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73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632"/>
    <a:srgbClr val="FFFFFF"/>
    <a:srgbClr val="DD3C44"/>
    <a:srgbClr val="F6DF62"/>
    <a:srgbClr val="D5B23A"/>
    <a:srgbClr val="FFFFEC"/>
    <a:srgbClr val="4A4949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>
            <a:extLst>
              <a:ext uri="{FF2B5EF4-FFF2-40B4-BE49-F238E27FC236}">
                <a16:creationId xmlns:a16="http://schemas.microsoft.com/office/drawing/2014/main" id="{15B0717F-818E-4428-814C-12640522C8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>
            <a:extLst>
              <a:ext uri="{FF2B5EF4-FFF2-40B4-BE49-F238E27FC236}">
                <a16:creationId xmlns:a16="http://schemas.microsoft.com/office/drawing/2014/main" id="{91F1BC9C-6989-4090-B20D-E32CFB3E6C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DCDBA4-9735-44D0-BE09-51E4C4D54470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17412" name="幻灯片图像占位符 3">
            <a:extLst>
              <a:ext uri="{FF2B5EF4-FFF2-40B4-BE49-F238E27FC236}">
                <a16:creationId xmlns:a16="http://schemas.microsoft.com/office/drawing/2014/main" id="{91AF5326-85B4-4808-8036-55BC2177F0E0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>
            <a:extLst>
              <a:ext uri="{FF2B5EF4-FFF2-40B4-BE49-F238E27FC236}">
                <a16:creationId xmlns:a16="http://schemas.microsoft.com/office/drawing/2014/main" id="{9CB3203E-5C9F-4058-B8A1-F06915D2A4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>
            <a:extLst>
              <a:ext uri="{FF2B5EF4-FFF2-40B4-BE49-F238E27FC236}">
                <a16:creationId xmlns:a16="http://schemas.microsoft.com/office/drawing/2014/main" id="{8C60CD42-F15B-42F5-B4C0-49DBDFECCA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>
            <a:extLst>
              <a:ext uri="{FF2B5EF4-FFF2-40B4-BE49-F238E27FC236}">
                <a16:creationId xmlns:a16="http://schemas.microsoft.com/office/drawing/2014/main" id="{C6D595D3-0858-44FE-8C00-893F42ED9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10AC041-40E9-4411-A9C0-DD9B0BA3E10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5DFE0C58-C66D-4931-A08E-0FF12C7D57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0273060B-1860-485B-B4D6-0048C0F15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Company Profile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/>
              <a:t>Corporate qualifications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/>
              <a:t>Core benefits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/>
              <a:t>Team building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/>
              <a:t>Project Showcase</a:t>
            </a:r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44C41DC1-0A8A-4F0F-82A0-7986ED4C8B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DE05604-4827-4DDF-92CE-2C98E54B982C}" type="slidenum">
              <a:rPr lang="zh-CN" altLang="en-US" sz="1200"/>
              <a:pPr algn="r" eaLnBrk="1" hangingPunct="1"/>
              <a:t>2</a:t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47A09C-2F47-4BEB-91B5-E8FACDADE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0611-75C3-48E4-BDD9-287D27ACB1C5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5D5143-00B4-43ED-9E09-69E12855F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D1C7CF-AEB2-4755-94B5-C4CEB30DA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4D0DA-FEFE-4616-83D6-6B20FC5C2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9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5966F-CA10-4238-AF3F-E9F91163C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8E69-96AD-4146-9832-7D41751DDE69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80A9B2-C7FA-4092-99B1-EFDCD9BED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5629A5-B9DF-4CF4-B9EF-A7928F1FC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7E5F5-2A5F-43DA-8AA1-30A6D99C60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36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0BEC78-FCCE-454B-BB95-1265F70B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6127D-017B-4F76-95A0-53B4927EA707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BB7772-82F2-4DF7-A568-1C4B1C95F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3D277E-B030-48BA-B64C-DD22A119F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0341B-D636-4016-8874-27C4236183F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76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28DE04-85BE-44EB-818A-F2C5DD9C3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5D722-B164-4F5A-B0D0-48CC4DFC1F92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D5BE31-C06E-4CE3-B0B2-72C70FB64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FAC96A-83BD-4E14-B3ED-5F428BCB9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13486-F1BB-473E-856B-00D319358D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3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7F3558-B170-4938-9607-D8A4540AB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E3346-ECDA-4CDF-8494-4EA4DFEBFEE5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8A1C7B-91E9-465E-9303-C78CA8A9A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2CD4CE-907D-4FC0-98C1-6AE086C82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12678-1FD1-4DAC-89F4-17520CE4DF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76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CCF3DA6-BBDF-49BB-A2D2-5165D945D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7823-BB23-40B1-862D-9ABCE94E9AAB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7BDFA72-7FE8-483D-A9CD-71DC723C5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F735B34-1FC6-4E98-95BF-FDBEF7842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3BCED-7CC6-4DAF-AEFA-F8440F9725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94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357D1F8-0F76-42EC-BB9C-A56289597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82A92-C226-45FC-912C-80FD3011EC5C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8189C2E-E24C-43BA-A05C-948E9E87A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6853BA1D-8204-4A23-9069-6FC3EB90B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DD7C0-D709-49F0-B5FA-F4D9E469EE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67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7A6DE94-77E3-4067-B301-93631319D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B8AE-AD3F-4923-81BF-2E172F89EFD0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1E1CF83C-9BAA-4140-8D74-955B04E9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1E477BD7-3007-4DF4-84C9-6C7E750BA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EE553-C120-408C-BCB4-F16C0257E6D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40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FE29E77-24D3-47BD-9A85-93543795A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A9DD-BAFF-49E7-8543-C30BA468D41F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7B122086-6CC4-45B8-ACDE-13A3E5581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972A29F-6F22-443D-9219-91EBAA88E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8B51A-83BC-4DEB-AB4D-2C63AFF0E7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64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70652B0-44ED-4CBA-8D85-FD79DA9FD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BDE0-23AD-4D17-885C-9A9AFC7D7F2A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14DDB7D-1BB3-4F02-A5D5-987C40E74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4606AA1-5951-4B3B-95AB-8D28D225D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618B6-C517-4A2C-8DB2-BA8D568252C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69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F55EE85-B32D-4406-B2EA-C171181B1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F193-C7CC-48C0-8595-2426018B8860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C0E54AB-E120-46F2-AC97-9FE1E2714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0FC7C0F-71F5-49A0-B3A0-0D8BB1EE6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EA740-4513-4979-AC2C-8675C55AFC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48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D18974B5-C5A3-4DDF-BA96-6DD226C47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3514CA87-70B8-4911-9198-64C579C9C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A2A604D2-FC67-4B30-900A-E9D0E4FC46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5EE71E-1EF6-4572-9976-E388D1A171AE}" type="datetimeFigureOut">
              <a:rPr lang="zh-CN" altLang="en-US"/>
              <a:pPr>
                <a:defRPr/>
              </a:pPr>
              <a:t>2020/1/15</a:t>
            </a:fld>
            <a:endParaRPr lang="zh-CN" altLang="en-US"/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CBFA532F-8263-4487-9FDF-BA3C85980E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B55C332B-C26A-47B4-A037-76C1D3A964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A3A0141-2F35-4181-B717-4380032F056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hyperlink" Target="https://www.freeppt7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550688A0-A806-4682-B63A-28ED0D51E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6DE74F5E-1646-48A1-8EDC-1422ACF1C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2938"/>
            <a:ext cx="12192000" cy="1135062"/>
          </a:xfrm>
          <a:prstGeom prst="rect">
            <a:avLst/>
          </a:pr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052" name="Freeform 7">
            <a:extLst>
              <a:ext uri="{FF2B5EF4-FFF2-40B4-BE49-F238E27FC236}">
                <a16:creationId xmlns:a16="http://schemas.microsoft.com/office/drawing/2014/main" id="{95FC2119-AB19-4964-A878-EDA212A02DA7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98107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848221 h 96"/>
              <a:gd name="T6" fmla="*/ 1561513 w 739"/>
              <a:gd name="T7" fmla="*/ 981075 h 96"/>
              <a:gd name="T8" fmla="*/ 3776209 w 739"/>
              <a:gd name="T9" fmla="*/ 981075 h 96"/>
              <a:gd name="T10" fmla="*/ 5980699 w 739"/>
              <a:gd name="T11" fmla="*/ 981075 h 96"/>
              <a:gd name="T12" fmla="*/ 6429761 w 739"/>
              <a:gd name="T13" fmla="*/ 848221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Freeform 8">
            <a:extLst>
              <a:ext uri="{FF2B5EF4-FFF2-40B4-BE49-F238E27FC236}">
                <a16:creationId xmlns:a16="http://schemas.microsoft.com/office/drawing/2014/main" id="{C3D9FD84-D930-4EC2-BF1F-FE51A920AFA1}"/>
              </a:ext>
            </a:extLst>
          </p:cNvPr>
          <p:cNvSpPr>
            <a:spLocks/>
          </p:cNvSpPr>
          <p:nvPr/>
        </p:nvSpPr>
        <p:spPr bwMode="auto">
          <a:xfrm>
            <a:off x="1941513" y="5653088"/>
            <a:ext cx="8308975" cy="1204912"/>
          </a:xfrm>
          <a:custGeom>
            <a:avLst/>
            <a:gdLst>
              <a:gd name="T0" fmla="*/ 4154488 w 814"/>
              <a:gd name="T1" fmla="*/ 1204912 h 109"/>
              <a:gd name="T2" fmla="*/ 0 w 814"/>
              <a:gd name="T3" fmla="*/ 1204912 h 109"/>
              <a:gd name="T4" fmla="*/ 1490308 w 814"/>
              <a:gd name="T5" fmla="*/ 143705 h 109"/>
              <a:gd name="T6" fmla="*/ 1939441 w 814"/>
              <a:gd name="T7" fmla="*/ 0 h 109"/>
              <a:gd name="T8" fmla="*/ 4154488 w 814"/>
              <a:gd name="T9" fmla="*/ 0 h 109"/>
              <a:gd name="T10" fmla="*/ 6359326 w 814"/>
              <a:gd name="T11" fmla="*/ 0 h 109"/>
              <a:gd name="T12" fmla="*/ 6808460 w 814"/>
              <a:gd name="T13" fmla="*/ 143705 h 109"/>
              <a:gd name="T14" fmla="*/ 8308975 w 814"/>
              <a:gd name="T15" fmla="*/ 1204912 h 109"/>
              <a:gd name="T16" fmla="*/ 4154488 w 814"/>
              <a:gd name="T17" fmla="*/ 1204912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4"/>
              <a:gd name="T28" fmla="*/ 0 h 109"/>
              <a:gd name="T29" fmla="*/ 814 w 814"/>
              <a:gd name="T30" fmla="*/ 109 h 1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4" h="109">
                <a:moveTo>
                  <a:pt x="407" y="109"/>
                </a:moveTo>
                <a:cubicBezTo>
                  <a:pt x="0" y="109"/>
                  <a:pt x="0" y="109"/>
                  <a:pt x="0" y="109"/>
                </a:cubicBezTo>
                <a:cubicBezTo>
                  <a:pt x="146" y="13"/>
                  <a:pt x="146" y="13"/>
                  <a:pt x="146" y="13"/>
                </a:cubicBezTo>
                <a:cubicBezTo>
                  <a:pt x="159" y="5"/>
                  <a:pt x="175" y="0"/>
                  <a:pt x="190" y="0"/>
                </a:cubicBezTo>
                <a:cubicBezTo>
                  <a:pt x="407" y="0"/>
                  <a:pt x="407" y="0"/>
                  <a:pt x="407" y="0"/>
                </a:cubicBezTo>
                <a:cubicBezTo>
                  <a:pt x="623" y="0"/>
                  <a:pt x="623" y="0"/>
                  <a:pt x="623" y="0"/>
                </a:cubicBezTo>
                <a:cubicBezTo>
                  <a:pt x="639" y="0"/>
                  <a:pt x="654" y="5"/>
                  <a:pt x="667" y="13"/>
                </a:cubicBezTo>
                <a:cubicBezTo>
                  <a:pt x="814" y="109"/>
                  <a:pt x="814" y="109"/>
                  <a:pt x="814" y="109"/>
                </a:cubicBezTo>
                <a:lnTo>
                  <a:pt x="407" y="109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4" name="文本框 1">
            <a:extLst>
              <a:ext uri="{FF2B5EF4-FFF2-40B4-BE49-F238E27FC236}">
                <a16:creationId xmlns:a16="http://schemas.microsoft.com/office/drawing/2014/main" id="{5DDA30C1-336C-438C-BCCC-CB2747AFB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799" y="1979137"/>
            <a:ext cx="79617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CLASSIC RED AND BLACK </a:t>
            </a:r>
            <a:endParaRPr lang="en-US" altLang="zh-CN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</a:t>
            </a: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</a:p>
        </p:txBody>
      </p:sp>
      <p:sp>
        <p:nvSpPr>
          <p:cNvPr id="2055" name="文本框 10">
            <a:extLst>
              <a:ext uri="{FF2B5EF4-FFF2-40B4-BE49-F238E27FC236}">
                <a16:creationId xmlns:a16="http://schemas.microsoft.com/office/drawing/2014/main" id="{F62CD038-FC31-4D5B-AEA1-938F96B90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36" y="3643925"/>
            <a:ext cx="7691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[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for company profiles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corporate culture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product introduction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]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056" name="组合 2">
            <a:extLst>
              <a:ext uri="{FF2B5EF4-FFF2-40B4-BE49-F238E27FC236}">
                <a16:creationId xmlns:a16="http://schemas.microsoft.com/office/drawing/2014/main" id="{1DEB8906-96FD-435D-BD78-40D06BECC0B9}"/>
              </a:ext>
            </a:extLst>
          </p:cNvPr>
          <p:cNvGrpSpPr>
            <a:grpSpLocks/>
          </p:cNvGrpSpPr>
          <p:nvPr/>
        </p:nvGrpSpPr>
        <p:grpSpPr bwMode="auto">
          <a:xfrm>
            <a:off x="4808538" y="4397375"/>
            <a:ext cx="2578100" cy="398463"/>
            <a:chOff x="0" y="0"/>
            <a:chExt cx="2578556" cy="398700"/>
          </a:xfrm>
        </p:grpSpPr>
        <p:grpSp>
          <p:nvGrpSpPr>
            <p:cNvPr id="2059" name="组合 7">
              <a:extLst>
                <a:ext uri="{FF2B5EF4-FFF2-40B4-BE49-F238E27FC236}">
                  <a16:creationId xmlns:a16="http://schemas.microsoft.com/office/drawing/2014/main" id="{A368A27F-7BA5-46FD-80F0-DF4609FCF8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825"/>
              <a:ext cx="1112838" cy="396875"/>
              <a:chOff x="0" y="0"/>
              <a:chExt cx="1112837" cy="396875"/>
            </a:xfrm>
          </p:grpSpPr>
          <p:sp>
            <p:nvSpPr>
              <p:cNvPr id="2065" name="矩形 18">
                <a:extLst>
                  <a:ext uri="{FF2B5EF4-FFF2-40B4-BE49-F238E27FC236}">
                    <a16:creationId xmlns:a16="http://schemas.microsoft.com/office/drawing/2014/main" id="{C59D0B9F-F2D8-4AB4-AACF-B9208CBC2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236"/>
                <a:ext cx="1113033" cy="397111"/>
              </a:xfrm>
              <a:prstGeom prst="rect">
                <a:avLst/>
              </a:prstGeom>
              <a:solidFill>
                <a:srgbClr val="DD3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66" name="任意多边形 19">
                <a:extLst>
                  <a:ext uri="{FF2B5EF4-FFF2-40B4-BE49-F238E27FC236}">
                    <a16:creationId xmlns:a16="http://schemas.microsoft.com/office/drawing/2014/main" id="{72A534FD-8A5E-4DB7-948F-980BB6ECF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14" y="-236"/>
                <a:ext cx="959019" cy="395522"/>
              </a:xfrm>
              <a:custGeom>
                <a:avLst/>
                <a:gdLst>
                  <a:gd name="T0" fmla="*/ 0 w 959555"/>
                  <a:gd name="T1" fmla="*/ 0 h 395112"/>
                  <a:gd name="T2" fmla="*/ 959019 w 959555"/>
                  <a:gd name="T3" fmla="*/ 0 h 395112"/>
                  <a:gd name="T4" fmla="*/ 959019 w 959555"/>
                  <a:gd name="T5" fmla="*/ 395522 h 395112"/>
                  <a:gd name="T6" fmla="*/ 0 w 959555"/>
                  <a:gd name="T7" fmla="*/ 0 h 395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9555"/>
                  <a:gd name="T13" fmla="*/ 0 h 395112"/>
                  <a:gd name="T14" fmla="*/ 959555 w 959555"/>
                  <a:gd name="T15" fmla="*/ 395112 h 395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9555" h="395112">
                    <a:moveTo>
                      <a:pt x="0" y="0"/>
                    </a:moveTo>
                    <a:lnTo>
                      <a:pt x="959555" y="0"/>
                    </a:lnTo>
                    <a:lnTo>
                      <a:pt x="959555" y="395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DFED">
                  <a:alpha val="3098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2060" name="组合 10">
              <a:extLst>
                <a:ext uri="{FF2B5EF4-FFF2-40B4-BE49-F238E27FC236}">
                  <a16:creationId xmlns:a16="http://schemas.microsoft.com/office/drawing/2014/main" id="{69ECB2C7-82CE-49AA-8499-08EA0A681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4635" y="0"/>
              <a:ext cx="1243921" cy="398688"/>
              <a:chOff x="0" y="0"/>
              <a:chExt cx="1243920" cy="397727"/>
            </a:xfrm>
          </p:grpSpPr>
          <p:sp>
            <p:nvSpPr>
              <p:cNvPr id="2063" name="矩形 16">
                <a:extLst>
                  <a:ext uri="{FF2B5EF4-FFF2-40B4-BE49-F238E27FC236}">
                    <a16:creationId xmlns:a16="http://schemas.microsoft.com/office/drawing/2014/main" id="{B1E87D6B-08E5-4013-9978-984697FC4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" y="0"/>
                <a:ext cx="1241644" cy="397739"/>
              </a:xfrm>
              <a:prstGeom prst="rect">
                <a:avLst/>
              </a:prstGeom>
              <a:solidFill>
                <a:srgbClr val="4A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64" name="任意多边形 17">
                <a:extLst>
                  <a:ext uri="{FF2B5EF4-FFF2-40B4-BE49-F238E27FC236}">
                    <a16:creationId xmlns:a16="http://schemas.microsoft.com/office/drawing/2014/main" id="{75D7BE4C-4D62-4413-96A5-D35EF525E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59" y="0"/>
                <a:ext cx="1057461" cy="394570"/>
              </a:xfrm>
              <a:custGeom>
                <a:avLst/>
                <a:gdLst>
                  <a:gd name="T0" fmla="*/ 0 w 959555"/>
                  <a:gd name="T1" fmla="*/ 0 h 395112"/>
                  <a:gd name="T2" fmla="*/ 1057461 w 959555"/>
                  <a:gd name="T3" fmla="*/ 0 h 395112"/>
                  <a:gd name="T4" fmla="*/ 1057461 w 959555"/>
                  <a:gd name="T5" fmla="*/ 394570 h 395112"/>
                  <a:gd name="T6" fmla="*/ 0 w 959555"/>
                  <a:gd name="T7" fmla="*/ 0 h 395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9555"/>
                  <a:gd name="T13" fmla="*/ 0 h 395112"/>
                  <a:gd name="T14" fmla="*/ 959555 w 959555"/>
                  <a:gd name="T15" fmla="*/ 395112 h 395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9555" h="395112">
                    <a:moveTo>
                      <a:pt x="0" y="0"/>
                    </a:moveTo>
                    <a:lnTo>
                      <a:pt x="959555" y="0"/>
                    </a:lnTo>
                    <a:lnTo>
                      <a:pt x="959555" y="395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061" name="文本框 8">
              <a:extLst>
                <a:ext uri="{FF2B5EF4-FFF2-40B4-BE49-F238E27FC236}">
                  <a16:creationId xmlns:a16="http://schemas.microsoft.com/office/drawing/2014/main" id="{0F541388-99F2-4E48-A3F9-0066DC529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977" y="15464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Date</a:t>
              </a:r>
            </a:p>
          </p:txBody>
        </p:sp>
        <p:sp>
          <p:nvSpPr>
            <p:cNvPr id="2062" name="文本框 11">
              <a:extLst>
                <a:ext uri="{FF2B5EF4-FFF2-40B4-BE49-F238E27FC236}">
                  <a16:creationId xmlns:a16="http://schemas.microsoft.com/office/drawing/2014/main" id="{E423E4AC-7341-4AF4-92B8-7A4431688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941" y="15464"/>
              <a:ext cx="9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XX-XX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7" name="文本框 2">
            <a:extLst>
              <a:ext uri="{FF2B5EF4-FFF2-40B4-BE49-F238E27FC236}">
                <a16:creationId xmlns:a16="http://schemas.microsoft.com/office/drawing/2014/main" id="{8AA797C2-AA81-4A82-9EC9-BCBFFAF6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57197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58" name="文本框 3">
            <a:extLst>
              <a:ext uri="{FF2B5EF4-FFF2-40B4-BE49-F238E27FC236}">
                <a16:creationId xmlns:a16="http://schemas.microsoft.com/office/drawing/2014/main" id="{6ED0FF22-40B3-43C8-924C-40623D3B4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217488"/>
            <a:ext cx="1292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BFBFBF"/>
                </a:solidFill>
              </a:rPr>
              <a:t>LOGO</a:t>
            </a:r>
            <a:endParaRPr lang="zh-CN" altLang="en-US" sz="3600" b="1">
              <a:solidFill>
                <a:srgbClr val="BFBFB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6">
            <a:extLst>
              <a:ext uri="{FF2B5EF4-FFF2-40B4-BE49-F238E27FC236}">
                <a16:creationId xmlns:a16="http://schemas.microsoft.com/office/drawing/2014/main" id="{6350AFE0-9948-4197-90BB-D045D06697FC}"/>
              </a:ext>
            </a:extLst>
          </p:cNvPr>
          <p:cNvGrpSpPr>
            <a:grpSpLocks/>
          </p:cNvGrpSpPr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1281" name="Rectangle 6">
              <a:extLst>
                <a:ext uri="{FF2B5EF4-FFF2-40B4-BE49-F238E27FC236}">
                  <a16:creationId xmlns:a16="http://schemas.microsoft.com/office/drawing/2014/main" id="{D0716295-8447-424A-B3E9-130465B64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1282" name="Freeform 8">
              <a:extLst>
                <a:ext uri="{FF2B5EF4-FFF2-40B4-BE49-F238E27FC236}">
                  <a16:creationId xmlns:a16="http://schemas.microsoft.com/office/drawing/2014/main" id="{07053502-B05D-4FEC-948F-8260BD3F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7" name="Rectangle 6">
            <a:extLst>
              <a:ext uri="{FF2B5EF4-FFF2-40B4-BE49-F238E27FC236}">
                <a16:creationId xmlns:a16="http://schemas.microsoft.com/office/drawing/2014/main" id="{AF91CF05-C887-445A-960E-13AEA5BCB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1268" name="Freeform 7">
            <a:extLst>
              <a:ext uri="{FF2B5EF4-FFF2-40B4-BE49-F238E27FC236}">
                <a16:creationId xmlns:a16="http://schemas.microsoft.com/office/drawing/2014/main" id="{8E64D7D8-527E-43A9-BAEB-3C5068C5C914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文本框 11">
            <a:extLst>
              <a:ext uri="{FF2B5EF4-FFF2-40B4-BE49-F238E27FC236}">
                <a16:creationId xmlns:a16="http://schemas.microsoft.com/office/drawing/2014/main" id="{1F1C3574-1D6D-467E-B861-21D3F2F9F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Fourth, team building</a:t>
            </a:r>
          </a:p>
        </p:txBody>
      </p:sp>
      <p:sp>
        <p:nvSpPr>
          <p:cNvPr id="11270" name="矩形 9">
            <a:extLst>
              <a:ext uri="{FF2B5EF4-FFF2-40B4-BE49-F238E27FC236}">
                <a16:creationId xmlns:a16="http://schemas.microsoft.com/office/drawing/2014/main" id="{ACB71646-5F9E-4C45-B168-2D49A481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506253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text, a detailed description to add here;</a:t>
            </a:r>
          </a:p>
        </p:txBody>
      </p:sp>
      <p:sp>
        <p:nvSpPr>
          <p:cNvPr id="11271" name="矩形 10">
            <a:extLst>
              <a:ext uri="{FF2B5EF4-FFF2-40B4-BE49-F238E27FC236}">
                <a16:creationId xmlns:a16="http://schemas.microsoft.com/office/drawing/2014/main" id="{DF34C582-7BF6-463D-B5BA-6D1D45D6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5062538"/>
            <a:ext cx="3040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text, a detailed description to add here;</a:t>
            </a:r>
          </a:p>
        </p:txBody>
      </p:sp>
      <p:sp>
        <p:nvSpPr>
          <p:cNvPr id="11272" name="矩形 12">
            <a:extLst>
              <a:ext uri="{FF2B5EF4-FFF2-40B4-BE49-F238E27FC236}">
                <a16:creationId xmlns:a16="http://schemas.microsoft.com/office/drawing/2014/main" id="{97E4FDBC-7AAB-4C48-A841-D1FCED04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475" y="5062538"/>
            <a:ext cx="295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text, a detailed description to add here;</a:t>
            </a:r>
          </a:p>
        </p:txBody>
      </p:sp>
      <p:sp>
        <p:nvSpPr>
          <p:cNvPr id="11273" name="椭圆 13">
            <a:extLst>
              <a:ext uri="{FF2B5EF4-FFF2-40B4-BE49-F238E27FC236}">
                <a16:creationId xmlns:a16="http://schemas.microsoft.com/office/drawing/2014/main" id="{0E38804C-E9BB-476D-BFA1-C85B467C4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1554163"/>
            <a:ext cx="2743200" cy="27432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solidFill>
              <a:srgbClr val="B41D24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4" name="椭圆 14">
            <a:extLst>
              <a:ext uri="{FF2B5EF4-FFF2-40B4-BE49-F238E27FC236}">
                <a16:creationId xmlns:a16="http://schemas.microsoft.com/office/drawing/2014/main" id="{094F0EB4-FAC7-4D0D-A393-940E61454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1557338"/>
            <a:ext cx="2743200" cy="27432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rgbClr val="B41D24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5" name="文本框 15">
            <a:extLst>
              <a:ext uri="{FF2B5EF4-FFF2-40B4-BE49-F238E27FC236}">
                <a16:creationId xmlns:a16="http://schemas.microsoft.com/office/drawing/2014/main" id="{E6F74F36-B13F-441C-9105-2C734AF02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43" y="4475163"/>
            <a:ext cx="320130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  <a:endParaRPr lang="en-US" altLang="zh-CN" sz="2000" b="1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6" name="文本框 16">
            <a:extLst>
              <a:ext uri="{FF2B5EF4-FFF2-40B4-BE49-F238E27FC236}">
                <a16:creationId xmlns:a16="http://schemas.microsoft.com/office/drawing/2014/main" id="{95D3498E-878E-4131-B8A9-F5E12BEE7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431" y="4475163"/>
            <a:ext cx="320130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  <a:endParaRPr lang="en-US" altLang="zh-CN" sz="2000" b="1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7" name="文本框 17">
            <a:extLst>
              <a:ext uri="{FF2B5EF4-FFF2-40B4-BE49-F238E27FC236}">
                <a16:creationId xmlns:a16="http://schemas.microsoft.com/office/drawing/2014/main" id="{0725F7C7-2A96-4A01-AA2E-BAAD830C6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196" y="4475163"/>
            <a:ext cx="320130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  <a:endParaRPr lang="en-US" altLang="zh-CN" sz="2000" b="1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78" name="椭圆 18">
            <a:extLst>
              <a:ext uri="{FF2B5EF4-FFF2-40B4-BE49-F238E27FC236}">
                <a16:creationId xmlns:a16="http://schemas.microsoft.com/office/drawing/2014/main" id="{E4D53A87-AC8E-4D76-A343-436C50A4CEF6}"/>
              </a:ext>
            </a:extLst>
          </p:cNvPr>
          <p:cNvGrpSpPr>
            <a:grpSpLocks/>
          </p:cNvGrpSpPr>
          <p:nvPr/>
        </p:nvGrpSpPr>
        <p:grpSpPr bwMode="auto">
          <a:xfrm>
            <a:off x="4578350" y="1530350"/>
            <a:ext cx="2797175" cy="2797175"/>
            <a:chOff x="0" y="0"/>
            <a:chExt cx="1762" cy="1762"/>
          </a:xfrm>
        </p:grpSpPr>
        <p:pic>
          <p:nvPicPr>
            <p:cNvPr id="11279" name="椭圆 18">
              <a:extLst>
                <a:ext uri="{FF2B5EF4-FFF2-40B4-BE49-F238E27FC236}">
                  <a16:creationId xmlns:a16="http://schemas.microsoft.com/office/drawing/2014/main" id="{2C438EE4-5828-465D-AFF7-60B0DE7AF5D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2" cy="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Text Box 19">
              <a:extLst>
                <a:ext uri="{FF2B5EF4-FFF2-40B4-BE49-F238E27FC236}">
                  <a16:creationId xmlns:a16="http://schemas.microsoft.com/office/drawing/2014/main" id="{ED4FCC72-782A-4984-98FD-188AEB26C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" y="270"/>
              <a:ext cx="1222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Calibri Light" panose="020F030202020403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2">
            <a:extLst>
              <a:ext uri="{FF2B5EF4-FFF2-40B4-BE49-F238E27FC236}">
                <a16:creationId xmlns:a16="http://schemas.microsoft.com/office/drawing/2014/main" id="{4B4FA1C6-0C29-4545-8AF0-19E42449B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63674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6">
            <a:extLst>
              <a:ext uri="{FF2B5EF4-FFF2-40B4-BE49-F238E27FC236}">
                <a16:creationId xmlns:a16="http://schemas.microsoft.com/office/drawing/2014/main" id="{A7BC414C-4568-4A2F-A457-04A4236D22D6}"/>
              </a:ext>
            </a:extLst>
          </p:cNvPr>
          <p:cNvGrpSpPr>
            <a:grpSpLocks/>
          </p:cNvGrpSpPr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2319" name="Rectangle 6">
              <a:extLst>
                <a:ext uri="{FF2B5EF4-FFF2-40B4-BE49-F238E27FC236}">
                  <a16:creationId xmlns:a16="http://schemas.microsoft.com/office/drawing/2014/main" id="{77E69D0E-64E2-471C-B1BD-ACBE52027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2320" name="Freeform 8">
              <a:extLst>
                <a:ext uri="{FF2B5EF4-FFF2-40B4-BE49-F238E27FC236}">
                  <a16:creationId xmlns:a16="http://schemas.microsoft.com/office/drawing/2014/main" id="{04A8F67B-20EF-4094-A1E6-30D1F7EF0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1" name="Rectangle 6">
            <a:extLst>
              <a:ext uri="{FF2B5EF4-FFF2-40B4-BE49-F238E27FC236}">
                <a16:creationId xmlns:a16="http://schemas.microsoft.com/office/drawing/2014/main" id="{2BFC6E02-05FB-4D8A-8869-A07A9FE98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2292" name="Freeform 7">
            <a:extLst>
              <a:ext uri="{FF2B5EF4-FFF2-40B4-BE49-F238E27FC236}">
                <a16:creationId xmlns:a16="http://schemas.microsoft.com/office/drawing/2014/main" id="{4E08220E-BB96-4E63-9D79-68E792845C13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文本框 11">
            <a:extLst>
              <a:ext uri="{FF2B5EF4-FFF2-40B4-BE49-F238E27FC236}">
                <a16:creationId xmlns:a16="http://schemas.microsoft.com/office/drawing/2014/main" id="{2A905EE1-0A29-477C-B968-8904A59E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V. Case Show</a:t>
            </a:r>
          </a:p>
        </p:txBody>
      </p:sp>
      <p:sp>
        <p:nvSpPr>
          <p:cNvPr id="12294" name="Text Placeholder 21">
            <a:extLst>
              <a:ext uri="{FF2B5EF4-FFF2-40B4-BE49-F238E27FC236}">
                <a16:creationId xmlns:a16="http://schemas.microsoft.com/office/drawing/2014/main" id="{F435B7FD-3B99-4E3E-9A72-9E07D798F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399" y="1716088"/>
            <a:ext cx="480785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case title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5" name="矩形 2">
            <a:extLst>
              <a:ext uri="{FF2B5EF4-FFF2-40B4-BE49-F238E27FC236}">
                <a16:creationId xmlns:a16="http://schemas.microsoft.com/office/drawing/2014/main" id="{01FEC67C-974E-4A6F-BB2A-AD9D902F2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308100"/>
            <a:ext cx="4932362" cy="45005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2296" name="组合 24">
            <a:extLst>
              <a:ext uri="{FF2B5EF4-FFF2-40B4-BE49-F238E27FC236}">
                <a16:creationId xmlns:a16="http://schemas.microsoft.com/office/drawing/2014/main" id="{391F5589-0B4C-47E6-9B1A-B12518B7FF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1950" y="5799138"/>
            <a:ext cx="5164138" cy="261937"/>
            <a:chOff x="0" y="0"/>
            <a:chExt cx="5164608" cy="262151"/>
          </a:xfrm>
        </p:grpSpPr>
        <p:pic>
          <p:nvPicPr>
            <p:cNvPr id="12317" name="图片 22">
              <a:extLst>
                <a:ext uri="{FF2B5EF4-FFF2-40B4-BE49-F238E27FC236}">
                  <a16:creationId xmlns:a16="http://schemas.microsoft.com/office/drawing/2014/main" id="{332AB34C-C8C1-4C04-883E-73E11A63D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8171" cy="26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8" name="图片 23">
              <a:extLst>
                <a:ext uri="{FF2B5EF4-FFF2-40B4-BE49-F238E27FC236}">
                  <a16:creationId xmlns:a16="http://schemas.microsoft.com/office/drawing/2014/main" id="{4DC034CB-C324-4964-8544-B1E44C750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06437" y="0"/>
              <a:ext cx="2158171" cy="26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7" name="文本框 25">
            <a:extLst>
              <a:ext uri="{FF2B5EF4-FFF2-40B4-BE49-F238E27FC236}">
                <a16:creationId xmlns:a16="http://schemas.microsoft.com/office/drawing/2014/main" id="{14A00732-0ECE-4C50-8F34-7CEDC683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2230438"/>
            <a:ext cx="3416320" cy="58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text, click here to add text;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text, click here to add text;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8" name="组合 28">
            <a:extLst>
              <a:ext uri="{FF2B5EF4-FFF2-40B4-BE49-F238E27FC236}">
                <a16:creationId xmlns:a16="http://schemas.microsoft.com/office/drawing/2014/main" id="{648A8FBB-CE77-4CD5-9F24-F12BD7DC20C4}"/>
              </a:ext>
            </a:extLst>
          </p:cNvPr>
          <p:cNvGrpSpPr>
            <a:grpSpLocks/>
          </p:cNvGrpSpPr>
          <p:nvPr/>
        </p:nvGrpSpPr>
        <p:grpSpPr bwMode="auto">
          <a:xfrm>
            <a:off x="5865813" y="4283075"/>
            <a:ext cx="1800225" cy="1109663"/>
            <a:chOff x="0" y="0"/>
            <a:chExt cx="1800493" cy="1109708"/>
          </a:xfrm>
        </p:grpSpPr>
        <p:sp>
          <p:nvSpPr>
            <p:cNvPr id="12315" name="矩形 26">
              <a:extLst>
                <a:ext uri="{FF2B5EF4-FFF2-40B4-BE49-F238E27FC236}">
                  <a16:creationId xmlns:a16="http://schemas.microsoft.com/office/drawing/2014/main" id="{8E6E0D7F-E162-4132-B52A-E5D7C4E79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5" y="0"/>
              <a:ext cx="11320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Case results</a:t>
              </a:r>
              <a:r>
                <a:rPr lang="en-US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6" name="矩形 27">
              <a:extLst>
                <a:ext uri="{FF2B5EF4-FFF2-40B4-BE49-F238E27FC236}">
                  <a16:creationId xmlns:a16="http://schemas.microsoft.com/office/drawing/2014/main" id="{46E2BC11-308C-416D-99EE-6B98C9373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2508"/>
              <a:ext cx="1800493" cy="7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Click here to add text,</a:t>
              </a:r>
              <a:endParaRPr lang="en-US" altLang="zh-CN" sz="1400"/>
            </a:p>
            <a:p>
              <a:pPr eaLnBrk="1" hangingPunct="1"/>
              <a:r>
                <a:rPr lang="zh-CN" altLang="en-US" sz="1400"/>
                <a:t>Click here to add text,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400"/>
                <a:t>Click here to add text,</a:t>
              </a:r>
            </a:p>
          </p:txBody>
        </p:sp>
      </p:grpSp>
      <p:grpSp>
        <p:nvGrpSpPr>
          <p:cNvPr id="12299" name="组合 29">
            <a:extLst>
              <a:ext uri="{FF2B5EF4-FFF2-40B4-BE49-F238E27FC236}">
                <a16:creationId xmlns:a16="http://schemas.microsoft.com/office/drawing/2014/main" id="{C45A95AE-68D6-418E-807F-658E9A4D6C18}"/>
              </a:ext>
            </a:extLst>
          </p:cNvPr>
          <p:cNvGrpSpPr>
            <a:grpSpLocks/>
          </p:cNvGrpSpPr>
          <p:nvPr/>
        </p:nvGrpSpPr>
        <p:grpSpPr bwMode="auto">
          <a:xfrm>
            <a:off x="7853363" y="4283075"/>
            <a:ext cx="1800225" cy="1109663"/>
            <a:chOff x="0" y="0"/>
            <a:chExt cx="1800493" cy="1109708"/>
          </a:xfrm>
        </p:grpSpPr>
        <p:sp>
          <p:nvSpPr>
            <p:cNvPr id="12313" name="矩形 30">
              <a:extLst>
                <a:ext uri="{FF2B5EF4-FFF2-40B4-BE49-F238E27FC236}">
                  <a16:creationId xmlns:a16="http://schemas.microsoft.com/office/drawing/2014/main" id="{7C3CA01A-409D-47FE-9944-1ADCDCCBA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5" y="0"/>
              <a:ext cx="11320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Case results</a:t>
              </a:r>
              <a:r>
                <a:rPr lang="en-US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4" name="矩形 31">
              <a:extLst>
                <a:ext uri="{FF2B5EF4-FFF2-40B4-BE49-F238E27FC236}">
                  <a16:creationId xmlns:a16="http://schemas.microsoft.com/office/drawing/2014/main" id="{ED761366-E3DD-4B03-9583-11858FE86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2508"/>
              <a:ext cx="1800493" cy="7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Click here to add text,</a:t>
              </a:r>
              <a:endParaRPr lang="en-US" altLang="zh-CN" sz="1400"/>
            </a:p>
            <a:p>
              <a:pPr eaLnBrk="1" hangingPunct="1"/>
              <a:r>
                <a:rPr lang="zh-CN" altLang="en-US" sz="1400"/>
                <a:t>Click here to add text,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400"/>
                <a:t>Click here to add text,</a:t>
              </a:r>
            </a:p>
          </p:txBody>
        </p:sp>
      </p:grpSp>
      <p:grpSp>
        <p:nvGrpSpPr>
          <p:cNvPr id="12300" name="组合 32">
            <a:extLst>
              <a:ext uri="{FF2B5EF4-FFF2-40B4-BE49-F238E27FC236}">
                <a16:creationId xmlns:a16="http://schemas.microsoft.com/office/drawing/2014/main" id="{8581084D-4472-4132-A8C9-56ABBC580051}"/>
              </a:ext>
            </a:extLst>
          </p:cNvPr>
          <p:cNvGrpSpPr>
            <a:grpSpLocks/>
          </p:cNvGrpSpPr>
          <p:nvPr/>
        </p:nvGrpSpPr>
        <p:grpSpPr bwMode="auto">
          <a:xfrm>
            <a:off x="9842500" y="4283075"/>
            <a:ext cx="1800225" cy="1109663"/>
            <a:chOff x="0" y="0"/>
            <a:chExt cx="1800493" cy="1109708"/>
          </a:xfrm>
        </p:grpSpPr>
        <p:sp>
          <p:nvSpPr>
            <p:cNvPr id="12311" name="矩形 33">
              <a:extLst>
                <a:ext uri="{FF2B5EF4-FFF2-40B4-BE49-F238E27FC236}">
                  <a16:creationId xmlns:a16="http://schemas.microsoft.com/office/drawing/2014/main" id="{7DDAFEE3-6D61-4707-A5F1-9FEF1A8A0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5" y="0"/>
              <a:ext cx="11320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Case results</a:t>
              </a:r>
              <a:r>
                <a:rPr lang="en-US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2" name="矩形 34">
              <a:extLst>
                <a:ext uri="{FF2B5EF4-FFF2-40B4-BE49-F238E27FC236}">
                  <a16:creationId xmlns:a16="http://schemas.microsoft.com/office/drawing/2014/main" id="{DFBE6948-0466-40EA-A15B-DBE1844DE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2508"/>
              <a:ext cx="1800493" cy="7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Click here to add text,</a:t>
              </a:r>
              <a:endParaRPr lang="en-US" altLang="zh-CN" sz="1400"/>
            </a:p>
            <a:p>
              <a:pPr eaLnBrk="1" hangingPunct="1"/>
              <a:r>
                <a:rPr lang="zh-CN" altLang="en-US" sz="1400"/>
                <a:t>Click here to add text,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400"/>
                <a:t>Click here to add text,</a:t>
              </a:r>
            </a:p>
          </p:txBody>
        </p:sp>
      </p:grpSp>
      <p:sp>
        <p:nvSpPr>
          <p:cNvPr id="12301" name="矩形 35">
            <a:extLst>
              <a:ext uri="{FF2B5EF4-FFF2-40B4-BE49-F238E27FC236}">
                <a16:creationId xmlns:a16="http://schemas.microsoft.com/office/drawing/2014/main" id="{7F8B688D-A9BC-4F45-8B02-C6BED790E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1314450"/>
            <a:ext cx="4887912" cy="395288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302" name="文本框 36">
            <a:extLst>
              <a:ext uri="{FF2B5EF4-FFF2-40B4-BE49-F238E27FC236}">
                <a16:creationId xmlns:a16="http://schemas.microsoft.com/office/drawing/2014/main" id="{04025127-3748-402C-B276-A108BE1A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1323975"/>
            <a:ext cx="167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Case photo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Video</a:t>
            </a:r>
          </a:p>
        </p:txBody>
      </p:sp>
      <p:grpSp>
        <p:nvGrpSpPr>
          <p:cNvPr id="12303" name="组合 39">
            <a:extLst>
              <a:ext uri="{FF2B5EF4-FFF2-40B4-BE49-F238E27FC236}">
                <a16:creationId xmlns:a16="http://schemas.microsoft.com/office/drawing/2014/main" id="{130B8D89-6D34-46E3-9C99-FFA2FAC92ADC}"/>
              </a:ext>
            </a:extLst>
          </p:cNvPr>
          <p:cNvGrpSpPr>
            <a:grpSpLocks/>
          </p:cNvGrpSpPr>
          <p:nvPr/>
        </p:nvGrpSpPr>
        <p:grpSpPr bwMode="auto">
          <a:xfrm>
            <a:off x="2008188" y="2770188"/>
            <a:ext cx="1912937" cy="1912937"/>
            <a:chOff x="0" y="0"/>
            <a:chExt cx="1911927" cy="1911927"/>
          </a:xfrm>
        </p:grpSpPr>
        <p:sp>
          <p:nvSpPr>
            <p:cNvPr id="12309" name="椭圆 37">
              <a:extLst>
                <a:ext uri="{FF2B5EF4-FFF2-40B4-BE49-F238E27FC236}">
                  <a16:creationId xmlns:a16="http://schemas.microsoft.com/office/drawing/2014/main" id="{081F3F0E-6240-4ABB-A0D5-498BF8967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11927" cy="1911927"/>
            </a:xfrm>
            <a:prstGeom prst="ellipse">
              <a:avLst/>
            </a:prstGeom>
            <a:solidFill>
              <a:srgbClr val="4A4949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10" name="等腰三角形 38">
              <a:extLst>
                <a:ext uri="{FF2B5EF4-FFF2-40B4-BE49-F238E27FC236}">
                  <a16:creationId xmlns:a16="http://schemas.microsoft.com/office/drawing/2014/main" id="{04DFF626-70E4-4993-A933-D44F089D8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3097" y="648151"/>
              <a:ext cx="883770" cy="6156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304" name="直接连接符 41">
            <a:extLst>
              <a:ext uri="{FF2B5EF4-FFF2-40B4-BE49-F238E27FC236}">
                <a16:creationId xmlns:a16="http://schemas.microsoft.com/office/drawing/2014/main" id="{85EC724F-A384-49A1-B6CF-7F36785087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02550" y="4267200"/>
            <a:ext cx="0" cy="1108075"/>
          </a:xfrm>
          <a:prstGeom prst="line">
            <a:avLst/>
          </a:prstGeom>
          <a:noFill/>
          <a:ln w="6350">
            <a:solidFill>
              <a:srgbClr val="AFABA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直接连接符 42">
            <a:extLst>
              <a:ext uri="{FF2B5EF4-FFF2-40B4-BE49-F238E27FC236}">
                <a16:creationId xmlns:a16="http://schemas.microsoft.com/office/drawing/2014/main" id="{BEFA0F13-6CA1-4BBB-B03F-368CB58934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98038" y="4267200"/>
            <a:ext cx="0" cy="1108075"/>
          </a:xfrm>
          <a:prstGeom prst="line">
            <a:avLst/>
          </a:prstGeom>
          <a:noFill/>
          <a:ln w="6350">
            <a:solidFill>
              <a:srgbClr val="AFABAB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" name="Freeform 101">
            <a:extLst>
              <a:ext uri="{FF2B5EF4-FFF2-40B4-BE49-F238E27FC236}">
                <a16:creationId xmlns:a16="http://schemas.microsoft.com/office/drawing/2014/main" id="{447671C4-D83C-45EA-A1F9-53D7BFF95B03}"/>
              </a:ext>
            </a:extLst>
          </p:cNvPr>
          <p:cNvSpPr>
            <a:spLocks/>
          </p:cNvSpPr>
          <p:nvPr/>
        </p:nvSpPr>
        <p:spPr bwMode="auto">
          <a:xfrm>
            <a:off x="6981825" y="4052888"/>
            <a:ext cx="361950" cy="449262"/>
          </a:xfrm>
          <a:custGeom>
            <a:avLst/>
            <a:gdLst>
              <a:gd name="T0" fmla="*/ 0 w 59"/>
              <a:gd name="T1" fmla="*/ 129240 h 73"/>
              <a:gd name="T2" fmla="*/ 294468 w 59"/>
              <a:gd name="T3" fmla="*/ 0 h 73"/>
              <a:gd name="T4" fmla="*/ 361950 w 59"/>
              <a:gd name="T5" fmla="*/ 153857 h 73"/>
              <a:gd name="T6" fmla="*/ 110425 w 59"/>
              <a:gd name="T7" fmla="*/ 258480 h 73"/>
              <a:gd name="T8" fmla="*/ 184042 w 59"/>
              <a:gd name="T9" fmla="*/ 430799 h 73"/>
              <a:gd name="T10" fmla="*/ 141099 w 59"/>
              <a:gd name="T11" fmla="*/ 449262 h 73"/>
              <a:gd name="T12" fmla="*/ 0 w 59"/>
              <a:gd name="T13" fmla="*/ 12924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73"/>
              <a:gd name="T23" fmla="*/ 59 w 59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7" name="Freeform 101">
            <a:extLst>
              <a:ext uri="{FF2B5EF4-FFF2-40B4-BE49-F238E27FC236}">
                <a16:creationId xmlns:a16="http://schemas.microsoft.com/office/drawing/2014/main" id="{AB1D7575-4857-4B3A-8EDD-87B1D61E5798}"/>
              </a:ext>
            </a:extLst>
          </p:cNvPr>
          <p:cNvSpPr>
            <a:spLocks/>
          </p:cNvSpPr>
          <p:nvPr/>
        </p:nvSpPr>
        <p:spPr bwMode="auto">
          <a:xfrm>
            <a:off x="9004300" y="4025900"/>
            <a:ext cx="361950" cy="449263"/>
          </a:xfrm>
          <a:custGeom>
            <a:avLst/>
            <a:gdLst>
              <a:gd name="T0" fmla="*/ 0 w 59"/>
              <a:gd name="T1" fmla="*/ 129240 h 73"/>
              <a:gd name="T2" fmla="*/ 294468 w 59"/>
              <a:gd name="T3" fmla="*/ 0 h 73"/>
              <a:gd name="T4" fmla="*/ 361950 w 59"/>
              <a:gd name="T5" fmla="*/ 153857 h 73"/>
              <a:gd name="T6" fmla="*/ 110425 w 59"/>
              <a:gd name="T7" fmla="*/ 258480 h 73"/>
              <a:gd name="T8" fmla="*/ 184042 w 59"/>
              <a:gd name="T9" fmla="*/ 430800 h 73"/>
              <a:gd name="T10" fmla="*/ 141099 w 59"/>
              <a:gd name="T11" fmla="*/ 449263 h 73"/>
              <a:gd name="T12" fmla="*/ 0 w 59"/>
              <a:gd name="T13" fmla="*/ 12924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73"/>
              <a:gd name="T23" fmla="*/ 59 w 59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8" name="Freeform 101">
            <a:extLst>
              <a:ext uri="{FF2B5EF4-FFF2-40B4-BE49-F238E27FC236}">
                <a16:creationId xmlns:a16="http://schemas.microsoft.com/office/drawing/2014/main" id="{B1E9157F-23F8-4E69-84A6-1EC88B38833F}"/>
              </a:ext>
            </a:extLst>
          </p:cNvPr>
          <p:cNvSpPr>
            <a:spLocks/>
          </p:cNvSpPr>
          <p:nvPr/>
        </p:nvSpPr>
        <p:spPr bwMode="auto">
          <a:xfrm>
            <a:off x="11014075" y="4025900"/>
            <a:ext cx="360363" cy="449263"/>
          </a:xfrm>
          <a:custGeom>
            <a:avLst/>
            <a:gdLst>
              <a:gd name="T0" fmla="*/ 0 w 59"/>
              <a:gd name="T1" fmla="*/ 129240 h 73"/>
              <a:gd name="T2" fmla="*/ 293177 w 59"/>
              <a:gd name="T3" fmla="*/ 0 h 73"/>
              <a:gd name="T4" fmla="*/ 360363 w 59"/>
              <a:gd name="T5" fmla="*/ 153857 h 73"/>
              <a:gd name="T6" fmla="*/ 109941 w 59"/>
              <a:gd name="T7" fmla="*/ 258480 h 73"/>
              <a:gd name="T8" fmla="*/ 183235 w 59"/>
              <a:gd name="T9" fmla="*/ 430800 h 73"/>
              <a:gd name="T10" fmla="*/ 140480 w 59"/>
              <a:gd name="T11" fmla="*/ 449263 h 73"/>
              <a:gd name="T12" fmla="*/ 0 w 59"/>
              <a:gd name="T13" fmla="*/ 12924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73"/>
              <a:gd name="T23" fmla="*/ 59 w 59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框 2">
            <a:extLst>
              <a:ext uri="{FF2B5EF4-FFF2-40B4-BE49-F238E27FC236}">
                <a16:creationId xmlns:a16="http://schemas.microsoft.com/office/drawing/2014/main" id="{294DC2FC-3D96-448B-A135-FD3002921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63674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6">
            <a:extLst>
              <a:ext uri="{FF2B5EF4-FFF2-40B4-BE49-F238E27FC236}">
                <a16:creationId xmlns:a16="http://schemas.microsoft.com/office/drawing/2014/main" id="{1A96C28D-4968-4C92-99BA-53D867EE4C57}"/>
              </a:ext>
            </a:extLst>
          </p:cNvPr>
          <p:cNvGrpSpPr>
            <a:grpSpLocks/>
          </p:cNvGrpSpPr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3393" name="Rectangle 6">
              <a:extLst>
                <a:ext uri="{FF2B5EF4-FFF2-40B4-BE49-F238E27FC236}">
                  <a16:creationId xmlns:a16="http://schemas.microsoft.com/office/drawing/2014/main" id="{A0655F01-CD07-4BD3-AD97-F30F34D90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3394" name="Freeform 8">
              <a:extLst>
                <a:ext uri="{FF2B5EF4-FFF2-40B4-BE49-F238E27FC236}">
                  <a16:creationId xmlns:a16="http://schemas.microsoft.com/office/drawing/2014/main" id="{31684341-1801-427C-A401-7971D3A5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15" name="Rectangle 6">
            <a:extLst>
              <a:ext uri="{FF2B5EF4-FFF2-40B4-BE49-F238E27FC236}">
                <a16:creationId xmlns:a16="http://schemas.microsoft.com/office/drawing/2014/main" id="{5BE0A6B0-E4D5-4E6A-9A05-588DA12AC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3316" name="Freeform 7">
            <a:extLst>
              <a:ext uri="{FF2B5EF4-FFF2-40B4-BE49-F238E27FC236}">
                <a16:creationId xmlns:a16="http://schemas.microsoft.com/office/drawing/2014/main" id="{34F1DF52-30CD-4ECC-80F8-F5703116EE87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文本框 11">
            <a:extLst>
              <a:ext uri="{FF2B5EF4-FFF2-40B4-BE49-F238E27FC236}">
                <a16:creationId xmlns:a16="http://schemas.microsoft.com/office/drawing/2014/main" id="{B309372F-AF37-45F7-9A52-BB1C843C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21293"/>
            <a:ext cx="54391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Five, co-operating customers</a:t>
            </a:r>
          </a:p>
        </p:txBody>
      </p:sp>
      <p:sp>
        <p:nvSpPr>
          <p:cNvPr id="13318" name="矩形 200">
            <a:extLst>
              <a:ext uri="{FF2B5EF4-FFF2-40B4-BE49-F238E27FC236}">
                <a16:creationId xmlns:a16="http://schemas.microsoft.com/office/drawing/2014/main" id="{832FCFD2-490F-4EB3-8CC3-0A51FC761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204913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9" name="矩形 201">
            <a:extLst>
              <a:ext uri="{FF2B5EF4-FFF2-40B4-BE49-F238E27FC236}">
                <a16:creationId xmlns:a16="http://schemas.microsoft.com/office/drawing/2014/main" id="{CCFF8185-7787-4EE6-BBB1-806F1F8E7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2198688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20" name="矩形 202">
            <a:extLst>
              <a:ext uri="{FF2B5EF4-FFF2-40B4-BE49-F238E27FC236}">
                <a16:creationId xmlns:a16="http://schemas.microsoft.com/office/drawing/2014/main" id="{AD5EAD68-57AF-4638-A3DC-D9BE42B06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3194050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21" name="矩形 203">
            <a:extLst>
              <a:ext uri="{FF2B5EF4-FFF2-40B4-BE49-F238E27FC236}">
                <a16:creationId xmlns:a16="http://schemas.microsoft.com/office/drawing/2014/main" id="{3B721A7B-3A69-4B27-A620-6B4FBE362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4187825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22" name="矩形 204">
            <a:extLst>
              <a:ext uri="{FF2B5EF4-FFF2-40B4-BE49-F238E27FC236}">
                <a16:creationId xmlns:a16="http://schemas.microsoft.com/office/drawing/2014/main" id="{06EF21C9-C389-4FE8-A1A7-AAE9F1BE4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181600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23" name="矩形 205">
            <a:extLst>
              <a:ext uri="{FF2B5EF4-FFF2-40B4-BE49-F238E27FC236}">
                <a16:creationId xmlns:a16="http://schemas.microsoft.com/office/drawing/2014/main" id="{9C13D524-FC79-4942-B421-A4CEC4DEE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1204913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24" name="矩形 206">
            <a:extLst>
              <a:ext uri="{FF2B5EF4-FFF2-40B4-BE49-F238E27FC236}">
                <a16:creationId xmlns:a16="http://schemas.microsoft.com/office/drawing/2014/main" id="{311CC355-C04B-4122-82FC-E5E40D67B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2198688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25" name="矩形 207">
            <a:extLst>
              <a:ext uri="{FF2B5EF4-FFF2-40B4-BE49-F238E27FC236}">
                <a16:creationId xmlns:a16="http://schemas.microsoft.com/office/drawing/2014/main" id="{02C2478B-3F5A-4D9D-933F-7C751F89F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3194050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26" name="矩形 208">
            <a:extLst>
              <a:ext uri="{FF2B5EF4-FFF2-40B4-BE49-F238E27FC236}">
                <a16:creationId xmlns:a16="http://schemas.microsoft.com/office/drawing/2014/main" id="{7AEF2656-3894-42A8-B5BB-C9BA5660E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4187825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27" name="矩形 209">
            <a:extLst>
              <a:ext uri="{FF2B5EF4-FFF2-40B4-BE49-F238E27FC236}">
                <a16:creationId xmlns:a16="http://schemas.microsoft.com/office/drawing/2014/main" id="{425DFCEB-758E-43D5-82AC-E7648446B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5181600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28" name="矩形 210">
            <a:extLst>
              <a:ext uri="{FF2B5EF4-FFF2-40B4-BE49-F238E27FC236}">
                <a16:creationId xmlns:a16="http://schemas.microsoft.com/office/drawing/2014/main" id="{E597269D-9640-45E2-A6AD-C5121DBDB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1204913"/>
            <a:ext cx="2049463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29" name="矩形 211">
            <a:extLst>
              <a:ext uri="{FF2B5EF4-FFF2-40B4-BE49-F238E27FC236}">
                <a16:creationId xmlns:a16="http://schemas.microsoft.com/office/drawing/2014/main" id="{75915D58-FF27-4EA6-AAD6-999B77AF2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2198688"/>
            <a:ext cx="2049463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30" name="矩形 212">
            <a:extLst>
              <a:ext uri="{FF2B5EF4-FFF2-40B4-BE49-F238E27FC236}">
                <a16:creationId xmlns:a16="http://schemas.microsoft.com/office/drawing/2014/main" id="{4BBAC103-AD5A-4682-AE2D-124C3A92F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3194050"/>
            <a:ext cx="2049463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31" name="矩形 213">
            <a:extLst>
              <a:ext uri="{FF2B5EF4-FFF2-40B4-BE49-F238E27FC236}">
                <a16:creationId xmlns:a16="http://schemas.microsoft.com/office/drawing/2014/main" id="{1B1AE351-319A-42AD-9580-71A4253F2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4187825"/>
            <a:ext cx="2049463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32" name="矩形 214">
            <a:extLst>
              <a:ext uri="{FF2B5EF4-FFF2-40B4-BE49-F238E27FC236}">
                <a16:creationId xmlns:a16="http://schemas.microsoft.com/office/drawing/2014/main" id="{F2AD65BD-CB7B-4193-855D-971136A2E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5181600"/>
            <a:ext cx="2049463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33" name="矩形 215">
            <a:extLst>
              <a:ext uri="{FF2B5EF4-FFF2-40B4-BE49-F238E27FC236}">
                <a16:creationId xmlns:a16="http://schemas.microsoft.com/office/drawing/2014/main" id="{6987DCC2-2281-4991-BD47-01F1B8B7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204913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34" name="矩形 216">
            <a:extLst>
              <a:ext uri="{FF2B5EF4-FFF2-40B4-BE49-F238E27FC236}">
                <a16:creationId xmlns:a16="http://schemas.microsoft.com/office/drawing/2014/main" id="{A57DA4CB-13EC-4130-8426-8F2264C38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198688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35" name="矩形 217">
            <a:extLst>
              <a:ext uri="{FF2B5EF4-FFF2-40B4-BE49-F238E27FC236}">
                <a16:creationId xmlns:a16="http://schemas.microsoft.com/office/drawing/2014/main" id="{21E21772-EBAF-4F21-AD1C-CB7BF5D45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94050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36" name="矩形 218">
            <a:extLst>
              <a:ext uri="{FF2B5EF4-FFF2-40B4-BE49-F238E27FC236}">
                <a16:creationId xmlns:a16="http://schemas.microsoft.com/office/drawing/2014/main" id="{30E433D3-0726-4E2B-8C96-C78DCC1AD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187825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37" name="矩形 219">
            <a:extLst>
              <a:ext uri="{FF2B5EF4-FFF2-40B4-BE49-F238E27FC236}">
                <a16:creationId xmlns:a16="http://schemas.microsoft.com/office/drawing/2014/main" id="{9A4A7B4F-60D3-45F9-9FDB-A06C05032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181600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38" name="矩形 220">
            <a:extLst>
              <a:ext uri="{FF2B5EF4-FFF2-40B4-BE49-F238E27FC236}">
                <a16:creationId xmlns:a16="http://schemas.microsoft.com/office/drawing/2014/main" id="{26F0876E-EC14-4139-9050-5ECD314F7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150" y="1204913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39" name="矩形 221">
            <a:extLst>
              <a:ext uri="{FF2B5EF4-FFF2-40B4-BE49-F238E27FC236}">
                <a16:creationId xmlns:a16="http://schemas.microsoft.com/office/drawing/2014/main" id="{9D79974E-9EA4-4E2E-8885-A2264994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150" y="2198688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40" name="矩形 222">
            <a:extLst>
              <a:ext uri="{FF2B5EF4-FFF2-40B4-BE49-F238E27FC236}">
                <a16:creationId xmlns:a16="http://schemas.microsoft.com/office/drawing/2014/main" id="{1B515EDD-8C64-49A4-935F-9BECD2AD0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150" y="3194050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41" name="矩形 223">
            <a:extLst>
              <a:ext uri="{FF2B5EF4-FFF2-40B4-BE49-F238E27FC236}">
                <a16:creationId xmlns:a16="http://schemas.microsoft.com/office/drawing/2014/main" id="{80BAB3C7-DCE1-4157-B996-87F984BEE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150" y="4187825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42" name="矩形 224">
            <a:extLst>
              <a:ext uri="{FF2B5EF4-FFF2-40B4-BE49-F238E27FC236}">
                <a16:creationId xmlns:a16="http://schemas.microsoft.com/office/drawing/2014/main" id="{FD2C30CB-DA82-4D7F-915D-5668CBBB6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150" y="5181600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343" name="图片 230">
            <a:extLst>
              <a:ext uri="{FF2B5EF4-FFF2-40B4-BE49-F238E27FC236}">
                <a16:creationId xmlns:a16="http://schemas.microsoft.com/office/drawing/2014/main" id="{A3F2D47F-4E7E-491F-9A64-EE47711D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339850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图片 231">
            <a:extLst>
              <a:ext uri="{FF2B5EF4-FFF2-40B4-BE49-F238E27FC236}">
                <a16:creationId xmlns:a16="http://schemas.microsoft.com/office/drawing/2014/main" id="{6E93F5DD-3E1D-40E2-BC5D-0B931EF8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289175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图片 232">
            <a:extLst>
              <a:ext uri="{FF2B5EF4-FFF2-40B4-BE49-F238E27FC236}">
                <a16:creationId xmlns:a16="http://schemas.microsoft.com/office/drawing/2014/main" id="{2C2CFB62-B43E-4425-88A1-A9C5E7A0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295650"/>
            <a:ext cx="46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图片 233">
            <a:extLst>
              <a:ext uri="{FF2B5EF4-FFF2-40B4-BE49-F238E27FC236}">
                <a16:creationId xmlns:a16="http://schemas.microsoft.com/office/drawing/2014/main" id="{834289FB-AA19-48D2-8F41-BA4C10585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249738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图片 234">
            <a:extLst>
              <a:ext uri="{FF2B5EF4-FFF2-40B4-BE49-F238E27FC236}">
                <a16:creationId xmlns:a16="http://schemas.microsoft.com/office/drawing/2014/main" id="{331EDD4C-B3A4-4B00-AF9B-3FD9EECC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284788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图片 235">
            <a:extLst>
              <a:ext uri="{FF2B5EF4-FFF2-40B4-BE49-F238E27FC236}">
                <a16:creationId xmlns:a16="http://schemas.microsoft.com/office/drawing/2014/main" id="{D4615662-C2E2-47D3-9772-4E912716B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2316163"/>
            <a:ext cx="46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图片 236">
            <a:extLst>
              <a:ext uri="{FF2B5EF4-FFF2-40B4-BE49-F238E27FC236}">
                <a16:creationId xmlns:a16="http://schemas.microsoft.com/office/drawing/2014/main" id="{D6A0DD67-B415-470A-8F09-B9C18314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1330325"/>
            <a:ext cx="46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图片 237">
            <a:extLst>
              <a:ext uri="{FF2B5EF4-FFF2-40B4-BE49-F238E27FC236}">
                <a16:creationId xmlns:a16="http://schemas.microsoft.com/office/drawing/2014/main" id="{F790B36C-BC76-47C4-8291-F4B0697B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302000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图片 238">
            <a:extLst>
              <a:ext uri="{FF2B5EF4-FFF2-40B4-BE49-F238E27FC236}">
                <a16:creationId xmlns:a16="http://schemas.microsoft.com/office/drawing/2014/main" id="{4AADAB14-8551-4204-898E-416B70F9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5273675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2" name="图片 239">
            <a:extLst>
              <a:ext uri="{FF2B5EF4-FFF2-40B4-BE49-F238E27FC236}">
                <a16:creationId xmlns:a16="http://schemas.microsoft.com/office/drawing/2014/main" id="{97112952-BBE3-4695-996B-04057377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4287838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图片 241">
            <a:extLst>
              <a:ext uri="{FF2B5EF4-FFF2-40B4-BE49-F238E27FC236}">
                <a16:creationId xmlns:a16="http://schemas.microsoft.com/office/drawing/2014/main" id="{E73193DA-B63D-4BE0-857D-2150DD42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2330450"/>
            <a:ext cx="46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图片 242">
            <a:extLst>
              <a:ext uri="{FF2B5EF4-FFF2-40B4-BE49-F238E27FC236}">
                <a16:creationId xmlns:a16="http://schemas.microsoft.com/office/drawing/2014/main" id="{E86541F0-EEF5-4906-A4E3-7342A4CA0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344613"/>
            <a:ext cx="46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图片 243">
            <a:extLst>
              <a:ext uri="{FF2B5EF4-FFF2-40B4-BE49-F238E27FC236}">
                <a16:creationId xmlns:a16="http://schemas.microsoft.com/office/drawing/2014/main" id="{5321CAE8-B869-4B2D-B39F-2DF0DE60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3316288"/>
            <a:ext cx="46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6" name="图片 244">
            <a:extLst>
              <a:ext uri="{FF2B5EF4-FFF2-40B4-BE49-F238E27FC236}">
                <a16:creationId xmlns:a16="http://schemas.microsoft.com/office/drawing/2014/main" id="{49870739-400D-4468-B0DC-23CBCA3FA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5287963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7" name="图片 245">
            <a:extLst>
              <a:ext uri="{FF2B5EF4-FFF2-40B4-BE49-F238E27FC236}">
                <a16:creationId xmlns:a16="http://schemas.microsoft.com/office/drawing/2014/main" id="{4A82E39E-5DBB-4233-84DE-157564A3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4302125"/>
            <a:ext cx="46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8" name="图片 246">
            <a:extLst>
              <a:ext uri="{FF2B5EF4-FFF2-40B4-BE49-F238E27FC236}">
                <a16:creationId xmlns:a16="http://schemas.microsoft.com/office/drawing/2014/main" id="{EA191D9F-16B8-48A2-9E29-87DBEAF5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339850"/>
            <a:ext cx="461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9" name="图片 247">
            <a:extLst>
              <a:ext uri="{FF2B5EF4-FFF2-40B4-BE49-F238E27FC236}">
                <a16:creationId xmlns:a16="http://schemas.microsoft.com/office/drawing/2014/main" id="{DCF55A4C-87CC-4264-8418-F036A3B58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2289175"/>
            <a:ext cx="461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0" name="图片 248">
            <a:extLst>
              <a:ext uri="{FF2B5EF4-FFF2-40B4-BE49-F238E27FC236}">
                <a16:creationId xmlns:a16="http://schemas.microsoft.com/office/drawing/2014/main" id="{D46995BC-B616-49D5-AB24-DE2727B9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3295650"/>
            <a:ext cx="46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1" name="图片 249">
            <a:extLst>
              <a:ext uri="{FF2B5EF4-FFF2-40B4-BE49-F238E27FC236}">
                <a16:creationId xmlns:a16="http://schemas.microsoft.com/office/drawing/2014/main" id="{9271AB89-5AF6-4B1F-9AC7-4AA9845C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4249738"/>
            <a:ext cx="461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2" name="图片 250">
            <a:extLst>
              <a:ext uri="{FF2B5EF4-FFF2-40B4-BE49-F238E27FC236}">
                <a16:creationId xmlns:a16="http://schemas.microsoft.com/office/drawing/2014/main" id="{95DD23BD-1DBF-4474-B439-1A4525F4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5284788"/>
            <a:ext cx="461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3" name="图片 251">
            <a:extLst>
              <a:ext uri="{FF2B5EF4-FFF2-40B4-BE49-F238E27FC236}">
                <a16:creationId xmlns:a16="http://schemas.microsoft.com/office/drawing/2014/main" id="{B0DA03BF-E0E1-4656-9397-ECAA1872A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339850"/>
            <a:ext cx="4619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4" name="图片 252">
            <a:extLst>
              <a:ext uri="{FF2B5EF4-FFF2-40B4-BE49-F238E27FC236}">
                <a16:creationId xmlns:a16="http://schemas.microsoft.com/office/drawing/2014/main" id="{DDC9BCB9-8165-4E73-AD4B-D925EDB01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2289175"/>
            <a:ext cx="4619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5" name="图片 253">
            <a:extLst>
              <a:ext uri="{FF2B5EF4-FFF2-40B4-BE49-F238E27FC236}">
                <a16:creationId xmlns:a16="http://schemas.microsoft.com/office/drawing/2014/main" id="{83E6DE74-48C3-451C-9D98-60CAC709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3295650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6" name="图片 254">
            <a:extLst>
              <a:ext uri="{FF2B5EF4-FFF2-40B4-BE49-F238E27FC236}">
                <a16:creationId xmlns:a16="http://schemas.microsoft.com/office/drawing/2014/main" id="{B6E0A458-0369-447E-8E8D-1D7A8170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4249738"/>
            <a:ext cx="4619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7" name="图片 255">
            <a:extLst>
              <a:ext uri="{FF2B5EF4-FFF2-40B4-BE49-F238E27FC236}">
                <a16:creationId xmlns:a16="http://schemas.microsoft.com/office/drawing/2014/main" id="{E1BF707A-7546-4335-BFD3-3A72B0C4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5284788"/>
            <a:ext cx="4619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8" name="文本框 256">
            <a:extLst>
              <a:ext uri="{FF2B5EF4-FFF2-40B4-BE49-F238E27FC236}">
                <a16:creationId xmlns:a16="http://schemas.microsoft.com/office/drawing/2014/main" id="{15D0D453-6AB0-4DD2-9B98-92F74D680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1385888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69" name="文本框 257">
            <a:extLst>
              <a:ext uri="{FF2B5EF4-FFF2-40B4-BE49-F238E27FC236}">
                <a16:creationId xmlns:a16="http://schemas.microsoft.com/office/drawing/2014/main" id="{D8998575-DFC4-495D-A122-7E934A979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236855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70" name="文本框 258">
            <a:extLst>
              <a:ext uri="{FF2B5EF4-FFF2-40B4-BE49-F238E27FC236}">
                <a16:creationId xmlns:a16="http://schemas.microsoft.com/office/drawing/2014/main" id="{D60192D2-45D8-4A6E-BD0C-23E92BAE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335280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71" name="文本框 259">
            <a:extLst>
              <a:ext uri="{FF2B5EF4-FFF2-40B4-BE49-F238E27FC236}">
                <a16:creationId xmlns:a16="http://schemas.microsoft.com/office/drawing/2014/main" id="{83E786A9-EAF3-4DCE-9E2F-CEF06A45F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432276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72" name="文本框 260">
            <a:extLst>
              <a:ext uri="{FF2B5EF4-FFF2-40B4-BE49-F238E27FC236}">
                <a16:creationId xmlns:a16="http://schemas.microsoft.com/office/drawing/2014/main" id="{16B8F181-E1FA-4AF6-8FB4-DFEB8E2D0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531971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73" name="文本框 263">
            <a:extLst>
              <a:ext uri="{FF2B5EF4-FFF2-40B4-BE49-F238E27FC236}">
                <a16:creationId xmlns:a16="http://schemas.microsoft.com/office/drawing/2014/main" id="{B213F5E5-3BA7-409B-A621-5A69228D6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1385888"/>
            <a:ext cx="140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74" name="文本框 264">
            <a:extLst>
              <a:ext uri="{FF2B5EF4-FFF2-40B4-BE49-F238E27FC236}">
                <a16:creationId xmlns:a16="http://schemas.microsoft.com/office/drawing/2014/main" id="{18DA5569-6A15-4D17-BE2F-309AB4097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2368550"/>
            <a:ext cx="1401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75" name="文本框 265">
            <a:extLst>
              <a:ext uri="{FF2B5EF4-FFF2-40B4-BE49-F238E27FC236}">
                <a16:creationId xmlns:a16="http://schemas.microsoft.com/office/drawing/2014/main" id="{38F4D678-19BF-4C54-8930-A9BA97AA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352800"/>
            <a:ext cx="1401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76" name="文本框 266">
            <a:extLst>
              <a:ext uri="{FF2B5EF4-FFF2-40B4-BE49-F238E27FC236}">
                <a16:creationId xmlns:a16="http://schemas.microsoft.com/office/drawing/2014/main" id="{328DA358-7905-440B-85CA-8587ADB0C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4322763"/>
            <a:ext cx="140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77" name="文本框 267">
            <a:extLst>
              <a:ext uri="{FF2B5EF4-FFF2-40B4-BE49-F238E27FC236}">
                <a16:creationId xmlns:a16="http://schemas.microsoft.com/office/drawing/2014/main" id="{BF192BE9-F4E0-4BF4-992F-2E10A8A9C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319713"/>
            <a:ext cx="140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78" name="文本框 270">
            <a:extLst>
              <a:ext uri="{FF2B5EF4-FFF2-40B4-BE49-F238E27FC236}">
                <a16:creationId xmlns:a16="http://schemas.microsoft.com/office/drawing/2014/main" id="{F9F28B77-8E9A-4B18-A29F-030515593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1385888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79" name="文本框 271">
            <a:extLst>
              <a:ext uri="{FF2B5EF4-FFF2-40B4-BE49-F238E27FC236}">
                <a16:creationId xmlns:a16="http://schemas.microsoft.com/office/drawing/2014/main" id="{67E3E771-93E8-415F-9BD9-93D3DE12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236855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80" name="文本框 272">
            <a:extLst>
              <a:ext uri="{FF2B5EF4-FFF2-40B4-BE49-F238E27FC236}">
                <a16:creationId xmlns:a16="http://schemas.microsoft.com/office/drawing/2014/main" id="{8D6E00C4-ACA0-4734-829D-2AE57C37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335280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81" name="文本框 273">
            <a:extLst>
              <a:ext uri="{FF2B5EF4-FFF2-40B4-BE49-F238E27FC236}">
                <a16:creationId xmlns:a16="http://schemas.microsoft.com/office/drawing/2014/main" id="{23D34EBE-7AEB-4CC6-B51D-1438766CC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432276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82" name="文本框 274">
            <a:extLst>
              <a:ext uri="{FF2B5EF4-FFF2-40B4-BE49-F238E27FC236}">
                <a16:creationId xmlns:a16="http://schemas.microsoft.com/office/drawing/2014/main" id="{B2D2CEA7-0068-4556-AF9B-54DA719F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531971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83" name="文本框 276">
            <a:extLst>
              <a:ext uri="{FF2B5EF4-FFF2-40B4-BE49-F238E27FC236}">
                <a16:creationId xmlns:a16="http://schemas.microsoft.com/office/drawing/2014/main" id="{E9364BF6-AFF4-45BB-ACB7-D497B686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213" y="1385888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84" name="文本框 277">
            <a:extLst>
              <a:ext uri="{FF2B5EF4-FFF2-40B4-BE49-F238E27FC236}">
                <a16:creationId xmlns:a16="http://schemas.microsoft.com/office/drawing/2014/main" id="{79B9F2DF-D576-49B2-AF34-4D5937513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213" y="2368550"/>
            <a:ext cx="140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85" name="文本框 278">
            <a:extLst>
              <a:ext uri="{FF2B5EF4-FFF2-40B4-BE49-F238E27FC236}">
                <a16:creationId xmlns:a16="http://schemas.microsoft.com/office/drawing/2014/main" id="{CB7351B6-3C90-4AB1-84A6-DE553C9E5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213" y="3352800"/>
            <a:ext cx="140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86" name="文本框 279">
            <a:extLst>
              <a:ext uri="{FF2B5EF4-FFF2-40B4-BE49-F238E27FC236}">
                <a16:creationId xmlns:a16="http://schemas.microsoft.com/office/drawing/2014/main" id="{F06E758F-BFB6-466A-A3C6-6ADC1E7B7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213" y="4322763"/>
            <a:ext cx="140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87" name="文本框 280">
            <a:extLst>
              <a:ext uri="{FF2B5EF4-FFF2-40B4-BE49-F238E27FC236}">
                <a16:creationId xmlns:a16="http://schemas.microsoft.com/office/drawing/2014/main" id="{A077DAF7-6108-4057-8E0D-8B099E84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213" y="5319713"/>
            <a:ext cx="140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88" name="文本框 282">
            <a:extLst>
              <a:ext uri="{FF2B5EF4-FFF2-40B4-BE49-F238E27FC236}">
                <a16:creationId xmlns:a16="http://schemas.microsoft.com/office/drawing/2014/main" id="{941613A2-38C0-4ACC-8E26-B396100A3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050" y="1385888"/>
            <a:ext cx="140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89" name="文本框 283">
            <a:extLst>
              <a:ext uri="{FF2B5EF4-FFF2-40B4-BE49-F238E27FC236}">
                <a16:creationId xmlns:a16="http://schemas.microsoft.com/office/drawing/2014/main" id="{5F7DFEC0-01B9-42E3-9C24-2C23F87AD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050" y="2368550"/>
            <a:ext cx="1401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90" name="文本框 284">
            <a:extLst>
              <a:ext uri="{FF2B5EF4-FFF2-40B4-BE49-F238E27FC236}">
                <a16:creationId xmlns:a16="http://schemas.microsoft.com/office/drawing/2014/main" id="{306CB4A3-8352-4820-9234-7C356762A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050" y="3352800"/>
            <a:ext cx="1401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91" name="文本框 285">
            <a:extLst>
              <a:ext uri="{FF2B5EF4-FFF2-40B4-BE49-F238E27FC236}">
                <a16:creationId xmlns:a16="http://schemas.microsoft.com/office/drawing/2014/main" id="{4C5EBF59-B0C0-4E2C-B613-602278AF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050" y="4322763"/>
            <a:ext cx="140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13392" name="文本框 286">
            <a:extLst>
              <a:ext uri="{FF2B5EF4-FFF2-40B4-BE49-F238E27FC236}">
                <a16:creationId xmlns:a16="http://schemas.microsoft.com/office/drawing/2014/main" id="{58A87635-595D-4FE8-9658-4FD91ECF9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050" y="5319713"/>
            <a:ext cx="140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84" name="文本框 2">
            <a:extLst>
              <a:ext uri="{FF2B5EF4-FFF2-40B4-BE49-F238E27FC236}">
                <a16:creationId xmlns:a16="http://schemas.microsoft.com/office/drawing/2014/main" id="{95DF5998-3955-470D-8DA7-6D8A4F17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63674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B3AD26F1-B27C-4CDA-82B7-EC19BB506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9BE4CAE5-7D7D-4EDF-AAC1-28EE8A14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2938"/>
            <a:ext cx="12192000" cy="1135062"/>
          </a:xfrm>
          <a:prstGeom prst="rect">
            <a:avLst/>
          </a:pr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4340" name="Freeform 7">
            <a:extLst>
              <a:ext uri="{FF2B5EF4-FFF2-40B4-BE49-F238E27FC236}">
                <a16:creationId xmlns:a16="http://schemas.microsoft.com/office/drawing/2014/main" id="{ADEEDFF6-7B8B-47F8-B508-68E929D11E23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98107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848221 h 96"/>
              <a:gd name="T6" fmla="*/ 1561513 w 739"/>
              <a:gd name="T7" fmla="*/ 981075 h 96"/>
              <a:gd name="T8" fmla="*/ 3776209 w 739"/>
              <a:gd name="T9" fmla="*/ 981075 h 96"/>
              <a:gd name="T10" fmla="*/ 5980699 w 739"/>
              <a:gd name="T11" fmla="*/ 981075 h 96"/>
              <a:gd name="T12" fmla="*/ 6429761 w 739"/>
              <a:gd name="T13" fmla="*/ 848221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Freeform 8">
            <a:extLst>
              <a:ext uri="{FF2B5EF4-FFF2-40B4-BE49-F238E27FC236}">
                <a16:creationId xmlns:a16="http://schemas.microsoft.com/office/drawing/2014/main" id="{D0794B2A-15E7-4D00-AB9D-F36F34C2913C}"/>
              </a:ext>
            </a:extLst>
          </p:cNvPr>
          <p:cNvSpPr>
            <a:spLocks/>
          </p:cNvSpPr>
          <p:nvPr/>
        </p:nvSpPr>
        <p:spPr bwMode="auto">
          <a:xfrm>
            <a:off x="1941513" y="5653088"/>
            <a:ext cx="8308975" cy="1204912"/>
          </a:xfrm>
          <a:custGeom>
            <a:avLst/>
            <a:gdLst>
              <a:gd name="T0" fmla="*/ 4154488 w 814"/>
              <a:gd name="T1" fmla="*/ 1204912 h 109"/>
              <a:gd name="T2" fmla="*/ 0 w 814"/>
              <a:gd name="T3" fmla="*/ 1204912 h 109"/>
              <a:gd name="T4" fmla="*/ 1490308 w 814"/>
              <a:gd name="T5" fmla="*/ 143705 h 109"/>
              <a:gd name="T6" fmla="*/ 1939441 w 814"/>
              <a:gd name="T7" fmla="*/ 0 h 109"/>
              <a:gd name="T8" fmla="*/ 4154488 w 814"/>
              <a:gd name="T9" fmla="*/ 0 h 109"/>
              <a:gd name="T10" fmla="*/ 6359326 w 814"/>
              <a:gd name="T11" fmla="*/ 0 h 109"/>
              <a:gd name="T12" fmla="*/ 6808460 w 814"/>
              <a:gd name="T13" fmla="*/ 143705 h 109"/>
              <a:gd name="T14" fmla="*/ 8308975 w 814"/>
              <a:gd name="T15" fmla="*/ 1204912 h 109"/>
              <a:gd name="T16" fmla="*/ 4154488 w 814"/>
              <a:gd name="T17" fmla="*/ 1204912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4"/>
              <a:gd name="T28" fmla="*/ 0 h 109"/>
              <a:gd name="T29" fmla="*/ 814 w 814"/>
              <a:gd name="T30" fmla="*/ 109 h 1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4" h="109">
                <a:moveTo>
                  <a:pt x="407" y="109"/>
                </a:moveTo>
                <a:cubicBezTo>
                  <a:pt x="0" y="109"/>
                  <a:pt x="0" y="109"/>
                  <a:pt x="0" y="109"/>
                </a:cubicBezTo>
                <a:cubicBezTo>
                  <a:pt x="146" y="13"/>
                  <a:pt x="146" y="13"/>
                  <a:pt x="146" y="13"/>
                </a:cubicBezTo>
                <a:cubicBezTo>
                  <a:pt x="159" y="5"/>
                  <a:pt x="175" y="0"/>
                  <a:pt x="190" y="0"/>
                </a:cubicBezTo>
                <a:cubicBezTo>
                  <a:pt x="407" y="0"/>
                  <a:pt x="407" y="0"/>
                  <a:pt x="407" y="0"/>
                </a:cubicBezTo>
                <a:cubicBezTo>
                  <a:pt x="623" y="0"/>
                  <a:pt x="623" y="0"/>
                  <a:pt x="623" y="0"/>
                </a:cubicBezTo>
                <a:cubicBezTo>
                  <a:pt x="639" y="0"/>
                  <a:pt x="654" y="5"/>
                  <a:pt x="667" y="13"/>
                </a:cubicBezTo>
                <a:cubicBezTo>
                  <a:pt x="814" y="109"/>
                  <a:pt x="814" y="109"/>
                  <a:pt x="814" y="109"/>
                </a:cubicBezTo>
                <a:lnTo>
                  <a:pt x="407" y="109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文本框 10">
            <a:extLst>
              <a:ext uri="{FF2B5EF4-FFF2-40B4-BE49-F238E27FC236}">
                <a16:creationId xmlns:a16="http://schemas.microsoft.com/office/drawing/2014/main" id="{C65F7F9A-D4E2-41D3-8443-39FD9A865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43434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Corporate purpose Corporate culture corporate slogan</a:t>
            </a:r>
          </a:p>
        </p:txBody>
      </p:sp>
      <p:sp>
        <p:nvSpPr>
          <p:cNvPr id="14344" name="文本框 3">
            <a:extLst>
              <a:ext uri="{FF2B5EF4-FFF2-40B4-BE49-F238E27FC236}">
                <a16:creationId xmlns:a16="http://schemas.microsoft.com/office/drawing/2014/main" id="{77C01724-4F18-4D93-AD55-3C54343F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217488"/>
            <a:ext cx="1292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BFBFBF"/>
                </a:solidFill>
              </a:rPr>
              <a:t>LOGO</a:t>
            </a:r>
            <a:endParaRPr lang="zh-CN" altLang="en-US" sz="3600" b="1">
              <a:solidFill>
                <a:srgbClr val="BFBFBF"/>
              </a:solidFill>
            </a:endParaRPr>
          </a:p>
        </p:txBody>
      </p:sp>
      <p:sp>
        <p:nvSpPr>
          <p:cNvPr id="14345" name="文本框 1">
            <a:extLst>
              <a:ext uri="{FF2B5EF4-FFF2-40B4-BE49-F238E27FC236}">
                <a16:creationId xmlns:a16="http://schemas.microsoft.com/office/drawing/2014/main" id="{C8577D4A-28FD-4F02-898B-E1E9E2400005}"/>
              </a:ext>
            </a:extLst>
          </p:cNvPr>
          <p:cNvSpPr txBox="1">
            <a:spLocks noChangeArrowheads="1"/>
          </p:cNvSpPr>
          <p:nvPr/>
        </p:nvSpPr>
        <p:spPr bwMode="auto">
          <a:xfrm rot="-260032">
            <a:off x="2790825" y="2481263"/>
            <a:ext cx="688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</p:txBody>
      </p:sp>
      <p:grpSp>
        <p:nvGrpSpPr>
          <p:cNvPr id="14346" name="组合 20">
            <a:extLst>
              <a:ext uri="{FF2B5EF4-FFF2-40B4-BE49-F238E27FC236}">
                <a16:creationId xmlns:a16="http://schemas.microsoft.com/office/drawing/2014/main" id="{3C590753-7924-4796-B333-8C25581344D6}"/>
              </a:ext>
            </a:extLst>
          </p:cNvPr>
          <p:cNvGrpSpPr>
            <a:grpSpLocks/>
          </p:cNvGrpSpPr>
          <p:nvPr/>
        </p:nvGrpSpPr>
        <p:grpSpPr bwMode="auto">
          <a:xfrm>
            <a:off x="2517775" y="1500188"/>
            <a:ext cx="6986588" cy="2260600"/>
            <a:chOff x="0" y="0"/>
            <a:chExt cx="9668211" cy="2968531"/>
          </a:xfrm>
        </p:grpSpPr>
        <p:sp>
          <p:nvSpPr>
            <p:cNvPr id="14347" name="任意多边形 21">
              <a:extLst>
                <a:ext uri="{FF2B5EF4-FFF2-40B4-BE49-F238E27FC236}">
                  <a16:creationId xmlns:a16="http://schemas.microsoft.com/office/drawing/2014/main" id="{BDE26C02-72F6-42F3-A7C7-70FA60BA47B1}"/>
                </a:ext>
              </a:extLst>
            </p:cNvPr>
            <p:cNvSpPr>
              <a:spLocks/>
            </p:cNvSpPr>
            <p:nvPr/>
          </p:nvSpPr>
          <p:spPr bwMode="auto">
            <a:xfrm rot="-251305">
              <a:off x="125220" y="2795505"/>
              <a:ext cx="9402395" cy="173026"/>
            </a:xfrm>
            <a:custGeom>
              <a:avLst/>
              <a:gdLst>
                <a:gd name="T0" fmla="*/ 0 w 9402792"/>
                <a:gd name="T1" fmla="*/ 18213 h 327804"/>
                <a:gd name="T2" fmla="*/ 138016 w 9402792"/>
                <a:gd name="T3" fmla="*/ 173026 h 327804"/>
                <a:gd name="T4" fmla="*/ 9402395 w 9402792"/>
                <a:gd name="T5" fmla="*/ 0 h 327804"/>
                <a:gd name="T6" fmla="*/ 0 w 9402792"/>
                <a:gd name="T7" fmla="*/ 18213 h 3278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2792"/>
                <a:gd name="T13" fmla="*/ 0 h 327804"/>
                <a:gd name="T14" fmla="*/ 9402792 w 9402792"/>
                <a:gd name="T15" fmla="*/ 327804 h 3278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2792" h="327804">
                  <a:moveTo>
                    <a:pt x="0" y="34506"/>
                  </a:moveTo>
                  <a:lnTo>
                    <a:pt x="138022" y="327804"/>
                  </a:lnTo>
                  <a:lnTo>
                    <a:pt x="9402792" y="0"/>
                  </a:lnTo>
                  <a:lnTo>
                    <a:pt x="0" y="34506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48" name="任意多边形 22">
              <a:extLst>
                <a:ext uri="{FF2B5EF4-FFF2-40B4-BE49-F238E27FC236}">
                  <a16:creationId xmlns:a16="http://schemas.microsoft.com/office/drawing/2014/main" id="{8D05A556-9012-4E00-8948-3981AE0516DC}"/>
                </a:ext>
              </a:extLst>
            </p:cNvPr>
            <p:cNvSpPr>
              <a:spLocks/>
            </p:cNvSpPr>
            <p:nvPr/>
          </p:nvSpPr>
          <p:spPr bwMode="auto">
            <a:xfrm rot="21245190" flipH="1">
              <a:off x="265816" y="1192416"/>
              <a:ext cx="9402395" cy="170941"/>
            </a:xfrm>
            <a:custGeom>
              <a:avLst/>
              <a:gdLst>
                <a:gd name="T0" fmla="*/ 0 w 9402792"/>
                <a:gd name="T1" fmla="*/ 17994 h 327804"/>
                <a:gd name="T2" fmla="*/ 138016 w 9402792"/>
                <a:gd name="T3" fmla="*/ 170941 h 327804"/>
                <a:gd name="T4" fmla="*/ 9402395 w 9402792"/>
                <a:gd name="T5" fmla="*/ 0 h 327804"/>
                <a:gd name="T6" fmla="*/ 0 w 9402792"/>
                <a:gd name="T7" fmla="*/ 17994 h 3278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2792"/>
                <a:gd name="T13" fmla="*/ 0 h 327804"/>
                <a:gd name="T14" fmla="*/ 9402792 w 9402792"/>
                <a:gd name="T15" fmla="*/ 327804 h 3278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2792" h="327804">
                  <a:moveTo>
                    <a:pt x="0" y="34506"/>
                  </a:moveTo>
                  <a:lnTo>
                    <a:pt x="138022" y="327804"/>
                  </a:lnTo>
                  <a:lnTo>
                    <a:pt x="9402792" y="0"/>
                  </a:lnTo>
                  <a:lnTo>
                    <a:pt x="0" y="34506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4349" name="组合 23">
              <a:extLst>
                <a:ext uri="{FF2B5EF4-FFF2-40B4-BE49-F238E27FC236}">
                  <a16:creationId xmlns:a16="http://schemas.microsoft.com/office/drawing/2014/main" id="{31A837EF-149C-4A10-93AC-0698325EAC22}"/>
                </a:ext>
              </a:extLst>
            </p:cNvPr>
            <p:cNvGrpSpPr>
              <a:grpSpLocks/>
            </p:cNvGrpSpPr>
            <p:nvPr/>
          </p:nvGrpSpPr>
          <p:grpSpPr bwMode="auto">
            <a:xfrm rot="-3051619">
              <a:off x="-615354" y="615354"/>
              <a:ext cx="2462741" cy="1232033"/>
              <a:chOff x="0" y="0"/>
              <a:chExt cx="931661" cy="466081"/>
            </a:xfrm>
          </p:grpSpPr>
          <p:sp>
            <p:nvSpPr>
              <p:cNvPr id="14350" name="任意多边形 24">
                <a:extLst>
                  <a:ext uri="{FF2B5EF4-FFF2-40B4-BE49-F238E27FC236}">
                    <a16:creationId xmlns:a16="http://schemas.microsoft.com/office/drawing/2014/main" id="{E02A1454-C81A-40FE-AF4A-C8C9ECBE943B}"/>
                  </a:ext>
                </a:extLst>
              </p:cNvPr>
              <p:cNvSpPr>
                <a:spLocks/>
              </p:cNvSpPr>
              <p:nvPr/>
            </p:nvSpPr>
            <p:spPr bwMode="auto">
              <a:xfrm rot="9376970">
                <a:off x="511761" y="310698"/>
                <a:ext cx="420337" cy="154578"/>
              </a:xfrm>
              <a:custGeom>
                <a:avLst/>
                <a:gdLst>
                  <a:gd name="T0" fmla="*/ 0 w 203200"/>
                  <a:gd name="T1" fmla="*/ 0 h 74863"/>
                  <a:gd name="T2" fmla="*/ 110616 w 203200"/>
                  <a:gd name="T3" fmla="*/ 154578 h 74863"/>
                  <a:gd name="T4" fmla="*/ 420337 w 203200"/>
                  <a:gd name="T5" fmla="*/ 154578 h 74863"/>
                  <a:gd name="T6" fmla="*/ 0 w 203200"/>
                  <a:gd name="T7" fmla="*/ 0 h 748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3200"/>
                  <a:gd name="T13" fmla="*/ 0 h 74863"/>
                  <a:gd name="T14" fmla="*/ 203200 w 203200"/>
                  <a:gd name="T15" fmla="*/ 74863 h 748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3200" h="74863">
                    <a:moveTo>
                      <a:pt x="0" y="0"/>
                    </a:moveTo>
                    <a:lnTo>
                      <a:pt x="53474" y="74863"/>
                    </a:lnTo>
                    <a:lnTo>
                      <a:pt x="203200" y="74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51" name="任意多边形 25">
                <a:extLst>
                  <a:ext uri="{FF2B5EF4-FFF2-40B4-BE49-F238E27FC236}">
                    <a16:creationId xmlns:a16="http://schemas.microsoft.com/office/drawing/2014/main" id="{F9944E0C-1E07-4728-8BF6-0D8013B14E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47066">
                <a:off x="319822" y="-784"/>
                <a:ext cx="179018" cy="359019"/>
              </a:xfrm>
              <a:custGeom>
                <a:avLst/>
                <a:gdLst>
                  <a:gd name="T0" fmla="*/ 0 w 80211"/>
                  <a:gd name="T1" fmla="*/ 0 h 160421"/>
                  <a:gd name="T2" fmla="*/ 167084 w 80211"/>
                  <a:gd name="T3" fmla="*/ 359019 h 160421"/>
                  <a:gd name="T4" fmla="*/ 179018 w 80211"/>
                  <a:gd name="T5" fmla="*/ 107705 h 160421"/>
                  <a:gd name="T6" fmla="*/ 0 w 80211"/>
                  <a:gd name="T7" fmla="*/ 0 h 1604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211"/>
                  <a:gd name="T13" fmla="*/ 0 h 160421"/>
                  <a:gd name="T14" fmla="*/ 80211 w 80211"/>
                  <a:gd name="T15" fmla="*/ 160421 h 1604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211" h="160421">
                    <a:moveTo>
                      <a:pt x="0" y="0"/>
                    </a:moveTo>
                    <a:lnTo>
                      <a:pt x="74864" y="160421"/>
                    </a:lnTo>
                    <a:lnTo>
                      <a:pt x="80211" y="48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52" name="任意多边形 26">
                <a:extLst>
                  <a:ext uri="{FF2B5EF4-FFF2-40B4-BE49-F238E27FC236}">
                    <a16:creationId xmlns:a16="http://schemas.microsoft.com/office/drawing/2014/main" id="{1A87E4C0-849F-42A8-AA55-114798A018D3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260">
                <a:off x="-15" y="137716"/>
                <a:ext cx="364345" cy="177016"/>
              </a:xfrm>
              <a:custGeom>
                <a:avLst/>
                <a:gdLst>
                  <a:gd name="T0" fmla="*/ 0 w 176463"/>
                  <a:gd name="T1" fmla="*/ 33190 h 85558"/>
                  <a:gd name="T2" fmla="*/ 364345 w 176463"/>
                  <a:gd name="T3" fmla="*/ 177016 h 85558"/>
                  <a:gd name="T4" fmla="*/ 165610 w 176463"/>
                  <a:gd name="T5" fmla="*/ 0 h 85558"/>
                  <a:gd name="T6" fmla="*/ 0 w 176463"/>
                  <a:gd name="T7" fmla="*/ 33190 h 855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463"/>
                  <a:gd name="T13" fmla="*/ 0 h 85558"/>
                  <a:gd name="T14" fmla="*/ 176463 w 176463"/>
                  <a:gd name="T15" fmla="*/ 85558 h 855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463" h="85558">
                    <a:moveTo>
                      <a:pt x="0" y="16042"/>
                    </a:moveTo>
                    <a:lnTo>
                      <a:pt x="176463" y="85558"/>
                    </a:lnTo>
                    <a:lnTo>
                      <a:pt x="80210" y="0"/>
                    </a:lnTo>
                    <a:lnTo>
                      <a:pt x="0" y="16042"/>
                    </a:lnTo>
                    <a:close/>
                  </a:path>
                </a:pathLst>
              </a:cu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" name="文本框 2">
            <a:extLst>
              <a:ext uri="{FF2B5EF4-FFF2-40B4-BE49-F238E27FC236}">
                <a16:creationId xmlns:a16="http://schemas.microsoft.com/office/drawing/2014/main" id="{2FD7AE76-1343-47A1-9090-595AB9C6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151" y="572204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12">
            <a:extLst>
              <a:ext uri="{FF2B5EF4-FFF2-40B4-BE49-F238E27FC236}">
                <a16:creationId xmlns:a16="http://schemas.microsoft.com/office/drawing/2014/main" id="{9A86E36D-1153-4DAB-9061-22AE26A0FF35}"/>
              </a:ext>
            </a:extLst>
          </p:cNvPr>
          <p:cNvSpPr>
            <a:spLocks noEditPoints="1"/>
          </p:cNvSpPr>
          <p:nvPr/>
        </p:nvSpPr>
        <p:spPr bwMode="auto">
          <a:xfrm>
            <a:off x="10774363" y="4308475"/>
            <a:ext cx="584200" cy="676275"/>
          </a:xfrm>
          <a:custGeom>
            <a:avLst/>
            <a:gdLst>
              <a:gd name="T0" fmla="*/ 61495 w 57"/>
              <a:gd name="T1" fmla="*/ 573809 h 66"/>
              <a:gd name="T2" fmla="*/ 399716 w 57"/>
              <a:gd name="T3" fmla="*/ 573809 h 66"/>
              <a:gd name="T4" fmla="*/ 461211 w 57"/>
              <a:gd name="T5" fmla="*/ 655782 h 66"/>
              <a:gd name="T6" fmla="*/ 20498 w 57"/>
              <a:gd name="T7" fmla="*/ 676275 h 66"/>
              <a:gd name="T8" fmla="*/ 0 w 57"/>
              <a:gd name="T9" fmla="*/ 30740 h 66"/>
              <a:gd name="T10" fmla="*/ 20498 w 57"/>
              <a:gd name="T11" fmla="*/ 0 h 66"/>
              <a:gd name="T12" fmla="*/ 461211 w 57"/>
              <a:gd name="T13" fmla="*/ 30740 h 66"/>
              <a:gd name="T14" fmla="*/ 399716 w 57"/>
              <a:gd name="T15" fmla="*/ 92219 h 66"/>
              <a:gd name="T16" fmla="*/ 61495 w 57"/>
              <a:gd name="T17" fmla="*/ 61480 h 66"/>
              <a:gd name="T18" fmla="*/ 143488 w 57"/>
              <a:gd name="T19" fmla="*/ 317644 h 66"/>
              <a:gd name="T20" fmla="*/ 307474 w 57"/>
              <a:gd name="T21" fmla="*/ 317644 h 66"/>
              <a:gd name="T22" fmla="*/ 235730 w 57"/>
              <a:gd name="T23" fmla="*/ 379124 h 66"/>
              <a:gd name="T24" fmla="*/ 174235 w 57"/>
              <a:gd name="T25" fmla="*/ 338138 h 66"/>
              <a:gd name="T26" fmla="*/ 215232 w 57"/>
              <a:gd name="T27" fmla="*/ 522576 h 66"/>
              <a:gd name="T28" fmla="*/ 491958 w 57"/>
              <a:gd name="T29" fmla="*/ 522576 h 66"/>
              <a:gd name="T30" fmla="*/ 512456 w 57"/>
              <a:gd name="T31" fmla="*/ 502083 h 66"/>
              <a:gd name="T32" fmla="*/ 584200 w 57"/>
              <a:gd name="T33" fmla="*/ 317644 h 66"/>
              <a:gd name="T34" fmla="*/ 532954 w 57"/>
              <a:gd name="T35" fmla="*/ 266411 h 66"/>
              <a:gd name="T36" fmla="*/ 512456 w 57"/>
              <a:gd name="T37" fmla="*/ 266411 h 66"/>
              <a:gd name="T38" fmla="*/ 420214 w 57"/>
              <a:gd name="T39" fmla="*/ 143452 h 66"/>
              <a:gd name="T40" fmla="*/ 409965 w 57"/>
              <a:gd name="T41" fmla="*/ 174192 h 66"/>
              <a:gd name="T42" fmla="*/ 276726 w 57"/>
              <a:gd name="T43" fmla="*/ 266411 h 66"/>
              <a:gd name="T44" fmla="*/ 317723 w 57"/>
              <a:gd name="T45" fmla="*/ 143452 h 66"/>
              <a:gd name="T46" fmla="*/ 276726 w 57"/>
              <a:gd name="T47" fmla="*/ 153699 h 66"/>
              <a:gd name="T48" fmla="*/ 143488 w 57"/>
              <a:gd name="T49" fmla="*/ 266411 h 66"/>
              <a:gd name="T50" fmla="*/ 235730 w 57"/>
              <a:gd name="T51" fmla="*/ 409864 h 66"/>
              <a:gd name="T52" fmla="*/ 307474 w 57"/>
              <a:gd name="T53" fmla="*/ 471343 h 66"/>
              <a:gd name="T54" fmla="*/ 235730 w 57"/>
              <a:gd name="T55" fmla="*/ 409864 h 66"/>
              <a:gd name="T56" fmla="*/ 420214 w 57"/>
              <a:gd name="T57" fmla="*/ 409864 h 66"/>
              <a:gd name="T58" fmla="*/ 471460 w 57"/>
              <a:gd name="T59" fmla="*/ 471343 h 66"/>
              <a:gd name="T60" fmla="*/ 399716 w 57"/>
              <a:gd name="T61" fmla="*/ 409864 h 66"/>
              <a:gd name="T62" fmla="*/ 338221 w 57"/>
              <a:gd name="T63" fmla="*/ 471343 h 66"/>
              <a:gd name="T64" fmla="*/ 399716 w 57"/>
              <a:gd name="T65" fmla="*/ 409864 h 66"/>
              <a:gd name="T66" fmla="*/ 399716 w 57"/>
              <a:gd name="T67" fmla="*/ 379124 h 66"/>
              <a:gd name="T68" fmla="*/ 338221 w 57"/>
              <a:gd name="T69" fmla="*/ 317644 h 66"/>
              <a:gd name="T70" fmla="*/ 420214 w 57"/>
              <a:gd name="T71" fmla="*/ 379124 h 66"/>
              <a:gd name="T72" fmla="*/ 502207 w 57"/>
              <a:gd name="T73" fmla="*/ 317644 h 66"/>
              <a:gd name="T74" fmla="*/ 420214 w 57"/>
              <a:gd name="T75" fmla="*/ 379124 h 66"/>
              <a:gd name="T76" fmla="*/ 174235 w 57"/>
              <a:gd name="T77" fmla="*/ 614795 h 66"/>
              <a:gd name="T78" fmla="*/ 184484 w 57"/>
              <a:gd name="T79" fmla="*/ 645535 h 66"/>
              <a:gd name="T80" fmla="*/ 286975 w 57"/>
              <a:gd name="T81" fmla="*/ 635289 h 66"/>
              <a:gd name="T82" fmla="*/ 276726 w 57"/>
              <a:gd name="T83" fmla="*/ 614795 h 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7"/>
              <a:gd name="T127" fmla="*/ 0 h 66"/>
              <a:gd name="T128" fmla="*/ 57 w 57"/>
              <a:gd name="T129" fmla="*/ 66 h 6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7" h="66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3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43" y="8"/>
                  <a:pt x="41" y="8"/>
                  <a:pt x="39" y="9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14" y="26"/>
                </a:move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7"/>
                  <a:pt x="30" y="37"/>
                  <a:pt x="30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33"/>
                  <a:pt x="22" y="33"/>
                  <a:pt x="22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51"/>
                  <a:pt x="21" y="51"/>
                  <a:pt x="21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49"/>
                  <a:pt x="50" y="49"/>
                  <a:pt x="50" y="49"/>
                </a:cubicBezTo>
                <a:cubicBezTo>
                  <a:pt x="54" y="31"/>
                  <a:pt x="54" y="31"/>
                  <a:pt x="54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26"/>
                  <a:pt x="57" y="26"/>
                  <a:pt x="57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44" y="15"/>
                  <a:pt x="44" y="15"/>
                  <a:pt x="44" y="15"/>
                </a:cubicBezTo>
                <a:cubicBezTo>
                  <a:pt x="43" y="13"/>
                  <a:pt x="42" y="13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39" y="14"/>
                  <a:pt x="39" y="16"/>
                  <a:pt x="40" y="17"/>
                </a:cubicBezTo>
                <a:cubicBezTo>
                  <a:pt x="44" y="26"/>
                  <a:pt x="44" y="26"/>
                  <a:pt x="44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3"/>
                  <a:pt x="28" y="13"/>
                  <a:pt x="27" y="15"/>
                </a:cubicBezTo>
                <a:cubicBezTo>
                  <a:pt x="21" y="26"/>
                  <a:pt x="21" y="26"/>
                  <a:pt x="21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lose/>
                <a:moveTo>
                  <a:pt x="23" y="40"/>
                </a:moveTo>
                <a:cubicBezTo>
                  <a:pt x="25" y="46"/>
                  <a:pt x="25" y="46"/>
                  <a:pt x="25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0"/>
                  <a:pt x="30" y="40"/>
                  <a:pt x="30" y="40"/>
                </a:cubicBezTo>
                <a:cubicBezTo>
                  <a:pt x="23" y="40"/>
                  <a:pt x="23" y="40"/>
                  <a:pt x="23" y="40"/>
                </a:cubicBezTo>
                <a:close/>
                <a:moveTo>
                  <a:pt x="47" y="40"/>
                </a:moveTo>
                <a:cubicBezTo>
                  <a:pt x="41" y="40"/>
                  <a:pt x="41" y="40"/>
                  <a:pt x="41" y="40"/>
                </a:cubicBezTo>
                <a:cubicBezTo>
                  <a:pt x="41" y="46"/>
                  <a:pt x="41" y="46"/>
                  <a:pt x="41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39" y="40"/>
                </a:moveTo>
                <a:cubicBezTo>
                  <a:pt x="33" y="40"/>
                  <a:pt x="33" y="40"/>
                  <a:pt x="33" y="40"/>
                </a:cubicBezTo>
                <a:cubicBezTo>
                  <a:pt x="33" y="46"/>
                  <a:pt x="33" y="46"/>
                  <a:pt x="33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0"/>
                  <a:pt x="39" y="40"/>
                  <a:pt x="39" y="40"/>
                </a:cubicBezTo>
                <a:close/>
                <a:moveTo>
                  <a:pt x="33" y="37"/>
                </a:moveTo>
                <a:cubicBezTo>
                  <a:pt x="39" y="37"/>
                  <a:pt x="39" y="37"/>
                  <a:pt x="39" y="37"/>
                </a:cubicBezTo>
                <a:cubicBezTo>
                  <a:pt x="39" y="31"/>
                  <a:pt x="39" y="31"/>
                  <a:pt x="39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7"/>
                  <a:pt x="33" y="37"/>
                  <a:pt x="33" y="37"/>
                </a:cubicBezTo>
                <a:close/>
                <a:moveTo>
                  <a:pt x="41" y="37"/>
                </a:moveTo>
                <a:cubicBezTo>
                  <a:pt x="48" y="37"/>
                  <a:pt x="48" y="37"/>
                  <a:pt x="48" y="37"/>
                </a:cubicBezTo>
                <a:cubicBezTo>
                  <a:pt x="49" y="31"/>
                  <a:pt x="49" y="31"/>
                  <a:pt x="49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7"/>
                  <a:pt x="41" y="37"/>
                  <a:pt x="41" y="37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0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3"/>
                  <a:pt x="28" y="62"/>
                  <a:pt x="28" y="62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7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3" name="Freeform 13">
            <a:extLst>
              <a:ext uri="{FF2B5EF4-FFF2-40B4-BE49-F238E27FC236}">
                <a16:creationId xmlns:a16="http://schemas.microsoft.com/office/drawing/2014/main" id="{76EFF8B8-D0E9-4C64-AAEA-4D712071E9BC}"/>
              </a:ext>
            </a:extLst>
          </p:cNvPr>
          <p:cNvSpPr>
            <a:spLocks noEditPoints="1"/>
          </p:cNvSpPr>
          <p:nvPr/>
        </p:nvSpPr>
        <p:spPr bwMode="auto">
          <a:xfrm>
            <a:off x="9686925" y="1133475"/>
            <a:ext cx="555625" cy="685800"/>
          </a:xfrm>
          <a:custGeom>
            <a:avLst/>
            <a:gdLst>
              <a:gd name="T0" fmla="*/ 61736 w 54"/>
              <a:gd name="T1" fmla="*/ 573206 h 67"/>
              <a:gd name="T2" fmla="*/ 401285 w 54"/>
              <a:gd name="T3" fmla="*/ 562970 h 67"/>
              <a:gd name="T4" fmla="*/ 463021 w 54"/>
              <a:gd name="T5" fmla="*/ 542499 h 67"/>
              <a:gd name="T6" fmla="*/ 432153 w 54"/>
              <a:gd name="T7" fmla="*/ 685800 h 67"/>
              <a:gd name="T8" fmla="*/ 0 w 54"/>
              <a:gd name="T9" fmla="*/ 655093 h 67"/>
              <a:gd name="T10" fmla="*/ 20579 w 54"/>
              <a:gd name="T11" fmla="*/ 0 h 67"/>
              <a:gd name="T12" fmla="*/ 432153 w 54"/>
              <a:gd name="T13" fmla="*/ 0 h 67"/>
              <a:gd name="T14" fmla="*/ 463021 w 54"/>
              <a:gd name="T15" fmla="*/ 122830 h 67"/>
              <a:gd name="T16" fmla="*/ 401285 w 54"/>
              <a:gd name="T17" fmla="*/ 61415 h 67"/>
              <a:gd name="T18" fmla="*/ 329259 w 54"/>
              <a:gd name="T19" fmla="*/ 481084 h 67"/>
              <a:gd name="T20" fmla="*/ 329259 w 54"/>
              <a:gd name="T21" fmla="*/ 481084 h 67"/>
              <a:gd name="T22" fmla="*/ 329259 w 54"/>
              <a:gd name="T23" fmla="*/ 440140 h 67"/>
              <a:gd name="T24" fmla="*/ 329259 w 54"/>
              <a:gd name="T25" fmla="*/ 481084 h 67"/>
              <a:gd name="T26" fmla="*/ 545336 w 54"/>
              <a:gd name="T27" fmla="*/ 440140 h 67"/>
              <a:gd name="T28" fmla="*/ 473310 w 54"/>
              <a:gd name="T29" fmla="*/ 358254 h 67"/>
              <a:gd name="T30" fmla="*/ 411574 w 54"/>
              <a:gd name="T31" fmla="*/ 378725 h 67"/>
              <a:gd name="T32" fmla="*/ 401285 w 54"/>
              <a:gd name="T33" fmla="*/ 255896 h 67"/>
              <a:gd name="T34" fmla="*/ 390995 w 54"/>
              <a:gd name="T35" fmla="*/ 143301 h 67"/>
              <a:gd name="T36" fmla="*/ 298391 w 54"/>
              <a:gd name="T37" fmla="*/ 133066 h 67"/>
              <a:gd name="T38" fmla="*/ 432153 w 54"/>
              <a:gd name="T39" fmla="*/ 481084 h 67"/>
              <a:gd name="T40" fmla="*/ 349838 w 54"/>
              <a:gd name="T41" fmla="*/ 491319 h 67"/>
              <a:gd name="T42" fmla="*/ 329259 w 54"/>
              <a:gd name="T43" fmla="*/ 419669 h 67"/>
              <a:gd name="T44" fmla="*/ 277813 w 54"/>
              <a:gd name="T45" fmla="*/ 419669 h 67"/>
              <a:gd name="T46" fmla="*/ 236655 w 54"/>
              <a:gd name="T47" fmla="*/ 419669 h 67"/>
              <a:gd name="T48" fmla="*/ 185208 w 54"/>
              <a:gd name="T49" fmla="*/ 419669 h 67"/>
              <a:gd name="T50" fmla="*/ 154340 w 54"/>
              <a:gd name="T51" fmla="*/ 450376 h 67"/>
              <a:gd name="T52" fmla="*/ 205787 w 54"/>
              <a:gd name="T53" fmla="*/ 522027 h 67"/>
              <a:gd name="T54" fmla="*/ 257234 w 54"/>
              <a:gd name="T55" fmla="*/ 522027 h 67"/>
              <a:gd name="T56" fmla="*/ 308681 w 54"/>
              <a:gd name="T57" fmla="*/ 522027 h 67"/>
              <a:gd name="T58" fmla="*/ 463021 w 54"/>
              <a:gd name="T59" fmla="*/ 501555 h 67"/>
              <a:gd name="T60" fmla="*/ 504178 w 54"/>
              <a:gd name="T61" fmla="*/ 501555 h 67"/>
              <a:gd name="T62" fmla="*/ 277813 w 54"/>
              <a:gd name="T63" fmla="*/ 481084 h 67"/>
              <a:gd name="T64" fmla="*/ 277813 w 54"/>
              <a:gd name="T65" fmla="*/ 440140 h 67"/>
              <a:gd name="T66" fmla="*/ 277813 w 54"/>
              <a:gd name="T67" fmla="*/ 481084 h 67"/>
              <a:gd name="T68" fmla="*/ 236655 w 54"/>
              <a:gd name="T69" fmla="*/ 481084 h 67"/>
              <a:gd name="T70" fmla="*/ 236655 w 54"/>
              <a:gd name="T71" fmla="*/ 440140 h 67"/>
              <a:gd name="T72" fmla="*/ 226366 w 54"/>
              <a:gd name="T73" fmla="*/ 440140 h 67"/>
              <a:gd name="T74" fmla="*/ 236655 w 54"/>
              <a:gd name="T75" fmla="*/ 481084 h 67"/>
              <a:gd name="T76" fmla="*/ 195498 w 54"/>
              <a:gd name="T77" fmla="*/ 440140 h 67"/>
              <a:gd name="T78" fmla="*/ 185208 w 54"/>
              <a:gd name="T79" fmla="*/ 440140 h 67"/>
              <a:gd name="T80" fmla="*/ 185208 w 54"/>
              <a:gd name="T81" fmla="*/ 481084 h 67"/>
              <a:gd name="T82" fmla="*/ 216076 w 54"/>
              <a:gd name="T83" fmla="*/ 491319 h 67"/>
              <a:gd name="T84" fmla="*/ 195498 w 54"/>
              <a:gd name="T85" fmla="*/ 450376 h 67"/>
              <a:gd name="T86" fmla="*/ 174919 w 54"/>
              <a:gd name="T87" fmla="*/ 624385 h 67"/>
              <a:gd name="T88" fmla="*/ 185208 w 54"/>
              <a:gd name="T89" fmla="*/ 644857 h 67"/>
              <a:gd name="T90" fmla="*/ 288102 w 54"/>
              <a:gd name="T91" fmla="*/ 634621 h 67"/>
              <a:gd name="T92" fmla="*/ 277813 w 54"/>
              <a:gd name="T93" fmla="*/ 614149 h 6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4"/>
              <a:gd name="T142" fmla="*/ 0 h 67"/>
              <a:gd name="T143" fmla="*/ 54 w 54"/>
              <a:gd name="T144" fmla="*/ 67 h 6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4" h="67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5"/>
                  <a:pt x="39" y="55"/>
                  <a:pt x="39" y="55"/>
                </a:cubicBezTo>
                <a:cubicBezTo>
                  <a:pt x="41" y="54"/>
                  <a:pt x="43" y="54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7"/>
                  <a:pt x="42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2"/>
                  <a:pt x="45" y="12"/>
                  <a:pt x="45" y="12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32" y="47"/>
                </a:move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7"/>
                  <a:pt x="33" y="44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1" y="43"/>
                  <a:pt x="31" y="43"/>
                </a:cubicBezTo>
                <a:cubicBezTo>
                  <a:pt x="30" y="44"/>
                  <a:pt x="31" y="47"/>
                  <a:pt x="32" y="47"/>
                </a:cubicBezTo>
                <a:close/>
                <a:moveTo>
                  <a:pt x="49" y="49"/>
                </a:moveTo>
                <a:cubicBezTo>
                  <a:pt x="51" y="47"/>
                  <a:pt x="52" y="45"/>
                  <a:pt x="53" y="43"/>
                </a:cubicBezTo>
                <a:cubicBezTo>
                  <a:pt x="54" y="42"/>
                  <a:pt x="53" y="41"/>
                  <a:pt x="53" y="41"/>
                </a:cubicBezTo>
                <a:cubicBezTo>
                  <a:pt x="51" y="39"/>
                  <a:pt x="48" y="37"/>
                  <a:pt x="46" y="35"/>
                </a:cubicBezTo>
                <a:cubicBezTo>
                  <a:pt x="45" y="34"/>
                  <a:pt x="45" y="34"/>
                  <a:pt x="44" y="34"/>
                </a:cubicBezTo>
                <a:cubicBezTo>
                  <a:pt x="43" y="35"/>
                  <a:pt x="41" y="36"/>
                  <a:pt x="40" y="37"/>
                </a:cubicBezTo>
                <a:cubicBezTo>
                  <a:pt x="38" y="34"/>
                  <a:pt x="36" y="31"/>
                  <a:pt x="35" y="27"/>
                </a:cubicBezTo>
                <a:cubicBezTo>
                  <a:pt x="37" y="26"/>
                  <a:pt x="38" y="26"/>
                  <a:pt x="39" y="25"/>
                </a:cubicBezTo>
                <a:cubicBezTo>
                  <a:pt x="40" y="24"/>
                  <a:pt x="40" y="24"/>
                  <a:pt x="40" y="22"/>
                </a:cubicBezTo>
                <a:cubicBezTo>
                  <a:pt x="39" y="20"/>
                  <a:pt x="39" y="17"/>
                  <a:pt x="38" y="14"/>
                </a:cubicBezTo>
                <a:cubicBezTo>
                  <a:pt x="37" y="13"/>
                  <a:pt x="37" y="12"/>
                  <a:pt x="36" y="12"/>
                </a:cubicBezTo>
                <a:cubicBezTo>
                  <a:pt x="34" y="13"/>
                  <a:pt x="31" y="13"/>
                  <a:pt x="29" y="13"/>
                </a:cubicBezTo>
                <a:cubicBezTo>
                  <a:pt x="27" y="13"/>
                  <a:pt x="27" y="14"/>
                  <a:pt x="27" y="15"/>
                </a:cubicBezTo>
                <a:cubicBezTo>
                  <a:pt x="28" y="31"/>
                  <a:pt x="32" y="40"/>
                  <a:pt x="42" y="47"/>
                </a:cubicBezTo>
                <a:cubicBezTo>
                  <a:pt x="39" y="48"/>
                  <a:pt x="35" y="49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7"/>
                  <a:pt x="36" y="44"/>
                  <a:pt x="34" y="42"/>
                </a:cubicBezTo>
                <a:cubicBezTo>
                  <a:pt x="34" y="41"/>
                  <a:pt x="33" y="41"/>
                  <a:pt x="32" y="41"/>
                </a:cubicBezTo>
                <a:cubicBezTo>
                  <a:pt x="31" y="41"/>
                  <a:pt x="30" y="41"/>
                  <a:pt x="30" y="42"/>
                </a:cubicBezTo>
                <a:cubicBezTo>
                  <a:pt x="29" y="41"/>
                  <a:pt x="28" y="41"/>
                  <a:pt x="27" y="41"/>
                </a:cubicBezTo>
                <a:cubicBezTo>
                  <a:pt x="26" y="41"/>
                  <a:pt x="26" y="41"/>
                  <a:pt x="25" y="42"/>
                </a:cubicBezTo>
                <a:cubicBezTo>
                  <a:pt x="24" y="41"/>
                  <a:pt x="24" y="41"/>
                  <a:pt x="23" y="41"/>
                </a:cubicBezTo>
                <a:cubicBezTo>
                  <a:pt x="22" y="41"/>
                  <a:pt x="21" y="41"/>
                  <a:pt x="20" y="42"/>
                </a:cubicBezTo>
                <a:cubicBezTo>
                  <a:pt x="20" y="41"/>
                  <a:pt x="19" y="41"/>
                  <a:pt x="18" y="41"/>
                </a:cubicBezTo>
                <a:cubicBezTo>
                  <a:pt x="17" y="41"/>
                  <a:pt x="16" y="41"/>
                  <a:pt x="16" y="42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5" y="48"/>
                  <a:pt x="16" y="49"/>
                </a:cubicBezTo>
                <a:cubicBezTo>
                  <a:pt x="17" y="50"/>
                  <a:pt x="19" y="51"/>
                  <a:pt x="20" y="51"/>
                </a:cubicBezTo>
                <a:cubicBezTo>
                  <a:pt x="21" y="51"/>
                  <a:pt x="22" y="51"/>
                  <a:pt x="23" y="50"/>
                </a:cubicBezTo>
                <a:cubicBezTo>
                  <a:pt x="23" y="51"/>
                  <a:pt x="24" y="51"/>
                  <a:pt x="25" y="51"/>
                </a:cubicBezTo>
                <a:cubicBezTo>
                  <a:pt x="26" y="51"/>
                  <a:pt x="27" y="51"/>
                  <a:pt x="27" y="50"/>
                </a:cubicBezTo>
                <a:cubicBezTo>
                  <a:pt x="28" y="51"/>
                  <a:pt x="29" y="51"/>
                  <a:pt x="30" y="51"/>
                </a:cubicBezTo>
                <a:cubicBezTo>
                  <a:pt x="30" y="51"/>
                  <a:pt x="31" y="51"/>
                  <a:pt x="32" y="50"/>
                </a:cubicBezTo>
                <a:cubicBezTo>
                  <a:pt x="35" y="52"/>
                  <a:pt x="41" y="51"/>
                  <a:pt x="45" y="49"/>
                </a:cubicBezTo>
                <a:cubicBezTo>
                  <a:pt x="45" y="49"/>
                  <a:pt x="46" y="49"/>
                  <a:pt x="46" y="50"/>
                </a:cubicBezTo>
                <a:cubicBezTo>
                  <a:pt x="48" y="50"/>
                  <a:pt x="48" y="50"/>
                  <a:pt x="49" y="49"/>
                </a:cubicBezTo>
                <a:close/>
                <a:moveTo>
                  <a:pt x="27" y="47"/>
                </a:moveTo>
                <a:cubicBezTo>
                  <a:pt x="27" y="47"/>
                  <a:pt x="27" y="47"/>
                  <a:pt x="27" y="47"/>
                </a:cubicBezTo>
                <a:cubicBezTo>
                  <a:pt x="28" y="47"/>
                  <a:pt x="29" y="44"/>
                  <a:pt x="28" y="43"/>
                </a:cubicBezTo>
                <a:cubicBezTo>
                  <a:pt x="28" y="43"/>
                  <a:pt x="28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6" y="44"/>
                  <a:pt x="26" y="46"/>
                  <a:pt x="27" y="47"/>
                </a:cubicBezTo>
                <a:cubicBezTo>
                  <a:pt x="27" y="47"/>
                  <a:pt x="27" y="47"/>
                  <a:pt x="27" y="47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4" y="44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1" y="44"/>
                  <a:pt x="22" y="46"/>
                  <a:pt x="23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19" y="44"/>
                </a:moveTo>
                <a:cubicBezTo>
                  <a:pt x="19" y="44"/>
                  <a:pt x="19" y="44"/>
                  <a:pt x="19" y="43"/>
                </a:cubicBezTo>
                <a:cubicBezTo>
                  <a:pt x="19" y="43"/>
                  <a:pt x="18" y="43"/>
                  <a:pt x="18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6"/>
                  <a:pt x="18" y="47"/>
                  <a:pt x="18" y="47"/>
                </a:cubicBezTo>
                <a:cubicBezTo>
                  <a:pt x="19" y="48"/>
                  <a:pt x="20" y="48"/>
                  <a:pt x="20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0" y="47"/>
                  <a:pt x="19" y="46"/>
                  <a:pt x="19" y="44"/>
                </a:cubicBezTo>
                <a:cubicBezTo>
                  <a:pt x="19" y="44"/>
                  <a:pt x="19" y="44"/>
                  <a:pt x="19" y="44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8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8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Freeform 14">
            <a:extLst>
              <a:ext uri="{FF2B5EF4-FFF2-40B4-BE49-F238E27FC236}">
                <a16:creationId xmlns:a16="http://schemas.microsoft.com/office/drawing/2014/main" id="{16E55FFE-1248-43A3-AC25-2F946C66C21A}"/>
              </a:ext>
            </a:extLst>
          </p:cNvPr>
          <p:cNvSpPr>
            <a:spLocks noEditPoints="1"/>
          </p:cNvSpPr>
          <p:nvPr/>
        </p:nvSpPr>
        <p:spPr bwMode="auto">
          <a:xfrm>
            <a:off x="10774363" y="3243263"/>
            <a:ext cx="561975" cy="685800"/>
          </a:xfrm>
          <a:custGeom>
            <a:avLst/>
            <a:gdLst>
              <a:gd name="T0" fmla="*/ 61306 w 55"/>
              <a:gd name="T1" fmla="*/ 61415 h 67"/>
              <a:gd name="T2" fmla="*/ 61306 w 55"/>
              <a:gd name="T3" fmla="*/ 573206 h 67"/>
              <a:gd name="T4" fmla="*/ 398491 w 55"/>
              <a:gd name="T5" fmla="*/ 573206 h 67"/>
              <a:gd name="T6" fmla="*/ 398491 w 55"/>
              <a:gd name="T7" fmla="*/ 532263 h 67"/>
              <a:gd name="T8" fmla="*/ 459798 w 55"/>
              <a:gd name="T9" fmla="*/ 511791 h 67"/>
              <a:gd name="T10" fmla="*/ 459798 w 55"/>
              <a:gd name="T11" fmla="*/ 655093 h 67"/>
              <a:gd name="T12" fmla="*/ 439362 w 55"/>
              <a:gd name="T13" fmla="*/ 685800 h 67"/>
              <a:gd name="T14" fmla="*/ 30653 w 55"/>
              <a:gd name="T15" fmla="*/ 685800 h 67"/>
              <a:gd name="T16" fmla="*/ 0 w 55"/>
              <a:gd name="T17" fmla="*/ 655093 h 67"/>
              <a:gd name="T18" fmla="*/ 0 w 55"/>
              <a:gd name="T19" fmla="*/ 30707 h 67"/>
              <a:gd name="T20" fmla="*/ 30653 w 55"/>
              <a:gd name="T21" fmla="*/ 0 h 67"/>
              <a:gd name="T22" fmla="*/ 30653 w 55"/>
              <a:gd name="T23" fmla="*/ 0 h 67"/>
              <a:gd name="T24" fmla="*/ 439362 w 55"/>
              <a:gd name="T25" fmla="*/ 0 h 67"/>
              <a:gd name="T26" fmla="*/ 459798 w 55"/>
              <a:gd name="T27" fmla="*/ 30707 h 67"/>
              <a:gd name="T28" fmla="*/ 459798 w 55"/>
              <a:gd name="T29" fmla="*/ 112594 h 67"/>
              <a:gd name="T30" fmla="*/ 398491 w 55"/>
              <a:gd name="T31" fmla="*/ 92122 h 67"/>
              <a:gd name="T32" fmla="*/ 398491 w 55"/>
              <a:gd name="T33" fmla="*/ 61415 h 67"/>
              <a:gd name="T34" fmla="*/ 61306 w 55"/>
              <a:gd name="T35" fmla="*/ 61415 h 67"/>
              <a:gd name="T36" fmla="*/ 510886 w 55"/>
              <a:gd name="T37" fmla="*/ 388961 h 67"/>
              <a:gd name="T38" fmla="*/ 337185 w 55"/>
              <a:gd name="T39" fmla="*/ 337782 h 67"/>
              <a:gd name="T40" fmla="*/ 337185 w 55"/>
              <a:gd name="T41" fmla="*/ 327546 h 67"/>
              <a:gd name="T42" fmla="*/ 337185 w 55"/>
              <a:gd name="T43" fmla="*/ 153537 h 67"/>
              <a:gd name="T44" fmla="*/ 173701 w 55"/>
              <a:gd name="T45" fmla="*/ 327546 h 67"/>
              <a:gd name="T46" fmla="*/ 347403 w 55"/>
              <a:gd name="T47" fmla="*/ 501555 h 67"/>
              <a:gd name="T48" fmla="*/ 510886 w 55"/>
              <a:gd name="T49" fmla="*/ 388961 h 67"/>
              <a:gd name="T50" fmla="*/ 357620 w 55"/>
              <a:gd name="T51" fmla="*/ 122830 h 67"/>
              <a:gd name="T52" fmla="*/ 357620 w 55"/>
              <a:gd name="T53" fmla="*/ 286603 h 67"/>
              <a:gd name="T54" fmla="*/ 521104 w 55"/>
              <a:gd name="T55" fmla="*/ 255896 h 67"/>
              <a:gd name="T56" fmla="*/ 357620 w 55"/>
              <a:gd name="T57" fmla="*/ 122830 h 67"/>
              <a:gd name="T58" fmla="*/ 561975 w 55"/>
              <a:gd name="T59" fmla="*/ 296839 h 67"/>
              <a:gd name="T60" fmla="*/ 408709 w 55"/>
              <a:gd name="T61" fmla="*/ 327546 h 67"/>
              <a:gd name="T62" fmla="*/ 551757 w 55"/>
              <a:gd name="T63" fmla="*/ 378725 h 67"/>
              <a:gd name="T64" fmla="*/ 561975 w 55"/>
              <a:gd name="T65" fmla="*/ 327546 h 67"/>
              <a:gd name="T66" fmla="*/ 561975 w 55"/>
              <a:gd name="T67" fmla="*/ 296839 h 67"/>
              <a:gd name="T68" fmla="*/ 183919 w 55"/>
              <a:gd name="T69" fmla="*/ 614149 h 67"/>
              <a:gd name="T70" fmla="*/ 173701 w 55"/>
              <a:gd name="T71" fmla="*/ 624385 h 67"/>
              <a:gd name="T72" fmla="*/ 173701 w 55"/>
              <a:gd name="T73" fmla="*/ 634621 h 67"/>
              <a:gd name="T74" fmla="*/ 183919 w 55"/>
              <a:gd name="T75" fmla="*/ 644857 h 67"/>
              <a:gd name="T76" fmla="*/ 286096 w 55"/>
              <a:gd name="T77" fmla="*/ 644857 h 67"/>
              <a:gd name="T78" fmla="*/ 286096 w 55"/>
              <a:gd name="T79" fmla="*/ 634621 h 67"/>
              <a:gd name="T80" fmla="*/ 286096 w 55"/>
              <a:gd name="T81" fmla="*/ 624385 h 67"/>
              <a:gd name="T82" fmla="*/ 286096 w 55"/>
              <a:gd name="T83" fmla="*/ 614149 h 67"/>
              <a:gd name="T84" fmla="*/ 183919 w 55"/>
              <a:gd name="T85" fmla="*/ 614149 h 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5"/>
              <a:gd name="T130" fmla="*/ 0 h 67"/>
              <a:gd name="T131" fmla="*/ 55 w 55"/>
              <a:gd name="T132" fmla="*/ 67 h 6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5" h="67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2"/>
                  <a:pt x="43" y="51"/>
                  <a:pt x="45" y="50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7"/>
                  <a:pt x="4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7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2"/>
                  <a:pt x="45" y="3"/>
                </a:cubicBezTo>
                <a:cubicBezTo>
                  <a:pt x="45" y="11"/>
                  <a:pt x="45" y="11"/>
                  <a:pt x="45" y="11"/>
                </a:cubicBezTo>
                <a:cubicBezTo>
                  <a:pt x="43" y="10"/>
                  <a:pt x="42" y="9"/>
                  <a:pt x="39" y="9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50" y="38"/>
                </a:moveTo>
                <a:cubicBezTo>
                  <a:pt x="33" y="33"/>
                  <a:pt x="33" y="33"/>
                  <a:pt x="33" y="33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15"/>
                  <a:pt x="33" y="15"/>
                  <a:pt x="33" y="15"/>
                </a:cubicBezTo>
                <a:cubicBezTo>
                  <a:pt x="24" y="16"/>
                  <a:pt x="17" y="23"/>
                  <a:pt x="17" y="32"/>
                </a:cubicBezTo>
                <a:cubicBezTo>
                  <a:pt x="17" y="42"/>
                  <a:pt x="24" y="49"/>
                  <a:pt x="34" y="49"/>
                </a:cubicBezTo>
                <a:cubicBezTo>
                  <a:pt x="41" y="49"/>
                  <a:pt x="47" y="45"/>
                  <a:pt x="50" y="38"/>
                </a:cubicBezTo>
                <a:close/>
                <a:moveTo>
                  <a:pt x="35" y="12"/>
                </a:moveTo>
                <a:cubicBezTo>
                  <a:pt x="35" y="28"/>
                  <a:pt x="35" y="28"/>
                  <a:pt x="35" y="28"/>
                </a:cubicBezTo>
                <a:cubicBezTo>
                  <a:pt x="51" y="25"/>
                  <a:pt x="51" y="25"/>
                  <a:pt x="51" y="25"/>
                </a:cubicBezTo>
                <a:cubicBezTo>
                  <a:pt x="49" y="18"/>
                  <a:pt x="43" y="12"/>
                  <a:pt x="35" y="12"/>
                </a:cubicBezTo>
                <a:close/>
                <a:moveTo>
                  <a:pt x="55" y="29"/>
                </a:moveTo>
                <a:cubicBezTo>
                  <a:pt x="40" y="32"/>
                  <a:pt x="40" y="32"/>
                  <a:pt x="40" y="32"/>
                </a:cubicBezTo>
                <a:cubicBezTo>
                  <a:pt x="54" y="37"/>
                  <a:pt x="54" y="37"/>
                  <a:pt x="54" y="37"/>
                </a:cubicBezTo>
                <a:cubicBezTo>
                  <a:pt x="55" y="35"/>
                  <a:pt x="55" y="34"/>
                  <a:pt x="55" y="32"/>
                </a:cubicBezTo>
                <a:cubicBezTo>
                  <a:pt x="55" y="31"/>
                  <a:pt x="55" y="30"/>
                  <a:pt x="55" y="29"/>
                </a:cubicBezTo>
                <a:close/>
                <a:moveTo>
                  <a:pt x="18" y="60"/>
                </a:moveTo>
                <a:cubicBezTo>
                  <a:pt x="18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3"/>
                  <a:pt x="18" y="63"/>
                  <a:pt x="1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8" y="60"/>
                  <a:pt x="28" y="60"/>
                </a:cubicBezTo>
                <a:lnTo>
                  <a:pt x="18" y="6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5" name="Freeform 15">
            <a:extLst>
              <a:ext uri="{FF2B5EF4-FFF2-40B4-BE49-F238E27FC236}">
                <a16:creationId xmlns:a16="http://schemas.microsoft.com/office/drawing/2014/main" id="{531EB27C-796C-462E-8844-B4059A9FE719}"/>
              </a:ext>
            </a:extLst>
          </p:cNvPr>
          <p:cNvSpPr>
            <a:spLocks noEditPoints="1"/>
          </p:cNvSpPr>
          <p:nvPr/>
        </p:nvSpPr>
        <p:spPr bwMode="auto">
          <a:xfrm>
            <a:off x="10731500" y="1154113"/>
            <a:ext cx="555625" cy="676275"/>
          </a:xfrm>
          <a:custGeom>
            <a:avLst/>
            <a:gdLst>
              <a:gd name="T0" fmla="*/ 61736 w 54"/>
              <a:gd name="T1" fmla="*/ 573809 h 66"/>
              <a:gd name="T2" fmla="*/ 401285 w 54"/>
              <a:gd name="T3" fmla="*/ 532823 h 66"/>
              <a:gd name="T4" fmla="*/ 411574 w 54"/>
              <a:gd name="T5" fmla="*/ 481590 h 66"/>
              <a:gd name="T6" fmla="*/ 463021 w 54"/>
              <a:gd name="T7" fmla="*/ 655782 h 66"/>
              <a:gd name="T8" fmla="*/ 20579 w 54"/>
              <a:gd name="T9" fmla="*/ 676275 h 66"/>
              <a:gd name="T10" fmla="*/ 0 w 54"/>
              <a:gd name="T11" fmla="*/ 30740 h 66"/>
              <a:gd name="T12" fmla="*/ 20579 w 54"/>
              <a:gd name="T13" fmla="*/ 0 h 66"/>
              <a:gd name="T14" fmla="*/ 463021 w 54"/>
              <a:gd name="T15" fmla="*/ 30740 h 66"/>
              <a:gd name="T16" fmla="*/ 401285 w 54"/>
              <a:gd name="T17" fmla="*/ 112713 h 66"/>
              <a:gd name="T18" fmla="*/ 61736 w 54"/>
              <a:gd name="T19" fmla="*/ 61480 h 66"/>
              <a:gd name="T20" fmla="*/ 226366 w 54"/>
              <a:gd name="T21" fmla="*/ 225425 h 66"/>
              <a:gd name="T22" fmla="*/ 535046 w 54"/>
              <a:gd name="T23" fmla="*/ 225425 h 66"/>
              <a:gd name="T24" fmla="*/ 236655 w 54"/>
              <a:gd name="T25" fmla="*/ 225425 h 66"/>
              <a:gd name="T26" fmla="*/ 195498 w 54"/>
              <a:gd name="T27" fmla="*/ 348384 h 66"/>
              <a:gd name="T28" fmla="*/ 205787 w 54"/>
              <a:gd name="T29" fmla="*/ 389370 h 66"/>
              <a:gd name="T30" fmla="*/ 133762 w 54"/>
              <a:gd name="T31" fmla="*/ 409864 h 66"/>
              <a:gd name="T32" fmla="*/ 205787 w 54"/>
              <a:gd name="T33" fmla="*/ 420110 h 66"/>
              <a:gd name="T34" fmla="*/ 205787 w 54"/>
              <a:gd name="T35" fmla="*/ 245918 h 66"/>
              <a:gd name="T36" fmla="*/ 205787 w 54"/>
              <a:gd name="T37" fmla="*/ 317644 h 66"/>
              <a:gd name="T38" fmla="*/ 174919 w 54"/>
              <a:gd name="T39" fmla="*/ 471343 h 66"/>
              <a:gd name="T40" fmla="*/ 380706 w 54"/>
              <a:gd name="T41" fmla="*/ 491836 h 66"/>
              <a:gd name="T42" fmla="*/ 174919 w 54"/>
              <a:gd name="T43" fmla="*/ 471343 h 66"/>
              <a:gd name="T44" fmla="*/ 267523 w 54"/>
              <a:gd name="T45" fmla="*/ 174192 h 66"/>
              <a:gd name="T46" fmla="*/ 154340 w 54"/>
              <a:gd name="T47" fmla="*/ 204932 h 66"/>
              <a:gd name="T48" fmla="*/ 370417 w 54"/>
              <a:gd name="T49" fmla="*/ 174192 h 66"/>
              <a:gd name="T50" fmla="*/ 452731 w 54"/>
              <a:gd name="T51" fmla="*/ 153699 h 66"/>
              <a:gd name="T52" fmla="*/ 555625 w 54"/>
              <a:gd name="T53" fmla="*/ 245918 h 66"/>
              <a:gd name="T54" fmla="*/ 555625 w 54"/>
              <a:gd name="T55" fmla="*/ 420110 h 66"/>
              <a:gd name="T56" fmla="*/ 555625 w 54"/>
              <a:gd name="T57" fmla="*/ 245918 h 66"/>
              <a:gd name="T58" fmla="*/ 535046 w 54"/>
              <a:gd name="T59" fmla="*/ 440603 h 66"/>
              <a:gd name="T60" fmla="*/ 390995 w 54"/>
              <a:gd name="T61" fmla="*/ 368877 h 66"/>
              <a:gd name="T62" fmla="*/ 370417 w 54"/>
              <a:gd name="T63" fmla="*/ 368877 h 66"/>
              <a:gd name="T64" fmla="*/ 236655 w 54"/>
              <a:gd name="T65" fmla="*/ 440603 h 66"/>
              <a:gd name="T66" fmla="*/ 524757 w 54"/>
              <a:gd name="T67" fmla="*/ 440603 h 66"/>
              <a:gd name="T68" fmla="*/ 185208 w 54"/>
              <a:gd name="T69" fmla="*/ 614795 h 66"/>
              <a:gd name="T70" fmla="*/ 174919 w 54"/>
              <a:gd name="T71" fmla="*/ 635289 h 66"/>
              <a:gd name="T72" fmla="*/ 277813 w 54"/>
              <a:gd name="T73" fmla="*/ 645535 h 66"/>
              <a:gd name="T74" fmla="*/ 288102 w 54"/>
              <a:gd name="T75" fmla="*/ 625042 h 66"/>
              <a:gd name="T76" fmla="*/ 185208 w 54"/>
              <a:gd name="T77" fmla="*/ 614795 h 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4"/>
              <a:gd name="T118" fmla="*/ 0 h 66"/>
              <a:gd name="T119" fmla="*/ 54 w 54"/>
              <a:gd name="T120" fmla="*/ 66 h 6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4" h="66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47"/>
                  <a:pt x="40" y="47"/>
                  <a:pt x="40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1"/>
                  <a:pt x="45" y="11"/>
                  <a:pt x="45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3" y="22"/>
                </a:moveTo>
                <a:cubicBezTo>
                  <a:pt x="23" y="22"/>
                  <a:pt x="22" y="22"/>
                  <a:pt x="22" y="22"/>
                </a:cubicBezTo>
                <a:cubicBezTo>
                  <a:pt x="37" y="33"/>
                  <a:pt x="37" y="33"/>
                  <a:pt x="37" y="3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1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18" y="31"/>
                </a:move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8"/>
                  <a:pt x="20" y="38"/>
                  <a:pt x="2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32" y="33"/>
                  <a:pt x="32" y="33"/>
                  <a:pt x="32" y="3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17" y="46"/>
                </a:moveTo>
                <a:cubicBezTo>
                  <a:pt x="18" y="48"/>
                  <a:pt x="18" y="48"/>
                  <a:pt x="18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6"/>
                  <a:pt x="36" y="46"/>
                  <a:pt x="36" y="46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25" y="15"/>
                </a:moveTo>
                <a:cubicBezTo>
                  <a:pt x="26" y="17"/>
                  <a:pt x="26" y="17"/>
                  <a:pt x="2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20"/>
                  <a:pt x="15" y="20"/>
                  <a:pt x="15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5"/>
                  <a:pt x="44" y="15"/>
                  <a:pt x="44" y="15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54" y="24"/>
                </a:moveTo>
                <a:cubicBezTo>
                  <a:pt x="43" y="33"/>
                  <a:pt x="43" y="33"/>
                  <a:pt x="43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lose/>
                <a:moveTo>
                  <a:pt x="52" y="43"/>
                </a:moveTo>
                <a:cubicBezTo>
                  <a:pt x="40" y="34"/>
                  <a:pt x="40" y="34"/>
                  <a:pt x="40" y="34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2" y="43"/>
                  <a:pt x="52" y="4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7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Freeform 16">
            <a:extLst>
              <a:ext uri="{FF2B5EF4-FFF2-40B4-BE49-F238E27FC236}">
                <a16:creationId xmlns:a16="http://schemas.microsoft.com/office/drawing/2014/main" id="{741C8158-7B38-4285-A789-4A8C2FF6EE47}"/>
              </a:ext>
            </a:extLst>
          </p:cNvPr>
          <p:cNvSpPr>
            <a:spLocks noEditPoints="1"/>
          </p:cNvSpPr>
          <p:nvPr/>
        </p:nvSpPr>
        <p:spPr bwMode="auto">
          <a:xfrm>
            <a:off x="9718675" y="2219325"/>
            <a:ext cx="542925" cy="685800"/>
          </a:xfrm>
          <a:custGeom>
            <a:avLst/>
            <a:gdLst>
              <a:gd name="T0" fmla="*/ 61463 w 53"/>
              <a:gd name="T1" fmla="*/ 61415 h 67"/>
              <a:gd name="T2" fmla="*/ 61463 w 53"/>
              <a:gd name="T3" fmla="*/ 573206 h 67"/>
              <a:gd name="T4" fmla="*/ 399511 w 53"/>
              <a:gd name="T5" fmla="*/ 573206 h 67"/>
              <a:gd name="T6" fmla="*/ 399511 w 53"/>
              <a:gd name="T7" fmla="*/ 522027 h 67"/>
              <a:gd name="T8" fmla="*/ 460974 w 53"/>
              <a:gd name="T9" fmla="*/ 501555 h 67"/>
              <a:gd name="T10" fmla="*/ 460974 w 53"/>
              <a:gd name="T11" fmla="*/ 655093 h 67"/>
              <a:gd name="T12" fmla="*/ 430242 w 53"/>
              <a:gd name="T13" fmla="*/ 685800 h 67"/>
              <a:gd name="T14" fmla="*/ 20488 w 53"/>
              <a:gd name="T15" fmla="*/ 685800 h 67"/>
              <a:gd name="T16" fmla="*/ 0 w 53"/>
              <a:gd name="T17" fmla="*/ 655093 h 67"/>
              <a:gd name="T18" fmla="*/ 0 w 53"/>
              <a:gd name="T19" fmla="*/ 30707 h 67"/>
              <a:gd name="T20" fmla="*/ 20488 w 53"/>
              <a:gd name="T21" fmla="*/ 0 h 67"/>
              <a:gd name="T22" fmla="*/ 20488 w 53"/>
              <a:gd name="T23" fmla="*/ 0 h 67"/>
              <a:gd name="T24" fmla="*/ 430242 w 53"/>
              <a:gd name="T25" fmla="*/ 0 h 67"/>
              <a:gd name="T26" fmla="*/ 460974 w 53"/>
              <a:gd name="T27" fmla="*/ 30707 h 67"/>
              <a:gd name="T28" fmla="*/ 460974 w 53"/>
              <a:gd name="T29" fmla="*/ 133066 h 67"/>
              <a:gd name="T30" fmla="*/ 399511 w 53"/>
              <a:gd name="T31" fmla="*/ 112594 h 67"/>
              <a:gd name="T32" fmla="*/ 399511 w 53"/>
              <a:gd name="T33" fmla="*/ 61415 h 67"/>
              <a:gd name="T34" fmla="*/ 61463 w 53"/>
              <a:gd name="T35" fmla="*/ 61415 h 67"/>
              <a:gd name="T36" fmla="*/ 286828 w 53"/>
              <a:gd name="T37" fmla="*/ 337782 h 67"/>
              <a:gd name="T38" fmla="*/ 194633 w 53"/>
              <a:gd name="T39" fmla="*/ 429904 h 67"/>
              <a:gd name="T40" fmla="*/ 286828 w 53"/>
              <a:gd name="T41" fmla="*/ 511791 h 67"/>
              <a:gd name="T42" fmla="*/ 379023 w 53"/>
              <a:gd name="T43" fmla="*/ 429904 h 67"/>
              <a:gd name="T44" fmla="*/ 379023 w 53"/>
              <a:gd name="T45" fmla="*/ 245660 h 67"/>
              <a:gd name="T46" fmla="*/ 450730 w 53"/>
              <a:gd name="T47" fmla="*/ 276367 h 67"/>
              <a:gd name="T48" fmla="*/ 450730 w 53"/>
              <a:gd name="T49" fmla="*/ 368490 h 67"/>
              <a:gd name="T50" fmla="*/ 471218 w 53"/>
              <a:gd name="T51" fmla="*/ 378725 h 67"/>
              <a:gd name="T52" fmla="*/ 522437 w 53"/>
              <a:gd name="T53" fmla="*/ 245660 h 67"/>
              <a:gd name="T54" fmla="*/ 317560 w 53"/>
              <a:gd name="T55" fmla="*/ 133066 h 67"/>
              <a:gd name="T56" fmla="*/ 317560 w 53"/>
              <a:gd name="T57" fmla="*/ 337782 h 67"/>
              <a:gd name="T58" fmla="*/ 286828 w 53"/>
              <a:gd name="T59" fmla="*/ 337782 h 67"/>
              <a:gd name="T60" fmla="*/ 184390 w 53"/>
              <a:gd name="T61" fmla="*/ 614149 h 67"/>
              <a:gd name="T62" fmla="*/ 174146 w 53"/>
              <a:gd name="T63" fmla="*/ 624385 h 67"/>
              <a:gd name="T64" fmla="*/ 174146 w 53"/>
              <a:gd name="T65" fmla="*/ 634621 h 67"/>
              <a:gd name="T66" fmla="*/ 184390 w 53"/>
              <a:gd name="T67" fmla="*/ 644857 h 67"/>
              <a:gd name="T68" fmla="*/ 276584 w 53"/>
              <a:gd name="T69" fmla="*/ 644857 h 67"/>
              <a:gd name="T70" fmla="*/ 286828 w 53"/>
              <a:gd name="T71" fmla="*/ 634621 h 67"/>
              <a:gd name="T72" fmla="*/ 286828 w 53"/>
              <a:gd name="T73" fmla="*/ 624385 h 67"/>
              <a:gd name="T74" fmla="*/ 276584 w 53"/>
              <a:gd name="T75" fmla="*/ 614149 h 67"/>
              <a:gd name="T76" fmla="*/ 184390 w 53"/>
              <a:gd name="T77" fmla="*/ 614149 h 6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"/>
              <a:gd name="T118" fmla="*/ 0 h 67"/>
              <a:gd name="T119" fmla="*/ 53 w 53"/>
              <a:gd name="T120" fmla="*/ 67 h 6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" h="67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1"/>
                  <a:pt x="39" y="51"/>
                  <a:pt x="39" y="51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7"/>
                  <a:pt x="42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3"/>
                  <a:pt x="45" y="13"/>
                  <a:pt x="45" y="13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8" y="33"/>
                </a:moveTo>
                <a:cubicBezTo>
                  <a:pt x="23" y="33"/>
                  <a:pt x="19" y="37"/>
                  <a:pt x="19" y="42"/>
                </a:cubicBezTo>
                <a:cubicBezTo>
                  <a:pt x="19" y="46"/>
                  <a:pt x="23" y="50"/>
                  <a:pt x="28" y="50"/>
                </a:cubicBezTo>
                <a:cubicBezTo>
                  <a:pt x="33" y="50"/>
                  <a:pt x="37" y="46"/>
                  <a:pt x="37" y="42"/>
                </a:cubicBezTo>
                <a:cubicBezTo>
                  <a:pt x="37" y="24"/>
                  <a:pt x="37" y="24"/>
                  <a:pt x="37" y="24"/>
                </a:cubicBezTo>
                <a:cubicBezTo>
                  <a:pt x="40" y="24"/>
                  <a:pt x="43" y="25"/>
                  <a:pt x="44" y="27"/>
                </a:cubicBezTo>
                <a:cubicBezTo>
                  <a:pt x="47" y="30"/>
                  <a:pt x="44" y="36"/>
                  <a:pt x="44" y="36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53" y="29"/>
                  <a:pt x="51" y="24"/>
                </a:cubicBezTo>
                <a:cubicBezTo>
                  <a:pt x="48" y="19"/>
                  <a:pt x="31" y="13"/>
                  <a:pt x="31" y="13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3"/>
                  <a:pt x="29" y="33"/>
                  <a:pt x="28" y="3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8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8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Freeform 17">
            <a:extLst>
              <a:ext uri="{FF2B5EF4-FFF2-40B4-BE49-F238E27FC236}">
                <a16:creationId xmlns:a16="http://schemas.microsoft.com/office/drawing/2014/main" id="{C1AAA080-6269-4A4B-AA0A-A177F03D83CC}"/>
              </a:ext>
            </a:extLst>
          </p:cNvPr>
          <p:cNvSpPr>
            <a:spLocks noEditPoints="1"/>
          </p:cNvSpPr>
          <p:nvPr/>
        </p:nvSpPr>
        <p:spPr bwMode="auto">
          <a:xfrm>
            <a:off x="10753725" y="2198688"/>
            <a:ext cx="492125" cy="676275"/>
          </a:xfrm>
          <a:custGeom>
            <a:avLst/>
            <a:gdLst>
              <a:gd name="T0" fmla="*/ 61516 w 48"/>
              <a:gd name="T1" fmla="*/ 543069 h 66"/>
              <a:gd name="T2" fmla="*/ 61516 w 48"/>
              <a:gd name="T3" fmla="*/ 543069 h 66"/>
              <a:gd name="T4" fmla="*/ 399852 w 48"/>
              <a:gd name="T5" fmla="*/ 573809 h 66"/>
              <a:gd name="T6" fmla="*/ 461367 w 48"/>
              <a:gd name="T7" fmla="*/ 543069 h 66"/>
              <a:gd name="T8" fmla="*/ 430609 w 48"/>
              <a:gd name="T9" fmla="*/ 676275 h 66"/>
              <a:gd name="T10" fmla="*/ 0 w 48"/>
              <a:gd name="T11" fmla="*/ 645535 h 66"/>
              <a:gd name="T12" fmla="*/ 20505 w 48"/>
              <a:gd name="T13" fmla="*/ 0 h 66"/>
              <a:gd name="T14" fmla="*/ 430609 w 48"/>
              <a:gd name="T15" fmla="*/ 0 h 66"/>
              <a:gd name="T16" fmla="*/ 461367 w 48"/>
              <a:gd name="T17" fmla="*/ 174192 h 66"/>
              <a:gd name="T18" fmla="*/ 399852 w 48"/>
              <a:gd name="T19" fmla="*/ 51233 h 66"/>
              <a:gd name="T20" fmla="*/ 174294 w 48"/>
              <a:gd name="T21" fmla="*/ 481590 h 66"/>
              <a:gd name="T22" fmla="*/ 246063 w 48"/>
              <a:gd name="T23" fmla="*/ 338138 h 66"/>
              <a:gd name="T24" fmla="*/ 307578 w 48"/>
              <a:gd name="T25" fmla="*/ 379124 h 66"/>
              <a:gd name="T26" fmla="*/ 194799 w 48"/>
              <a:gd name="T27" fmla="*/ 491836 h 66"/>
              <a:gd name="T28" fmla="*/ 369094 w 48"/>
              <a:gd name="T29" fmla="*/ 440603 h 66"/>
              <a:gd name="T30" fmla="*/ 389599 w 48"/>
              <a:gd name="T31" fmla="*/ 266411 h 66"/>
              <a:gd name="T32" fmla="*/ 389599 w 48"/>
              <a:gd name="T33" fmla="*/ 266411 h 66"/>
              <a:gd name="T34" fmla="*/ 389599 w 48"/>
              <a:gd name="T35" fmla="*/ 266411 h 66"/>
              <a:gd name="T36" fmla="*/ 379346 w 48"/>
              <a:gd name="T37" fmla="*/ 266411 h 66"/>
              <a:gd name="T38" fmla="*/ 379346 w 48"/>
              <a:gd name="T39" fmla="*/ 266411 h 66"/>
              <a:gd name="T40" fmla="*/ 379346 w 48"/>
              <a:gd name="T41" fmla="*/ 266411 h 66"/>
              <a:gd name="T42" fmla="*/ 379346 w 48"/>
              <a:gd name="T43" fmla="*/ 256165 h 66"/>
              <a:gd name="T44" fmla="*/ 379346 w 48"/>
              <a:gd name="T45" fmla="*/ 256165 h 66"/>
              <a:gd name="T46" fmla="*/ 369094 w 48"/>
              <a:gd name="T47" fmla="*/ 256165 h 66"/>
              <a:gd name="T48" fmla="*/ 369094 w 48"/>
              <a:gd name="T49" fmla="*/ 256165 h 66"/>
              <a:gd name="T50" fmla="*/ 369094 w 48"/>
              <a:gd name="T51" fmla="*/ 256165 h 66"/>
              <a:gd name="T52" fmla="*/ 369094 w 48"/>
              <a:gd name="T53" fmla="*/ 256165 h 66"/>
              <a:gd name="T54" fmla="*/ 369094 w 48"/>
              <a:gd name="T55" fmla="*/ 256165 h 66"/>
              <a:gd name="T56" fmla="*/ 348589 w 48"/>
              <a:gd name="T57" fmla="*/ 235672 h 66"/>
              <a:gd name="T58" fmla="*/ 348589 w 48"/>
              <a:gd name="T59" fmla="*/ 235672 h 66"/>
              <a:gd name="T60" fmla="*/ 348589 w 48"/>
              <a:gd name="T61" fmla="*/ 235672 h 66"/>
              <a:gd name="T62" fmla="*/ 338336 w 48"/>
              <a:gd name="T63" fmla="*/ 235672 h 66"/>
              <a:gd name="T64" fmla="*/ 338336 w 48"/>
              <a:gd name="T65" fmla="*/ 235672 h 66"/>
              <a:gd name="T66" fmla="*/ 338336 w 48"/>
              <a:gd name="T67" fmla="*/ 235672 h 66"/>
              <a:gd name="T68" fmla="*/ 338336 w 48"/>
              <a:gd name="T69" fmla="*/ 235672 h 66"/>
              <a:gd name="T70" fmla="*/ 338336 w 48"/>
              <a:gd name="T71" fmla="*/ 235672 h 66"/>
              <a:gd name="T72" fmla="*/ 328083 w 48"/>
              <a:gd name="T73" fmla="*/ 225425 h 66"/>
              <a:gd name="T74" fmla="*/ 328083 w 48"/>
              <a:gd name="T75" fmla="*/ 225425 h 66"/>
              <a:gd name="T76" fmla="*/ 328083 w 48"/>
              <a:gd name="T77" fmla="*/ 225425 h 66"/>
              <a:gd name="T78" fmla="*/ 328083 w 48"/>
              <a:gd name="T79" fmla="*/ 225425 h 66"/>
              <a:gd name="T80" fmla="*/ 328083 w 48"/>
              <a:gd name="T81" fmla="*/ 225425 h 66"/>
              <a:gd name="T82" fmla="*/ 287073 w 48"/>
              <a:gd name="T83" fmla="*/ 194685 h 66"/>
              <a:gd name="T84" fmla="*/ 164042 w 48"/>
              <a:gd name="T85" fmla="*/ 471343 h 66"/>
              <a:gd name="T86" fmla="*/ 276820 w 48"/>
              <a:gd name="T87" fmla="*/ 502083 h 66"/>
              <a:gd name="T88" fmla="*/ 471620 w 48"/>
              <a:gd name="T89" fmla="*/ 461097 h 66"/>
              <a:gd name="T90" fmla="*/ 276820 w 48"/>
              <a:gd name="T91" fmla="*/ 502083 h 66"/>
              <a:gd name="T92" fmla="*/ 492125 w 48"/>
              <a:gd name="T93" fmla="*/ 245918 h 66"/>
              <a:gd name="T94" fmla="*/ 276820 w 48"/>
              <a:gd name="T95" fmla="*/ 163945 h 66"/>
              <a:gd name="T96" fmla="*/ 184547 w 48"/>
              <a:gd name="T97" fmla="*/ 604549 h 66"/>
              <a:gd name="T98" fmla="*/ 174294 w 48"/>
              <a:gd name="T99" fmla="*/ 625042 h 66"/>
              <a:gd name="T100" fmla="*/ 276820 w 48"/>
              <a:gd name="T101" fmla="*/ 635289 h 66"/>
              <a:gd name="T102" fmla="*/ 287073 w 48"/>
              <a:gd name="T103" fmla="*/ 614795 h 66"/>
              <a:gd name="T104" fmla="*/ 184547 w 48"/>
              <a:gd name="T105" fmla="*/ 604549 h 6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8"/>
              <a:gd name="T160" fmla="*/ 0 h 66"/>
              <a:gd name="T161" fmla="*/ 48 w 48"/>
              <a:gd name="T162" fmla="*/ 66 h 6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8" h="66">
                <a:moveTo>
                  <a:pt x="6" y="5"/>
                </a:moveTo>
                <a:cubicBezTo>
                  <a:pt x="6" y="53"/>
                  <a:pt x="6" y="53"/>
                  <a:pt x="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3"/>
                  <a:pt x="39" y="53"/>
                  <a:pt x="39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17"/>
                  <a:pt x="45" y="17"/>
                  <a:pt x="45" y="17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5"/>
                  <a:pt x="39" y="5"/>
                  <a:pt x="39" y="5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17" y="47"/>
                </a:moveTo>
                <a:cubicBezTo>
                  <a:pt x="24" y="38"/>
                  <a:pt x="24" y="38"/>
                  <a:pt x="24" y="38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1"/>
                  <a:pt x="28" y="31"/>
                  <a:pt x="29" y="32"/>
                </a:cubicBezTo>
                <a:cubicBezTo>
                  <a:pt x="31" y="33"/>
                  <a:pt x="32" y="36"/>
                  <a:pt x="30" y="37"/>
                </a:cubicBezTo>
                <a:cubicBezTo>
                  <a:pt x="29" y="39"/>
                  <a:pt x="27" y="39"/>
                  <a:pt x="26" y="39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47"/>
                  <a:pt x="31" y="45"/>
                  <a:pt x="36" y="43"/>
                </a:cubicBezTo>
                <a:cubicBezTo>
                  <a:pt x="36" y="38"/>
                  <a:pt x="38" y="34"/>
                  <a:pt x="41" y="29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28" y="19"/>
                  <a:pt x="28" y="19"/>
                  <a:pt x="28" y="19"/>
                </a:cubicBezTo>
                <a:cubicBezTo>
                  <a:pt x="25" y="24"/>
                  <a:pt x="21" y="28"/>
                  <a:pt x="16" y="29"/>
                </a:cubicBezTo>
                <a:cubicBezTo>
                  <a:pt x="16" y="35"/>
                  <a:pt x="16" y="41"/>
                  <a:pt x="16" y="46"/>
                </a:cubicBezTo>
                <a:cubicBezTo>
                  <a:pt x="16" y="46"/>
                  <a:pt x="17" y="47"/>
                  <a:pt x="17" y="47"/>
                </a:cubicBezTo>
                <a:close/>
                <a:moveTo>
                  <a:pt x="27" y="49"/>
                </a:moveTo>
                <a:cubicBezTo>
                  <a:pt x="46" y="49"/>
                  <a:pt x="46" y="49"/>
                  <a:pt x="46" y="49"/>
                </a:cubicBezTo>
                <a:cubicBezTo>
                  <a:pt x="46" y="45"/>
                  <a:pt x="46" y="45"/>
                  <a:pt x="46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27" y="49"/>
                  <a:pt x="27" y="49"/>
                  <a:pt x="27" y="49"/>
                </a:cubicBezTo>
                <a:close/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30" y="11"/>
                  <a:pt x="30" y="11"/>
                  <a:pt x="30" y="11"/>
                </a:cubicBezTo>
                <a:cubicBezTo>
                  <a:pt x="27" y="16"/>
                  <a:pt x="27" y="16"/>
                  <a:pt x="27" y="16"/>
                </a:cubicBezTo>
                <a:cubicBezTo>
                  <a:pt x="44" y="28"/>
                  <a:pt x="44" y="28"/>
                  <a:pt x="44" y="28"/>
                </a:cubicBezTo>
                <a:close/>
                <a:moveTo>
                  <a:pt x="18" y="59"/>
                </a:moveTo>
                <a:cubicBezTo>
                  <a:pt x="17" y="59"/>
                  <a:pt x="17" y="60"/>
                  <a:pt x="17" y="60"/>
                </a:cubicBezTo>
                <a:cubicBezTo>
                  <a:pt x="17" y="61"/>
                  <a:pt x="17" y="61"/>
                  <a:pt x="17" y="61"/>
                </a:cubicBezTo>
                <a:cubicBezTo>
                  <a:pt x="17" y="62"/>
                  <a:pt x="17" y="62"/>
                  <a:pt x="18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8" y="62"/>
                  <a:pt x="28" y="61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7" y="59"/>
                  <a:pt x="27" y="59"/>
                </a:cubicBezTo>
                <a:lnTo>
                  <a:pt x="18" y="5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Freeform 18">
            <a:extLst>
              <a:ext uri="{FF2B5EF4-FFF2-40B4-BE49-F238E27FC236}">
                <a16:creationId xmlns:a16="http://schemas.microsoft.com/office/drawing/2014/main" id="{F983E5E0-0A86-4A76-8A7C-C2ED9AE8D0BA}"/>
              </a:ext>
            </a:extLst>
          </p:cNvPr>
          <p:cNvSpPr>
            <a:spLocks noEditPoints="1"/>
          </p:cNvSpPr>
          <p:nvPr/>
        </p:nvSpPr>
        <p:spPr bwMode="auto">
          <a:xfrm>
            <a:off x="981075" y="3295650"/>
            <a:ext cx="611188" cy="604838"/>
          </a:xfrm>
          <a:custGeom>
            <a:avLst/>
            <a:gdLst>
              <a:gd name="T0" fmla="*/ 611188 w 60"/>
              <a:gd name="T1" fmla="*/ 512575 h 59"/>
              <a:gd name="T2" fmla="*/ 0 w 60"/>
              <a:gd name="T3" fmla="*/ 512575 h 59"/>
              <a:gd name="T4" fmla="*/ 50932 w 60"/>
              <a:gd name="T5" fmla="*/ 471569 h 59"/>
              <a:gd name="T6" fmla="*/ 560256 w 60"/>
              <a:gd name="T7" fmla="*/ 471569 h 59"/>
              <a:gd name="T8" fmla="*/ 152797 w 60"/>
              <a:gd name="T9" fmla="*/ 20503 h 59"/>
              <a:gd name="T10" fmla="*/ 152797 w 60"/>
              <a:gd name="T11" fmla="*/ 133269 h 59"/>
              <a:gd name="T12" fmla="*/ 152797 w 60"/>
              <a:gd name="T13" fmla="*/ 20503 h 59"/>
              <a:gd name="T14" fmla="*/ 397272 w 60"/>
              <a:gd name="T15" fmla="*/ 71760 h 59"/>
              <a:gd name="T16" fmla="*/ 509323 w 60"/>
              <a:gd name="T17" fmla="*/ 71760 h 59"/>
              <a:gd name="T18" fmla="*/ 397272 w 60"/>
              <a:gd name="T19" fmla="*/ 338299 h 59"/>
              <a:gd name="T20" fmla="*/ 438018 w 60"/>
              <a:gd name="T21" fmla="*/ 492072 h 59"/>
              <a:gd name="T22" fmla="*/ 468577 w 60"/>
              <a:gd name="T23" fmla="*/ 492072 h 59"/>
              <a:gd name="T24" fmla="*/ 509323 w 60"/>
              <a:gd name="T25" fmla="*/ 328048 h 59"/>
              <a:gd name="T26" fmla="*/ 539883 w 60"/>
              <a:gd name="T27" fmla="*/ 194778 h 59"/>
              <a:gd name="T28" fmla="*/ 427832 w 60"/>
              <a:gd name="T29" fmla="*/ 143521 h 59"/>
              <a:gd name="T30" fmla="*/ 427832 w 60"/>
              <a:gd name="T31" fmla="*/ 184527 h 59"/>
              <a:gd name="T32" fmla="*/ 397272 w 60"/>
              <a:gd name="T33" fmla="*/ 338299 h 59"/>
              <a:gd name="T34" fmla="*/ 366713 w 60"/>
              <a:gd name="T35" fmla="*/ 61509 h 59"/>
              <a:gd name="T36" fmla="*/ 244475 w 60"/>
              <a:gd name="T37" fmla="*/ 61509 h 59"/>
              <a:gd name="T38" fmla="*/ 366713 w 60"/>
              <a:gd name="T39" fmla="*/ 328048 h 59"/>
              <a:gd name="T40" fmla="*/ 397272 w 60"/>
              <a:gd name="T41" fmla="*/ 184527 h 59"/>
              <a:gd name="T42" fmla="*/ 264848 w 60"/>
              <a:gd name="T43" fmla="*/ 133269 h 59"/>
              <a:gd name="T44" fmla="*/ 213916 w 60"/>
              <a:gd name="T45" fmla="*/ 276790 h 59"/>
              <a:gd name="T46" fmla="*/ 244475 w 60"/>
              <a:gd name="T47" fmla="*/ 512575 h 59"/>
              <a:gd name="T48" fmla="*/ 305594 w 60"/>
              <a:gd name="T49" fmla="*/ 399808 h 59"/>
              <a:gd name="T50" fmla="*/ 366713 w 60"/>
              <a:gd name="T51" fmla="*/ 512575 h 59"/>
              <a:gd name="T52" fmla="*/ 213916 w 60"/>
              <a:gd name="T53" fmla="*/ 338299 h 59"/>
              <a:gd name="T54" fmla="*/ 183356 w 60"/>
              <a:gd name="T55" fmla="*/ 184527 h 59"/>
              <a:gd name="T56" fmla="*/ 183356 w 60"/>
              <a:gd name="T57" fmla="*/ 143521 h 59"/>
              <a:gd name="T58" fmla="*/ 71305 w 60"/>
              <a:gd name="T59" fmla="*/ 194778 h 59"/>
              <a:gd name="T60" fmla="*/ 91678 w 60"/>
              <a:gd name="T61" fmla="*/ 328048 h 59"/>
              <a:gd name="T62" fmla="*/ 142611 w 60"/>
              <a:gd name="T63" fmla="*/ 492072 h 59"/>
              <a:gd name="T64" fmla="*/ 173170 w 60"/>
              <a:gd name="T65" fmla="*/ 492072 h 59"/>
              <a:gd name="T66" fmla="*/ 213916 w 60"/>
              <a:gd name="T67" fmla="*/ 338299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"/>
              <a:gd name="T103" fmla="*/ 0 h 59"/>
              <a:gd name="T104" fmla="*/ 60 w 60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" h="59">
                <a:moveTo>
                  <a:pt x="54" y="44"/>
                </a:moveTo>
                <a:cubicBezTo>
                  <a:pt x="58" y="45"/>
                  <a:pt x="60" y="47"/>
                  <a:pt x="60" y="50"/>
                </a:cubicBezTo>
                <a:cubicBezTo>
                  <a:pt x="60" y="55"/>
                  <a:pt x="47" y="59"/>
                  <a:pt x="30" y="59"/>
                </a:cubicBezTo>
                <a:cubicBezTo>
                  <a:pt x="13" y="59"/>
                  <a:pt x="0" y="55"/>
                  <a:pt x="0" y="50"/>
                </a:cubicBezTo>
                <a:cubicBezTo>
                  <a:pt x="0" y="47"/>
                  <a:pt x="2" y="45"/>
                  <a:pt x="6" y="44"/>
                </a:cubicBezTo>
                <a:cubicBezTo>
                  <a:pt x="5" y="45"/>
                  <a:pt x="5" y="45"/>
                  <a:pt x="5" y="46"/>
                </a:cubicBezTo>
                <a:cubicBezTo>
                  <a:pt x="5" y="49"/>
                  <a:pt x="16" y="52"/>
                  <a:pt x="30" y="52"/>
                </a:cubicBezTo>
                <a:cubicBezTo>
                  <a:pt x="44" y="52"/>
                  <a:pt x="55" y="49"/>
                  <a:pt x="55" y="46"/>
                </a:cubicBezTo>
                <a:cubicBezTo>
                  <a:pt x="55" y="45"/>
                  <a:pt x="55" y="45"/>
                  <a:pt x="54" y="44"/>
                </a:cubicBezTo>
                <a:close/>
                <a:moveTo>
                  <a:pt x="15" y="2"/>
                </a:moveTo>
                <a:cubicBezTo>
                  <a:pt x="18" y="2"/>
                  <a:pt x="21" y="4"/>
                  <a:pt x="21" y="7"/>
                </a:cubicBezTo>
                <a:cubicBezTo>
                  <a:pt x="21" y="10"/>
                  <a:pt x="18" y="13"/>
                  <a:pt x="15" y="13"/>
                </a:cubicBezTo>
                <a:cubicBezTo>
                  <a:pt x="12" y="13"/>
                  <a:pt x="10" y="10"/>
                  <a:pt x="10" y="7"/>
                </a:cubicBezTo>
                <a:cubicBezTo>
                  <a:pt x="10" y="4"/>
                  <a:pt x="12" y="2"/>
                  <a:pt x="15" y="2"/>
                </a:cubicBezTo>
                <a:close/>
                <a:moveTo>
                  <a:pt x="45" y="2"/>
                </a:moveTo>
                <a:cubicBezTo>
                  <a:pt x="42" y="2"/>
                  <a:pt x="39" y="4"/>
                  <a:pt x="39" y="7"/>
                </a:cubicBezTo>
                <a:cubicBezTo>
                  <a:pt x="39" y="10"/>
                  <a:pt x="42" y="13"/>
                  <a:pt x="45" y="13"/>
                </a:cubicBezTo>
                <a:cubicBezTo>
                  <a:pt x="48" y="13"/>
                  <a:pt x="50" y="10"/>
                  <a:pt x="50" y="7"/>
                </a:cubicBezTo>
                <a:cubicBezTo>
                  <a:pt x="50" y="4"/>
                  <a:pt x="48" y="2"/>
                  <a:pt x="45" y="2"/>
                </a:cubicBezTo>
                <a:close/>
                <a:moveTo>
                  <a:pt x="39" y="33"/>
                </a:moveTo>
                <a:cubicBezTo>
                  <a:pt x="39" y="48"/>
                  <a:pt x="39" y="48"/>
                  <a:pt x="39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48"/>
                  <a:pt x="46" y="48"/>
                  <a:pt x="46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1"/>
                  <a:pt x="53" y="29"/>
                  <a:pt x="53" y="27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6"/>
                  <a:pt x="51" y="14"/>
                  <a:pt x="48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1" y="14"/>
                  <a:pt x="41" y="14"/>
                  <a:pt x="40" y="14"/>
                </a:cubicBezTo>
                <a:cubicBezTo>
                  <a:pt x="41" y="15"/>
                  <a:pt x="42" y="17"/>
                  <a:pt x="42" y="18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30"/>
                  <a:pt x="41" y="32"/>
                  <a:pt x="39" y="33"/>
                </a:cubicBezTo>
                <a:close/>
                <a:moveTo>
                  <a:pt x="30" y="0"/>
                </a:moveTo>
                <a:cubicBezTo>
                  <a:pt x="33" y="0"/>
                  <a:pt x="36" y="2"/>
                  <a:pt x="36" y="6"/>
                </a:cubicBezTo>
                <a:cubicBezTo>
                  <a:pt x="36" y="9"/>
                  <a:pt x="33" y="12"/>
                  <a:pt x="30" y="12"/>
                </a:cubicBezTo>
                <a:cubicBezTo>
                  <a:pt x="27" y="12"/>
                  <a:pt x="24" y="9"/>
                  <a:pt x="24" y="6"/>
                </a:cubicBezTo>
                <a:cubicBezTo>
                  <a:pt x="24" y="2"/>
                  <a:pt x="27" y="0"/>
                  <a:pt x="30" y="0"/>
                </a:cubicBezTo>
                <a:close/>
                <a:moveTo>
                  <a:pt x="36" y="32"/>
                </a:moveTo>
                <a:cubicBezTo>
                  <a:pt x="38" y="31"/>
                  <a:pt x="39" y="29"/>
                  <a:pt x="39" y="27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5"/>
                  <a:pt x="36" y="13"/>
                  <a:pt x="33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3" y="13"/>
                  <a:pt x="21" y="15"/>
                  <a:pt x="21" y="1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9"/>
                  <a:pt x="22" y="31"/>
                  <a:pt x="24" y="32"/>
                </a:cubicBezTo>
                <a:cubicBezTo>
                  <a:pt x="24" y="50"/>
                  <a:pt x="24" y="50"/>
                  <a:pt x="24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30" y="39"/>
                  <a:pt x="30" y="39"/>
                  <a:pt x="30" y="39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32"/>
                  <a:pt x="36" y="32"/>
                  <a:pt x="36" y="32"/>
                </a:cubicBezTo>
                <a:close/>
                <a:moveTo>
                  <a:pt x="21" y="33"/>
                </a:moveTo>
                <a:cubicBezTo>
                  <a:pt x="19" y="32"/>
                  <a:pt x="18" y="30"/>
                  <a:pt x="18" y="2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9" y="15"/>
                  <a:pt x="19" y="14"/>
                </a:cubicBezTo>
                <a:cubicBezTo>
                  <a:pt x="19" y="14"/>
                  <a:pt x="19" y="14"/>
                  <a:pt x="18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9" y="14"/>
                  <a:pt x="7" y="16"/>
                  <a:pt x="7" y="19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9"/>
                  <a:pt x="8" y="31"/>
                  <a:pt x="9" y="32"/>
                </a:cubicBezTo>
                <a:cubicBezTo>
                  <a:pt x="9" y="48"/>
                  <a:pt x="9" y="48"/>
                  <a:pt x="9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37"/>
                  <a:pt x="15" y="37"/>
                  <a:pt x="15" y="37"/>
                </a:cubicBezTo>
                <a:cubicBezTo>
                  <a:pt x="17" y="48"/>
                  <a:pt x="17" y="48"/>
                  <a:pt x="17" y="48"/>
                </a:cubicBezTo>
                <a:cubicBezTo>
                  <a:pt x="21" y="48"/>
                  <a:pt x="21" y="48"/>
                  <a:pt x="21" y="48"/>
                </a:cubicBezTo>
                <a:lnTo>
                  <a:pt x="21" y="3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Freeform 19">
            <a:extLst>
              <a:ext uri="{FF2B5EF4-FFF2-40B4-BE49-F238E27FC236}">
                <a16:creationId xmlns:a16="http://schemas.microsoft.com/office/drawing/2014/main" id="{041B5D48-1372-4E97-997C-CF898E955939}"/>
              </a:ext>
            </a:extLst>
          </p:cNvPr>
          <p:cNvSpPr>
            <a:spLocks noEditPoints="1"/>
          </p:cNvSpPr>
          <p:nvPr/>
        </p:nvSpPr>
        <p:spPr bwMode="auto">
          <a:xfrm>
            <a:off x="917575" y="4371975"/>
            <a:ext cx="615950" cy="561975"/>
          </a:xfrm>
          <a:custGeom>
            <a:avLst/>
            <a:gdLst>
              <a:gd name="T0" fmla="*/ 205317 w 60"/>
              <a:gd name="T1" fmla="*/ 326967 h 55"/>
              <a:gd name="T2" fmla="*/ 390102 w 60"/>
              <a:gd name="T3" fmla="*/ 286096 h 55"/>
              <a:gd name="T4" fmla="*/ 390102 w 60"/>
              <a:gd name="T5" fmla="*/ 173701 h 55"/>
              <a:gd name="T6" fmla="*/ 441431 w 60"/>
              <a:gd name="T7" fmla="*/ 0 h 55"/>
              <a:gd name="T8" fmla="*/ 574887 w 60"/>
              <a:gd name="T9" fmla="*/ 132830 h 55"/>
              <a:gd name="T10" fmla="*/ 410633 w 60"/>
              <a:gd name="T11" fmla="*/ 357620 h 55"/>
              <a:gd name="T12" fmla="*/ 236114 w 60"/>
              <a:gd name="T13" fmla="*/ 398491 h 55"/>
              <a:gd name="T14" fmla="*/ 123190 w 60"/>
              <a:gd name="T15" fmla="*/ 561975 h 55"/>
              <a:gd name="T16" fmla="*/ 0 w 60"/>
              <a:gd name="T17" fmla="*/ 224790 h 55"/>
              <a:gd name="T18" fmla="*/ 10266 w 60"/>
              <a:gd name="T19" fmla="*/ 306532 h 55"/>
              <a:gd name="T20" fmla="*/ 82127 w 60"/>
              <a:gd name="T21" fmla="*/ 275879 h 55"/>
              <a:gd name="T22" fmla="*/ 153988 w 60"/>
              <a:gd name="T23" fmla="*/ 316750 h 55"/>
              <a:gd name="T24" fmla="*/ 164253 w 60"/>
              <a:gd name="T25" fmla="*/ 204355 h 55"/>
              <a:gd name="T26" fmla="*/ 71861 w 60"/>
              <a:gd name="T27" fmla="*/ 224790 h 55"/>
              <a:gd name="T28" fmla="*/ 533823 w 60"/>
              <a:gd name="T29" fmla="*/ 337185 h 55"/>
              <a:gd name="T30" fmla="*/ 451697 w 60"/>
              <a:gd name="T31" fmla="*/ 429145 h 55"/>
              <a:gd name="T32" fmla="*/ 533823 w 60"/>
              <a:gd name="T33" fmla="*/ 510886 h 55"/>
              <a:gd name="T34" fmla="*/ 615950 w 60"/>
              <a:gd name="T35" fmla="*/ 429145 h 55"/>
              <a:gd name="T36" fmla="*/ 533823 w 60"/>
              <a:gd name="T37" fmla="*/ 337185 h 55"/>
              <a:gd name="T38" fmla="*/ 533823 w 60"/>
              <a:gd name="T39" fmla="*/ 388274 h 55"/>
              <a:gd name="T40" fmla="*/ 503026 w 60"/>
              <a:gd name="T41" fmla="*/ 429145 h 55"/>
              <a:gd name="T42" fmla="*/ 533823 w 60"/>
              <a:gd name="T43" fmla="*/ 459798 h 55"/>
              <a:gd name="T44" fmla="*/ 574887 w 60"/>
              <a:gd name="T45" fmla="*/ 429145 h 55"/>
              <a:gd name="T46" fmla="*/ 390102 w 60"/>
              <a:gd name="T47" fmla="*/ 408709 h 55"/>
              <a:gd name="T48" fmla="*/ 328507 w 60"/>
              <a:gd name="T49" fmla="*/ 449580 h 55"/>
              <a:gd name="T50" fmla="*/ 256646 w 60"/>
              <a:gd name="T51" fmla="*/ 459798 h 55"/>
              <a:gd name="T52" fmla="*/ 256646 w 60"/>
              <a:gd name="T53" fmla="*/ 531322 h 55"/>
              <a:gd name="T54" fmla="*/ 349038 w 60"/>
              <a:gd name="T55" fmla="*/ 510886 h 55"/>
              <a:gd name="T56" fmla="*/ 431165 w 60"/>
              <a:gd name="T57" fmla="*/ 541540 h 55"/>
              <a:gd name="T58" fmla="*/ 390102 w 60"/>
              <a:gd name="T59" fmla="*/ 408709 h 55"/>
              <a:gd name="T60" fmla="*/ 225848 w 60"/>
              <a:gd name="T61" fmla="*/ 112395 h 55"/>
              <a:gd name="T62" fmla="*/ 225848 w 60"/>
              <a:gd name="T63" fmla="*/ 235008 h 55"/>
              <a:gd name="T64" fmla="*/ 349038 w 60"/>
              <a:gd name="T65" fmla="*/ 235008 h 55"/>
              <a:gd name="T66" fmla="*/ 349038 w 60"/>
              <a:gd name="T67" fmla="*/ 112395 h 55"/>
              <a:gd name="T68" fmla="*/ 307975 w 60"/>
              <a:gd name="T69" fmla="*/ 153266 h 55"/>
              <a:gd name="T70" fmla="*/ 256646 w 60"/>
              <a:gd name="T71" fmla="*/ 153266 h 55"/>
              <a:gd name="T72" fmla="*/ 256646 w 60"/>
              <a:gd name="T73" fmla="*/ 204355 h 55"/>
              <a:gd name="T74" fmla="*/ 307975 w 60"/>
              <a:gd name="T75" fmla="*/ 204355 h 55"/>
              <a:gd name="T76" fmla="*/ 307975 w 60"/>
              <a:gd name="T77" fmla="*/ 153266 h 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0"/>
              <a:gd name="T118" fmla="*/ 0 h 55"/>
              <a:gd name="T119" fmla="*/ 60 w 60"/>
              <a:gd name="T120" fmla="*/ 55 h 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0" h="55">
                <a:moveTo>
                  <a:pt x="12" y="55"/>
                </a:moveTo>
                <a:cubicBezTo>
                  <a:pt x="7" y="40"/>
                  <a:pt x="12" y="34"/>
                  <a:pt x="20" y="32"/>
                </a:cubicBezTo>
                <a:cubicBezTo>
                  <a:pt x="23" y="31"/>
                  <a:pt x="27" y="30"/>
                  <a:pt x="30" y="30"/>
                </a:cubicBezTo>
                <a:cubicBezTo>
                  <a:pt x="33" y="29"/>
                  <a:pt x="36" y="29"/>
                  <a:pt x="38" y="28"/>
                </a:cubicBezTo>
                <a:cubicBezTo>
                  <a:pt x="42" y="27"/>
                  <a:pt x="46" y="24"/>
                  <a:pt x="44" y="16"/>
                </a:cubicBezTo>
                <a:cubicBezTo>
                  <a:pt x="38" y="17"/>
                  <a:pt x="38" y="17"/>
                  <a:pt x="38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43" y="0"/>
                  <a:pt x="43" y="0"/>
                  <a:pt x="43" y="0"/>
                </a:cubicBezTo>
                <a:cubicBezTo>
                  <a:pt x="49" y="7"/>
                  <a:pt x="49" y="7"/>
                  <a:pt x="49" y="7"/>
                </a:cubicBezTo>
                <a:cubicBezTo>
                  <a:pt x="56" y="13"/>
                  <a:pt x="56" y="13"/>
                  <a:pt x="56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4" y="28"/>
                  <a:pt x="48" y="33"/>
                  <a:pt x="40" y="35"/>
                </a:cubicBezTo>
                <a:cubicBezTo>
                  <a:pt x="37" y="36"/>
                  <a:pt x="34" y="37"/>
                  <a:pt x="31" y="37"/>
                </a:cubicBezTo>
                <a:cubicBezTo>
                  <a:pt x="28" y="38"/>
                  <a:pt x="25" y="38"/>
                  <a:pt x="23" y="39"/>
                </a:cubicBezTo>
                <a:cubicBezTo>
                  <a:pt x="18" y="40"/>
                  <a:pt x="16" y="43"/>
                  <a:pt x="19" y="53"/>
                </a:cubicBezTo>
                <a:cubicBezTo>
                  <a:pt x="12" y="55"/>
                  <a:pt x="12" y="55"/>
                  <a:pt x="12" y="55"/>
                </a:cubicBezTo>
                <a:close/>
                <a:moveTo>
                  <a:pt x="1" y="18"/>
                </a:moveTo>
                <a:cubicBezTo>
                  <a:pt x="0" y="22"/>
                  <a:pt x="0" y="22"/>
                  <a:pt x="0" y="22"/>
                </a:cubicBezTo>
                <a:cubicBezTo>
                  <a:pt x="2" y="23"/>
                  <a:pt x="3" y="23"/>
                  <a:pt x="5" y="24"/>
                </a:cubicBezTo>
                <a:cubicBezTo>
                  <a:pt x="3" y="26"/>
                  <a:pt x="2" y="28"/>
                  <a:pt x="1" y="30"/>
                </a:cubicBezTo>
                <a:cubicBezTo>
                  <a:pt x="4" y="32"/>
                  <a:pt x="4" y="32"/>
                  <a:pt x="4" y="32"/>
                </a:cubicBezTo>
                <a:cubicBezTo>
                  <a:pt x="5" y="30"/>
                  <a:pt x="6" y="28"/>
                  <a:pt x="8" y="27"/>
                </a:cubicBezTo>
                <a:cubicBezTo>
                  <a:pt x="9" y="29"/>
                  <a:pt x="10" y="31"/>
                  <a:pt x="11" y="33"/>
                </a:cubicBezTo>
                <a:cubicBezTo>
                  <a:pt x="15" y="31"/>
                  <a:pt x="15" y="31"/>
                  <a:pt x="15" y="31"/>
                </a:cubicBezTo>
                <a:cubicBezTo>
                  <a:pt x="13" y="28"/>
                  <a:pt x="12" y="26"/>
                  <a:pt x="10" y="24"/>
                </a:cubicBezTo>
                <a:cubicBezTo>
                  <a:pt x="12" y="22"/>
                  <a:pt x="14" y="21"/>
                  <a:pt x="16" y="20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8"/>
                  <a:pt x="9" y="20"/>
                  <a:pt x="7" y="22"/>
                </a:cubicBezTo>
                <a:cubicBezTo>
                  <a:pt x="6" y="20"/>
                  <a:pt x="4" y="19"/>
                  <a:pt x="1" y="18"/>
                </a:cubicBezTo>
                <a:close/>
                <a:moveTo>
                  <a:pt x="52" y="33"/>
                </a:moveTo>
                <a:cubicBezTo>
                  <a:pt x="50" y="33"/>
                  <a:pt x="48" y="34"/>
                  <a:pt x="46" y="36"/>
                </a:cubicBezTo>
                <a:cubicBezTo>
                  <a:pt x="45" y="37"/>
                  <a:pt x="44" y="39"/>
                  <a:pt x="44" y="42"/>
                </a:cubicBezTo>
                <a:cubicBezTo>
                  <a:pt x="44" y="44"/>
                  <a:pt x="45" y="46"/>
                  <a:pt x="46" y="48"/>
                </a:cubicBezTo>
                <a:cubicBezTo>
                  <a:pt x="48" y="49"/>
                  <a:pt x="50" y="50"/>
                  <a:pt x="52" y="50"/>
                </a:cubicBezTo>
                <a:cubicBezTo>
                  <a:pt x="54" y="50"/>
                  <a:pt x="57" y="49"/>
                  <a:pt x="58" y="48"/>
                </a:cubicBezTo>
                <a:cubicBezTo>
                  <a:pt x="60" y="46"/>
                  <a:pt x="60" y="44"/>
                  <a:pt x="60" y="42"/>
                </a:cubicBezTo>
                <a:cubicBezTo>
                  <a:pt x="60" y="39"/>
                  <a:pt x="60" y="37"/>
                  <a:pt x="58" y="36"/>
                </a:cubicBezTo>
                <a:cubicBezTo>
                  <a:pt x="57" y="34"/>
                  <a:pt x="54" y="33"/>
                  <a:pt x="52" y="33"/>
                </a:cubicBezTo>
                <a:close/>
                <a:moveTo>
                  <a:pt x="55" y="39"/>
                </a:moveTo>
                <a:cubicBezTo>
                  <a:pt x="54" y="39"/>
                  <a:pt x="53" y="38"/>
                  <a:pt x="52" y="38"/>
                </a:cubicBezTo>
                <a:cubicBezTo>
                  <a:pt x="51" y="38"/>
                  <a:pt x="50" y="39"/>
                  <a:pt x="50" y="39"/>
                </a:cubicBezTo>
                <a:cubicBezTo>
                  <a:pt x="49" y="40"/>
                  <a:pt x="49" y="41"/>
                  <a:pt x="49" y="42"/>
                </a:cubicBezTo>
                <a:cubicBezTo>
                  <a:pt x="49" y="43"/>
                  <a:pt x="49" y="44"/>
                  <a:pt x="50" y="44"/>
                </a:cubicBezTo>
                <a:cubicBezTo>
                  <a:pt x="50" y="45"/>
                  <a:pt x="51" y="45"/>
                  <a:pt x="52" y="45"/>
                </a:cubicBezTo>
                <a:cubicBezTo>
                  <a:pt x="53" y="45"/>
                  <a:pt x="54" y="45"/>
                  <a:pt x="55" y="44"/>
                </a:cubicBezTo>
                <a:cubicBezTo>
                  <a:pt x="55" y="44"/>
                  <a:pt x="56" y="43"/>
                  <a:pt x="56" y="42"/>
                </a:cubicBezTo>
                <a:cubicBezTo>
                  <a:pt x="56" y="41"/>
                  <a:pt x="55" y="40"/>
                  <a:pt x="55" y="39"/>
                </a:cubicBezTo>
                <a:close/>
                <a:moveTo>
                  <a:pt x="38" y="40"/>
                </a:moveTo>
                <a:cubicBezTo>
                  <a:pt x="34" y="40"/>
                  <a:pt x="34" y="40"/>
                  <a:pt x="34" y="40"/>
                </a:cubicBezTo>
                <a:cubicBezTo>
                  <a:pt x="34" y="41"/>
                  <a:pt x="33" y="43"/>
                  <a:pt x="32" y="44"/>
                </a:cubicBezTo>
                <a:cubicBezTo>
                  <a:pt x="30" y="43"/>
                  <a:pt x="28" y="42"/>
                  <a:pt x="26" y="42"/>
                </a:cubicBezTo>
                <a:cubicBezTo>
                  <a:pt x="25" y="45"/>
                  <a:pt x="25" y="45"/>
                  <a:pt x="25" y="45"/>
                </a:cubicBezTo>
                <a:cubicBezTo>
                  <a:pt x="27" y="46"/>
                  <a:pt x="29" y="47"/>
                  <a:pt x="30" y="48"/>
                </a:cubicBezTo>
                <a:cubicBezTo>
                  <a:pt x="29" y="49"/>
                  <a:pt x="27" y="51"/>
                  <a:pt x="25" y="52"/>
                </a:cubicBezTo>
                <a:cubicBezTo>
                  <a:pt x="27" y="55"/>
                  <a:pt x="27" y="55"/>
                  <a:pt x="27" y="55"/>
                </a:cubicBezTo>
                <a:cubicBezTo>
                  <a:pt x="30" y="54"/>
                  <a:pt x="32" y="52"/>
                  <a:pt x="34" y="50"/>
                </a:cubicBezTo>
                <a:cubicBezTo>
                  <a:pt x="35" y="51"/>
                  <a:pt x="37" y="53"/>
                  <a:pt x="39" y="55"/>
                </a:cubicBezTo>
                <a:cubicBezTo>
                  <a:pt x="42" y="53"/>
                  <a:pt x="42" y="53"/>
                  <a:pt x="42" y="53"/>
                </a:cubicBezTo>
                <a:cubicBezTo>
                  <a:pt x="40" y="50"/>
                  <a:pt x="38" y="48"/>
                  <a:pt x="36" y="47"/>
                </a:cubicBezTo>
                <a:cubicBezTo>
                  <a:pt x="37" y="45"/>
                  <a:pt x="37" y="43"/>
                  <a:pt x="38" y="40"/>
                </a:cubicBezTo>
                <a:close/>
                <a:moveTo>
                  <a:pt x="28" y="9"/>
                </a:moveTo>
                <a:cubicBezTo>
                  <a:pt x="26" y="9"/>
                  <a:pt x="23" y="10"/>
                  <a:pt x="22" y="11"/>
                </a:cubicBezTo>
                <a:cubicBezTo>
                  <a:pt x="20" y="13"/>
                  <a:pt x="20" y="15"/>
                  <a:pt x="20" y="17"/>
                </a:cubicBezTo>
                <a:cubicBezTo>
                  <a:pt x="20" y="20"/>
                  <a:pt x="20" y="22"/>
                  <a:pt x="22" y="23"/>
                </a:cubicBezTo>
                <a:cubicBezTo>
                  <a:pt x="23" y="25"/>
                  <a:pt x="26" y="26"/>
                  <a:pt x="28" y="26"/>
                </a:cubicBezTo>
                <a:cubicBezTo>
                  <a:pt x="30" y="26"/>
                  <a:pt x="32" y="25"/>
                  <a:pt x="34" y="23"/>
                </a:cubicBezTo>
                <a:cubicBezTo>
                  <a:pt x="35" y="22"/>
                  <a:pt x="36" y="20"/>
                  <a:pt x="36" y="17"/>
                </a:cubicBezTo>
                <a:cubicBezTo>
                  <a:pt x="36" y="15"/>
                  <a:pt x="35" y="13"/>
                  <a:pt x="34" y="11"/>
                </a:cubicBezTo>
                <a:cubicBezTo>
                  <a:pt x="32" y="10"/>
                  <a:pt x="30" y="9"/>
                  <a:pt x="28" y="9"/>
                </a:cubicBezTo>
                <a:close/>
                <a:moveTo>
                  <a:pt x="30" y="15"/>
                </a:moveTo>
                <a:cubicBezTo>
                  <a:pt x="30" y="14"/>
                  <a:pt x="29" y="14"/>
                  <a:pt x="28" y="14"/>
                </a:cubicBezTo>
                <a:cubicBezTo>
                  <a:pt x="27" y="14"/>
                  <a:pt x="26" y="14"/>
                  <a:pt x="25" y="15"/>
                </a:cubicBezTo>
                <a:cubicBezTo>
                  <a:pt x="25" y="15"/>
                  <a:pt x="24" y="16"/>
                  <a:pt x="24" y="17"/>
                </a:cubicBezTo>
                <a:cubicBezTo>
                  <a:pt x="24" y="18"/>
                  <a:pt x="25" y="19"/>
                  <a:pt x="25" y="20"/>
                </a:cubicBezTo>
                <a:cubicBezTo>
                  <a:pt x="26" y="20"/>
                  <a:pt x="27" y="21"/>
                  <a:pt x="28" y="21"/>
                </a:cubicBezTo>
                <a:cubicBezTo>
                  <a:pt x="29" y="21"/>
                  <a:pt x="30" y="20"/>
                  <a:pt x="30" y="20"/>
                </a:cubicBezTo>
                <a:cubicBezTo>
                  <a:pt x="31" y="19"/>
                  <a:pt x="32" y="18"/>
                  <a:pt x="32" y="17"/>
                </a:cubicBezTo>
                <a:cubicBezTo>
                  <a:pt x="32" y="16"/>
                  <a:pt x="31" y="15"/>
                  <a:pt x="30" y="15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20">
            <a:extLst>
              <a:ext uri="{FF2B5EF4-FFF2-40B4-BE49-F238E27FC236}">
                <a16:creationId xmlns:a16="http://schemas.microsoft.com/office/drawing/2014/main" id="{2A3980BB-2851-4B4D-B32C-AA7CD5FAC244}"/>
              </a:ext>
            </a:extLst>
          </p:cNvPr>
          <p:cNvSpPr>
            <a:spLocks noEditPoints="1"/>
          </p:cNvSpPr>
          <p:nvPr/>
        </p:nvSpPr>
        <p:spPr bwMode="auto">
          <a:xfrm>
            <a:off x="2046288" y="4351338"/>
            <a:ext cx="573087" cy="614362"/>
          </a:xfrm>
          <a:custGeom>
            <a:avLst/>
            <a:gdLst>
              <a:gd name="T0" fmla="*/ 0 w 56"/>
              <a:gd name="T1" fmla="*/ 51197 h 60"/>
              <a:gd name="T2" fmla="*/ 51168 w 56"/>
              <a:gd name="T3" fmla="*/ 51197 h 60"/>
              <a:gd name="T4" fmla="*/ 51168 w 56"/>
              <a:gd name="T5" fmla="*/ 552926 h 60"/>
              <a:gd name="T6" fmla="*/ 573087 w 56"/>
              <a:gd name="T7" fmla="*/ 552926 h 60"/>
              <a:gd name="T8" fmla="*/ 573087 w 56"/>
              <a:gd name="T9" fmla="*/ 614362 h 60"/>
              <a:gd name="T10" fmla="*/ 51168 w 56"/>
              <a:gd name="T11" fmla="*/ 614362 h 60"/>
              <a:gd name="T12" fmla="*/ 0 w 56"/>
              <a:gd name="T13" fmla="*/ 614362 h 60"/>
              <a:gd name="T14" fmla="*/ 0 w 56"/>
              <a:gd name="T15" fmla="*/ 552926 h 60"/>
              <a:gd name="T16" fmla="*/ 0 w 56"/>
              <a:gd name="T17" fmla="*/ 51197 h 60"/>
              <a:gd name="T18" fmla="*/ 81870 w 56"/>
              <a:gd name="T19" fmla="*/ 276463 h 60"/>
              <a:gd name="T20" fmla="*/ 112571 w 56"/>
              <a:gd name="T21" fmla="*/ 327660 h 60"/>
              <a:gd name="T22" fmla="*/ 112571 w 56"/>
              <a:gd name="T23" fmla="*/ 327660 h 60"/>
              <a:gd name="T24" fmla="*/ 112571 w 56"/>
              <a:gd name="T25" fmla="*/ 317420 h 60"/>
              <a:gd name="T26" fmla="*/ 225141 w 56"/>
              <a:gd name="T27" fmla="*/ 307181 h 60"/>
              <a:gd name="T28" fmla="*/ 440049 w 56"/>
              <a:gd name="T29" fmla="*/ 122872 h 60"/>
              <a:gd name="T30" fmla="*/ 480984 w 56"/>
              <a:gd name="T31" fmla="*/ 133112 h 60"/>
              <a:gd name="T32" fmla="*/ 460516 w 56"/>
              <a:gd name="T33" fmla="*/ 71676 h 60"/>
              <a:gd name="T34" fmla="*/ 450283 w 56"/>
              <a:gd name="T35" fmla="*/ 0 h 60"/>
              <a:gd name="T36" fmla="*/ 399114 w 56"/>
              <a:gd name="T37" fmla="*/ 51197 h 60"/>
              <a:gd name="T38" fmla="*/ 347946 w 56"/>
              <a:gd name="T39" fmla="*/ 92154 h 60"/>
              <a:gd name="T40" fmla="*/ 388880 w 56"/>
              <a:gd name="T41" fmla="*/ 112633 h 60"/>
              <a:gd name="T42" fmla="*/ 225141 w 56"/>
              <a:gd name="T43" fmla="*/ 245745 h 60"/>
              <a:gd name="T44" fmla="*/ 92103 w 56"/>
              <a:gd name="T45" fmla="*/ 266224 h 60"/>
              <a:gd name="T46" fmla="*/ 81870 w 56"/>
              <a:gd name="T47" fmla="*/ 276463 h 60"/>
              <a:gd name="T48" fmla="*/ 81870 w 56"/>
              <a:gd name="T49" fmla="*/ 276463 h 60"/>
              <a:gd name="T50" fmla="*/ 409348 w 56"/>
              <a:gd name="T51" fmla="*/ 532447 h 60"/>
              <a:gd name="T52" fmla="*/ 501451 w 56"/>
              <a:gd name="T53" fmla="*/ 532447 h 60"/>
              <a:gd name="T54" fmla="*/ 501451 w 56"/>
              <a:gd name="T55" fmla="*/ 184309 h 60"/>
              <a:gd name="T56" fmla="*/ 409348 w 56"/>
              <a:gd name="T57" fmla="*/ 296942 h 60"/>
              <a:gd name="T58" fmla="*/ 409348 w 56"/>
              <a:gd name="T59" fmla="*/ 532447 h 60"/>
              <a:gd name="T60" fmla="*/ 266076 w 56"/>
              <a:gd name="T61" fmla="*/ 532447 h 60"/>
              <a:gd name="T62" fmla="*/ 368413 w 56"/>
              <a:gd name="T63" fmla="*/ 532447 h 60"/>
              <a:gd name="T64" fmla="*/ 368413 w 56"/>
              <a:gd name="T65" fmla="*/ 409575 h 60"/>
              <a:gd name="T66" fmla="*/ 266076 w 56"/>
              <a:gd name="T67" fmla="*/ 409575 h 60"/>
              <a:gd name="T68" fmla="*/ 266076 w 56"/>
              <a:gd name="T69" fmla="*/ 532447 h 60"/>
              <a:gd name="T70" fmla="*/ 133038 w 56"/>
              <a:gd name="T71" fmla="*/ 532447 h 60"/>
              <a:gd name="T72" fmla="*/ 225141 w 56"/>
              <a:gd name="T73" fmla="*/ 532447 h 60"/>
              <a:gd name="T74" fmla="*/ 225141 w 56"/>
              <a:gd name="T75" fmla="*/ 358378 h 60"/>
              <a:gd name="T76" fmla="*/ 133038 w 56"/>
              <a:gd name="T77" fmla="*/ 358378 h 60"/>
              <a:gd name="T78" fmla="*/ 133038 w 56"/>
              <a:gd name="T79" fmla="*/ 532447 h 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60"/>
              <a:gd name="T122" fmla="*/ 56 w 56"/>
              <a:gd name="T123" fmla="*/ 60 h 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60">
                <a:moveTo>
                  <a:pt x="0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4"/>
                  <a:pt x="5" y="54"/>
                  <a:pt x="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60"/>
                  <a:pt x="56" y="60"/>
                  <a:pt x="56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"/>
                  <a:pt x="0" y="5"/>
                  <a:pt x="0" y="5"/>
                </a:cubicBezTo>
                <a:close/>
                <a:moveTo>
                  <a:pt x="8" y="27"/>
                </a:move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1"/>
                  <a:pt x="11" y="31"/>
                </a:cubicBezTo>
                <a:cubicBezTo>
                  <a:pt x="15" y="30"/>
                  <a:pt x="18" y="30"/>
                  <a:pt x="22" y="30"/>
                </a:cubicBezTo>
                <a:cubicBezTo>
                  <a:pt x="30" y="30"/>
                  <a:pt x="38" y="30"/>
                  <a:pt x="43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5"/>
                  <a:pt x="39" y="5"/>
                  <a:pt x="39" y="5"/>
                </a:cubicBezTo>
                <a:cubicBezTo>
                  <a:pt x="34" y="9"/>
                  <a:pt x="34" y="9"/>
                  <a:pt x="34" y="9"/>
                </a:cubicBezTo>
                <a:cubicBezTo>
                  <a:pt x="38" y="11"/>
                  <a:pt x="38" y="11"/>
                  <a:pt x="38" y="11"/>
                </a:cubicBezTo>
                <a:cubicBezTo>
                  <a:pt x="33" y="24"/>
                  <a:pt x="28" y="24"/>
                  <a:pt x="22" y="24"/>
                </a:cubicBezTo>
                <a:cubicBezTo>
                  <a:pt x="18" y="24"/>
                  <a:pt x="13" y="24"/>
                  <a:pt x="9" y="26"/>
                </a:cubicBezTo>
                <a:cubicBezTo>
                  <a:pt x="9" y="26"/>
                  <a:pt x="9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lose/>
                <a:moveTo>
                  <a:pt x="40" y="52"/>
                </a:moveTo>
                <a:cubicBezTo>
                  <a:pt x="49" y="52"/>
                  <a:pt x="49" y="52"/>
                  <a:pt x="49" y="52"/>
                </a:cubicBezTo>
                <a:cubicBezTo>
                  <a:pt x="49" y="18"/>
                  <a:pt x="49" y="18"/>
                  <a:pt x="49" y="18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52"/>
                  <a:pt x="40" y="52"/>
                  <a:pt x="40" y="52"/>
                </a:cubicBezTo>
                <a:close/>
                <a:moveTo>
                  <a:pt x="26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6" y="40"/>
                  <a:pt x="36" y="40"/>
                  <a:pt x="3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13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35"/>
                  <a:pt x="22" y="35"/>
                  <a:pt x="22" y="35"/>
                </a:cubicBezTo>
                <a:cubicBezTo>
                  <a:pt x="13" y="35"/>
                  <a:pt x="13" y="35"/>
                  <a:pt x="13" y="35"/>
                </a:cubicBezTo>
                <a:lnTo>
                  <a:pt x="13" y="52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Freeform 21">
            <a:extLst>
              <a:ext uri="{FF2B5EF4-FFF2-40B4-BE49-F238E27FC236}">
                <a16:creationId xmlns:a16="http://schemas.microsoft.com/office/drawing/2014/main" id="{3FDB0076-0CC0-492A-AE85-98BC0F149A1E}"/>
              </a:ext>
            </a:extLst>
          </p:cNvPr>
          <p:cNvSpPr>
            <a:spLocks noEditPoints="1"/>
          </p:cNvSpPr>
          <p:nvPr/>
        </p:nvSpPr>
        <p:spPr bwMode="auto">
          <a:xfrm>
            <a:off x="3181350" y="4351338"/>
            <a:ext cx="482600" cy="642937"/>
          </a:xfrm>
          <a:custGeom>
            <a:avLst/>
            <a:gdLst>
              <a:gd name="T0" fmla="*/ 431260 w 47"/>
              <a:gd name="T1" fmla="*/ 51027 h 63"/>
              <a:gd name="T2" fmla="*/ 431260 w 47"/>
              <a:gd name="T3" fmla="*/ 51027 h 63"/>
              <a:gd name="T4" fmla="*/ 482600 w 47"/>
              <a:gd name="T5" fmla="*/ 163286 h 63"/>
              <a:gd name="T6" fmla="*/ 431260 w 47"/>
              <a:gd name="T7" fmla="*/ 275544 h 63"/>
              <a:gd name="T8" fmla="*/ 328579 w 47"/>
              <a:gd name="T9" fmla="*/ 377598 h 63"/>
              <a:gd name="T10" fmla="*/ 215630 w 47"/>
              <a:gd name="T11" fmla="*/ 428625 h 63"/>
              <a:gd name="T12" fmla="*/ 143753 w 47"/>
              <a:gd name="T13" fmla="*/ 418419 h 63"/>
              <a:gd name="T14" fmla="*/ 225898 w 47"/>
              <a:gd name="T15" fmla="*/ 336777 h 63"/>
              <a:gd name="T16" fmla="*/ 266970 w 47"/>
              <a:gd name="T17" fmla="*/ 316366 h 63"/>
              <a:gd name="T18" fmla="*/ 369651 w 47"/>
              <a:gd name="T19" fmla="*/ 214312 h 63"/>
              <a:gd name="T20" fmla="*/ 390187 w 47"/>
              <a:gd name="T21" fmla="*/ 163286 h 63"/>
              <a:gd name="T22" fmla="*/ 369651 w 47"/>
              <a:gd name="T23" fmla="*/ 112259 h 63"/>
              <a:gd name="T24" fmla="*/ 369651 w 47"/>
              <a:gd name="T25" fmla="*/ 112259 h 63"/>
              <a:gd name="T26" fmla="*/ 318311 w 47"/>
              <a:gd name="T27" fmla="*/ 91848 h 63"/>
              <a:gd name="T28" fmla="*/ 266970 w 47"/>
              <a:gd name="T29" fmla="*/ 112259 h 63"/>
              <a:gd name="T30" fmla="*/ 164289 w 47"/>
              <a:gd name="T31" fmla="*/ 214312 h 63"/>
              <a:gd name="T32" fmla="*/ 154021 w 47"/>
              <a:gd name="T33" fmla="*/ 224518 h 63"/>
              <a:gd name="T34" fmla="*/ 51340 w 47"/>
              <a:gd name="T35" fmla="*/ 316366 h 63"/>
              <a:gd name="T36" fmla="*/ 51340 w 47"/>
              <a:gd name="T37" fmla="*/ 265339 h 63"/>
              <a:gd name="T38" fmla="*/ 92413 w 47"/>
              <a:gd name="T39" fmla="*/ 153080 h 63"/>
              <a:gd name="T40" fmla="*/ 195094 w 47"/>
              <a:gd name="T41" fmla="*/ 51027 h 63"/>
              <a:gd name="T42" fmla="*/ 318311 w 47"/>
              <a:gd name="T43" fmla="*/ 0 h 63"/>
              <a:gd name="T44" fmla="*/ 431260 w 47"/>
              <a:gd name="T45" fmla="*/ 51027 h 63"/>
              <a:gd name="T46" fmla="*/ 420991 w 47"/>
              <a:gd name="T47" fmla="*/ 326571 h 63"/>
              <a:gd name="T48" fmla="*/ 318311 w 47"/>
              <a:gd name="T49" fmla="*/ 428625 h 63"/>
              <a:gd name="T50" fmla="*/ 236166 w 47"/>
              <a:gd name="T51" fmla="*/ 510267 h 63"/>
              <a:gd name="T52" fmla="*/ 215630 w 47"/>
              <a:gd name="T53" fmla="*/ 530678 h 63"/>
              <a:gd name="T54" fmla="*/ 164289 w 47"/>
              <a:gd name="T55" fmla="*/ 551089 h 63"/>
              <a:gd name="T56" fmla="*/ 112949 w 47"/>
              <a:gd name="T57" fmla="*/ 530678 h 63"/>
              <a:gd name="T58" fmla="*/ 112949 w 47"/>
              <a:gd name="T59" fmla="*/ 530678 h 63"/>
              <a:gd name="T60" fmla="*/ 82145 w 47"/>
              <a:gd name="T61" fmla="*/ 479651 h 63"/>
              <a:gd name="T62" fmla="*/ 112949 w 47"/>
              <a:gd name="T63" fmla="*/ 418419 h 63"/>
              <a:gd name="T64" fmla="*/ 215630 w 47"/>
              <a:gd name="T65" fmla="*/ 316366 h 63"/>
              <a:gd name="T66" fmla="*/ 256702 w 47"/>
              <a:gd name="T67" fmla="*/ 295955 h 63"/>
              <a:gd name="T68" fmla="*/ 328579 w 47"/>
              <a:gd name="T69" fmla="*/ 224518 h 63"/>
              <a:gd name="T70" fmla="*/ 266970 w 47"/>
              <a:gd name="T71" fmla="*/ 214312 h 63"/>
              <a:gd name="T72" fmla="*/ 143753 w 47"/>
              <a:gd name="T73" fmla="*/ 255134 h 63"/>
              <a:gd name="T74" fmla="*/ 41072 w 47"/>
              <a:gd name="T75" fmla="*/ 357187 h 63"/>
              <a:gd name="T76" fmla="*/ 0 w 47"/>
              <a:gd name="T77" fmla="*/ 479651 h 63"/>
              <a:gd name="T78" fmla="*/ 41072 w 47"/>
              <a:gd name="T79" fmla="*/ 591910 h 63"/>
              <a:gd name="T80" fmla="*/ 41072 w 47"/>
              <a:gd name="T81" fmla="*/ 591910 h 63"/>
              <a:gd name="T82" fmla="*/ 164289 w 47"/>
              <a:gd name="T83" fmla="*/ 642937 h 63"/>
              <a:gd name="T84" fmla="*/ 277238 w 47"/>
              <a:gd name="T85" fmla="*/ 591910 h 63"/>
              <a:gd name="T86" fmla="*/ 379919 w 47"/>
              <a:gd name="T87" fmla="*/ 489857 h 63"/>
              <a:gd name="T88" fmla="*/ 431260 w 47"/>
              <a:gd name="T89" fmla="*/ 377598 h 63"/>
              <a:gd name="T90" fmla="*/ 420991 w 47"/>
              <a:gd name="T91" fmla="*/ 326571 h 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7"/>
              <a:gd name="T139" fmla="*/ 0 h 63"/>
              <a:gd name="T140" fmla="*/ 47 w 47"/>
              <a:gd name="T141" fmla="*/ 63 h 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7" h="63">
                <a:moveTo>
                  <a:pt x="42" y="5"/>
                </a:moveTo>
                <a:cubicBezTo>
                  <a:pt x="42" y="5"/>
                  <a:pt x="42" y="5"/>
                  <a:pt x="42" y="5"/>
                </a:cubicBezTo>
                <a:cubicBezTo>
                  <a:pt x="45" y="8"/>
                  <a:pt x="47" y="12"/>
                  <a:pt x="47" y="16"/>
                </a:cubicBezTo>
                <a:cubicBezTo>
                  <a:pt x="47" y="20"/>
                  <a:pt x="45" y="24"/>
                  <a:pt x="42" y="27"/>
                </a:cubicBezTo>
                <a:cubicBezTo>
                  <a:pt x="32" y="37"/>
                  <a:pt x="32" y="37"/>
                  <a:pt x="32" y="37"/>
                </a:cubicBezTo>
                <a:cubicBezTo>
                  <a:pt x="29" y="41"/>
                  <a:pt x="25" y="42"/>
                  <a:pt x="21" y="42"/>
                </a:cubicBezTo>
                <a:cubicBezTo>
                  <a:pt x="19" y="42"/>
                  <a:pt x="16" y="42"/>
                  <a:pt x="14" y="41"/>
                </a:cubicBezTo>
                <a:cubicBezTo>
                  <a:pt x="22" y="33"/>
                  <a:pt x="22" y="33"/>
                  <a:pt x="22" y="33"/>
                </a:cubicBezTo>
                <a:cubicBezTo>
                  <a:pt x="23" y="33"/>
                  <a:pt x="25" y="33"/>
                  <a:pt x="26" y="31"/>
                </a:cubicBezTo>
                <a:cubicBezTo>
                  <a:pt x="36" y="21"/>
                  <a:pt x="36" y="21"/>
                  <a:pt x="36" y="21"/>
                </a:cubicBezTo>
                <a:cubicBezTo>
                  <a:pt x="38" y="20"/>
                  <a:pt x="38" y="18"/>
                  <a:pt x="38" y="16"/>
                </a:cubicBezTo>
                <a:cubicBezTo>
                  <a:pt x="38" y="14"/>
                  <a:pt x="38" y="12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9"/>
                  <a:pt x="33" y="9"/>
                  <a:pt x="31" y="9"/>
                </a:cubicBezTo>
                <a:cubicBezTo>
                  <a:pt x="29" y="9"/>
                  <a:pt x="27" y="9"/>
                  <a:pt x="26" y="11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21"/>
                  <a:pt x="15" y="21"/>
                  <a:pt x="15" y="22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29"/>
                  <a:pt x="5" y="28"/>
                  <a:pt x="5" y="26"/>
                </a:cubicBezTo>
                <a:cubicBezTo>
                  <a:pt x="5" y="22"/>
                  <a:pt x="6" y="18"/>
                  <a:pt x="9" y="15"/>
                </a:cubicBezTo>
                <a:cubicBezTo>
                  <a:pt x="19" y="5"/>
                  <a:pt x="19" y="5"/>
                  <a:pt x="19" y="5"/>
                </a:cubicBezTo>
                <a:cubicBezTo>
                  <a:pt x="23" y="1"/>
                  <a:pt x="27" y="0"/>
                  <a:pt x="31" y="0"/>
                </a:cubicBezTo>
                <a:cubicBezTo>
                  <a:pt x="35" y="0"/>
                  <a:pt x="39" y="1"/>
                  <a:pt x="42" y="5"/>
                </a:cubicBezTo>
                <a:close/>
                <a:moveTo>
                  <a:pt x="41" y="32"/>
                </a:moveTo>
                <a:cubicBezTo>
                  <a:pt x="31" y="42"/>
                  <a:pt x="31" y="42"/>
                  <a:pt x="31" y="42"/>
                </a:cubicBezTo>
                <a:cubicBezTo>
                  <a:pt x="23" y="50"/>
                  <a:pt x="23" y="50"/>
                  <a:pt x="23" y="50"/>
                </a:cubicBezTo>
                <a:cubicBezTo>
                  <a:pt x="21" y="52"/>
                  <a:pt x="21" y="52"/>
                  <a:pt x="21" y="52"/>
                </a:cubicBezTo>
                <a:cubicBezTo>
                  <a:pt x="20" y="53"/>
                  <a:pt x="18" y="54"/>
                  <a:pt x="16" y="54"/>
                </a:cubicBezTo>
                <a:cubicBezTo>
                  <a:pt x="14" y="54"/>
                  <a:pt x="12" y="53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9" y="51"/>
                  <a:pt x="8" y="49"/>
                  <a:pt x="8" y="47"/>
                </a:cubicBezTo>
                <a:cubicBezTo>
                  <a:pt x="8" y="45"/>
                  <a:pt x="9" y="43"/>
                  <a:pt x="11" y="41"/>
                </a:cubicBezTo>
                <a:cubicBezTo>
                  <a:pt x="21" y="31"/>
                  <a:pt x="21" y="31"/>
                  <a:pt x="21" y="31"/>
                </a:cubicBezTo>
                <a:cubicBezTo>
                  <a:pt x="22" y="30"/>
                  <a:pt x="23" y="30"/>
                  <a:pt x="25" y="29"/>
                </a:cubicBezTo>
                <a:cubicBezTo>
                  <a:pt x="32" y="22"/>
                  <a:pt x="32" y="22"/>
                  <a:pt x="32" y="22"/>
                </a:cubicBezTo>
                <a:cubicBezTo>
                  <a:pt x="30" y="21"/>
                  <a:pt x="28" y="21"/>
                  <a:pt x="26" y="21"/>
                </a:cubicBezTo>
                <a:cubicBezTo>
                  <a:pt x="22" y="21"/>
                  <a:pt x="18" y="22"/>
                  <a:pt x="14" y="25"/>
                </a:cubicBezTo>
                <a:cubicBezTo>
                  <a:pt x="4" y="35"/>
                  <a:pt x="4" y="35"/>
                  <a:pt x="4" y="35"/>
                </a:cubicBezTo>
                <a:cubicBezTo>
                  <a:pt x="1" y="38"/>
                  <a:pt x="0" y="43"/>
                  <a:pt x="0" y="47"/>
                </a:cubicBezTo>
                <a:cubicBezTo>
                  <a:pt x="0" y="51"/>
                  <a:pt x="1" y="55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8" y="61"/>
                  <a:pt x="12" y="63"/>
                  <a:pt x="16" y="63"/>
                </a:cubicBezTo>
                <a:cubicBezTo>
                  <a:pt x="20" y="63"/>
                  <a:pt x="24" y="61"/>
                  <a:pt x="27" y="58"/>
                </a:cubicBezTo>
                <a:cubicBezTo>
                  <a:pt x="37" y="48"/>
                  <a:pt x="37" y="48"/>
                  <a:pt x="37" y="48"/>
                </a:cubicBezTo>
                <a:cubicBezTo>
                  <a:pt x="41" y="45"/>
                  <a:pt x="42" y="41"/>
                  <a:pt x="42" y="37"/>
                </a:cubicBezTo>
                <a:cubicBezTo>
                  <a:pt x="42" y="35"/>
                  <a:pt x="42" y="33"/>
                  <a:pt x="41" y="3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Freeform 22">
            <a:extLst>
              <a:ext uri="{FF2B5EF4-FFF2-40B4-BE49-F238E27FC236}">
                <a16:creationId xmlns:a16="http://schemas.microsoft.com/office/drawing/2014/main" id="{1A90C352-4F5B-4F55-B89B-D49C73A9F1F8}"/>
              </a:ext>
            </a:extLst>
          </p:cNvPr>
          <p:cNvSpPr>
            <a:spLocks noEditPoints="1"/>
          </p:cNvSpPr>
          <p:nvPr/>
        </p:nvSpPr>
        <p:spPr bwMode="auto">
          <a:xfrm>
            <a:off x="5302250" y="4360863"/>
            <a:ext cx="584200" cy="633412"/>
          </a:xfrm>
          <a:custGeom>
            <a:avLst/>
            <a:gdLst>
              <a:gd name="T0" fmla="*/ 40996 w 57"/>
              <a:gd name="T1" fmla="*/ 40865 h 62"/>
              <a:gd name="T2" fmla="*/ 153737 w 57"/>
              <a:gd name="T3" fmla="*/ 30649 h 62"/>
              <a:gd name="T4" fmla="*/ 276726 w 57"/>
              <a:gd name="T5" fmla="*/ 0 h 62"/>
              <a:gd name="T6" fmla="*/ 297225 w 57"/>
              <a:gd name="T7" fmla="*/ 0 h 62"/>
              <a:gd name="T8" fmla="*/ 307474 w 57"/>
              <a:gd name="T9" fmla="*/ 0 h 62"/>
              <a:gd name="T10" fmla="*/ 430463 w 57"/>
              <a:gd name="T11" fmla="*/ 30649 h 62"/>
              <a:gd name="T12" fmla="*/ 543204 w 57"/>
              <a:gd name="T13" fmla="*/ 40865 h 62"/>
              <a:gd name="T14" fmla="*/ 584200 w 57"/>
              <a:gd name="T15" fmla="*/ 30649 h 62"/>
              <a:gd name="T16" fmla="*/ 584200 w 57"/>
              <a:gd name="T17" fmla="*/ 71514 h 62"/>
              <a:gd name="T18" fmla="*/ 502207 w 57"/>
              <a:gd name="T19" fmla="*/ 480167 h 62"/>
              <a:gd name="T20" fmla="*/ 297225 w 57"/>
              <a:gd name="T21" fmla="*/ 633412 h 62"/>
              <a:gd name="T22" fmla="*/ 297225 w 57"/>
              <a:gd name="T23" fmla="*/ 633412 h 62"/>
              <a:gd name="T24" fmla="*/ 286975 w 57"/>
              <a:gd name="T25" fmla="*/ 633412 h 62"/>
              <a:gd name="T26" fmla="*/ 81993 w 57"/>
              <a:gd name="T27" fmla="*/ 480167 h 62"/>
              <a:gd name="T28" fmla="*/ 0 w 57"/>
              <a:gd name="T29" fmla="*/ 71514 h 62"/>
              <a:gd name="T30" fmla="*/ 0 w 57"/>
              <a:gd name="T31" fmla="*/ 30649 h 62"/>
              <a:gd name="T32" fmla="*/ 40996 w 57"/>
              <a:gd name="T33" fmla="*/ 40865 h 62"/>
              <a:gd name="T34" fmla="*/ 297225 w 57"/>
              <a:gd name="T35" fmla="*/ 316706 h 62"/>
              <a:gd name="T36" fmla="*/ 491958 w 57"/>
              <a:gd name="T37" fmla="*/ 316706 h 62"/>
              <a:gd name="T38" fmla="*/ 512456 w 57"/>
              <a:gd name="T39" fmla="*/ 122596 h 62"/>
              <a:gd name="T40" fmla="*/ 420214 w 57"/>
              <a:gd name="T41" fmla="*/ 112380 h 62"/>
              <a:gd name="T42" fmla="*/ 297225 w 57"/>
              <a:gd name="T43" fmla="*/ 81731 h 62"/>
              <a:gd name="T44" fmla="*/ 297225 w 57"/>
              <a:gd name="T45" fmla="*/ 316706 h 62"/>
              <a:gd name="T46" fmla="*/ 297225 w 57"/>
              <a:gd name="T47" fmla="*/ 551681 h 62"/>
              <a:gd name="T48" fmla="*/ 297225 w 57"/>
              <a:gd name="T49" fmla="*/ 316706 h 62"/>
              <a:gd name="T50" fmla="*/ 92242 w 57"/>
              <a:gd name="T51" fmla="*/ 316706 h 62"/>
              <a:gd name="T52" fmla="*/ 143488 w 57"/>
              <a:gd name="T53" fmla="*/ 439302 h 62"/>
              <a:gd name="T54" fmla="*/ 297225 w 57"/>
              <a:gd name="T55" fmla="*/ 551681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"/>
              <a:gd name="T85" fmla="*/ 0 h 62"/>
              <a:gd name="T86" fmla="*/ 57 w 57"/>
              <a:gd name="T87" fmla="*/ 62 h 6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" h="62">
                <a:moveTo>
                  <a:pt x="4" y="4"/>
                </a:moveTo>
                <a:cubicBezTo>
                  <a:pt x="7" y="4"/>
                  <a:pt x="11" y="4"/>
                  <a:pt x="15" y="3"/>
                </a:cubicBezTo>
                <a:cubicBezTo>
                  <a:pt x="19" y="3"/>
                  <a:pt x="23" y="2"/>
                  <a:pt x="27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4" y="2"/>
                  <a:pt x="38" y="3"/>
                  <a:pt x="42" y="3"/>
                </a:cubicBezTo>
                <a:cubicBezTo>
                  <a:pt x="46" y="4"/>
                  <a:pt x="50" y="4"/>
                  <a:pt x="53" y="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26"/>
                  <a:pt x="54" y="38"/>
                  <a:pt x="49" y="47"/>
                </a:cubicBezTo>
                <a:cubicBezTo>
                  <a:pt x="44" y="55"/>
                  <a:pt x="37" y="60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0" y="60"/>
                  <a:pt x="13" y="55"/>
                  <a:pt x="8" y="47"/>
                </a:cubicBezTo>
                <a:cubicBezTo>
                  <a:pt x="3" y="38"/>
                  <a:pt x="0" y="26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4" y="4"/>
                  <a:pt x="4" y="4"/>
                  <a:pt x="4" y="4"/>
                </a:cubicBezTo>
                <a:close/>
                <a:moveTo>
                  <a:pt x="29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49" y="26"/>
                  <a:pt x="50" y="19"/>
                  <a:pt x="50" y="12"/>
                </a:cubicBezTo>
                <a:cubicBezTo>
                  <a:pt x="47" y="12"/>
                  <a:pt x="44" y="12"/>
                  <a:pt x="41" y="11"/>
                </a:cubicBezTo>
                <a:cubicBezTo>
                  <a:pt x="37" y="11"/>
                  <a:pt x="33" y="9"/>
                  <a:pt x="29" y="8"/>
                </a:cubicBezTo>
                <a:cubicBezTo>
                  <a:pt x="29" y="31"/>
                  <a:pt x="29" y="31"/>
                  <a:pt x="29" y="31"/>
                </a:cubicBezTo>
                <a:close/>
                <a:moveTo>
                  <a:pt x="29" y="54"/>
                </a:moveTo>
                <a:cubicBezTo>
                  <a:pt x="29" y="31"/>
                  <a:pt x="29" y="31"/>
                  <a:pt x="2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10" y="36"/>
                  <a:pt x="12" y="40"/>
                  <a:pt x="14" y="43"/>
                </a:cubicBezTo>
                <a:cubicBezTo>
                  <a:pt x="17" y="49"/>
                  <a:pt x="23" y="52"/>
                  <a:pt x="29" y="5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Freeform 23">
            <a:extLst>
              <a:ext uri="{FF2B5EF4-FFF2-40B4-BE49-F238E27FC236}">
                <a16:creationId xmlns:a16="http://schemas.microsoft.com/office/drawing/2014/main" id="{89AC7741-78F0-45A8-BBCB-72DDFBB10BD6}"/>
              </a:ext>
            </a:extLst>
          </p:cNvPr>
          <p:cNvSpPr>
            <a:spLocks/>
          </p:cNvSpPr>
          <p:nvPr/>
        </p:nvSpPr>
        <p:spPr bwMode="auto">
          <a:xfrm>
            <a:off x="4237038" y="4371975"/>
            <a:ext cx="563562" cy="573088"/>
          </a:xfrm>
          <a:custGeom>
            <a:avLst/>
            <a:gdLst>
              <a:gd name="T0" fmla="*/ 543069 w 55"/>
              <a:gd name="T1" fmla="*/ 204674 h 56"/>
              <a:gd name="T2" fmla="*/ 553315 w 55"/>
              <a:gd name="T3" fmla="*/ 286544 h 56"/>
              <a:gd name="T4" fmla="*/ 532822 w 55"/>
              <a:gd name="T5" fmla="*/ 307011 h 56"/>
              <a:gd name="T6" fmla="*/ 563562 w 55"/>
              <a:gd name="T7" fmla="*/ 337713 h 56"/>
              <a:gd name="T8" fmla="*/ 553315 w 55"/>
              <a:gd name="T9" fmla="*/ 378647 h 56"/>
              <a:gd name="T10" fmla="*/ 532822 w 55"/>
              <a:gd name="T11" fmla="*/ 388881 h 56"/>
              <a:gd name="T12" fmla="*/ 543069 w 55"/>
              <a:gd name="T13" fmla="*/ 409349 h 56"/>
              <a:gd name="T14" fmla="*/ 532822 w 55"/>
              <a:gd name="T15" fmla="*/ 460517 h 56"/>
              <a:gd name="T16" fmla="*/ 512329 w 55"/>
              <a:gd name="T17" fmla="*/ 470751 h 56"/>
              <a:gd name="T18" fmla="*/ 532822 w 55"/>
              <a:gd name="T19" fmla="*/ 491218 h 56"/>
              <a:gd name="T20" fmla="*/ 522576 w 55"/>
              <a:gd name="T21" fmla="*/ 552621 h 56"/>
              <a:gd name="T22" fmla="*/ 481589 w 55"/>
              <a:gd name="T23" fmla="*/ 573088 h 56"/>
              <a:gd name="T24" fmla="*/ 204932 w 55"/>
              <a:gd name="T25" fmla="*/ 501452 h 56"/>
              <a:gd name="T26" fmla="*/ 133206 w 55"/>
              <a:gd name="T27" fmla="*/ 491218 h 56"/>
              <a:gd name="T28" fmla="*/ 133206 w 55"/>
              <a:gd name="T29" fmla="*/ 532153 h 56"/>
              <a:gd name="T30" fmla="*/ 0 w 55"/>
              <a:gd name="T31" fmla="*/ 532153 h 56"/>
              <a:gd name="T32" fmla="*/ 0 w 55"/>
              <a:gd name="T33" fmla="*/ 173973 h 56"/>
              <a:gd name="T34" fmla="*/ 133206 w 55"/>
              <a:gd name="T35" fmla="*/ 173973 h 56"/>
              <a:gd name="T36" fmla="*/ 133206 w 55"/>
              <a:gd name="T37" fmla="*/ 235375 h 56"/>
              <a:gd name="T38" fmla="*/ 184438 w 55"/>
              <a:gd name="T39" fmla="*/ 225142 h 56"/>
              <a:gd name="T40" fmla="*/ 409863 w 55"/>
              <a:gd name="T41" fmla="*/ 0 h 56"/>
              <a:gd name="T42" fmla="*/ 348384 w 55"/>
              <a:gd name="T43" fmla="*/ 214908 h 56"/>
              <a:gd name="T44" fmla="*/ 543069 w 55"/>
              <a:gd name="T45" fmla="*/ 204674 h 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56"/>
              <a:gd name="T71" fmla="*/ 55 w 55"/>
              <a:gd name="T72" fmla="*/ 56 h 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4" name="Freeform 24">
            <a:extLst>
              <a:ext uri="{FF2B5EF4-FFF2-40B4-BE49-F238E27FC236}">
                <a16:creationId xmlns:a16="http://schemas.microsoft.com/office/drawing/2014/main" id="{2A42C38C-BC30-4B6A-AB9E-318E17011198}"/>
              </a:ext>
            </a:extLst>
          </p:cNvPr>
          <p:cNvSpPr>
            <a:spLocks noEditPoints="1"/>
          </p:cNvSpPr>
          <p:nvPr/>
        </p:nvSpPr>
        <p:spPr bwMode="auto">
          <a:xfrm>
            <a:off x="6410325" y="4298950"/>
            <a:ext cx="531813" cy="706438"/>
          </a:xfrm>
          <a:custGeom>
            <a:avLst/>
            <a:gdLst>
              <a:gd name="T0" fmla="*/ 265907 w 52"/>
              <a:gd name="T1" fmla="*/ 419768 h 69"/>
              <a:gd name="T2" fmla="*/ 276134 w 52"/>
              <a:gd name="T3" fmla="*/ 419768 h 69"/>
              <a:gd name="T4" fmla="*/ 378405 w 52"/>
              <a:gd name="T5" fmla="*/ 255956 h 69"/>
              <a:gd name="T6" fmla="*/ 163635 w 52"/>
              <a:gd name="T7" fmla="*/ 184288 h 69"/>
              <a:gd name="T8" fmla="*/ 132953 w 52"/>
              <a:gd name="T9" fmla="*/ 470959 h 69"/>
              <a:gd name="T10" fmla="*/ 521586 w 52"/>
              <a:gd name="T11" fmla="*/ 532388 h 69"/>
              <a:gd name="T12" fmla="*/ 0 w 52"/>
              <a:gd name="T13" fmla="*/ 645009 h 69"/>
              <a:gd name="T14" fmla="*/ 132953 w 52"/>
              <a:gd name="T15" fmla="*/ 470959 h 69"/>
              <a:gd name="T16" fmla="*/ 265907 w 52"/>
              <a:gd name="T17" fmla="*/ 368576 h 69"/>
              <a:gd name="T18" fmla="*/ 296588 w 52"/>
              <a:gd name="T19" fmla="*/ 358338 h 69"/>
              <a:gd name="T20" fmla="*/ 235225 w 52"/>
              <a:gd name="T21" fmla="*/ 358338 h 69"/>
              <a:gd name="T22" fmla="*/ 296588 w 52"/>
              <a:gd name="T23" fmla="*/ 255956 h 69"/>
              <a:gd name="T24" fmla="*/ 337497 w 52"/>
              <a:gd name="T25" fmla="*/ 266194 h 69"/>
              <a:gd name="T26" fmla="*/ 296588 w 52"/>
              <a:gd name="T27" fmla="*/ 266194 h 69"/>
              <a:gd name="T28" fmla="*/ 347724 w 52"/>
              <a:gd name="T29" fmla="*/ 255956 h 69"/>
              <a:gd name="T30" fmla="*/ 286361 w 52"/>
              <a:gd name="T31" fmla="*/ 255956 h 69"/>
              <a:gd name="T32" fmla="*/ 317042 w 52"/>
              <a:gd name="T33" fmla="*/ 235479 h 69"/>
              <a:gd name="T34" fmla="*/ 347724 w 52"/>
              <a:gd name="T35" fmla="*/ 255956 h 69"/>
              <a:gd name="T36" fmla="*/ 235225 w 52"/>
              <a:gd name="T37" fmla="*/ 266194 h 69"/>
              <a:gd name="T38" fmla="*/ 204543 w 52"/>
              <a:gd name="T39" fmla="*/ 266194 h 69"/>
              <a:gd name="T40" fmla="*/ 235225 w 52"/>
              <a:gd name="T41" fmla="*/ 255956 h 69"/>
              <a:gd name="T42" fmla="*/ 224998 w 52"/>
              <a:gd name="T43" fmla="*/ 235479 h 69"/>
              <a:gd name="T44" fmla="*/ 245452 w 52"/>
              <a:gd name="T45" fmla="*/ 255956 h 69"/>
              <a:gd name="T46" fmla="*/ 194316 w 52"/>
              <a:gd name="T47" fmla="*/ 255956 h 69"/>
              <a:gd name="T48" fmla="*/ 255679 w 52"/>
              <a:gd name="T49" fmla="*/ 307147 h 69"/>
              <a:gd name="T50" fmla="*/ 276134 w 52"/>
              <a:gd name="T51" fmla="*/ 317385 h 69"/>
              <a:gd name="T52" fmla="*/ 327270 w 52"/>
              <a:gd name="T53" fmla="*/ 419768 h 69"/>
              <a:gd name="T54" fmla="*/ 286361 w 52"/>
              <a:gd name="T55" fmla="*/ 450482 h 69"/>
              <a:gd name="T56" fmla="*/ 255679 w 52"/>
              <a:gd name="T57" fmla="*/ 450482 h 69"/>
              <a:gd name="T58" fmla="*/ 194316 w 52"/>
              <a:gd name="T59" fmla="*/ 450482 h 69"/>
              <a:gd name="T60" fmla="*/ 173862 w 52"/>
              <a:gd name="T61" fmla="*/ 450482 h 69"/>
              <a:gd name="T62" fmla="*/ 122726 w 52"/>
              <a:gd name="T63" fmla="*/ 430006 h 69"/>
              <a:gd name="T64" fmla="*/ 102272 w 52"/>
              <a:gd name="T65" fmla="*/ 204765 h 69"/>
              <a:gd name="T66" fmla="*/ 419314 w 52"/>
              <a:gd name="T67" fmla="*/ 92144 h 69"/>
              <a:gd name="T68" fmla="*/ 501131 w 52"/>
              <a:gd name="T69" fmla="*/ 470959 h 69"/>
              <a:gd name="T70" fmla="*/ 398860 w 52"/>
              <a:gd name="T71" fmla="*/ 430006 h 69"/>
              <a:gd name="T72" fmla="*/ 357951 w 52"/>
              <a:gd name="T73" fmla="*/ 450482 h 69"/>
              <a:gd name="T74" fmla="*/ 327270 w 52"/>
              <a:gd name="T75" fmla="*/ 450482 h 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69"/>
              <a:gd name="T116" fmla="*/ 52 w 52"/>
              <a:gd name="T117" fmla="*/ 69 h 6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69">
                <a:moveTo>
                  <a:pt x="14" y="23"/>
                </a:moveTo>
                <a:cubicBezTo>
                  <a:pt x="16" y="31"/>
                  <a:pt x="18" y="39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7" y="41"/>
                  <a:pt x="26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33" y="38"/>
                  <a:pt x="36" y="32"/>
                  <a:pt x="37" y="25"/>
                </a:cubicBezTo>
                <a:cubicBezTo>
                  <a:pt x="36" y="20"/>
                  <a:pt x="36" y="20"/>
                  <a:pt x="36" y="20"/>
                </a:cubicBezTo>
                <a:cubicBezTo>
                  <a:pt x="33" y="21"/>
                  <a:pt x="21" y="23"/>
                  <a:pt x="16" y="18"/>
                </a:cubicBezTo>
                <a:cubicBezTo>
                  <a:pt x="15" y="20"/>
                  <a:pt x="15" y="21"/>
                  <a:pt x="14" y="23"/>
                </a:cubicBezTo>
                <a:close/>
                <a:moveTo>
                  <a:pt x="13" y="46"/>
                </a:moveTo>
                <a:cubicBezTo>
                  <a:pt x="19" y="55"/>
                  <a:pt x="32" y="55"/>
                  <a:pt x="38" y="46"/>
                </a:cubicBezTo>
                <a:cubicBezTo>
                  <a:pt x="43" y="47"/>
                  <a:pt x="47" y="49"/>
                  <a:pt x="51" y="52"/>
                </a:cubicBezTo>
                <a:cubicBezTo>
                  <a:pt x="51" y="55"/>
                  <a:pt x="52" y="59"/>
                  <a:pt x="52" y="63"/>
                </a:cubicBezTo>
                <a:cubicBezTo>
                  <a:pt x="37" y="69"/>
                  <a:pt x="15" y="69"/>
                  <a:pt x="0" y="63"/>
                </a:cubicBezTo>
                <a:cubicBezTo>
                  <a:pt x="0" y="59"/>
                  <a:pt x="0" y="55"/>
                  <a:pt x="1" y="52"/>
                </a:cubicBezTo>
                <a:cubicBezTo>
                  <a:pt x="4" y="49"/>
                  <a:pt x="9" y="47"/>
                  <a:pt x="13" y="46"/>
                </a:cubicBezTo>
                <a:close/>
                <a:moveTo>
                  <a:pt x="24" y="35"/>
                </a:moveTo>
                <a:cubicBezTo>
                  <a:pt x="24" y="36"/>
                  <a:pt x="25" y="36"/>
                  <a:pt x="26" y="36"/>
                </a:cubicBezTo>
                <a:cubicBezTo>
                  <a:pt x="27" y="36"/>
                  <a:pt x="28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8" y="36"/>
                  <a:pt x="27" y="37"/>
                  <a:pt x="26" y="37"/>
                </a:cubicBezTo>
                <a:cubicBezTo>
                  <a:pt x="25" y="37"/>
                  <a:pt x="24" y="36"/>
                  <a:pt x="23" y="35"/>
                </a:cubicBezTo>
                <a:cubicBezTo>
                  <a:pt x="24" y="35"/>
                  <a:pt x="24" y="35"/>
                  <a:pt x="24" y="35"/>
                </a:cubicBezTo>
                <a:close/>
                <a:moveTo>
                  <a:pt x="29" y="25"/>
                </a:moveTo>
                <a:cubicBezTo>
                  <a:pt x="33" y="25"/>
                  <a:pt x="33" y="25"/>
                  <a:pt x="33" y="25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7"/>
                  <a:pt x="32" y="28"/>
                  <a:pt x="31" y="28"/>
                </a:cubicBezTo>
                <a:cubicBezTo>
                  <a:pt x="30" y="28"/>
                  <a:pt x="29" y="27"/>
                  <a:pt x="29" y="26"/>
                </a:cubicBezTo>
                <a:cubicBezTo>
                  <a:pt x="29" y="26"/>
                  <a:pt x="29" y="26"/>
                  <a:pt x="29" y="25"/>
                </a:cubicBezTo>
                <a:close/>
                <a:moveTo>
                  <a:pt x="34" y="25"/>
                </a:moveTo>
                <a:cubicBezTo>
                  <a:pt x="33" y="24"/>
                  <a:pt x="32" y="24"/>
                  <a:pt x="31" y="24"/>
                </a:cubicBezTo>
                <a:cubicBezTo>
                  <a:pt x="30" y="24"/>
                  <a:pt x="29" y="25"/>
                  <a:pt x="28" y="25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30" y="23"/>
                  <a:pt x="31" y="23"/>
                </a:cubicBezTo>
                <a:cubicBezTo>
                  <a:pt x="32" y="23"/>
                  <a:pt x="33" y="23"/>
                  <a:pt x="34" y="24"/>
                </a:cubicBezTo>
                <a:cubicBezTo>
                  <a:pt x="34" y="25"/>
                  <a:pt x="34" y="25"/>
                  <a:pt x="34" y="25"/>
                </a:cubicBezTo>
                <a:close/>
                <a:moveTo>
                  <a:pt x="23" y="25"/>
                </a:moveTo>
                <a:cubicBezTo>
                  <a:pt x="23" y="26"/>
                  <a:pt x="23" y="26"/>
                  <a:pt x="23" y="26"/>
                </a:cubicBezTo>
                <a:cubicBezTo>
                  <a:pt x="23" y="27"/>
                  <a:pt x="22" y="28"/>
                  <a:pt x="21" y="28"/>
                </a:cubicBezTo>
                <a:cubicBezTo>
                  <a:pt x="21" y="28"/>
                  <a:pt x="20" y="27"/>
                  <a:pt x="20" y="26"/>
                </a:cubicBezTo>
                <a:cubicBezTo>
                  <a:pt x="20" y="26"/>
                  <a:pt x="20" y="26"/>
                  <a:pt x="20" y="25"/>
                </a:cubicBezTo>
                <a:cubicBezTo>
                  <a:pt x="23" y="25"/>
                  <a:pt x="23" y="25"/>
                  <a:pt x="23" y="25"/>
                </a:cubicBezTo>
                <a:close/>
                <a:moveTo>
                  <a:pt x="18" y="24"/>
                </a:moveTo>
                <a:cubicBezTo>
                  <a:pt x="20" y="23"/>
                  <a:pt x="21" y="23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24" y="25"/>
                  <a:pt x="24" y="25"/>
                  <a:pt x="24" y="25"/>
                </a:cubicBezTo>
                <a:cubicBezTo>
                  <a:pt x="23" y="25"/>
                  <a:pt x="23" y="24"/>
                  <a:pt x="22" y="24"/>
                </a:cubicBezTo>
                <a:cubicBezTo>
                  <a:pt x="21" y="24"/>
                  <a:pt x="20" y="24"/>
                  <a:pt x="19" y="25"/>
                </a:cubicBezTo>
                <a:cubicBezTo>
                  <a:pt x="18" y="24"/>
                  <a:pt x="18" y="24"/>
                  <a:pt x="18" y="24"/>
                </a:cubicBezTo>
                <a:close/>
                <a:moveTo>
                  <a:pt x="25" y="30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7" y="31"/>
                  <a:pt x="27" y="31"/>
                </a:cubicBezTo>
                <a:cubicBezTo>
                  <a:pt x="26" y="31"/>
                  <a:pt x="25" y="30"/>
                  <a:pt x="25" y="30"/>
                </a:cubicBezTo>
                <a:close/>
                <a:moveTo>
                  <a:pt x="32" y="41"/>
                </a:moveTo>
                <a:cubicBezTo>
                  <a:pt x="31" y="42"/>
                  <a:pt x="29" y="43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4"/>
                  <a:pt x="27" y="44"/>
                  <a:pt x="26" y="44"/>
                </a:cubicBezTo>
                <a:cubicBezTo>
                  <a:pt x="26" y="44"/>
                  <a:pt x="25" y="44"/>
                  <a:pt x="25" y="44"/>
                </a:cubicBezTo>
                <a:cubicBezTo>
                  <a:pt x="23" y="43"/>
                  <a:pt x="21" y="42"/>
                  <a:pt x="20" y="41"/>
                </a:cubicBezTo>
                <a:cubicBezTo>
                  <a:pt x="19" y="44"/>
                  <a:pt x="19" y="44"/>
                  <a:pt x="19" y="44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4"/>
                  <a:pt x="17" y="44"/>
                  <a:pt x="17" y="44"/>
                </a:cubicBezTo>
                <a:cubicBezTo>
                  <a:pt x="15" y="41"/>
                  <a:pt x="15" y="41"/>
                  <a:pt x="15" y="41"/>
                </a:cubicBezTo>
                <a:cubicBezTo>
                  <a:pt x="12" y="42"/>
                  <a:pt x="12" y="42"/>
                  <a:pt x="12" y="42"/>
                </a:cubicBezTo>
                <a:cubicBezTo>
                  <a:pt x="10" y="43"/>
                  <a:pt x="7" y="44"/>
                  <a:pt x="4" y="45"/>
                </a:cubicBezTo>
                <a:cubicBezTo>
                  <a:pt x="8" y="36"/>
                  <a:pt x="9" y="31"/>
                  <a:pt x="10" y="20"/>
                </a:cubicBezTo>
                <a:cubicBezTo>
                  <a:pt x="10" y="13"/>
                  <a:pt x="9" y="7"/>
                  <a:pt x="18" y="5"/>
                </a:cubicBezTo>
                <a:cubicBezTo>
                  <a:pt x="28" y="0"/>
                  <a:pt x="37" y="2"/>
                  <a:pt x="41" y="9"/>
                </a:cubicBezTo>
                <a:cubicBezTo>
                  <a:pt x="44" y="16"/>
                  <a:pt x="42" y="29"/>
                  <a:pt x="45" y="37"/>
                </a:cubicBezTo>
                <a:cubicBezTo>
                  <a:pt x="46" y="43"/>
                  <a:pt x="49" y="46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6" y="45"/>
                  <a:pt x="43" y="43"/>
                  <a:pt x="39" y="42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44"/>
                  <a:pt x="35" y="44"/>
                  <a:pt x="35" y="44"/>
                </a:cubicBezTo>
                <a:cubicBezTo>
                  <a:pt x="32" y="44"/>
                  <a:pt x="32" y="44"/>
                  <a:pt x="32" y="44"/>
                </a:cubicBezTo>
                <a:lnTo>
                  <a:pt x="32" y="4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5" name="Freeform 25">
            <a:extLst>
              <a:ext uri="{FF2B5EF4-FFF2-40B4-BE49-F238E27FC236}">
                <a16:creationId xmlns:a16="http://schemas.microsoft.com/office/drawing/2014/main" id="{F8F4E40F-D8F7-4825-93B7-CF11A8E9CFDC}"/>
              </a:ext>
            </a:extLst>
          </p:cNvPr>
          <p:cNvSpPr>
            <a:spLocks noEditPoints="1"/>
          </p:cNvSpPr>
          <p:nvPr/>
        </p:nvSpPr>
        <p:spPr bwMode="auto">
          <a:xfrm>
            <a:off x="7434263" y="4276725"/>
            <a:ext cx="604837" cy="717550"/>
          </a:xfrm>
          <a:custGeom>
            <a:avLst/>
            <a:gdLst>
              <a:gd name="T0" fmla="*/ 215281 w 59"/>
              <a:gd name="T1" fmla="*/ 256268 h 70"/>
              <a:gd name="T2" fmla="*/ 307544 w 59"/>
              <a:gd name="T3" fmla="*/ 379276 h 70"/>
              <a:gd name="T4" fmla="*/ 307544 w 59"/>
              <a:gd name="T5" fmla="*/ 379276 h 70"/>
              <a:gd name="T6" fmla="*/ 307544 w 59"/>
              <a:gd name="T7" fmla="*/ 379276 h 70"/>
              <a:gd name="T8" fmla="*/ 317796 w 59"/>
              <a:gd name="T9" fmla="*/ 379276 h 70"/>
              <a:gd name="T10" fmla="*/ 399808 w 59"/>
              <a:gd name="T11" fmla="*/ 256268 h 70"/>
              <a:gd name="T12" fmla="*/ 399808 w 59"/>
              <a:gd name="T13" fmla="*/ 256268 h 70"/>
              <a:gd name="T14" fmla="*/ 389556 w 59"/>
              <a:gd name="T15" fmla="*/ 184513 h 70"/>
              <a:gd name="T16" fmla="*/ 215281 w 59"/>
              <a:gd name="T17" fmla="*/ 174262 h 70"/>
              <a:gd name="T18" fmla="*/ 215281 w 59"/>
              <a:gd name="T19" fmla="*/ 256268 h 70"/>
              <a:gd name="T20" fmla="*/ 215281 w 59"/>
              <a:gd name="T21" fmla="*/ 256268 h 70"/>
              <a:gd name="T22" fmla="*/ 297293 w 59"/>
              <a:gd name="T23" fmla="*/ 461282 h 70"/>
              <a:gd name="T24" fmla="*/ 287041 w 59"/>
              <a:gd name="T25" fmla="*/ 481784 h 70"/>
              <a:gd name="T26" fmla="*/ 297293 w 59"/>
              <a:gd name="T27" fmla="*/ 492034 h 70"/>
              <a:gd name="T28" fmla="*/ 266538 w 59"/>
              <a:gd name="T29" fmla="*/ 604792 h 70"/>
              <a:gd name="T30" fmla="*/ 194778 w 59"/>
              <a:gd name="T31" fmla="*/ 430530 h 70"/>
              <a:gd name="T32" fmla="*/ 30754 w 59"/>
              <a:gd name="T33" fmla="*/ 502285 h 70"/>
              <a:gd name="T34" fmla="*/ 0 w 59"/>
              <a:gd name="T35" fmla="*/ 666296 h 70"/>
              <a:gd name="T36" fmla="*/ 604837 w 59"/>
              <a:gd name="T37" fmla="*/ 666296 h 70"/>
              <a:gd name="T38" fmla="*/ 574083 w 59"/>
              <a:gd name="T39" fmla="*/ 502285 h 70"/>
              <a:gd name="T40" fmla="*/ 410059 w 59"/>
              <a:gd name="T41" fmla="*/ 430530 h 70"/>
              <a:gd name="T42" fmla="*/ 348550 w 59"/>
              <a:gd name="T43" fmla="*/ 594541 h 70"/>
              <a:gd name="T44" fmla="*/ 328047 w 59"/>
              <a:gd name="T45" fmla="*/ 492034 h 70"/>
              <a:gd name="T46" fmla="*/ 338299 w 59"/>
              <a:gd name="T47" fmla="*/ 481784 h 70"/>
              <a:gd name="T48" fmla="*/ 328047 w 59"/>
              <a:gd name="T49" fmla="*/ 461282 h 70"/>
              <a:gd name="T50" fmla="*/ 297293 w 59"/>
              <a:gd name="T51" fmla="*/ 461282 h 70"/>
              <a:gd name="T52" fmla="*/ 451065 w 59"/>
              <a:gd name="T53" fmla="*/ 174262 h 70"/>
              <a:gd name="T54" fmla="*/ 451065 w 59"/>
              <a:gd name="T55" fmla="*/ 174262 h 70"/>
              <a:gd name="T56" fmla="*/ 451065 w 59"/>
              <a:gd name="T57" fmla="*/ 184513 h 70"/>
              <a:gd name="T58" fmla="*/ 451065 w 59"/>
              <a:gd name="T59" fmla="*/ 184513 h 70"/>
              <a:gd name="T60" fmla="*/ 451065 w 59"/>
              <a:gd name="T61" fmla="*/ 194764 h 70"/>
              <a:gd name="T62" fmla="*/ 451065 w 59"/>
              <a:gd name="T63" fmla="*/ 205014 h 70"/>
              <a:gd name="T64" fmla="*/ 451065 w 59"/>
              <a:gd name="T65" fmla="*/ 205014 h 70"/>
              <a:gd name="T66" fmla="*/ 451065 w 59"/>
              <a:gd name="T67" fmla="*/ 205014 h 70"/>
              <a:gd name="T68" fmla="*/ 461316 w 59"/>
              <a:gd name="T69" fmla="*/ 235766 h 70"/>
              <a:gd name="T70" fmla="*/ 461316 w 59"/>
              <a:gd name="T71" fmla="*/ 287020 h 70"/>
              <a:gd name="T72" fmla="*/ 430562 w 59"/>
              <a:gd name="T73" fmla="*/ 307521 h 70"/>
              <a:gd name="T74" fmla="*/ 317796 w 59"/>
              <a:gd name="T75" fmla="*/ 420279 h 70"/>
              <a:gd name="T76" fmla="*/ 307544 w 59"/>
              <a:gd name="T77" fmla="*/ 420279 h 70"/>
              <a:gd name="T78" fmla="*/ 297293 w 59"/>
              <a:gd name="T79" fmla="*/ 420279 h 70"/>
              <a:gd name="T80" fmla="*/ 297293 w 59"/>
              <a:gd name="T81" fmla="*/ 420279 h 70"/>
              <a:gd name="T82" fmla="*/ 184527 w 59"/>
              <a:gd name="T83" fmla="*/ 307521 h 70"/>
              <a:gd name="T84" fmla="*/ 153772 w 59"/>
              <a:gd name="T85" fmla="*/ 287020 h 70"/>
              <a:gd name="T86" fmla="*/ 143521 w 59"/>
              <a:gd name="T87" fmla="*/ 246017 h 70"/>
              <a:gd name="T88" fmla="*/ 153772 w 59"/>
              <a:gd name="T89" fmla="*/ 205014 h 70"/>
              <a:gd name="T90" fmla="*/ 164024 w 59"/>
              <a:gd name="T91" fmla="*/ 205014 h 70"/>
              <a:gd name="T92" fmla="*/ 164024 w 59"/>
              <a:gd name="T93" fmla="*/ 184513 h 70"/>
              <a:gd name="T94" fmla="*/ 164024 w 59"/>
              <a:gd name="T95" fmla="*/ 174262 h 70"/>
              <a:gd name="T96" fmla="*/ 164024 w 59"/>
              <a:gd name="T97" fmla="*/ 174262 h 70"/>
              <a:gd name="T98" fmla="*/ 184527 w 59"/>
              <a:gd name="T99" fmla="*/ 82006 h 70"/>
              <a:gd name="T100" fmla="*/ 440813 w 59"/>
              <a:gd name="T101" fmla="*/ 92256 h 70"/>
              <a:gd name="T102" fmla="*/ 451065 w 59"/>
              <a:gd name="T103" fmla="*/ 174262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"/>
              <a:gd name="T157" fmla="*/ 0 h 70"/>
              <a:gd name="T158" fmla="*/ 59 w 59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" h="70">
                <a:moveTo>
                  <a:pt x="21" y="25"/>
                </a:moveTo>
                <a:cubicBezTo>
                  <a:pt x="22" y="31"/>
                  <a:pt x="24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1" y="37"/>
                  <a:pt x="31" y="37"/>
                </a:cubicBezTo>
                <a:cubicBezTo>
                  <a:pt x="36" y="37"/>
                  <a:pt x="38" y="31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2"/>
                  <a:pt x="39" y="20"/>
                  <a:pt x="38" y="18"/>
                </a:cubicBezTo>
                <a:cubicBezTo>
                  <a:pt x="37" y="18"/>
                  <a:pt x="30" y="21"/>
                  <a:pt x="21" y="17"/>
                </a:cubicBezTo>
                <a:cubicBezTo>
                  <a:pt x="20" y="20"/>
                  <a:pt x="20" y="22"/>
                  <a:pt x="21" y="25"/>
                </a:cubicBezTo>
                <a:cubicBezTo>
                  <a:pt x="21" y="25"/>
                  <a:pt x="21" y="25"/>
                  <a:pt x="21" y="25"/>
                </a:cubicBezTo>
                <a:close/>
                <a:moveTo>
                  <a:pt x="29" y="45"/>
                </a:moveTo>
                <a:cubicBezTo>
                  <a:pt x="28" y="47"/>
                  <a:pt x="28" y="47"/>
                  <a:pt x="28" y="47"/>
                </a:cubicBezTo>
                <a:cubicBezTo>
                  <a:pt x="29" y="48"/>
                  <a:pt x="29" y="48"/>
                  <a:pt x="29" y="48"/>
                </a:cubicBezTo>
                <a:cubicBezTo>
                  <a:pt x="26" y="59"/>
                  <a:pt x="26" y="59"/>
                  <a:pt x="26" y="59"/>
                </a:cubicBezTo>
                <a:cubicBezTo>
                  <a:pt x="23" y="55"/>
                  <a:pt x="20" y="48"/>
                  <a:pt x="19" y="42"/>
                </a:cubicBezTo>
                <a:cubicBezTo>
                  <a:pt x="13" y="43"/>
                  <a:pt x="8" y="46"/>
                  <a:pt x="3" y="49"/>
                </a:cubicBezTo>
                <a:cubicBezTo>
                  <a:pt x="0" y="54"/>
                  <a:pt x="0" y="60"/>
                  <a:pt x="0" y="65"/>
                </a:cubicBezTo>
                <a:cubicBezTo>
                  <a:pt x="21" y="70"/>
                  <a:pt x="40" y="70"/>
                  <a:pt x="59" y="65"/>
                </a:cubicBezTo>
                <a:cubicBezTo>
                  <a:pt x="59" y="60"/>
                  <a:pt x="59" y="54"/>
                  <a:pt x="56" y="49"/>
                </a:cubicBezTo>
                <a:cubicBezTo>
                  <a:pt x="51" y="46"/>
                  <a:pt x="46" y="43"/>
                  <a:pt x="40" y="42"/>
                </a:cubicBezTo>
                <a:cubicBezTo>
                  <a:pt x="39" y="47"/>
                  <a:pt x="37" y="54"/>
                  <a:pt x="34" y="58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5"/>
                  <a:pt x="32" y="45"/>
                  <a:pt x="32" y="45"/>
                </a:cubicBezTo>
                <a:cubicBezTo>
                  <a:pt x="29" y="45"/>
                  <a:pt x="29" y="45"/>
                  <a:pt x="29" y="45"/>
                </a:cubicBezTo>
                <a:close/>
                <a:moveTo>
                  <a:pt x="44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9"/>
                  <a:pt x="44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5" y="21"/>
                  <a:pt x="45" y="22"/>
                  <a:pt x="45" y="23"/>
                </a:cubicBezTo>
                <a:cubicBezTo>
                  <a:pt x="45" y="25"/>
                  <a:pt x="45" y="27"/>
                  <a:pt x="45" y="28"/>
                </a:cubicBezTo>
                <a:cubicBezTo>
                  <a:pt x="44" y="29"/>
                  <a:pt x="43" y="30"/>
                  <a:pt x="42" y="30"/>
                </a:cubicBezTo>
                <a:cubicBezTo>
                  <a:pt x="40" y="36"/>
                  <a:pt x="38" y="40"/>
                  <a:pt x="31" y="41"/>
                </a:cubicBezTo>
                <a:cubicBezTo>
                  <a:pt x="31" y="41"/>
                  <a:pt x="31" y="41"/>
                  <a:pt x="30" y="41"/>
                </a:cubicBezTo>
                <a:cubicBezTo>
                  <a:pt x="30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41"/>
                  <a:pt x="20" y="36"/>
                  <a:pt x="18" y="30"/>
                </a:cubicBezTo>
                <a:cubicBezTo>
                  <a:pt x="17" y="30"/>
                  <a:pt x="15" y="29"/>
                  <a:pt x="15" y="28"/>
                </a:cubicBezTo>
                <a:cubicBezTo>
                  <a:pt x="15" y="28"/>
                  <a:pt x="14" y="25"/>
                  <a:pt x="14" y="24"/>
                </a:cubicBezTo>
                <a:cubicBezTo>
                  <a:pt x="14" y="22"/>
                  <a:pt x="14" y="21"/>
                  <a:pt x="15" y="20"/>
                </a:cubicBezTo>
                <a:cubicBezTo>
                  <a:pt x="15" y="20"/>
                  <a:pt x="16" y="20"/>
                  <a:pt x="16" y="20"/>
                </a:cubicBezTo>
                <a:cubicBezTo>
                  <a:pt x="16" y="19"/>
                  <a:pt x="16" y="18"/>
                  <a:pt x="16" y="18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5" y="13"/>
                  <a:pt x="16" y="10"/>
                  <a:pt x="18" y="8"/>
                </a:cubicBezTo>
                <a:cubicBezTo>
                  <a:pt x="24" y="0"/>
                  <a:pt x="40" y="3"/>
                  <a:pt x="43" y="9"/>
                </a:cubicBezTo>
                <a:cubicBezTo>
                  <a:pt x="44" y="11"/>
                  <a:pt x="44" y="14"/>
                  <a:pt x="44" y="17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6" name="Freeform 26">
            <a:extLst>
              <a:ext uri="{FF2B5EF4-FFF2-40B4-BE49-F238E27FC236}">
                <a16:creationId xmlns:a16="http://schemas.microsoft.com/office/drawing/2014/main" id="{F04371B0-3FC8-4137-81EA-833E1D9C6D3C}"/>
              </a:ext>
            </a:extLst>
          </p:cNvPr>
          <p:cNvSpPr>
            <a:spLocks noEditPoints="1"/>
          </p:cNvSpPr>
          <p:nvPr/>
        </p:nvSpPr>
        <p:spPr bwMode="auto">
          <a:xfrm>
            <a:off x="9544050" y="4351338"/>
            <a:ext cx="677863" cy="614362"/>
          </a:xfrm>
          <a:custGeom>
            <a:avLst/>
            <a:gdLst>
              <a:gd name="T0" fmla="*/ 41083 w 66"/>
              <a:gd name="T1" fmla="*/ 174069 h 60"/>
              <a:gd name="T2" fmla="*/ 287578 w 66"/>
              <a:gd name="T3" fmla="*/ 153591 h 60"/>
              <a:gd name="T4" fmla="*/ 328661 w 66"/>
              <a:gd name="T5" fmla="*/ 30718 h 60"/>
              <a:gd name="T6" fmla="*/ 647051 w 66"/>
              <a:gd name="T7" fmla="*/ 30718 h 60"/>
              <a:gd name="T8" fmla="*/ 523803 w 66"/>
              <a:gd name="T9" fmla="*/ 614362 h 60"/>
              <a:gd name="T10" fmla="*/ 390285 w 66"/>
              <a:gd name="T11" fmla="*/ 81915 h 60"/>
              <a:gd name="T12" fmla="*/ 287578 w 66"/>
              <a:gd name="T13" fmla="*/ 614362 h 60"/>
              <a:gd name="T14" fmla="*/ 205413 w 66"/>
              <a:gd name="T15" fmla="*/ 204787 h 60"/>
              <a:gd name="T16" fmla="*/ 61624 w 66"/>
              <a:gd name="T17" fmla="*/ 614362 h 60"/>
              <a:gd name="T18" fmla="*/ 451909 w 66"/>
              <a:gd name="T19" fmla="*/ 204787 h 60"/>
              <a:gd name="T20" fmla="*/ 462179 w 66"/>
              <a:gd name="T21" fmla="*/ 163830 h 60"/>
              <a:gd name="T22" fmla="*/ 462179 w 66"/>
              <a:gd name="T23" fmla="*/ 133112 h 60"/>
              <a:gd name="T24" fmla="*/ 451909 w 66"/>
              <a:gd name="T25" fmla="*/ 92154 h 60"/>
              <a:gd name="T26" fmla="*/ 472450 w 66"/>
              <a:gd name="T27" fmla="*/ 276463 h 60"/>
              <a:gd name="T28" fmla="*/ 451909 w 66"/>
              <a:gd name="T29" fmla="*/ 307181 h 60"/>
              <a:gd name="T30" fmla="*/ 472450 w 66"/>
              <a:gd name="T31" fmla="*/ 307181 h 60"/>
              <a:gd name="T32" fmla="*/ 451909 w 66"/>
              <a:gd name="T33" fmla="*/ 419814 h 60"/>
              <a:gd name="T34" fmla="*/ 462179 w 66"/>
              <a:gd name="T35" fmla="*/ 378857 h 60"/>
              <a:gd name="T36" fmla="*/ 421097 w 66"/>
              <a:gd name="T37" fmla="*/ 215027 h 60"/>
              <a:gd name="T38" fmla="*/ 400555 w 66"/>
              <a:gd name="T39" fmla="*/ 174069 h 60"/>
              <a:gd name="T40" fmla="*/ 431367 w 66"/>
              <a:gd name="T41" fmla="*/ 133112 h 60"/>
              <a:gd name="T42" fmla="*/ 400555 w 66"/>
              <a:gd name="T43" fmla="*/ 245745 h 60"/>
              <a:gd name="T44" fmla="*/ 431367 w 66"/>
              <a:gd name="T45" fmla="*/ 235505 h 60"/>
              <a:gd name="T46" fmla="*/ 400555 w 66"/>
              <a:gd name="T47" fmla="*/ 358378 h 60"/>
              <a:gd name="T48" fmla="*/ 421097 w 66"/>
              <a:gd name="T49" fmla="*/ 317420 h 60"/>
              <a:gd name="T50" fmla="*/ 421097 w 66"/>
              <a:gd name="T51" fmla="*/ 419814 h 60"/>
              <a:gd name="T52" fmla="*/ 400555 w 66"/>
              <a:gd name="T53" fmla="*/ 389096 h 60"/>
              <a:gd name="T54" fmla="*/ 472450 w 66"/>
              <a:gd name="T55" fmla="*/ 491490 h 60"/>
              <a:gd name="T56" fmla="*/ 400555 w 66"/>
              <a:gd name="T57" fmla="*/ 460772 h 60"/>
              <a:gd name="T58" fmla="*/ 431367 w 66"/>
              <a:gd name="T59" fmla="*/ 450532 h 60"/>
              <a:gd name="T60" fmla="*/ 112977 w 66"/>
              <a:gd name="T61" fmla="*/ 348138 h 60"/>
              <a:gd name="T62" fmla="*/ 123248 w 66"/>
              <a:gd name="T63" fmla="*/ 307181 h 60"/>
              <a:gd name="T64" fmla="*/ 174601 w 66"/>
              <a:gd name="T65" fmla="*/ 337899 h 60"/>
              <a:gd name="T66" fmla="*/ 154060 w 66"/>
              <a:gd name="T67" fmla="*/ 307181 h 60"/>
              <a:gd name="T68" fmla="*/ 184872 w 66"/>
              <a:gd name="T69" fmla="*/ 266224 h 60"/>
              <a:gd name="T70" fmla="*/ 154060 w 66"/>
              <a:gd name="T71" fmla="*/ 378857 h 60"/>
              <a:gd name="T72" fmla="*/ 184872 w 66"/>
              <a:gd name="T73" fmla="*/ 368617 h 60"/>
              <a:gd name="T74" fmla="*/ 154060 w 66"/>
              <a:gd name="T75" fmla="*/ 491490 h 60"/>
              <a:gd name="T76" fmla="*/ 174601 w 66"/>
              <a:gd name="T77" fmla="*/ 450532 h 60"/>
              <a:gd name="T78" fmla="*/ 174601 w 66"/>
              <a:gd name="T79" fmla="*/ 563165 h 60"/>
              <a:gd name="T80" fmla="*/ 154060 w 66"/>
              <a:gd name="T81" fmla="*/ 522208 h 60"/>
              <a:gd name="T82" fmla="*/ 133518 w 66"/>
              <a:gd name="T83" fmla="*/ 276463 h 60"/>
              <a:gd name="T84" fmla="*/ 112977 w 66"/>
              <a:gd name="T85" fmla="*/ 378857 h 60"/>
              <a:gd name="T86" fmla="*/ 133518 w 66"/>
              <a:gd name="T87" fmla="*/ 378857 h 60"/>
              <a:gd name="T88" fmla="*/ 112977 w 66"/>
              <a:gd name="T89" fmla="*/ 491490 h 60"/>
              <a:gd name="T90" fmla="*/ 123248 w 66"/>
              <a:gd name="T91" fmla="*/ 450532 h 60"/>
              <a:gd name="T92" fmla="*/ 123248 w 66"/>
              <a:gd name="T93" fmla="*/ 563165 h 60"/>
              <a:gd name="T94" fmla="*/ 112977 w 66"/>
              <a:gd name="T95" fmla="*/ 522208 h 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"/>
              <a:gd name="T145" fmla="*/ 0 h 60"/>
              <a:gd name="T146" fmla="*/ 66 w 66"/>
              <a:gd name="T147" fmla="*/ 60 h 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" h="60">
                <a:moveTo>
                  <a:pt x="0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3"/>
                  <a:pt x="32" y="3"/>
                  <a:pt x="32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55"/>
                  <a:pt x="63" y="55"/>
                  <a:pt x="63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"/>
                  <a:pt x="49" y="6"/>
                  <a:pt x="49" y="6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0"/>
                  <a:pt x="9" y="60"/>
                  <a:pt x="9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5"/>
                  <a:pt x="0" y="55"/>
                  <a:pt x="0" y="55"/>
                </a:cubicBezTo>
                <a:close/>
                <a:moveTo>
                  <a:pt x="44" y="16"/>
                </a:moveTo>
                <a:cubicBezTo>
                  <a:pt x="44" y="18"/>
                  <a:pt x="44" y="19"/>
                  <a:pt x="44" y="20"/>
                </a:cubicBezTo>
                <a:cubicBezTo>
                  <a:pt x="44" y="20"/>
                  <a:pt x="45" y="20"/>
                  <a:pt x="4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6" y="16"/>
                  <a:pt x="46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lose/>
                <a:moveTo>
                  <a:pt x="44" y="9"/>
                </a:moveTo>
                <a:cubicBezTo>
                  <a:pt x="44" y="11"/>
                  <a:pt x="44" y="12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0"/>
                  <a:pt x="46" y="9"/>
                </a:cubicBezTo>
                <a:cubicBezTo>
                  <a:pt x="46" y="9"/>
                  <a:pt x="46" y="9"/>
                  <a:pt x="45" y="9"/>
                </a:cubicBezTo>
                <a:cubicBezTo>
                  <a:pt x="45" y="9"/>
                  <a:pt x="44" y="9"/>
                  <a:pt x="44" y="9"/>
                </a:cubicBezTo>
                <a:close/>
                <a:moveTo>
                  <a:pt x="44" y="23"/>
                </a:moveTo>
                <a:cubicBezTo>
                  <a:pt x="44" y="25"/>
                  <a:pt x="44" y="26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4"/>
                  <a:pt x="46" y="23"/>
                </a:cubicBezTo>
                <a:cubicBezTo>
                  <a:pt x="46" y="23"/>
                  <a:pt x="46" y="23"/>
                  <a:pt x="45" y="23"/>
                </a:cubicBezTo>
                <a:cubicBezTo>
                  <a:pt x="45" y="23"/>
                  <a:pt x="44" y="23"/>
                  <a:pt x="44" y="23"/>
                </a:cubicBezTo>
                <a:close/>
                <a:moveTo>
                  <a:pt x="44" y="30"/>
                </a:moveTo>
                <a:cubicBezTo>
                  <a:pt x="44" y="32"/>
                  <a:pt x="44" y="33"/>
                  <a:pt x="44" y="34"/>
                </a:cubicBezTo>
                <a:cubicBezTo>
                  <a:pt x="44" y="34"/>
                  <a:pt x="45" y="34"/>
                  <a:pt x="4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3"/>
                  <a:pt x="46" y="32"/>
                  <a:pt x="46" y="30"/>
                </a:cubicBezTo>
                <a:cubicBezTo>
                  <a:pt x="46" y="30"/>
                  <a:pt x="46" y="30"/>
                  <a:pt x="45" y="30"/>
                </a:cubicBezTo>
                <a:cubicBezTo>
                  <a:pt x="45" y="30"/>
                  <a:pt x="44" y="30"/>
                  <a:pt x="44" y="30"/>
                </a:cubicBezTo>
                <a:close/>
                <a:moveTo>
                  <a:pt x="44" y="37"/>
                </a:moveTo>
                <a:cubicBezTo>
                  <a:pt x="44" y="39"/>
                  <a:pt x="44" y="40"/>
                  <a:pt x="44" y="41"/>
                </a:cubicBezTo>
                <a:cubicBezTo>
                  <a:pt x="44" y="41"/>
                  <a:pt x="45" y="41"/>
                  <a:pt x="45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39"/>
                  <a:pt x="46" y="37"/>
                </a:cubicBezTo>
                <a:cubicBezTo>
                  <a:pt x="46" y="37"/>
                  <a:pt x="46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lose/>
                <a:moveTo>
                  <a:pt x="39" y="17"/>
                </a:moveTo>
                <a:cubicBezTo>
                  <a:pt x="39" y="18"/>
                  <a:pt x="39" y="19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1" y="21"/>
                  <a:pt x="42" y="20"/>
                </a:cubicBezTo>
                <a:cubicBezTo>
                  <a:pt x="42" y="19"/>
                  <a:pt x="42" y="18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lose/>
                <a:moveTo>
                  <a:pt x="39" y="10"/>
                </a:moveTo>
                <a:cubicBezTo>
                  <a:pt x="39" y="11"/>
                  <a:pt x="39" y="12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2" y="13"/>
                </a:cubicBezTo>
                <a:cubicBezTo>
                  <a:pt x="42" y="12"/>
                  <a:pt x="42" y="11"/>
                  <a:pt x="4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lose/>
                <a:moveTo>
                  <a:pt x="39" y="24"/>
                </a:moveTo>
                <a:cubicBezTo>
                  <a:pt x="39" y="25"/>
                  <a:pt x="39" y="26"/>
                  <a:pt x="39" y="28"/>
                </a:cubicBezTo>
                <a:cubicBezTo>
                  <a:pt x="40" y="28"/>
                  <a:pt x="40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2" y="26"/>
                  <a:pt x="42" y="25"/>
                  <a:pt x="42" y="23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4"/>
                  <a:pt x="39" y="24"/>
                </a:cubicBezTo>
                <a:close/>
                <a:moveTo>
                  <a:pt x="39" y="31"/>
                </a:moveTo>
                <a:cubicBezTo>
                  <a:pt x="39" y="32"/>
                  <a:pt x="39" y="33"/>
                  <a:pt x="39" y="35"/>
                </a:cubicBezTo>
                <a:cubicBezTo>
                  <a:pt x="40" y="35"/>
                  <a:pt x="40" y="34"/>
                  <a:pt x="41" y="34"/>
                </a:cubicBezTo>
                <a:cubicBezTo>
                  <a:pt x="41" y="34"/>
                  <a:pt x="41" y="34"/>
                  <a:pt x="42" y="34"/>
                </a:cubicBezTo>
                <a:cubicBezTo>
                  <a:pt x="42" y="33"/>
                  <a:pt x="42" y="32"/>
                  <a:pt x="42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0" y="31"/>
                  <a:pt x="40" y="31"/>
                  <a:pt x="39" y="31"/>
                </a:cubicBezTo>
                <a:close/>
                <a:moveTo>
                  <a:pt x="39" y="38"/>
                </a:moveTo>
                <a:cubicBezTo>
                  <a:pt x="39" y="39"/>
                  <a:pt x="39" y="40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1"/>
                  <a:pt x="41" y="41"/>
                  <a:pt x="42" y="41"/>
                </a:cubicBezTo>
                <a:cubicBezTo>
                  <a:pt x="42" y="40"/>
                  <a:pt x="42" y="39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7"/>
                  <a:pt x="40" y="37"/>
                  <a:pt x="39" y="38"/>
                </a:cubicBezTo>
                <a:close/>
                <a:moveTo>
                  <a:pt x="44" y="44"/>
                </a:moveTo>
                <a:cubicBezTo>
                  <a:pt x="44" y="46"/>
                  <a:pt x="44" y="47"/>
                  <a:pt x="44" y="48"/>
                </a:cubicBezTo>
                <a:cubicBezTo>
                  <a:pt x="44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6"/>
                  <a:pt x="46" y="44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4" y="44"/>
                  <a:pt x="44" y="44"/>
                </a:cubicBezTo>
                <a:close/>
                <a:moveTo>
                  <a:pt x="39" y="45"/>
                </a:moveTo>
                <a:cubicBezTo>
                  <a:pt x="39" y="46"/>
                  <a:pt x="39" y="47"/>
                  <a:pt x="39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2" y="48"/>
                </a:cubicBezTo>
                <a:cubicBezTo>
                  <a:pt x="42" y="47"/>
                  <a:pt x="42" y="46"/>
                  <a:pt x="4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4"/>
                  <a:pt x="40" y="44"/>
                  <a:pt x="39" y="45"/>
                </a:cubicBezTo>
                <a:close/>
                <a:moveTo>
                  <a:pt x="11" y="30"/>
                </a:moveTo>
                <a:cubicBezTo>
                  <a:pt x="11" y="31"/>
                  <a:pt x="11" y="33"/>
                  <a:pt x="11" y="34"/>
                </a:cubicBezTo>
                <a:cubicBezTo>
                  <a:pt x="11" y="34"/>
                  <a:pt x="12" y="34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2"/>
                  <a:pt x="13" y="31"/>
                  <a:pt x="13" y="30"/>
                </a:cubicBezTo>
                <a:cubicBezTo>
                  <a:pt x="13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lose/>
                <a:moveTo>
                  <a:pt x="15" y="30"/>
                </a:moveTo>
                <a:cubicBezTo>
                  <a:pt x="15" y="31"/>
                  <a:pt x="15" y="32"/>
                  <a:pt x="15" y="34"/>
                </a:cubicBezTo>
                <a:cubicBezTo>
                  <a:pt x="16" y="34"/>
                  <a:pt x="16" y="34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8" y="31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5" y="30"/>
                </a:cubicBezTo>
                <a:close/>
                <a:moveTo>
                  <a:pt x="15" y="23"/>
                </a:moveTo>
                <a:cubicBezTo>
                  <a:pt x="15" y="24"/>
                  <a:pt x="15" y="25"/>
                  <a:pt x="15" y="27"/>
                </a:cubicBezTo>
                <a:cubicBezTo>
                  <a:pt x="16" y="27"/>
                  <a:pt x="16" y="26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18" y="25"/>
                  <a:pt x="18" y="24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2"/>
                  <a:pt x="15" y="23"/>
                </a:cubicBezTo>
                <a:close/>
                <a:moveTo>
                  <a:pt x="15" y="37"/>
                </a:moveTo>
                <a:cubicBezTo>
                  <a:pt x="15" y="38"/>
                  <a:pt x="15" y="39"/>
                  <a:pt x="15" y="41"/>
                </a:cubicBezTo>
                <a:cubicBezTo>
                  <a:pt x="16" y="41"/>
                  <a:pt x="16" y="41"/>
                  <a:pt x="17" y="41"/>
                </a:cubicBezTo>
                <a:cubicBezTo>
                  <a:pt x="17" y="41"/>
                  <a:pt x="17" y="41"/>
                  <a:pt x="18" y="40"/>
                </a:cubicBezTo>
                <a:cubicBezTo>
                  <a:pt x="18" y="39"/>
                  <a:pt x="18" y="38"/>
                  <a:pt x="18" y="36"/>
                </a:cubicBezTo>
                <a:cubicBezTo>
                  <a:pt x="17" y="36"/>
                  <a:pt x="17" y="37"/>
                  <a:pt x="17" y="37"/>
                </a:cubicBezTo>
                <a:cubicBezTo>
                  <a:pt x="16" y="37"/>
                  <a:pt x="16" y="37"/>
                  <a:pt x="15" y="37"/>
                </a:cubicBezTo>
                <a:close/>
                <a:moveTo>
                  <a:pt x="15" y="44"/>
                </a:moveTo>
                <a:cubicBezTo>
                  <a:pt x="15" y="45"/>
                  <a:pt x="15" y="46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6"/>
                  <a:pt x="18" y="45"/>
                  <a:pt x="18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lose/>
                <a:moveTo>
                  <a:pt x="15" y="51"/>
                </a:moveTo>
                <a:cubicBezTo>
                  <a:pt x="15" y="52"/>
                  <a:pt x="15" y="53"/>
                  <a:pt x="15" y="55"/>
                </a:cubicBezTo>
                <a:cubicBezTo>
                  <a:pt x="16" y="55"/>
                  <a:pt x="16" y="55"/>
                  <a:pt x="17" y="55"/>
                </a:cubicBezTo>
                <a:cubicBezTo>
                  <a:pt x="17" y="55"/>
                  <a:pt x="17" y="55"/>
                  <a:pt x="18" y="55"/>
                </a:cubicBezTo>
                <a:cubicBezTo>
                  <a:pt x="18" y="53"/>
                  <a:pt x="18" y="52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5" y="51"/>
                </a:cubicBezTo>
                <a:close/>
                <a:moveTo>
                  <a:pt x="11" y="23"/>
                </a:moveTo>
                <a:cubicBezTo>
                  <a:pt x="11" y="24"/>
                  <a:pt x="11" y="26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5"/>
                  <a:pt x="13" y="24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1" y="23"/>
                  <a:pt x="11" y="23"/>
                </a:cubicBezTo>
                <a:close/>
                <a:moveTo>
                  <a:pt x="11" y="37"/>
                </a:moveTo>
                <a:cubicBezTo>
                  <a:pt x="11" y="38"/>
                  <a:pt x="11" y="40"/>
                  <a:pt x="11" y="41"/>
                </a:cubicBezTo>
                <a:cubicBezTo>
                  <a:pt x="11" y="41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3" y="39"/>
                  <a:pt x="13" y="38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lose/>
                <a:moveTo>
                  <a:pt x="11" y="44"/>
                </a:moveTo>
                <a:cubicBezTo>
                  <a:pt x="11" y="45"/>
                  <a:pt x="11" y="46"/>
                  <a:pt x="11" y="48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6"/>
                  <a:pt x="13" y="45"/>
                  <a:pt x="13" y="44"/>
                </a:cubicBezTo>
                <a:cubicBezTo>
                  <a:pt x="13" y="44"/>
                  <a:pt x="12" y="44"/>
                  <a:pt x="12" y="44"/>
                </a:cubicBezTo>
                <a:cubicBezTo>
                  <a:pt x="12" y="44"/>
                  <a:pt x="11" y="44"/>
                  <a:pt x="11" y="44"/>
                </a:cubicBezTo>
                <a:close/>
                <a:moveTo>
                  <a:pt x="11" y="51"/>
                </a:moveTo>
                <a:cubicBezTo>
                  <a:pt x="11" y="52"/>
                  <a:pt x="11" y="53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3" y="53"/>
                  <a:pt x="13" y="52"/>
                  <a:pt x="13" y="51"/>
                </a:cubicBezTo>
                <a:cubicBezTo>
                  <a:pt x="13" y="51"/>
                  <a:pt x="12" y="51"/>
                  <a:pt x="12" y="51"/>
                </a:cubicBezTo>
                <a:cubicBezTo>
                  <a:pt x="12" y="51"/>
                  <a:pt x="11" y="51"/>
                  <a:pt x="11" y="5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7" name="Freeform 27">
            <a:extLst>
              <a:ext uri="{FF2B5EF4-FFF2-40B4-BE49-F238E27FC236}">
                <a16:creationId xmlns:a16="http://schemas.microsoft.com/office/drawing/2014/main" id="{163B4099-1F04-4CD2-8DE0-E1482BC1A19C}"/>
              </a:ext>
            </a:extLst>
          </p:cNvPr>
          <p:cNvSpPr>
            <a:spLocks noEditPoints="1"/>
          </p:cNvSpPr>
          <p:nvPr/>
        </p:nvSpPr>
        <p:spPr bwMode="auto">
          <a:xfrm>
            <a:off x="8499475" y="4360863"/>
            <a:ext cx="481013" cy="665162"/>
          </a:xfrm>
          <a:custGeom>
            <a:avLst/>
            <a:gdLst>
              <a:gd name="T0" fmla="*/ 318933 w 184"/>
              <a:gd name="T1" fmla="*/ 594456 h 254"/>
              <a:gd name="T2" fmla="*/ 431343 w 184"/>
              <a:gd name="T3" fmla="*/ 521131 h 254"/>
              <a:gd name="T4" fmla="*/ 420886 w 184"/>
              <a:gd name="T5" fmla="*/ 492325 h 254"/>
              <a:gd name="T6" fmla="*/ 298019 w 184"/>
              <a:gd name="T7" fmla="*/ 583981 h 254"/>
              <a:gd name="T8" fmla="*/ 318933 w 184"/>
              <a:gd name="T9" fmla="*/ 594456 h 254"/>
              <a:gd name="T10" fmla="*/ 410430 w 184"/>
              <a:gd name="T11" fmla="*/ 439950 h 254"/>
              <a:gd name="T12" fmla="*/ 256192 w 184"/>
              <a:gd name="T13" fmla="*/ 552556 h 254"/>
              <a:gd name="T14" fmla="*/ 214364 w 184"/>
              <a:gd name="T15" fmla="*/ 521131 h 254"/>
              <a:gd name="T16" fmla="*/ 224821 w 184"/>
              <a:gd name="T17" fmla="*/ 481850 h 254"/>
              <a:gd name="T18" fmla="*/ 399973 w 184"/>
              <a:gd name="T19" fmla="*/ 358768 h 254"/>
              <a:gd name="T20" fmla="*/ 410430 w 184"/>
              <a:gd name="T21" fmla="*/ 439950 h 254"/>
              <a:gd name="T22" fmla="*/ 389516 w 184"/>
              <a:gd name="T23" fmla="*/ 295919 h 254"/>
              <a:gd name="T24" fmla="*/ 368602 w 184"/>
              <a:gd name="T25" fmla="*/ 214737 h 254"/>
              <a:gd name="T26" fmla="*/ 256192 w 184"/>
              <a:gd name="T27" fmla="*/ 295919 h 254"/>
              <a:gd name="T28" fmla="*/ 235278 w 184"/>
              <a:gd name="T29" fmla="*/ 408525 h 254"/>
              <a:gd name="T30" fmla="*/ 389516 w 184"/>
              <a:gd name="T31" fmla="*/ 295919 h 254"/>
              <a:gd name="T32" fmla="*/ 358146 w 184"/>
              <a:gd name="T33" fmla="*/ 162362 h 254"/>
              <a:gd name="T34" fmla="*/ 266649 w 184"/>
              <a:gd name="T35" fmla="*/ 225212 h 254"/>
              <a:gd name="T36" fmla="*/ 287562 w 184"/>
              <a:gd name="T37" fmla="*/ 123081 h 254"/>
              <a:gd name="T38" fmla="*/ 389516 w 184"/>
              <a:gd name="T39" fmla="*/ 49756 h 254"/>
              <a:gd name="T40" fmla="*/ 389516 w 184"/>
              <a:gd name="T41" fmla="*/ 60231 h 254"/>
              <a:gd name="T42" fmla="*/ 358146 w 184"/>
              <a:gd name="T43" fmla="*/ 70706 h 254"/>
              <a:gd name="T44" fmla="*/ 347689 w 184"/>
              <a:gd name="T45" fmla="*/ 81181 h 254"/>
              <a:gd name="T46" fmla="*/ 347689 w 184"/>
              <a:gd name="T47" fmla="*/ 102131 h 254"/>
              <a:gd name="T48" fmla="*/ 358146 w 184"/>
              <a:gd name="T49" fmla="*/ 162362 h 254"/>
              <a:gd name="T50" fmla="*/ 298019 w 184"/>
              <a:gd name="T51" fmla="*/ 49756 h 254"/>
              <a:gd name="T52" fmla="*/ 298019 w 184"/>
              <a:gd name="T53" fmla="*/ 49756 h 254"/>
              <a:gd name="T54" fmla="*/ 256192 w 184"/>
              <a:gd name="T55" fmla="*/ 49756 h 254"/>
              <a:gd name="T56" fmla="*/ 256192 w 184"/>
              <a:gd name="T57" fmla="*/ 60231 h 254"/>
              <a:gd name="T58" fmla="*/ 277105 w 184"/>
              <a:gd name="T59" fmla="*/ 70706 h 254"/>
              <a:gd name="T60" fmla="*/ 298019 w 184"/>
              <a:gd name="T61" fmla="*/ 49756 h 254"/>
              <a:gd name="T62" fmla="*/ 196065 w 184"/>
              <a:gd name="T63" fmla="*/ 358768 h 254"/>
              <a:gd name="T64" fmla="*/ 41827 w 184"/>
              <a:gd name="T65" fmla="*/ 481850 h 254"/>
              <a:gd name="T66" fmla="*/ 0 w 184"/>
              <a:gd name="T67" fmla="*/ 450425 h 254"/>
              <a:gd name="T68" fmla="*/ 224821 w 184"/>
              <a:gd name="T69" fmla="*/ 172837 h 254"/>
              <a:gd name="T70" fmla="*/ 235278 w 184"/>
              <a:gd name="T71" fmla="*/ 112606 h 254"/>
              <a:gd name="T72" fmla="*/ 214364 w 184"/>
              <a:gd name="T73" fmla="*/ 91656 h 254"/>
              <a:gd name="T74" fmla="*/ 206522 w 184"/>
              <a:gd name="T75" fmla="*/ 81181 h 254"/>
              <a:gd name="T76" fmla="*/ 206522 w 184"/>
              <a:gd name="T77" fmla="*/ 70706 h 254"/>
              <a:gd name="T78" fmla="*/ 206522 w 184"/>
              <a:gd name="T79" fmla="*/ 20950 h 254"/>
              <a:gd name="T80" fmla="*/ 206522 w 184"/>
              <a:gd name="T81" fmla="*/ 0 h 254"/>
              <a:gd name="T82" fmla="*/ 235278 w 184"/>
              <a:gd name="T83" fmla="*/ 0 h 254"/>
              <a:gd name="T84" fmla="*/ 298019 w 184"/>
              <a:gd name="T85" fmla="*/ 0 h 254"/>
              <a:gd name="T86" fmla="*/ 347689 w 184"/>
              <a:gd name="T87" fmla="*/ 0 h 254"/>
              <a:gd name="T88" fmla="*/ 410430 w 184"/>
              <a:gd name="T89" fmla="*/ 0 h 254"/>
              <a:gd name="T90" fmla="*/ 441800 w 184"/>
              <a:gd name="T91" fmla="*/ 0 h 254"/>
              <a:gd name="T92" fmla="*/ 441800 w 184"/>
              <a:gd name="T93" fmla="*/ 20950 h 254"/>
              <a:gd name="T94" fmla="*/ 441800 w 184"/>
              <a:gd name="T95" fmla="*/ 70706 h 254"/>
              <a:gd name="T96" fmla="*/ 441800 w 184"/>
              <a:gd name="T97" fmla="*/ 81181 h 254"/>
              <a:gd name="T98" fmla="*/ 431343 w 184"/>
              <a:gd name="T99" fmla="*/ 91656 h 254"/>
              <a:gd name="T100" fmla="*/ 410430 w 184"/>
              <a:gd name="T101" fmla="*/ 112606 h 254"/>
              <a:gd name="T102" fmla="*/ 481013 w 184"/>
              <a:gd name="T103" fmla="*/ 521131 h 254"/>
              <a:gd name="T104" fmla="*/ 481013 w 184"/>
              <a:gd name="T105" fmla="*/ 542081 h 254"/>
              <a:gd name="T106" fmla="*/ 470556 w 184"/>
              <a:gd name="T107" fmla="*/ 552556 h 254"/>
              <a:gd name="T108" fmla="*/ 337232 w 184"/>
              <a:gd name="T109" fmla="*/ 654687 h 254"/>
              <a:gd name="T110" fmla="*/ 318933 w 184"/>
              <a:gd name="T111" fmla="*/ 665162 h 254"/>
              <a:gd name="T112" fmla="*/ 308476 w 184"/>
              <a:gd name="T113" fmla="*/ 654687 h 254"/>
              <a:gd name="T114" fmla="*/ 175151 w 184"/>
              <a:gd name="T115" fmla="*/ 552556 h 254"/>
              <a:gd name="T116" fmla="*/ 164695 w 184"/>
              <a:gd name="T117" fmla="*/ 542081 h 254"/>
              <a:gd name="T118" fmla="*/ 164695 w 184"/>
              <a:gd name="T119" fmla="*/ 521131 h 254"/>
              <a:gd name="T120" fmla="*/ 196065 w 184"/>
              <a:gd name="T121" fmla="*/ 358768 h 2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4"/>
              <a:gd name="T184" fmla="*/ 0 h 254"/>
              <a:gd name="T185" fmla="*/ 184 w 184"/>
              <a:gd name="T186" fmla="*/ 254 h 25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4" h="254">
                <a:moveTo>
                  <a:pt x="122" y="227"/>
                </a:moveTo>
                <a:lnTo>
                  <a:pt x="165" y="199"/>
                </a:lnTo>
                <a:lnTo>
                  <a:pt x="161" y="188"/>
                </a:lnTo>
                <a:lnTo>
                  <a:pt x="114" y="223"/>
                </a:lnTo>
                <a:lnTo>
                  <a:pt x="122" y="227"/>
                </a:lnTo>
                <a:close/>
                <a:moveTo>
                  <a:pt x="157" y="168"/>
                </a:moveTo>
                <a:lnTo>
                  <a:pt x="98" y="211"/>
                </a:lnTo>
                <a:lnTo>
                  <a:pt x="82" y="199"/>
                </a:lnTo>
                <a:lnTo>
                  <a:pt x="86" y="184"/>
                </a:lnTo>
                <a:lnTo>
                  <a:pt x="153" y="137"/>
                </a:lnTo>
                <a:lnTo>
                  <a:pt x="157" y="168"/>
                </a:lnTo>
                <a:close/>
                <a:moveTo>
                  <a:pt x="149" y="113"/>
                </a:moveTo>
                <a:lnTo>
                  <a:pt x="141" y="82"/>
                </a:lnTo>
                <a:lnTo>
                  <a:pt x="98" y="113"/>
                </a:lnTo>
                <a:lnTo>
                  <a:pt x="90" y="156"/>
                </a:lnTo>
                <a:lnTo>
                  <a:pt x="149" y="113"/>
                </a:lnTo>
                <a:close/>
                <a:moveTo>
                  <a:pt x="137" y="62"/>
                </a:moveTo>
                <a:lnTo>
                  <a:pt x="102" y="86"/>
                </a:lnTo>
                <a:lnTo>
                  <a:pt x="110" y="47"/>
                </a:lnTo>
                <a:lnTo>
                  <a:pt x="149" y="19"/>
                </a:lnTo>
                <a:lnTo>
                  <a:pt x="149" y="23"/>
                </a:lnTo>
                <a:lnTo>
                  <a:pt x="137" y="27"/>
                </a:lnTo>
                <a:lnTo>
                  <a:pt x="133" y="31"/>
                </a:lnTo>
                <a:lnTo>
                  <a:pt x="133" y="39"/>
                </a:lnTo>
                <a:lnTo>
                  <a:pt x="137" y="62"/>
                </a:lnTo>
                <a:close/>
                <a:moveTo>
                  <a:pt x="114" y="19"/>
                </a:moveTo>
                <a:lnTo>
                  <a:pt x="114" y="19"/>
                </a:lnTo>
                <a:lnTo>
                  <a:pt x="98" y="19"/>
                </a:lnTo>
                <a:lnTo>
                  <a:pt x="98" y="23"/>
                </a:lnTo>
                <a:lnTo>
                  <a:pt x="106" y="27"/>
                </a:lnTo>
                <a:lnTo>
                  <a:pt x="114" y="19"/>
                </a:lnTo>
                <a:close/>
                <a:moveTo>
                  <a:pt x="75" y="137"/>
                </a:moveTo>
                <a:lnTo>
                  <a:pt x="16" y="184"/>
                </a:lnTo>
                <a:lnTo>
                  <a:pt x="0" y="172"/>
                </a:lnTo>
                <a:lnTo>
                  <a:pt x="86" y="66"/>
                </a:lnTo>
                <a:lnTo>
                  <a:pt x="90" y="43"/>
                </a:lnTo>
                <a:lnTo>
                  <a:pt x="82" y="35"/>
                </a:lnTo>
                <a:lnTo>
                  <a:pt x="79" y="31"/>
                </a:lnTo>
                <a:lnTo>
                  <a:pt x="79" y="27"/>
                </a:lnTo>
                <a:lnTo>
                  <a:pt x="79" y="8"/>
                </a:lnTo>
                <a:lnTo>
                  <a:pt x="79" y="0"/>
                </a:lnTo>
                <a:lnTo>
                  <a:pt x="90" y="0"/>
                </a:lnTo>
                <a:lnTo>
                  <a:pt x="114" y="0"/>
                </a:lnTo>
                <a:lnTo>
                  <a:pt x="133" y="0"/>
                </a:lnTo>
                <a:lnTo>
                  <a:pt x="157" y="0"/>
                </a:lnTo>
                <a:lnTo>
                  <a:pt x="169" y="0"/>
                </a:lnTo>
                <a:lnTo>
                  <a:pt x="169" y="8"/>
                </a:lnTo>
                <a:lnTo>
                  <a:pt x="169" y="27"/>
                </a:lnTo>
                <a:lnTo>
                  <a:pt x="169" y="31"/>
                </a:lnTo>
                <a:lnTo>
                  <a:pt x="165" y="35"/>
                </a:lnTo>
                <a:lnTo>
                  <a:pt x="157" y="43"/>
                </a:lnTo>
                <a:lnTo>
                  <a:pt x="184" y="199"/>
                </a:lnTo>
                <a:lnTo>
                  <a:pt x="184" y="207"/>
                </a:lnTo>
                <a:lnTo>
                  <a:pt x="180" y="211"/>
                </a:lnTo>
                <a:lnTo>
                  <a:pt x="129" y="250"/>
                </a:lnTo>
                <a:lnTo>
                  <a:pt x="122" y="254"/>
                </a:lnTo>
                <a:lnTo>
                  <a:pt x="118" y="250"/>
                </a:lnTo>
                <a:lnTo>
                  <a:pt x="67" y="211"/>
                </a:lnTo>
                <a:lnTo>
                  <a:pt x="63" y="207"/>
                </a:lnTo>
                <a:lnTo>
                  <a:pt x="63" y="199"/>
                </a:lnTo>
                <a:lnTo>
                  <a:pt x="75" y="13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8" name="Freeform 36">
            <a:extLst>
              <a:ext uri="{FF2B5EF4-FFF2-40B4-BE49-F238E27FC236}">
                <a16:creationId xmlns:a16="http://schemas.microsoft.com/office/drawing/2014/main" id="{911ECDF7-D8EF-4889-92C1-4F42A5C2AD7A}"/>
              </a:ext>
            </a:extLst>
          </p:cNvPr>
          <p:cNvSpPr>
            <a:spLocks noEditPoints="1"/>
          </p:cNvSpPr>
          <p:nvPr/>
        </p:nvSpPr>
        <p:spPr bwMode="auto">
          <a:xfrm>
            <a:off x="2095500" y="5373688"/>
            <a:ext cx="544513" cy="615950"/>
          </a:xfrm>
          <a:custGeom>
            <a:avLst/>
            <a:gdLst>
              <a:gd name="T0" fmla="*/ 441775 w 53"/>
              <a:gd name="T1" fmla="*/ 133456 h 60"/>
              <a:gd name="T2" fmla="*/ 544513 w 53"/>
              <a:gd name="T3" fmla="*/ 349038 h 60"/>
              <a:gd name="T4" fmla="*/ 277393 w 53"/>
              <a:gd name="T5" fmla="*/ 615950 h 60"/>
              <a:gd name="T6" fmla="*/ 0 w 53"/>
              <a:gd name="T7" fmla="*/ 349038 h 60"/>
              <a:gd name="T8" fmla="*/ 277393 w 53"/>
              <a:gd name="T9" fmla="*/ 82127 h 60"/>
              <a:gd name="T10" fmla="*/ 277393 w 53"/>
              <a:gd name="T11" fmla="*/ 349038 h 60"/>
              <a:gd name="T12" fmla="*/ 441775 w 53"/>
              <a:gd name="T13" fmla="*/ 133456 h 60"/>
              <a:gd name="T14" fmla="*/ 308215 w 53"/>
              <a:gd name="T15" fmla="*/ 0 h 60"/>
              <a:gd name="T16" fmla="*/ 308215 w 53"/>
              <a:gd name="T17" fmla="*/ 0 h 60"/>
              <a:gd name="T18" fmla="*/ 308215 w 53"/>
              <a:gd name="T19" fmla="*/ 266912 h 60"/>
              <a:gd name="T20" fmla="*/ 472596 w 53"/>
              <a:gd name="T21" fmla="*/ 51329 h 60"/>
              <a:gd name="T22" fmla="*/ 308215 w 53"/>
              <a:gd name="T23" fmla="*/ 0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3"/>
              <a:gd name="T37" fmla="*/ 0 h 60"/>
              <a:gd name="T38" fmla="*/ 53 w 53"/>
              <a:gd name="T39" fmla="*/ 60 h 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3" h="60">
                <a:moveTo>
                  <a:pt x="43" y="13"/>
                </a:moveTo>
                <a:cubicBezTo>
                  <a:pt x="49" y="18"/>
                  <a:pt x="53" y="26"/>
                  <a:pt x="53" y="34"/>
                </a:cubicBezTo>
                <a:cubicBezTo>
                  <a:pt x="53" y="49"/>
                  <a:pt x="41" y="60"/>
                  <a:pt x="27" y="60"/>
                </a:cubicBezTo>
                <a:cubicBezTo>
                  <a:pt x="12" y="60"/>
                  <a:pt x="0" y="49"/>
                  <a:pt x="0" y="34"/>
                </a:cubicBezTo>
                <a:cubicBezTo>
                  <a:pt x="0" y="20"/>
                  <a:pt x="12" y="8"/>
                  <a:pt x="27" y="8"/>
                </a:cubicBezTo>
                <a:cubicBezTo>
                  <a:pt x="27" y="34"/>
                  <a:pt x="27" y="34"/>
                  <a:pt x="27" y="34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30" y="0"/>
                </a:moveTo>
                <a:cubicBezTo>
                  <a:pt x="30" y="0"/>
                  <a:pt x="30" y="0"/>
                  <a:pt x="30" y="0"/>
                </a:cubicBezTo>
                <a:cubicBezTo>
                  <a:pt x="30" y="26"/>
                  <a:pt x="30" y="26"/>
                  <a:pt x="30" y="26"/>
                </a:cubicBezTo>
                <a:cubicBezTo>
                  <a:pt x="46" y="5"/>
                  <a:pt x="46" y="5"/>
                  <a:pt x="46" y="5"/>
                </a:cubicBezTo>
                <a:cubicBezTo>
                  <a:pt x="41" y="2"/>
                  <a:pt x="36" y="0"/>
                  <a:pt x="30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9" name="Freeform 37">
            <a:extLst>
              <a:ext uri="{FF2B5EF4-FFF2-40B4-BE49-F238E27FC236}">
                <a16:creationId xmlns:a16="http://schemas.microsoft.com/office/drawing/2014/main" id="{1D1E4B3D-D8BE-472A-8255-B2C214E45BD8}"/>
              </a:ext>
            </a:extLst>
          </p:cNvPr>
          <p:cNvSpPr>
            <a:spLocks noEditPoints="1"/>
          </p:cNvSpPr>
          <p:nvPr/>
        </p:nvSpPr>
        <p:spPr bwMode="auto">
          <a:xfrm>
            <a:off x="1050925" y="5395913"/>
            <a:ext cx="573088" cy="573087"/>
          </a:xfrm>
          <a:custGeom>
            <a:avLst/>
            <a:gdLst>
              <a:gd name="T0" fmla="*/ 532153 w 56"/>
              <a:gd name="T1" fmla="*/ 307011 h 56"/>
              <a:gd name="T2" fmla="*/ 266077 w 56"/>
              <a:gd name="T3" fmla="*/ 573087 h 56"/>
              <a:gd name="T4" fmla="*/ 0 w 56"/>
              <a:gd name="T5" fmla="*/ 307011 h 56"/>
              <a:gd name="T6" fmla="*/ 266077 w 56"/>
              <a:gd name="T7" fmla="*/ 30701 h 56"/>
              <a:gd name="T8" fmla="*/ 266077 w 56"/>
              <a:gd name="T9" fmla="*/ 307011 h 56"/>
              <a:gd name="T10" fmla="*/ 532153 w 56"/>
              <a:gd name="T11" fmla="*/ 307011 h 56"/>
              <a:gd name="T12" fmla="*/ 307011 w 56"/>
              <a:gd name="T13" fmla="*/ 0 h 56"/>
              <a:gd name="T14" fmla="*/ 307011 w 56"/>
              <a:gd name="T15" fmla="*/ 0 h 56"/>
              <a:gd name="T16" fmla="*/ 307011 w 56"/>
              <a:gd name="T17" fmla="*/ 266076 h 56"/>
              <a:gd name="T18" fmla="*/ 573088 w 56"/>
              <a:gd name="T19" fmla="*/ 266076 h 56"/>
              <a:gd name="T20" fmla="*/ 307011 w 56"/>
              <a:gd name="T21" fmla="*/ 0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56"/>
              <a:gd name="T35" fmla="*/ 56 w 56"/>
              <a:gd name="T36" fmla="*/ 56 h 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56">
                <a:moveTo>
                  <a:pt x="52" y="30"/>
                </a:moveTo>
                <a:cubicBezTo>
                  <a:pt x="52" y="44"/>
                  <a:pt x="41" y="56"/>
                  <a:pt x="26" y="56"/>
                </a:cubicBezTo>
                <a:cubicBezTo>
                  <a:pt x="11" y="56"/>
                  <a:pt x="0" y="44"/>
                  <a:pt x="0" y="30"/>
                </a:cubicBezTo>
                <a:cubicBezTo>
                  <a:pt x="0" y="15"/>
                  <a:pt x="11" y="3"/>
                  <a:pt x="26" y="3"/>
                </a:cubicBezTo>
                <a:cubicBezTo>
                  <a:pt x="26" y="30"/>
                  <a:pt x="26" y="30"/>
                  <a:pt x="26" y="30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30" y="0"/>
                </a:moveTo>
                <a:cubicBezTo>
                  <a:pt x="30" y="0"/>
                  <a:pt x="30" y="0"/>
                  <a:pt x="30" y="0"/>
                </a:cubicBezTo>
                <a:cubicBezTo>
                  <a:pt x="30" y="26"/>
                  <a:pt x="30" y="26"/>
                  <a:pt x="30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12"/>
                  <a:pt x="44" y="0"/>
                  <a:pt x="30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0" name="Freeform 38">
            <a:extLst>
              <a:ext uri="{FF2B5EF4-FFF2-40B4-BE49-F238E27FC236}">
                <a16:creationId xmlns:a16="http://schemas.microsoft.com/office/drawing/2014/main" id="{817E0725-E35D-46E7-899E-38FC38B03128}"/>
              </a:ext>
            </a:extLst>
          </p:cNvPr>
          <p:cNvSpPr>
            <a:spLocks noEditPoints="1"/>
          </p:cNvSpPr>
          <p:nvPr/>
        </p:nvSpPr>
        <p:spPr bwMode="auto">
          <a:xfrm>
            <a:off x="3192463" y="5437188"/>
            <a:ext cx="593725" cy="593725"/>
          </a:xfrm>
          <a:custGeom>
            <a:avLst/>
            <a:gdLst>
              <a:gd name="T0" fmla="*/ 266153 w 58"/>
              <a:gd name="T1" fmla="*/ 317336 h 58"/>
              <a:gd name="T2" fmla="*/ 532305 w 58"/>
              <a:gd name="T3" fmla="*/ 266153 h 58"/>
              <a:gd name="T4" fmla="*/ 542542 w 58"/>
              <a:gd name="T5" fmla="*/ 317336 h 58"/>
              <a:gd name="T6" fmla="*/ 266153 w 58"/>
              <a:gd name="T7" fmla="*/ 593725 h 58"/>
              <a:gd name="T8" fmla="*/ 0 w 58"/>
              <a:gd name="T9" fmla="*/ 317336 h 58"/>
              <a:gd name="T10" fmla="*/ 266153 w 58"/>
              <a:gd name="T11" fmla="*/ 51183 h 58"/>
              <a:gd name="T12" fmla="*/ 266153 w 58"/>
              <a:gd name="T13" fmla="*/ 317336 h 58"/>
              <a:gd name="T14" fmla="*/ 399229 w 58"/>
              <a:gd name="T15" fmla="*/ 10237 h 58"/>
              <a:gd name="T16" fmla="*/ 327572 w 58"/>
              <a:gd name="T17" fmla="*/ 266153 h 58"/>
              <a:gd name="T18" fmla="*/ 593725 w 58"/>
              <a:gd name="T19" fmla="*/ 214969 h 58"/>
              <a:gd name="T20" fmla="*/ 399229 w 58"/>
              <a:gd name="T21" fmla="*/ 10237 h 58"/>
              <a:gd name="T22" fmla="*/ 296863 w 58"/>
              <a:gd name="T23" fmla="*/ 0 h 58"/>
              <a:gd name="T24" fmla="*/ 296863 w 58"/>
              <a:gd name="T25" fmla="*/ 0 h 58"/>
              <a:gd name="T26" fmla="*/ 296863 w 58"/>
              <a:gd name="T27" fmla="*/ 276389 h 58"/>
              <a:gd name="T28" fmla="*/ 368519 w 58"/>
              <a:gd name="T29" fmla="*/ 10237 h 58"/>
              <a:gd name="T30" fmla="*/ 296863 w 58"/>
              <a:gd name="T31" fmla="*/ 0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"/>
              <a:gd name="T49" fmla="*/ 0 h 58"/>
              <a:gd name="T50" fmla="*/ 58 w 58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" h="58">
                <a:moveTo>
                  <a:pt x="26" y="31"/>
                </a:moveTo>
                <a:cubicBezTo>
                  <a:pt x="52" y="26"/>
                  <a:pt x="52" y="26"/>
                  <a:pt x="52" y="26"/>
                </a:cubicBezTo>
                <a:cubicBezTo>
                  <a:pt x="52" y="28"/>
                  <a:pt x="53" y="29"/>
                  <a:pt x="53" y="31"/>
                </a:cubicBezTo>
                <a:cubicBezTo>
                  <a:pt x="53" y="46"/>
                  <a:pt x="41" y="58"/>
                  <a:pt x="26" y="58"/>
                </a:cubicBezTo>
                <a:cubicBezTo>
                  <a:pt x="12" y="58"/>
                  <a:pt x="0" y="46"/>
                  <a:pt x="0" y="31"/>
                </a:cubicBezTo>
                <a:cubicBezTo>
                  <a:pt x="0" y="17"/>
                  <a:pt x="12" y="5"/>
                  <a:pt x="26" y="5"/>
                </a:cubicBezTo>
                <a:cubicBezTo>
                  <a:pt x="26" y="31"/>
                  <a:pt x="26" y="31"/>
                  <a:pt x="26" y="31"/>
                </a:cubicBezTo>
                <a:close/>
                <a:moveTo>
                  <a:pt x="39" y="1"/>
                </a:moveTo>
                <a:cubicBezTo>
                  <a:pt x="32" y="26"/>
                  <a:pt x="32" y="26"/>
                  <a:pt x="32" y="26"/>
                </a:cubicBezTo>
                <a:cubicBezTo>
                  <a:pt x="58" y="21"/>
                  <a:pt x="58" y="21"/>
                  <a:pt x="58" y="21"/>
                </a:cubicBezTo>
                <a:cubicBezTo>
                  <a:pt x="56" y="11"/>
                  <a:pt x="49" y="3"/>
                  <a:pt x="39" y="1"/>
                </a:cubicBezTo>
                <a:close/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27"/>
                  <a:pt x="29" y="27"/>
                  <a:pt x="29" y="27"/>
                </a:cubicBezTo>
                <a:cubicBezTo>
                  <a:pt x="36" y="1"/>
                  <a:pt x="36" y="1"/>
                  <a:pt x="36" y="1"/>
                </a:cubicBezTo>
                <a:cubicBezTo>
                  <a:pt x="33" y="1"/>
                  <a:pt x="31" y="0"/>
                  <a:pt x="29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1" name="Freeform 41">
            <a:extLst>
              <a:ext uri="{FF2B5EF4-FFF2-40B4-BE49-F238E27FC236}">
                <a16:creationId xmlns:a16="http://schemas.microsoft.com/office/drawing/2014/main" id="{E9CCBD1E-C8D0-4C4C-881F-5A8BA0BFA3AF}"/>
              </a:ext>
            </a:extLst>
          </p:cNvPr>
          <p:cNvSpPr>
            <a:spLocks/>
          </p:cNvSpPr>
          <p:nvPr/>
        </p:nvSpPr>
        <p:spPr bwMode="auto">
          <a:xfrm>
            <a:off x="4300538" y="5486400"/>
            <a:ext cx="604837" cy="461963"/>
          </a:xfrm>
          <a:custGeom>
            <a:avLst/>
            <a:gdLst>
              <a:gd name="T0" fmla="*/ 28802 w 231"/>
              <a:gd name="T1" fmla="*/ 430466 h 176"/>
              <a:gd name="T2" fmla="*/ 60222 w 231"/>
              <a:gd name="T3" fmla="*/ 430466 h 176"/>
              <a:gd name="T4" fmla="*/ 60222 w 231"/>
              <a:gd name="T5" fmla="*/ 257229 h 176"/>
              <a:gd name="T6" fmla="*/ 91642 w 231"/>
              <a:gd name="T7" fmla="*/ 246730 h 176"/>
              <a:gd name="T8" fmla="*/ 91642 w 231"/>
              <a:gd name="T9" fmla="*/ 430466 h 176"/>
              <a:gd name="T10" fmla="*/ 112589 w 231"/>
              <a:gd name="T11" fmla="*/ 430466 h 176"/>
              <a:gd name="T12" fmla="*/ 112589 w 231"/>
              <a:gd name="T13" fmla="*/ 236231 h 176"/>
              <a:gd name="T14" fmla="*/ 141390 w 231"/>
              <a:gd name="T15" fmla="*/ 225732 h 176"/>
              <a:gd name="T16" fmla="*/ 141390 w 231"/>
              <a:gd name="T17" fmla="*/ 430466 h 176"/>
              <a:gd name="T18" fmla="*/ 172811 w 231"/>
              <a:gd name="T19" fmla="*/ 430466 h 176"/>
              <a:gd name="T20" fmla="*/ 172811 w 231"/>
              <a:gd name="T21" fmla="*/ 215233 h 176"/>
              <a:gd name="T22" fmla="*/ 204231 w 231"/>
              <a:gd name="T23" fmla="*/ 246730 h 176"/>
              <a:gd name="T24" fmla="*/ 204231 w 231"/>
              <a:gd name="T25" fmla="*/ 430466 h 176"/>
              <a:gd name="T26" fmla="*/ 225177 w 231"/>
              <a:gd name="T27" fmla="*/ 430466 h 176"/>
              <a:gd name="T28" fmla="*/ 225177 w 231"/>
              <a:gd name="T29" fmla="*/ 267729 h 176"/>
              <a:gd name="T30" fmla="*/ 253979 w 231"/>
              <a:gd name="T31" fmla="*/ 257229 h 176"/>
              <a:gd name="T32" fmla="*/ 253979 w 231"/>
              <a:gd name="T33" fmla="*/ 430466 h 176"/>
              <a:gd name="T34" fmla="*/ 274926 w 231"/>
              <a:gd name="T35" fmla="*/ 430466 h 176"/>
              <a:gd name="T36" fmla="*/ 274926 w 231"/>
              <a:gd name="T37" fmla="*/ 246730 h 176"/>
              <a:gd name="T38" fmla="*/ 306346 w 231"/>
              <a:gd name="T39" fmla="*/ 225732 h 176"/>
              <a:gd name="T40" fmla="*/ 306346 w 231"/>
              <a:gd name="T41" fmla="*/ 430466 h 176"/>
              <a:gd name="T42" fmla="*/ 327293 w 231"/>
              <a:gd name="T43" fmla="*/ 430466 h 176"/>
              <a:gd name="T44" fmla="*/ 327293 w 231"/>
              <a:gd name="T45" fmla="*/ 215233 h 176"/>
              <a:gd name="T46" fmla="*/ 358713 w 231"/>
              <a:gd name="T47" fmla="*/ 194234 h 176"/>
              <a:gd name="T48" fmla="*/ 358713 w 231"/>
              <a:gd name="T49" fmla="*/ 430466 h 176"/>
              <a:gd name="T50" fmla="*/ 387515 w 231"/>
              <a:gd name="T51" fmla="*/ 430466 h 176"/>
              <a:gd name="T52" fmla="*/ 387515 w 231"/>
              <a:gd name="T53" fmla="*/ 186360 h 176"/>
              <a:gd name="T54" fmla="*/ 418935 w 231"/>
              <a:gd name="T55" fmla="*/ 175861 h 176"/>
              <a:gd name="T56" fmla="*/ 418935 w 231"/>
              <a:gd name="T57" fmla="*/ 430466 h 176"/>
              <a:gd name="T58" fmla="*/ 439881 w 231"/>
              <a:gd name="T59" fmla="*/ 430466 h 176"/>
              <a:gd name="T60" fmla="*/ 439881 w 231"/>
              <a:gd name="T61" fmla="*/ 165362 h 176"/>
              <a:gd name="T62" fmla="*/ 471302 w 231"/>
              <a:gd name="T63" fmla="*/ 144363 h 176"/>
              <a:gd name="T64" fmla="*/ 471302 w 231"/>
              <a:gd name="T65" fmla="*/ 430466 h 176"/>
              <a:gd name="T66" fmla="*/ 583890 w 231"/>
              <a:gd name="T67" fmla="*/ 430466 h 176"/>
              <a:gd name="T68" fmla="*/ 583890 w 231"/>
              <a:gd name="T69" fmla="*/ 461963 h 176"/>
              <a:gd name="T70" fmla="*/ 28802 w 231"/>
              <a:gd name="T71" fmla="*/ 461963 h 176"/>
              <a:gd name="T72" fmla="*/ 0 w 231"/>
              <a:gd name="T73" fmla="*/ 461963 h 176"/>
              <a:gd name="T74" fmla="*/ 0 w 231"/>
              <a:gd name="T75" fmla="*/ 430466 h 176"/>
              <a:gd name="T76" fmla="*/ 0 w 231"/>
              <a:gd name="T77" fmla="*/ 10499 h 176"/>
              <a:gd name="T78" fmla="*/ 28802 w 231"/>
              <a:gd name="T79" fmla="*/ 10499 h 176"/>
              <a:gd name="T80" fmla="*/ 28802 w 231"/>
              <a:gd name="T81" fmla="*/ 175861 h 176"/>
              <a:gd name="T82" fmla="*/ 183284 w 231"/>
              <a:gd name="T83" fmla="*/ 112866 h 176"/>
              <a:gd name="T84" fmla="*/ 193757 w 231"/>
              <a:gd name="T85" fmla="*/ 102367 h 176"/>
              <a:gd name="T86" fmla="*/ 214704 w 231"/>
              <a:gd name="T87" fmla="*/ 123365 h 176"/>
              <a:gd name="T88" fmla="*/ 235651 w 231"/>
              <a:gd name="T89" fmla="*/ 165362 h 176"/>
              <a:gd name="T90" fmla="*/ 471302 w 231"/>
              <a:gd name="T91" fmla="*/ 52496 h 176"/>
              <a:gd name="T92" fmla="*/ 439881 w 231"/>
              <a:gd name="T93" fmla="*/ 0 h 176"/>
              <a:gd name="T94" fmla="*/ 521050 w 231"/>
              <a:gd name="T95" fmla="*/ 0 h 176"/>
              <a:gd name="T96" fmla="*/ 604837 w 231"/>
              <a:gd name="T97" fmla="*/ 10499 h 176"/>
              <a:gd name="T98" fmla="*/ 562944 w 231"/>
              <a:gd name="T99" fmla="*/ 73494 h 176"/>
              <a:gd name="T100" fmla="*/ 521050 w 231"/>
              <a:gd name="T101" fmla="*/ 144363 h 176"/>
              <a:gd name="T102" fmla="*/ 489630 w 231"/>
              <a:gd name="T103" fmla="*/ 91868 h 176"/>
              <a:gd name="T104" fmla="*/ 246124 w 231"/>
              <a:gd name="T105" fmla="*/ 215233 h 176"/>
              <a:gd name="T106" fmla="*/ 225177 w 231"/>
              <a:gd name="T107" fmla="*/ 225732 h 176"/>
              <a:gd name="T108" fmla="*/ 204231 w 231"/>
              <a:gd name="T109" fmla="*/ 204734 h 176"/>
              <a:gd name="T110" fmla="*/ 183284 w 231"/>
              <a:gd name="T111" fmla="*/ 165362 h 176"/>
              <a:gd name="T112" fmla="*/ 28802 w 231"/>
              <a:gd name="T113" fmla="*/ 236231 h 176"/>
              <a:gd name="T114" fmla="*/ 28802 w 231"/>
              <a:gd name="T115" fmla="*/ 430466 h 1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1"/>
              <a:gd name="T175" fmla="*/ 0 h 176"/>
              <a:gd name="T176" fmla="*/ 231 w 231"/>
              <a:gd name="T177" fmla="*/ 176 h 1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1" h="176">
                <a:moveTo>
                  <a:pt x="11" y="164"/>
                </a:moveTo>
                <a:lnTo>
                  <a:pt x="23" y="164"/>
                </a:lnTo>
                <a:lnTo>
                  <a:pt x="23" y="98"/>
                </a:lnTo>
                <a:lnTo>
                  <a:pt x="35" y="94"/>
                </a:lnTo>
                <a:lnTo>
                  <a:pt x="35" y="164"/>
                </a:lnTo>
                <a:lnTo>
                  <a:pt x="43" y="164"/>
                </a:lnTo>
                <a:lnTo>
                  <a:pt x="43" y="90"/>
                </a:lnTo>
                <a:lnTo>
                  <a:pt x="54" y="86"/>
                </a:lnTo>
                <a:lnTo>
                  <a:pt x="54" y="164"/>
                </a:lnTo>
                <a:lnTo>
                  <a:pt x="66" y="164"/>
                </a:lnTo>
                <a:lnTo>
                  <a:pt x="66" y="82"/>
                </a:lnTo>
                <a:lnTo>
                  <a:pt x="78" y="94"/>
                </a:lnTo>
                <a:lnTo>
                  <a:pt x="78" y="164"/>
                </a:lnTo>
                <a:lnTo>
                  <a:pt x="86" y="164"/>
                </a:lnTo>
                <a:lnTo>
                  <a:pt x="86" y="102"/>
                </a:lnTo>
                <a:lnTo>
                  <a:pt x="97" y="98"/>
                </a:lnTo>
                <a:lnTo>
                  <a:pt x="97" y="164"/>
                </a:lnTo>
                <a:lnTo>
                  <a:pt x="105" y="164"/>
                </a:lnTo>
                <a:lnTo>
                  <a:pt x="105" y="94"/>
                </a:lnTo>
                <a:lnTo>
                  <a:pt x="117" y="86"/>
                </a:lnTo>
                <a:lnTo>
                  <a:pt x="117" y="164"/>
                </a:lnTo>
                <a:lnTo>
                  <a:pt x="125" y="164"/>
                </a:lnTo>
                <a:lnTo>
                  <a:pt x="125" y="82"/>
                </a:lnTo>
                <a:lnTo>
                  <a:pt x="137" y="74"/>
                </a:lnTo>
                <a:lnTo>
                  <a:pt x="137" y="164"/>
                </a:lnTo>
                <a:lnTo>
                  <a:pt x="148" y="164"/>
                </a:lnTo>
                <a:lnTo>
                  <a:pt x="148" y="71"/>
                </a:lnTo>
                <a:lnTo>
                  <a:pt x="160" y="67"/>
                </a:lnTo>
                <a:lnTo>
                  <a:pt x="160" y="164"/>
                </a:lnTo>
                <a:lnTo>
                  <a:pt x="168" y="164"/>
                </a:lnTo>
                <a:lnTo>
                  <a:pt x="168" y="63"/>
                </a:lnTo>
                <a:lnTo>
                  <a:pt x="180" y="55"/>
                </a:lnTo>
                <a:lnTo>
                  <a:pt x="180" y="164"/>
                </a:lnTo>
                <a:lnTo>
                  <a:pt x="223" y="164"/>
                </a:lnTo>
                <a:lnTo>
                  <a:pt x="223" y="176"/>
                </a:lnTo>
                <a:lnTo>
                  <a:pt x="11" y="176"/>
                </a:lnTo>
                <a:lnTo>
                  <a:pt x="0" y="176"/>
                </a:lnTo>
                <a:lnTo>
                  <a:pt x="0" y="164"/>
                </a:lnTo>
                <a:lnTo>
                  <a:pt x="0" y="4"/>
                </a:lnTo>
                <a:lnTo>
                  <a:pt x="11" y="4"/>
                </a:lnTo>
                <a:lnTo>
                  <a:pt x="11" y="67"/>
                </a:lnTo>
                <a:lnTo>
                  <a:pt x="70" y="43"/>
                </a:lnTo>
                <a:lnTo>
                  <a:pt x="74" y="39"/>
                </a:lnTo>
                <a:lnTo>
                  <a:pt x="82" y="47"/>
                </a:lnTo>
                <a:lnTo>
                  <a:pt x="90" y="63"/>
                </a:lnTo>
                <a:lnTo>
                  <a:pt x="180" y="20"/>
                </a:lnTo>
                <a:lnTo>
                  <a:pt x="168" y="0"/>
                </a:lnTo>
                <a:lnTo>
                  <a:pt x="199" y="0"/>
                </a:lnTo>
                <a:lnTo>
                  <a:pt x="231" y="4"/>
                </a:lnTo>
                <a:lnTo>
                  <a:pt x="215" y="28"/>
                </a:lnTo>
                <a:lnTo>
                  <a:pt x="199" y="55"/>
                </a:lnTo>
                <a:lnTo>
                  <a:pt x="187" y="35"/>
                </a:lnTo>
                <a:lnTo>
                  <a:pt x="94" y="82"/>
                </a:lnTo>
                <a:lnTo>
                  <a:pt x="86" y="86"/>
                </a:lnTo>
                <a:lnTo>
                  <a:pt x="78" y="78"/>
                </a:lnTo>
                <a:lnTo>
                  <a:pt x="70" y="63"/>
                </a:lnTo>
                <a:lnTo>
                  <a:pt x="11" y="90"/>
                </a:lnTo>
                <a:lnTo>
                  <a:pt x="11" y="16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2" name="Freeform 42">
            <a:extLst>
              <a:ext uri="{FF2B5EF4-FFF2-40B4-BE49-F238E27FC236}">
                <a16:creationId xmlns:a16="http://schemas.microsoft.com/office/drawing/2014/main" id="{205F5C45-B903-45E4-97DE-9BD299FD41E4}"/>
              </a:ext>
            </a:extLst>
          </p:cNvPr>
          <p:cNvSpPr>
            <a:spLocks noEditPoints="1"/>
          </p:cNvSpPr>
          <p:nvPr/>
        </p:nvSpPr>
        <p:spPr bwMode="auto">
          <a:xfrm>
            <a:off x="5375275" y="5486400"/>
            <a:ext cx="603250" cy="450850"/>
          </a:xfrm>
          <a:custGeom>
            <a:avLst/>
            <a:gdLst>
              <a:gd name="T0" fmla="*/ 582801 w 59"/>
              <a:gd name="T1" fmla="*/ 420110 h 44"/>
              <a:gd name="T2" fmla="*/ 30674 w 59"/>
              <a:gd name="T3" fmla="*/ 450850 h 44"/>
              <a:gd name="T4" fmla="*/ 0 w 59"/>
              <a:gd name="T5" fmla="*/ 420110 h 44"/>
              <a:gd name="T6" fmla="*/ 30674 w 59"/>
              <a:gd name="T7" fmla="*/ 0 h 44"/>
              <a:gd name="T8" fmla="*/ 71572 w 59"/>
              <a:gd name="T9" fmla="*/ 81973 h 44"/>
              <a:gd name="T10" fmla="*/ 92021 w 59"/>
              <a:gd name="T11" fmla="*/ 92219 h 44"/>
              <a:gd name="T12" fmla="*/ 255614 w 59"/>
              <a:gd name="T13" fmla="*/ 92219 h 44"/>
              <a:gd name="T14" fmla="*/ 286288 w 59"/>
              <a:gd name="T15" fmla="*/ 102466 h 44"/>
              <a:gd name="T16" fmla="*/ 357860 w 59"/>
              <a:gd name="T17" fmla="*/ 112713 h 44"/>
              <a:gd name="T18" fmla="*/ 378309 w 59"/>
              <a:gd name="T19" fmla="*/ 112713 h 44"/>
              <a:gd name="T20" fmla="*/ 552127 w 59"/>
              <a:gd name="T21" fmla="*/ 184439 h 44"/>
              <a:gd name="T22" fmla="*/ 572576 w 59"/>
              <a:gd name="T23" fmla="*/ 153699 h 44"/>
              <a:gd name="T24" fmla="*/ 572576 w 59"/>
              <a:gd name="T25" fmla="*/ 204932 h 44"/>
              <a:gd name="T26" fmla="*/ 511229 w 59"/>
              <a:gd name="T27" fmla="*/ 245918 h 44"/>
              <a:gd name="T28" fmla="*/ 541903 w 59"/>
              <a:gd name="T29" fmla="*/ 327891 h 44"/>
              <a:gd name="T30" fmla="*/ 419208 w 59"/>
              <a:gd name="T31" fmla="*/ 327891 h 44"/>
              <a:gd name="T32" fmla="*/ 388534 w 59"/>
              <a:gd name="T33" fmla="*/ 358631 h 44"/>
              <a:gd name="T34" fmla="*/ 368085 w 59"/>
              <a:gd name="T35" fmla="*/ 327891 h 44"/>
              <a:gd name="T36" fmla="*/ 286288 w 59"/>
              <a:gd name="T37" fmla="*/ 256165 h 44"/>
              <a:gd name="T38" fmla="*/ 204492 w 59"/>
              <a:gd name="T39" fmla="*/ 317644 h 44"/>
              <a:gd name="T40" fmla="*/ 173818 w 59"/>
              <a:gd name="T41" fmla="*/ 338138 h 44"/>
              <a:gd name="T42" fmla="*/ 143144 w 59"/>
              <a:gd name="T43" fmla="*/ 307398 h 44"/>
              <a:gd name="T44" fmla="*/ 112470 w 59"/>
              <a:gd name="T45" fmla="*/ 286905 h 44"/>
              <a:gd name="T46" fmla="*/ 30674 w 59"/>
              <a:gd name="T47" fmla="*/ 358631 h 44"/>
              <a:gd name="T48" fmla="*/ 388534 w 59"/>
              <a:gd name="T49" fmla="*/ 297151 h 44"/>
              <a:gd name="T50" fmla="*/ 470331 w 59"/>
              <a:gd name="T51" fmla="*/ 256165 h 44"/>
              <a:gd name="T52" fmla="*/ 276064 w 59"/>
              <a:gd name="T53" fmla="*/ 174192 h 44"/>
              <a:gd name="T54" fmla="*/ 255614 w 59"/>
              <a:gd name="T55" fmla="*/ 163945 h 44"/>
              <a:gd name="T56" fmla="*/ 122695 w 59"/>
              <a:gd name="T57" fmla="*/ 194685 h 44"/>
              <a:gd name="T58" fmla="*/ 102246 w 59"/>
              <a:gd name="T59" fmla="*/ 184439 h 44"/>
              <a:gd name="T60" fmla="*/ 30674 w 59"/>
              <a:gd name="T61" fmla="*/ 133206 h 44"/>
              <a:gd name="T62" fmla="*/ 81797 w 59"/>
              <a:gd name="T63" fmla="*/ 266411 h 44"/>
              <a:gd name="T64" fmla="*/ 112470 w 59"/>
              <a:gd name="T65" fmla="*/ 235672 h 44"/>
              <a:gd name="T66" fmla="*/ 132919 w 59"/>
              <a:gd name="T67" fmla="*/ 266411 h 44"/>
              <a:gd name="T68" fmla="*/ 173818 w 59"/>
              <a:gd name="T69" fmla="*/ 286905 h 44"/>
              <a:gd name="T70" fmla="*/ 265839 w 59"/>
              <a:gd name="T71" fmla="*/ 235672 h 44"/>
              <a:gd name="T72" fmla="*/ 286288 w 59"/>
              <a:gd name="T73" fmla="*/ 204932 h 44"/>
              <a:gd name="T74" fmla="*/ 316962 w 59"/>
              <a:gd name="T75" fmla="*/ 235672 h 44"/>
              <a:gd name="T76" fmla="*/ 388534 w 59"/>
              <a:gd name="T77" fmla="*/ 297151 h 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9"/>
              <a:gd name="T118" fmla="*/ 0 h 44"/>
              <a:gd name="T119" fmla="*/ 59 w 59"/>
              <a:gd name="T120" fmla="*/ 44 h 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9" h="44">
                <a:moveTo>
                  <a:pt x="3" y="41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4"/>
                  <a:pt x="57" y="44"/>
                  <a:pt x="57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9"/>
                  <a:pt x="9" y="9"/>
                  <a:pt x="9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25" y="9"/>
                  <a:pt x="25" y="9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8" y="23"/>
                  <a:pt x="48" y="23"/>
                  <a:pt x="48" y="23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6"/>
                  <a:pt x="55" y="15"/>
                  <a:pt x="56" y="15"/>
                </a:cubicBezTo>
                <a:cubicBezTo>
                  <a:pt x="58" y="15"/>
                  <a:pt x="59" y="16"/>
                  <a:pt x="59" y="18"/>
                </a:cubicBezTo>
                <a:cubicBezTo>
                  <a:pt x="59" y="19"/>
                  <a:pt x="58" y="20"/>
                  <a:pt x="56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27"/>
                  <a:pt x="47" y="27"/>
                  <a:pt x="47" y="27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5"/>
                  <a:pt x="38" y="35"/>
                </a:cubicBezTo>
                <a:cubicBezTo>
                  <a:pt x="37" y="35"/>
                  <a:pt x="36" y="33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3"/>
                  <a:pt x="17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38" y="29"/>
                </a:moveTo>
                <a:cubicBezTo>
                  <a:pt x="39" y="29"/>
                  <a:pt x="39" y="29"/>
                  <a:pt x="39" y="30"/>
                </a:cubicBezTo>
                <a:cubicBezTo>
                  <a:pt x="46" y="25"/>
                  <a:pt x="46" y="25"/>
                  <a:pt x="46" y="25"/>
                </a:cubicBezTo>
                <a:cubicBezTo>
                  <a:pt x="35" y="15"/>
                  <a:pt x="35" y="15"/>
                  <a:pt x="35" y="15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32"/>
                  <a:pt x="3" y="32"/>
                  <a:pt x="3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4"/>
                  <a:pt x="9" y="23"/>
                  <a:pt x="11" y="23"/>
                </a:cubicBezTo>
                <a:cubicBezTo>
                  <a:pt x="12" y="23"/>
                  <a:pt x="13" y="24"/>
                  <a:pt x="13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1"/>
                  <a:pt x="27" y="20"/>
                  <a:pt x="28" y="20"/>
                </a:cubicBezTo>
                <a:cubicBezTo>
                  <a:pt x="30" y="20"/>
                  <a:pt x="31" y="21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8" y="29"/>
                  <a:pt x="38" y="29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3" name="Freeform 43">
            <a:extLst>
              <a:ext uri="{FF2B5EF4-FFF2-40B4-BE49-F238E27FC236}">
                <a16:creationId xmlns:a16="http://schemas.microsoft.com/office/drawing/2014/main" id="{E3C49296-A466-425A-98BE-F63166E4E747}"/>
              </a:ext>
            </a:extLst>
          </p:cNvPr>
          <p:cNvSpPr>
            <a:spLocks noEditPoints="1"/>
          </p:cNvSpPr>
          <p:nvPr/>
        </p:nvSpPr>
        <p:spPr bwMode="auto">
          <a:xfrm>
            <a:off x="6442075" y="5486400"/>
            <a:ext cx="593725" cy="450850"/>
          </a:xfrm>
          <a:custGeom>
            <a:avLst/>
            <a:gdLst>
              <a:gd name="T0" fmla="*/ 51183 w 58"/>
              <a:gd name="T1" fmla="*/ 420110 h 44"/>
              <a:gd name="T2" fmla="*/ 122840 w 58"/>
              <a:gd name="T3" fmla="*/ 297151 h 44"/>
              <a:gd name="T4" fmla="*/ 143313 w 58"/>
              <a:gd name="T5" fmla="*/ 420110 h 44"/>
              <a:gd name="T6" fmla="*/ 214969 w 58"/>
              <a:gd name="T7" fmla="*/ 163945 h 44"/>
              <a:gd name="T8" fmla="*/ 225206 w 58"/>
              <a:gd name="T9" fmla="*/ 420110 h 44"/>
              <a:gd name="T10" fmla="*/ 296863 w 58"/>
              <a:gd name="T11" fmla="*/ 71726 h 44"/>
              <a:gd name="T12" fmla="*/ 317336 w 58"/>
              <a:gd name="T13" fmla="*/ 420110 h 44"/>
              <a:gd name="T14" fmla="*/ 388992 w 58"/>
              <a:gd name="T15" fmla="*/ 92219 h 44"/>
              <a:gd name="T16" fmla="*/ 399229 w 58"/>
              <a:gd name="T17" fmla="*/ 420110 h 44"/>
              <a:gd name="T18" fmla="*/ 470885 w 58"/>
              <a:gd name="T19" fmla="*/ 112713 h 44"/>
              <a:gd name="T20" fmla="*/ 481122 w 58"/>
              <a:gd name="T21" fmla="*/ 420110 h 44"/>
              <a:gd name="T22" fmla="*/ 552778 w 58"/>
              <a:gd name="T23" fmla="*/ 40986 h 44"/>
              <a:gd name="T24" fmla="*/ 593725 w 58"/>
              <a:gd name="T25" fmla="*/ 420110 h 44"/>
              <a:gd name="T26" fmla="*/ 30710 w 58"/>
              <a:gd name="T27" fmla="*/ 450850 h 44"/>
              <a:gd name="T28" fmla="*/ 0 w 58"/>
              <a:gd name="T29" fmla="*/ 420110 h 44"/>
              <a:gd name="T30" fmla="*/ 30710 w 58"/>
              <a:gd name="T31" fmla="*/ 0 h 44"/>
              <a:gd name="T32" fmla="*/ 71656 w 58"/>
              <a:gd name="T33" fmla="*/ 327891 h 44"/>
              <a:gd name="T34" fmla="*/ 71656 w 58"/>
              <a:gd name="T35" fmla="*/ 379124 h 44"/>
              <a:gd name="T36" fmla="*/ 71656 w 58"/>
              <a:gd name="T37" fmla="*/ 389370 h 44"/>
              <a:gd name="T38" fmla="*/ 81893 w 58"/>
              <a:gd name="T39" fmla="*/ 327891 h 44"/>
              <a:gd name="T40" fmla="*/ 71656 w 58"/>
              <a:gd name="T41" fmla="*/ 327891 h 44"/>
              <a:gd name="T42" fmla="*/ 153550 w 58"/>
              <a:gd name="T43" fmla="*/ 194685 h 44"/>
              <a:gd name="T44" fmla="*/ 153550 w 58"/>
              <a:gd name="T45" fmla="*/ 389370 h 44"/>
              <a:gd name="T46" fmla="*/ 163786 w 58"/>
              <a:gd name="T47" fmla="*/ 379124 h 44"/>
              <a:gd name="T48" fmla="*/ 153550 w 58"/>
              <a:gd name="T49" fmla="*/ 184439 h 44"/>
              <a:gd name="T50" fmla="*/ 245679 w 58"/>
              <a:gd name="T51" fmla="*/ 92219 h 44"/>
              <a:gd name="T52" fmla="*/ 235443 w 58"/>
              <a:gd name="T53" fmla="*/ 379124 h 44"/>
              <a:gd name="T54" fmla="*/ 245679 w 58"/>
              <a:gd name="T55" fmla="*/ 389370 h 44"/>
              <a:gd name="T56" fmla="*/ 245679 w 58"/>
              <a:gd name="T57" fmla="*/ 102466 h 44"/>
              <a:gd name="T58" fmla="*/ 245679 w 58"/>
              <a:gd name="T59" fmla="*/ 92219 h 44"/>
              <a:gd name="T60" fmla="*/ 327572 w 58"/>
              <a:gd name="T61" fmla="*/ 122959 h 44"/>
              <a:gd name="T62" fmla="*/ 327572 w 58"/>
              <a:gd name="T63" fmla="*/ 389370 h 44"/>
              <a:gd name="T64" fmla="*/ 337809 w 58"/>
              <a:gd name="T65" fmla="*/ 379124 h 44"/>
              <a:gd name="T66" fmla="*/ 327572 w 58"/>
              <a:gd name="T67" fmla="*/ 112713 h 44"/>
              <a:gd name="T68" fmla="*/ 501595 w 58"/>
              <a:gd name="T69" fmla="*/ 61480 h 44"/>
              <a:gd name="T70" fmla="*/ 501595 w 58"/>
              <a:gd name="T71" fmla="*/ 379124 h 44"/>
              <a:gd name="T72" fmla="*/ 501595 w 58"/>
              <a:gd name="T73" fmla="*/ 389370 h 44"/>
              <a:gd name="T74" fmla="*/ 511832 w 58"/>
              <a:gd name="T75" fmla="*/ 71726 h 44"/>
              <a:gd name="T76" fmla="*/ 501595 w 58"/>
              <a:gd name="T77" fmla="*/ 61480 h 44"/>
              <a:gd name="T78" fmla="*/ 409466 w 58"/>
              <a:gd name="T79" fmla="*/ 143452 h 44"/>
              <a:gd name="T80" fmla="*/ 419702 w 58"/>
              <a:gd name="T81" fmla="*/ 389370 h 44"/>
              <a:gd name="T82" fmla="*/ 419702 w 58"/>
              <a:gd name="T83" fmla="*/ 379124 h 44"/>
              <a:gd name="T84" fmla="*/ 419702 w 58"/>
              <a:gd name="T85" fmla="*/ 133206 h 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8"/>
              <a:gd name="T130" fmla="*/ 0 h 44"/>
              <a:gd name="T131" fmla="*/ 58 w 58"/>
              <a:gd name="T132" fmla="*/ 44 h 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8" h="44">
                <a:moveTo>
                  <a:pt x="3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16"/>
                  <a:pt x="14" y="16"/>
                  <a:pt x="14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7"/>
                  <a:pt x="22" y="7"/>
                  <a:pt x="22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11"/>
                  <a:pt x="39" y="11"/>
                  <a:pt x="39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"/>
                  <a:pt x="47" y="4"/>
                  <a:pt x="47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4"/>
                  <a:pt x="58" y="44"/>
                  <a:pt x="5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lose/>
                <a:moveTo>
                  <a:pt x="15" y="18"/>
                </a:moveTo>
                <a:cubicBezTo>
                  <a:pt x="15" y="18"/>
                  <a:pt x="15" y="19"/>
                  <a:pt x="15" y="19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24" y="9"/>
                </a:moveTo>
                <a:cubicBezTo>
                  <a:pt x="23" y="9"/>
                  <a:pt x="23" y="9"/>
                  <a:pt x="23" y="10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32" y="11"/>
                </a:moveTo>
                <a:cubicBezTo>
                  <a:pt x="32" y="11"/>
                  <a:pt x="32" y="12"/>
                  <a:pt x="32" y="1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50" y="38"/>
                  <a:pt x="50" y="3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lose/>
                <a:moveTo>
                  <a:pt x="41" y="13"/>
                </a:moveTo>
                <a:cubicBezTo>
                  <a:pt x="40" y="13"/>
                  <a:pt x="40" y="14"/>
                  <a:pt x="40" y="14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3"/>
                  <a:pt x="41" y="1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4" name="Freeform 44">
            <a:extLst>
              <a:ext uri="{FF2B5EF4-FFF2-40B4-BE49-F238E27FC236}">
                <a16:creationId xmlns:a16="http://schemas.microsoft.com/office/drawing/2014/main" id="{195C02A6-8CC6-4074-8C99-4296898B91F8}"/>
              </a:ext>
            </a:extLst>
          </p:cNvPr>
          <p:cNvSpPr>
            <a:spLocks noEditPoints="1"/>
          </p:cNvSpPr>
          <p:nvPr/>
        </p:nvSpPr>
        <p:spPr bwMode="auto">
          <a:xfrm>
            <a:off x="7516813" y="5508625"/>
            <a:ext cx="584200" cy="449263"/>
          </a:xfrm>
          <a:custGeom>
            <a:avLst/>
            <a:gdLst>
              <a:gd name="T0" fmla="*/ 28817 w 223"/>
              <a:gd name="T1" fmla="*/ 417919 h 172"/>
              <a:gd name="T2" fmla="*/ 584200 w 223"/>
              <a:gd name="T3" fmla="*/ 417919 h 172"/>
              <a:gd name="T4" fmla="*/ 584200 w 223"/>
              <a:gd name="T5" fmla="*/ 449263 h 172"/>
              <a:gd name="T6" fmla="*/ 28817 w 223"/>
              <a:gd name="T7" fmla="*/ 449263 h 172"/>
              <a:gd name="T8" fmla="*/ 0 w 223"/>
              <a:gd name="T9" fmla="*/ 449263 h 172"/>
              <a:gd name="T10" fmla="*/ 0 w 223"/>
              <a:gd name="T11" fmla="*/ 417919 h 172"/>
              <a:gd name="T12" fmla="*/ 0 w 223"/>
              <a:gd name="T13" fmla="*/ 0 h 172"/>
              <a:gd name="T14" fmla="*/ 28817 w 223"/>
              <a:gd name="T15" fmla="*/ 0 h 172"/>
              <a:gd name="T16" fmla="*/ 28817 w 223"/>
              <a:gd name="T17" fmla="*/ 417919 h 172"/>
              <a:gd name="T18" fmla="*/ 70733 w 223"/>
              <a:gd name="T19" fmla="*/ 378739 h 172"/>
              <a:gd name="T20" fmla="*/ 563242 w 223"/>
              <a:gd name="T21" fmla="*/ 378739 h 172"/>
              <a:gd name="T22" fmla="*/ 563242 w 223"/>
              <a:gd name="T23" fmla="*/ 347395 h 172"/>
              <a:gd name="T24" fmla="*/ 563242 w 223"/>
              <a:gd name="T25" fmla="*/ 143660 h 172"/>
              <a:gd name="T26" fmla="*/ 500369 w 223"/>
              <a:gd name="T27" fmla="*/ 203736 h 172"/>
              <a:gd name="T28" fmla="*/ 471552 w 223"/>
              <a:gd name="T29" fmla="*/ 122764 h 172"/>
              <a:gd name="T30" fmla="*/ 419157 w 223"/>
              <a:gd name="T31" fmla="*/ 224632 h 172"/>
              <a:gd name="T32" fmla="*/ 337945 w 223"/>
              <a:gd name="T33" fmla="*/ 203736 h 172"/>
              <a:gd name="T34" fmla="*/ 275072 w 223"/>
              <a:gd name="T35" fmla="*/ 266423 h 172"/>
              <a:gd name="T36" fmla="*/ 193860 w 223"/>
              <a:gd name="T37" fmla="*/ 112316 h 172"/>
              <a:gd name="T38" fmla="*/ 70733 w 223"/>
              <a:gd name="T39" fmla="*/ 245527 h 172"/>
              <a:gd name="T40" fmla="*/ 70733 w 223"/>
              <a:gd name="T41" fmla="*/ 378739 h 1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3"/>
              <a:gd name="T64" fmla="*/ 0 h 172"/>
              <a:gd name="T65" fmla="*/ 223 w 223"/>
              <a:gd name="T66" fmla="*/ 172 h 1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3" h="172">
                <a:moveTo>
                  <a:pt x="11" y="160"/>
                </a:moveTo>
                <a:lnTo>
                  <a:pt x="223" y="160"/>
                </a:lnTo>
                <a:lnTo>
                  <a:pt x="223" y="172"/>
                </a:lnTo>
                <a:lnTo>
                  <a:pt x="11" y="172"/>
                </a:lnTo>
                <a:lnTo>
                  <a:pt x="0" y="172"/>
                </a:lnTo>
                <a:lnTo>
                  <a:pt x="0" y="160"/>
                </a:lnTo>
                <a:lnTo>
                  <a:pt x="0" y="0"/>
                </a:lnTo>
                <a:lnTo>
                  <a:pt x="11" y="0"/>
                </a:lnTo>
                <a:lnTo>
                  <a:pt x="11" y="160"/>
                </a:lnTo>
                <a:close/>
                <a:moveTo>
                  <a:pt x="27" y="145"/>
                </a:moveTo>
                <a:lnTo>
                  <a:pt x="215" y="145"/>
                </a:lnTo>
                <a:lnTo>
                  <a:pt x="215" y="133"/>
                </a:lnTo>
                <a:lnTo>
                  <a:pt x="215" y="55"/>
                </a:lnTo>
                <a:lnTo>
                  <a:pt x="191" y="78"/>
                </a:lnTo>
                <a:lnTo>
                  <a:pt x="180" y="47"/>
                </a:lnTo>
                <a:lnTo>
                  <a:pt x="160" y="86"/>
                </a:lnTo>
                <a:lnTo>
                  <a:pt x="129" y="78"/>
                </a:lnTo>
                <a:lnTo>
                  <a:pt x="105" y="102"/>
                </a:lnTo>
                <a:lnTo>
                  <a:pt x="74" y="43"/>
                </a:lnTo>
                <a:lnTo>
                  <a:pt x="27" y="94"/>
                </a:lnTo>
                <a:lnTo>
                  <a:pt x="27" y="145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5" name="Freeform 45">
            <a:extLst>
              <a:ext uri="{FF2B5EF4-FFF2-40B4-BE49-F238E27FC236}">
                <a16:creationId xmlns:a16="http://schemas.microsoft.com/office/drawing/2014/main" id="{D2B14105-7FE5-45CB-9D6F-6BE593D29ECC}"/>
              </a:ext>
            </a:extLst>
          </p:cNvPr>
          <p:cNvSpPr>
            <a:spLocks noEditPoints="1"/>
          </p:cNvSpPr>
          <p:nvPr/>
        </p:nvSpPr>
        <p:spPr bwMode="auto">
          <a:xfrm>
            <a:off x="8589963" y="5416550"/>
            <a:ext cx="627062" cy="642938"/>
          </a:xfrm>
          <a:custGeom>
            <a:avLst/>
            <a:gdLst>
              <a:gd name="T0" fmla="*/ 544824 w 61"/>
              <a:gd name="T1" fmla="*/ 520474 h 63"/>
              <a:gd name="T2" fmla="*/ 513985 w 61"/>
              <a:gd name="T3" fmla="*/ 561295 h 63"/>
              <a:gd name="T4" fmla="*/ 308391 w 61"/>
              <a:gd name="T5" fmla="*/ 642938 h 63"/>
              <a:gd name="T6" fmla="*/ 92517 w 61"/>
              <a:gd name="T7" fmla="*/ 561295 h 63"/>
              <a:gd name="T8" fmla="*/ 0 w 61"/>
              <a:gd name="T9" fmla="*/ 346982 h 63"/>
              <a:gd name="T10" fmla="*/ 92517 w 61"/>
              <a:gd name="T11" fmla="*/ 132670 h 63"/>
              <a:gd name="T12" fmla="*/ 298111 w 61"/>
              <a:gd name="T13" fmla="*/ 40821 h 63"/>
              <a:gd name="T14" fmla="*/ 298111 w 61"/>
              <a:gd name="T15" fmla="*/ 204107 h 63"/>
              <a:gd name="T16" fmla="*/ 205594 w 61"/>
              <a:gd name="T17" fmla="*/ 244929 h 63"/>
              <a:gd name="T18" fmla="*/ 164475 w 61"/>
              <a:gd name="T19" fmla="*/ 346982 h 63"/>
              <a:gd name="T20" fmla="*/ 205594 w 61"/>
              <a:gd name="T21" fmla="*/ 449036 h 63"/>
              <a:gd name="T22" fmla="*/ 308391 w 61"/>
              <a:gd name="T23" fmla="*/ 489858 h 63"/>
              <a:gd name="T24" fmla="*/ 411188 w 61"/>
              <a:gd name="T25" fmla="*/ 449036 h 63"/>
              <a:gd name="T26" fmla="*/ 411188 w 61"/>
              <a:gd name="T27" fmla="*/ 438831 h 63"/>
              <a:gd name="T28" fmla="*/ 544824 w 61"/>
              <a:gd name="T29" fmla="*/ 520474 h 63"/>
              <a:gd name="T30" fmla="*/ 328951 w 61"/>
              <a:gd name="T31" fmla="*/ 0 h 63"/>
              <a:gd name="T32" fmla="*/ 328951 w 61"/>
              <a:gd name="T33" fmla="*/ 0 h 63"/>
              <a:gd name="T34" fmla="*/ 318671 w 61"/>
              <a:gd name="T35" fmla="*/ 153080 h 63"/>
              <a:gd name="T36" fmla="*/ 328951 w 61"/>
              <a:gd name="T37" fmla="*/ 153080 h 63"/>
              <a:gd name="T38" fmla="*/ 411188 w 61"/>
              <a:gd name="T39" fmla="*/ 183697 h 63"/>
              <a:gd name="T40" fmla="*/ 503706 w 61"/>
              <a:gd name="T41" fmla="*/ 51027 h 63"/>
              <a:gd name="T42" fmla="*/ 328951 w 61"/>
              <a:gd name="T43" fmla="*/ 0 h 63"/>
              <a:gd name="T44" fmla="*/ 503706 w 61"/>
              <a:gd name="T45" fmla="*/ 102054 h 63"/>
              <a:gd name="T46" fmla="*/ 421468 w 61"/>
              <a:gd name="T47" fmla="*/ 224518 h 63"/>
              <a:gd name="T48" fmla="*/ 431748 w 61"/>
              <a:gd name="T49" fmla="*/ 234723 h 63"/>
              <a:gd name="T50" fmla="*/ 472866 w 61"/>
              <a:gd name="T51" fmla="*/ 336777 h 63"/>
              <a:gd name="T52" fmla="*/ 442027 w 61"/>
              <a:gd name="T53" fmla="*/ 428625 h 63"/>
              <a:gd name="T54" fmla="*/ 575663 w 61"/>
              <a:gd name="T55" fmla="*/ 510268 h 63"/>
              <a:gd name="T56" fmla="*/ 627062 w 61"/>
              <a:gd name="T57" fmla="*/ 336777 h 63"/>
              <a:gd name="T58" fmla="*/ 544824 w 61"/>
              <a:gd name="T59" fmla="*/ 132670 h 63"/>
              <a:gd name="T60" fmla="*/ 503706 w 61"/>
              <a:gd name="T61" fmla="*/ 102054 h 6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"/>
              <a:gd name="T94" fmla="*/ 0 h 63"/>
              <a:gd name="T95" fmla="*/ 61 w 61"/>
              <a:gd name="T96" fmla="*/ 63 h 6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" h="63">
                <a:moveTo>
                  <a:pt x="53" y="51"/>
                </a:moveTo>
                <a:cubicBezTo>
                  <a:pt x="53" y="52"/>
                  <a:pt x="52" y="54"/>
                  <a:pt x="50" y="55"/>
                </a:cubicBezTo>
                <a:cubicBezTo>
                  <a:pt x="45" y="60"/>
                  <a:pt x="38" y="63"/>
                  <a:pt x="30" y="63"/>
                </a:cubicBezTo>
                <a:cubicBezTo>
                  <a:pt x="21" y="63"/>
                  <a:pt x="14" y="60"/>
                  <a:pt x="9" y="55"/>
                </a:cubicBezTo>
                <a:cubicBezTo>
                  <a:pt x="3" y="49"/>
                  <a:pt x="0" y="42"/>
                  <a:pt x="0" y="34"/>
                </a:cubicBezTo>
                <a:cubicBezTo>
                  <a:pt x="0" y="26"/>
                  <a:pt x="3" y="18"/>
                  <a:pt x="9" y="13"/>
                </a:cubicBezTo>
                <a:cubicBezTo>
                  <a:pt x="14" y="8"/>
                  <a:pt x="21" y="5"/>
                  <a:pt x="29" y="4"/>
                </a:cubicBezTo>
                <a:cubicBezTo>
                  <a:pt x="29" y="20"/>
                  <a:pt x="29" y="20"/>
                  <a:pt x="29" y="20"/>
                </a:cubicBezTo>
                <a:cubicBezTo>
                  <a:pt x="25" y="20"/>
                  <a:pt x="22" y="22"/>
                  <a:pt x="20" y="24"/>
                </a:cubicBezTo>
                <a:cubicBezTo>
                  <a:pt x="17" y="27"/>
                  <a:pt x="16" y="30"/>
                  <a:pt x="16" y="34"/>
                </a:cubicBezTo>
                <a:cubicBezTo>
                  <a:pt x="16" y="38"/>
                  <a:pt x="17" y="41"/>
                  <a:pt x="20" y="44"/>
                </a:cubicBezTo>
                <a:cubicBezTo>
                  <a:pt x="22" y="46"/>
                  <a:pt x="26" y="48"/>
                  <a:pt x="30" y="48"/>
                </a:cubicBezTo>
                <a:cubicBezTo>
                  <a:pt x="33" y="48"/>
                  <a:pt x="37" y="46"/>
                  <a:pt x="40" y="44"/>
                </a:cubicBezTo>
                <a:cubicBezTo>
                  <a:pt x="40" y="44"/>
                  <a:pt x="40" y="44"/>
                  <a:pt x="40" y="43"/>
                </a:cubicBezTo>
                <a:cubicBezTo>
                  <a:pt x="53" y="51"/>
                  <a:pt x="53" y="51"/>
                  <a:pt x="53" y="51"/>
                </a:cubicBezTo>
                <a:close/>
                <a:moveTo>
                  <a:pt x="32" y="0"/>
                </a:moveTo>
                <a:cubicBezTo>
                  <a:pt x="32" y="0"/>
                  <a:pt x="32" y="0"/>
                  <a:pt x="32" y="0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5" y="15"/>
                  <a:pt x="38" y="16"/>
                  <a:pt x="40" y="18"/>
                </a:cubicBezTo>
                <a:cubicBezTo>
                  <a:pt x="49" y="5"/>
                  <a:pt x="49" y="5"/>
                  <a:pt x="49" y="5"/>
                </a:cubicBezTo>
                <a:cubicBezTo>
                  <a:pt x="44" y="1"/>
                  <a:pt x="38" y="0"/>
                  <a:pt x="32" y="0"/>
                </a:cubicBezTo>
                <a:close/>
                <a:moveTo>
                  <a:pt x="49" y="10"/>
                </a:moveTo>
                <a:cubicBezTo>
                  <a:pt x="41" y="22"/>
                  <a:pt x="41" y="22"/>
                  <a:pt x="41" y="22"/>
                </a:cubicBezTo>
                <a:cubicBezTo>
                  <a:pt x="41" y="23"/>
                  <a:pt x="41" y="23"/>
                  <a:pt x="42" y="23"/>
                </a:cubicBezTo>
                <a:cubicBezTo>
                  <a:pt x="44" y="26"/>
                  <a:pt x="46" y="29"/>
                  <a:pt x="46" y="33"/>
                </a:cubicBezTo>
                <a:cubicBezTo>
                  <a:pt x="46" y="37"/>
                  <a:pt x="45" y="40"/>
                  <a:pt x="43" y="42"/>
                </a:cubicBezTo>
                <a:cubicBezTo>
                  <a:pt x="56" y="50"/>
                  <a:pt x="56" y="50"/>
                  <a:pt x="56" y="50"/>
                </a:cubicBezTo>
                <a:cubicBezTo>
                  <a:pt x="59" y="45"/>
                  <a:pt x="61" y="39"/>
                  <a:pt x="61" y="33"/>
                </a:cubicBezTo>
                <a:cubicBezTo>
                  <a:pt x="61" y="25"/>
                  <a:pt x="58" y="18"/>
                  <a:pt x="53" y="13"/>
                </a:cubicBezTo>
                <a:cubicBezTo>
                  <a:pt x="52" y="12"/>
                  <a:pt x="51" y="11"/>
                  <a:pt x="49" y="1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6" name="Freeform 46">
            <a:extLst>
              <a:ext uri="{FF2B5EF4-FFF2-40B4-BE49-F238E27FC236}">
                <a16:creationId xmlns:a16="http://schemas.microsoft.com/office/drawing/2014/main" id="{47DB3EF4-D6D0-43D9-97D6-5B0182D0D811}"/>
              </a:ext>
            </a:extLst>
          </p:cNvPr>
          <p:cNvSpPr>
            <a:spLocks/>
          </p:cNvSpPr>
          <p:nvPr/>
        </p:nvSpPr>
        <p:spPr bwMode="auto">
          <a:xfrm>
            <a:off x="9617075" y="5476875"/>
            <a:ext cx="665163" cy="512763"/>
          </a:xfrm>
          <a:custGeom>
            <a:avLst/>
            <a:gdLst>
              <a:gd name="T0" fmla="*/ 61400 w 65"/>
              <a:gd name="T1" fmla="*/ 481997 h 50"/>
              <a:gd name="T2" fmla="*/ 81866 w 65"/>
              <a:gd name="T3" fmla="*/ 256382 h 50"/>
              <a:gd name="T4" fmla="*/ 102333 w 65"/>
              <a:gd name="T5" fmla="*/ 481997 h 50"/>
              <a:gd name="T6" fmla="*/ 122799 w 65"/>
              <a:gd name="T7" fmla="*/ 276892 h 50"/>
              <a:gd name="T8" fmla="*/ 133033 w 65"/>
              <a:gd name="T9" fmla="*/ 481997 h 50"/>
              <a:gd name="T10" fmla="*/ 153499 w 65"/>
              <a:gd name="T11" fmla="*/ 297403 h 50"/>
              <a:gd name="T12" fmla="*/ 163732 w 65"/>
              <a:gd name="T13" fmla="*/ 481997 h 50"/>
              <a:gd name="T14" fmla="*/ 184199 w 65"/>
              <a:gd name="T15" fmla="*/ 276892 h 50"/>
              <a:gd name="T16" fmla="*/ 194432 w 65"/>
              <a:gd name="T17" fmla="*/ 481997 h 50"/>
              <a:gd name="T18" fmla="*/ 214899 w 65"/>
              <a:gd name="T19" fmla="*/ 205105 h 50"/>
              <a:gd name="T20" fmla="*/ 235365 w 65"/>
              <a:gd name="T21" fmla="*/ 481997 h 50"/>
              <a:gd name="T22" fmla="*/ 255832 w 65"/>
              <a:gd name="T23" fmla="*/ 153829 h 50"/>
              <a:gd name="T24" fmla="*/ 266065 w 65"/>
              <a:gd name="T25" fmla="*/ 481997 h 50"/>
              <a:gd name="T26" fmla="*/ 286532 w 65"/>
              <a:gd name="T27" fmla="*/ 215360 h 50"/>
              <a:gd name="T28" fmla="*/ 296765 w 65"/>
              <a:gd name="T29" fmla="*/ 481997 h 50"/>
              <a:gd name="T30" fmla="*/ 317232 w 65"/>
              <a:gd name="T31" fmla="*/ 287147 h 50"/>
              <a:gd name="T32" fmla="*/ 337698 w 65"/>
              <a:gd name="T33" fmla="*/ 481997 h 50"/>
              <a:gd name="T34" fmla="*/ 358165 w 65"/>
              <a:gd name="T35" fmla="*/ 348679 h 50"/>
              <a:gd name="T36" fmla="*/ 368398 w 65"/>
              <a:gd name="T37" fmla="*/ 481997 h 50"/>
              <a:gd name="T38" fmla="*/ 388865 w 65"/>
              <a:gd name="T39" fmla="*/ 317913 h 50"/>
              <a:gd name="T40" fmla="*/ 399098 w 65"/>
              <a:gd name="T41" fmla="*/ 481997 h 50"/>
              <a:gd name="T42" fmla="*/ 419564 w 65"/>
              <a:gd name="T43" fmla="*/ 276892 h 50"/>
              <a:gd name="T44" fmla="*/ 429798 w 65"/>
              <a:gd name="T45" fmla="*/ 481997 h 50"/>
              <a:gd name="T46" fmla="*/ 450264 w 65"/>
              <a:gd name="T47" fmla="*/ 297403 h 50"/>
              <a:gd name="T48" fmla="*/ 470731 w 65"/>
              <a:gd name="T49" fmla="*/ 481997 h 50"/>
              <a:gd name="T50" fmla="*/ 491197 w 65"/>
              <a:gd name="T51" fmla="*/ 328168 h 50"/>
              <a:gd name="T52" fmla="*/ 501431 w 65"/>
              <a:gd name="T53" fmla="*/ 481997 h 50"/>
              <a:gd name="T54" fmla="*/ 521897 w 65"/>
              <a:gd name="T55" fmla="*/ 369189 h 50"/>
              <a:gd name="T56" fmla="*/ 532130 w 65"/>
              <a:gd name="T57" fmla="*/ 481997 h 50"/>
              <a:gd name="T58" fmla="*/ 552597 w 65"/>
              <a:gd name="T59" fmla="*/ 184595 h 50"/>
              <a:gd name="T60" fmla="*/ 573064 w 65"/>
              <a:gd name="T61" fmla="*/ 481997 h 50"/>
              <a:gd name="T62" fmla="*/ 593530 w 65"/>
              <a:gd name="T63" fmla="*/ 133318 h 50"/>
              <a:gd name="T64" fmla="*/ 603763 w 65"/>
              <a:gd name="T65" fmla="*/ 481997 h 50"/>
              <a:gd name="T66" fmla="*/ 624230 w 65"/>
              <a:gd name="T67" fmla="*/ 82042 h 50"/>
              <a:gd name="T68" fmla="*/ 665163 w 65"/>
              <a:gd name="T69" fmla="*/ 481997 h 50"/>
              <a:gd name="T70" fmla="*/ 40933 w 65"/>
              <a:gd name="T71" fmla="*/ 512763 h 50"/>
              <a:gd name="T72" fmla="*/ 0 w 65"/>
              <a:gd name="T73" fmla="*/ 481997 h 50"/>
              <a:gd name="T74" fmla="*/ 40933 w 65"/>
              <a:gd name="T75" fmla="*/ 0 h 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"/>
              <a:gd name="T115" fmla="*/ 0 h 50"/>
              <a:gd name="T116" fmla="*/ 65 w 65"/>
              <a:gd name="T117" fmla="*/ 50 h 5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" h="50">
                <a:moveTo>
                  <a:pt x="4" y="47"/>
                </a:moveTo>
                <a:cubicBezTo>
                  <a:pt x="6" y="47"/>
                  <a:pt x="6" y="47"/>
                  <a:pt x="6" y="47"/>
                </a:cubicBezTo>
                <a:cubicBezTo>
                  <a:pt x="6" y="25"/>
                  <a:pt x="6" y="25"/>
                  <a:pt x="6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47"/>
                  <a:pt x="8" y="47"/>
                  <a:pt x="8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1" y="27"/>
                  <a:pt x="12" y="2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5" y="29"/>
                </a:cubicBezTo>
                <a:cubicBezTo>
                  <a:pt x="15" y="47"/>
                  <a:pt x="15" y="47"/>
                  <a:pt x="15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47"/>
                  <a:pt x="18" y="47"/>
                  <a:pt x="18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1" y="20"/>
                  <a:pt x="21" y="20"/>
                </a:cubicBezTo>
                <a:cubicBezTo>
                  <a:pt x="21" y="47"/>
                  <a:pt x="21" y="47"/>
                  <a:pt x="21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4" y="15"/>
                  <a:pt x="25" y="15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47"/>
                  <a:pt x="28" y="47"/>
                  <a:pt x="28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1" y="28"/>
                  <a:pt x="31" y="28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4" y="34"/>
                  <a:pt x="35" y="34"/>
                </a:cubicBezTo>
                <a:cubicBezTo>
                  <a:pt x="35" y="47"/>
                  <a:pt x="35" y="47"/>
                  <a:pt x="35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1"/>
                  <a:pt x="37" y="31"/>
                  <a:pt x="38" y="31"/>
                </a:cubicBezTo>
                <a:cubicBezTo>
                  <a:pt x="38" y="47"/>
                  <a:pt x="38" y="47"/>
                  <a:pt x="38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1" y="27"/>
                  <a:pt x="41" y="2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4" y="29"/>
                  <a:pt x="44" y="29"/>
                </a:cubicBezTo>
                <a:cubicBezTo>
                  <a:pt x="44" y="47"/>
                  <a:pt x="44" y="47"/>
                  <a:pt x="44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7" y="32"/>
                  <a:pt x="48" y="32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36"/>
                  <a:pt x="49" y="36"/>
                  <a:pt x="49" y="36"/>
                </a:cubicBezTo>
                <a:cubicBezTo>
                  <a:pt x="50" y="36"/>
                  <a:pt x="50" y="36"/>
                  <a:pt x="51" y="36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4" y="18"/>
                  <a:pt x="54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7" y="13"/>
                  <a:pt x="58" y="13"/>
                </a:cubicBezTo>
                <a:cubicBezTo>
                  <a:pt x="58" y="47"/>
                  <a:pt x="58" y="47"/>
                  <a:pt x="58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47"/>
                  <a:pt x="61" y="47"/>
                  <a:pt x="61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50"/>
                  <a:pt x="65" y="50"/>
                  <a:pt x="65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lnTo>
                  <a:pt x="4" y="4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7" name="Freeform 47">
            <a:extLst>
              <a:ext uri="{FF2B5EF4-FFF2-40B4-BE49-F238E27FC236}">
                <a16:creationId xmlns:a16="http://schemas.microsoft.com/office/drawing/2014/main" id="{D47D8C4B-BABF-4BCE-ADDF-F4A38ACE8195}"/>
              </a:ext>
            </a:extLst>
          </p:cNvPr>
          <p:cNvSpPr>
            <a:spLocks noEditPoints="1"/>
          </p:cNvSpPr>
          <p:nvPr/>
        </p:nvSpPr>
        <p:spPr bwMode="auto">
          <a:xfrm>
            <a:off x="10693400" y="5445125"/>
            <a:ext cx="633413" cy="576263"/>
          </a:xfrm>
          <a:custGeom>
            <a:avLst/>
            <a:gdLst>
              <a:gd name="T0" fmla="*/ 521033 w 62"/>
              <a:gd name="T1" fmla="*/ 432197 h 56"/>
              <a:gd name="T2" fmla="*/ 521033 w 62"/>
              <a:gd name="T3" fmla="*/ 463068 h 56"/>
              <a:gd name="T4" fmla="*/ 480168 w 62"/>
              <a:gd name="T5" fmla="*/ 504230 h 56"/>
              <a:gd name="T6" fmla="*/ 81731 w 62"/>
              <a:gd name="T7" fmla="*/ 483649 h 56"/>
              <a:gd name="T8" fmla="*/ 102163 w 62"/>
              <a:gd name="T9" fmla="*/ 82323 h 56"/>
              <a:gd name="T10" fmla="*/ 500601 w 62"/>
              <a:gd name="T11" fmla="*/ 92614 h 56"/>
              <a:gd name="T12" fmla="*/ 500601 w 62"/>
              <a:gd name="T13" fmla="*/ 123485 h 56"/>
              <a:gd name="T14" fmla="*/ 602764 w 62"/>
              <a:gd name="T15" fmla="*/ 195518 h 56"/>
              <a:gd name="T16" fmla="*/ 521033 w 62"/>
              <a:gd name="T17" fmla="*/ 401326 h 56"/>
              <a:gd name="T18" fmla="*/ 602764 w 62"/>
              <a:gd name="T19" fmla="*/ 195518 h 56"/>
              <a:gd name="T20" fmla="*/ 521033 w 62"/>
              <a:gd name="T21" fmla="*/ 401326 h 56"/>
              <a:gd name="T22" fmla="*/ 623197 w 62"/>
              <a:gd name="T23" fmla="*/ 246970 h 56"/>
              <a:gd name="T24" fmla="*/ 623197 w 62"/>
              <a:gd name="T25" fmla="*/ 267551 h 56"/>
              <a:gd name="T26" fmla="*/ 561899 w 62"/>
              <a:gd name="T27" fmla="*/ 432197 h 56"/>
              <a:gd name="T28" fmla="*/ 623197 w 62"/>
              <a:gd name="T29" fmla="*/ 267551 h 56"/>
              <a:gd name="T30" fmla="*/ 582331 w 62"/>
              <a:gd name="T31" fmla="*/ 452778 h 56"/>
              <a:gd name="T32" fmla="*/ 633413 w 62"/>
              <a:gd name="T33" fmla="*/ 329293 h 56"/>
              <a:gd name="T34" fmla="*/ 592548 w 62"/>
              <a:gd name="T35" fmla="*/ 195518 h 56"/>
              <a:gd name="T36" fmla="*/ 480168 w 62"/>
              <a:gd name="T37" fmla="*/ 370455 h 56"/>
              <a:gd name="T38" fmla="*/ 469952 w 62"/>
              <a:gd name="T39" fmla="*/ 360164 h 56"/>
              <a:gd name="T40" fmla="*/ 521033 w 62"/>
              <a:gd name="T41" fmla="*/ 236679 h 56"/>
              <a:gd name="T42" fmla="*/ 469952 w 62"/>
              <a:gd name="T43" fmla="*/ 360164 h 56"/>
              <a:gd name="T44" fmla="*/ 500601 w 62"/>
              <a:gd name="T45" fmla="*/ 236679 h 56"/>
              <a:gd name="T46" fmla="*/ 429086 w 62"/>
              <a:gd name="T47" fmla="*/ 339584 h 56"/>
              <a:gd name="T48" fmla="*/ 418870 w 62"/>
              <a:gd name="T49" fmla="*/ 329293 h 56"/>
              <a:gd name="T50" fmla="*/ 429086 w 62"/>
              <a:gd name="T51" fmla="*/ 277841 h 56"/>
              <a:gd name="T52" fmla="*/ 418870 w 62"/>
              <a:gd name="T53" fmla="*/ 329293 h 56"/>
              <a:gd name="T54" fmla="*/ 408654 w 62"/>
              <a:gd name="T55" fmla="*/ 288132 h 56"/>
              <a:gd name="T56" fmla="*/ 398437 w 62"/>
              <a:gd name="T57" fmla="*/ 319003 h 56"/>
              <a:gd name="T58" fmla="*/ 541466 w 62"/>
              <a:gd name="T59" fmla="*/ 113195 h 56"/>
              <a:gd name="T60" fmla="*/ 572115 w 62"/>
              <a:gd name="T61" fmla="*/ 164647 h 56"/>
              <a:gd name="T62" fmla="*/ 480168 w 62"/>
              <a:gd name="T63" fmla="*/ 452778 h 56"/>
              <a:gd name="T64" fmla="*/ 275841 w 62"/>
              <a:gd name="T65" fmla="*/ 277841 h 56"/>
              <a:gd name="T66" fmla="*/ 296274 w 62"/>
              <a:gd name="T67" fmla="*/ 51452 h 56"/>
              <a:gd name="T68" fmla="*/ 51082 w 62"/>
              <a:gd name="T69" fmla="*/ 277841 h 56"/>
              <a:gd name="T70" fmla="*/ 275841 w 62"/>
              <a:gd name="T71" fmla="*/ 535101 h 56"/>
              <a:gd name="T72" fmla="*/ 469952 w 62"/>
              <a:gd name="T73" fmla="*/ 452778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2"/>
              <a:gd name="T112" fmla="*/ 0 h 56"/>
              <a:gd name="T113" fmla="*/ 62 w 62"/>
              <a:gd name="T114" fmla="*/ 56 h 5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2" h="56">
                <a:moveTo>
                  <a:pt x="32" y="28"/>
                </a:moveTo>
                <a:cubicBezTo>
                  <a:pt x="51" y="42"/>
                  <a:pt x="51" y="42"/>
                  <a:pt x="51" y="42"/>
                </a:cubicBezTo>
                <a:cubicBezTo>
                  <a:pt x="52" y="43"/>
                  <a:pt x="52" y="43"/>
                  <a:pt x="52" y="43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0" y="46"/>
                  <a:pt x="49" y="47"/>
                </a:cubicBezTo>
                <a:cubicBezTo>
                  <a:pt x="49" y="47"/>
                  <a:pt x="48" y="48"/>
                  <a:pt x="47" y="49"/>
                </a:cubicBezTo>
                <a:cubicBezTo>
                  <a:pt x="42" y="54"/>
                  <a:pt x="34" y="56"/>
                  <a:pt x="27" y="56"/>
                </a:cubicBezTo>
                <a:cubicBezTo>
                  <a:pt x="20" y="56"/>
                  <a:pt x="13" y="53"/>
                  <a:pt x="8" y="47"/>
                </a:cubicBezTo>
                <a:cubicBezTo>
                  <a:pt x="3" y="41"/>
                  <a:pt x="0" y="34"/>
                  <a:pt x="1" y="27"/>
                </a:cubicBezTo>
                <a:cubicBezTo>
                  <a:pt x="1" y="20"/>
                  <a:pt x="4" y="13"/>
                  <a:pt x="10" y="8"/>
                </a:cubicBezTo>
                <a:cubicBezTo>
                  <a:pt x="15" y="3"/>
                  <a:pt x="22" y="0"/>
                  <a:pt x="29" y="1"/>
                </a:cubicBezTo>
                <a:cubicBezTo>
                  <a:pt x="37" y="1"/>
                  <a:pt x="44" y="4"/>
                  <a:pt x="49" y="9"/>
                </a:cubicBezTo>
                <a:cubicBezTo>
                  <a:pt x="50" y="11"/>
                  <a:pt x="50" y="11"/>
                  <a:pt x="50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59" y="19"/>
                </a:moveTo>
                <a:cubicBezTo>
                  <a:pt x="49" y="38"/>
                  <a:pt x="49" y="38"/>
                  <a:pt x="49" y="38"/>
                </a:cubicBezTo>
                <a:cubicBezTo>
                  <a:pt x="51" y="39"/>
                  <a:pt x="51" y="39"/>
                  <a:pt x="51" y="39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0"/>
                  <a:pt x="59" y="19"/>
                  <a:pt x="59" y="19"/>
                </a:cubicBezTo>
                <a:close/>
                <a:moveTo>
                  <a:pt x="60" y="22"/>
                </a:moveTo>
                <a:cubicBezTo>
                  <a:pt x="51" y="39"/>
                  <a:pt x="51" y="39"/>
                  <a:pt x="51" y="39"/>
                </a:cubicBezTo>
                <a:cubicBezTo>
                  <a:pt x="53" y="40"/>
                  <a:pt x="53" y="40"/>
                  <a:pt x="53" y="40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24"/>
                  <a:pt x="61" y="23"/>
                  <a:pt x="60" y="22"/>
                </a:cubicBezTo>
                <a:close/>
                <a:moveTo>
                  <a:pt x="61" y="26"/>
                </a:moveTo>
                <a:cubicBezTo>
                  <a:pt x="62" y="27"/>
                  <a:pt x="62" y="28"/>
                  <a:pt x="62" y="30"/>
                </a:cubicBezTo>
                <a:cubicBezTo>
                  <a:pt x="55" y="42"/>
                  <a:pt x="55" y="42"/>
                  <a:pt x="55" y="42"/>
                </a:cubicBezTo>
                <a:cubicBezTo>
                  <a:pt x="54" y="41"/>
                  <a:pt x="54" y="41"/>
                  <a:pt x="54" y="41"/>
                </a:cubicBezTo>
                <a:cubicBezTo>
                  <a:pt x="61" y="26"/>
                  <a:pt x="61" y="26"/>
                  <a:pt x="61" y="26"/>
                </a:cubicBezTo>
                <a:close/>
                <a:moveTo>
                  <a:pt x="62" y="32"/>
                </a:moveTo>
                <a:cubicBezTo>
                  <a:pt x="61" y="36"/>
                  <a:pt x="60" y="40"/>
                  <a:pt x="57" y="44"/>
                </a:cubicBezTo>
                <a:cubicBezTo>
                  <a:pt x="56" y="43"/>
                  <a:pt x="56" y="43"/>
                  <a:pt x="56" y="43"/>
                </a:cubicBezTo>
                <a:cubicBezTo>
                  <a:pt x="62" y="32"/>
                  <a:pt x="62" y="32"/>
                  <a:pt x="62" y="32"/>
                </a:cubicBezTo>
                <a:close/>
                <a:moveTo>
                  <a:pt x="48" y="37"/>
                </a:moveTo>
                <a:cubicBezTo>
                  <a:pt x="58" y="19"/>
                  <a:pt x="58" y="19"/>
                  <a:pt x="58" y="19"/>
                </a:cubicBezTo>
                <a:cubicBezTo>
                  <a:pt x="55" y="20"/>
                  <a:pt x="55" y="20"/>
                  <a:pt x="55" y="20"/>
                </a:cubicBezTo>
                <a:cubicBezTo>
                  <a:pt x="47" y="36"/>
                  <a:pt x="47" y="36"/>
                  <a:pt x="47" y="36"/>
                </a:cubicBezTo>
                <a:cubicBezTo>
                  <a:pt x="48" y="37"/>
                  <a:pt x="48" y="37"/>
                  <a:pt x="48" y="37"/>
                </a:cubicBezTo>
                <a:close/>
                <a:moveTo>
                  <a:pt x="46" y="35"/>
                </a:moveTo>
                <a:cubicBezTo>
                  <a:pt x="53" y="21"/>
                  <a:pt x="53" y="21"/>
                  <a:pt x="53" y="21"/>
                </a:cubicBezTo>
                <a:cubicBezTo>
                  <a:pt x="51" y="23"/>
                  <a:pt x="51" y="23"/>
                  <a:pt x="51" y="23"/>
                </a:cubicBezTo>
                <a:cubicBezTo>
                  <a:pt x="45" y="34"/>
                  <a:pt x="45" y="34"/>
                  <a:pt x="45" y="34"/>
                </a:cubicBezTo>
                <a:cubicBezTo>
                  <a:pt x="46" y="35"/>
                  <a:pt x="46" y="35"/>
                  <a:pt x="46" y="35"/>
                </a:cubicBezTo>
                <a:close/>
                <a:moveTo>
                  <a:pt x="44" y="34"/>
                </a:moveTo>
                <a:cubicBezTo>
                  <a:pt x="49" y="23"/>
                  <a:pt x="49" y="23"/>
                  <a:pt x="49" y="23"/>
                </a:cubicBezTo>
                <a:cubicBezTo>
                  <a:pt x="46" y="25"/>
                  <a:pt x="46" y="25"/>
                  <a:pt x="46" y="25"/>
                </a:cubicBezTo>
                <a:cubicBezTo>
                  <a:pt x="42" y="33"/>
                  <a:pt x="42" y="33"/>
                  <a:pt x="42" y="33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1" y="32"/>
                </a:moveTo>
                <a:cubicBezTo>
                  <a:pt x="45" y="26"/>
                  <a:pt x="45" y="26"/>
                  <a:pt x="45" y="26"/>
                </a:cubicBezTo>
                <a:cubicBezTo>
                  <a:pt x="42" y="27"/>
                  <a:pt x="42" y="27"/>
                  <a:pt x="42" y="27"/>
                </a:cubicBezTo>
                <a:cubicBezTo>
                  <a:pt x="40" y="31"/>
                  <a:pt x="40" y="31"/>
                  <a:pt x="40" y="31"/>
                </a:cubicBezTo>
                <a:cubicBezTo>
                  <a:pt x="41" y="32"/>
                  <a:pt x="41" y="32"/>
                  <a:pt x="41" y="32"/>
                </a:cubicBezTo>
                <a:close/>
                <a:moveTo>
                  <a:pt x="39" y="31"/>
                </a:moveTo>
                <a:cubicBezTo>
                  <a:pt x="40" y="28"/>
                  <a:pt x="40" y="28"/>
                  <a:pt x="40" y="28"/>
                </a:cubicBezTo>
                <a:cubicBezTo>
                  <a:pt x="38" y="30"/>
                  <a:pt x="38" y="30"/>
                  <a:pt x="38" y="30"/>
                </a:cubicBezTo>
                <a:cubicBezTo>
                  <a:pt x="39" y="31"/>
                  <a:pt x="39" y="31"/>
                  <a:pt x="39" y="31"/>
                </a:cubicBezTo>
                <a:close/>
                <a:moveTo>
                  <a:pt x="53" y="11"/>
                </a:moveTo>
                <a:cubicBezTo>
                  <a:pt x="53" y="11"/>
                  <a:pt x="53" y="11"/>
                  <a:pt x="53" y="11"/>
                </a:cubicBezTo>
                <a:cubicBezTo>
                  <a:pt x="35" y="28"/>
                  <a:pt x="35" y="28"/>
                  <a:pt x="35" y="28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5"/>
                  <a:pt x="54" y="13"/>
                  <a:pt x="53" y="11"/>
                </a:cubicBezTo>
                <a:close/>
                <a:moveTo>
                  <a:pt x="47" y="44"/>
                </a:moveTo>
                <a:cubicBezTo>
                  <a:pt x="27" y="30"/>
                  <a:pt x="27" y="30"/>
                  <a:pt x="27" y="30"/>
                </a:cubicBezTo>
                <a:cubicBezTo>
                  <a:pt x="27" y="27"/>
                  <a:pt x="27" y="27"/>
                  <a:pt x="27" y="27"/>
                </a:cubicBezTo>
                <a:cubicBezTo>
                  <a:pt x="44" y="11"/>
                  <a:pt x="44" y="11"/>
                  <a:pt x="44" y="11"/>
                </a:cubicBezTo>
                <a:cubicBezTo>
                  <a:pt x="40" y="7"/>
                  <a:pt x="35" y="5"/>
                  <a:pt x="29" y="5"/>
                </a:cubicBezTo>
                <a:cubicBezTo>
                  <a:pt x="23" y="4"/>
                  <a:pt x="17" y="6"/>
                  <a:pt x="12" y="11"/>
                </a:cubicBezTo>
                <a:cubicBezTo>
                  <a:pt x="8" y="15"/>
                  <a:pt x="5" y="21"/>
                  <a:pt x="5" y="27"/>
                </a:cubicBezTo>
                <a:cubicBezTo>
                  <a:pt x="5" y="33"/>
                  <a:pt x="7" y="40"/>
                  <a:pt x="11" y="44"/>
                </a:cubicBezTo>
                <a:cubicBezTo>
                  <a:pt x="15" y="49"/>
                  <a:pt x="21" y="52"/>
                  <a:pt x="27" y="52"/>
                </a:cubicBezTo>
                <a:cubicBezTo>
                  <a:pt x="34" y="52"/>
                  <a:pt x="40" y="50"/>
                  <a:pt x="45" y="46"/>
                </a:cubicBezTo>
                <a:cubicBezTo>
                  <a:pt x="45" y="45"/>
                  <a:pt x="46" y="45"/>
                  <a:pt x="46" y="44"/>
                </a:cubicBezTo>
                <a:cubicBezTo>
                  <a:pt x="46" y="44"/>
                  <a:pt x="46" y="44"/>
                  <a:pt x="47" y="4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8" name="Freeform 65">
            <a:extLst>
              <a:ext uri="{FF2B5EF4-FFF2-40B4-BE49-F238E27FC236}">
                <a16:creationId xmlns:a16="http://schemas.microsoft.com/office/drawing/2014/main" id="{AC88119E-1F9C-4AF8-A82B-25D32005656D}"/>
              </a:ext>
            </a:extLst>
          </p:cNvPr>
          <p:cNvSpPr>
            <a:spLocks/>
          </p:cNvSpPr>
          <p:nvPr/>
        </p:nvSpPr>
        <p:spPr bwMode="auto">
          <a:xfrm>
            <a:off x="1019175" y="2311400"/>
            <a:ext cx="523875" cy="471488"/>
          </a:xfrm>
          <a:custGeom>
            <a:avLst/>
            <a:gdLst>
              <a:gd name="T0" fmla="*/ 174625 w 51"/>
              <a:gd name="T1" fmla="*/ 0 h 46"/>
              <a:gd name="T2" fmla="*/ 205441 w 51"/>
              <a:gd name="T3" fmla="*/ 174246 h 46"/>
              <a:gd name="T4" fmla="*/ 41088 w 51"/>
              <a:gd name="T5" fmla="*/ 174246 h 46"/>
              <a:gd name="T6" fmla="*/ 41088 w 51"/>
              <a:gd name="T7" fmla="*/ 174246 h 46"/>
              <a:gd name="T8" fmla="*/ 0 w 51"/>
              <a:gd name="T9" fmla="*/ 215245 h 46"/>
              <a:gd name="T10" fmla="*/ 0 w 51"/>
              <a:gd name="T11" fmla="*/ 215245 h 46"/>
              <a:gd name="T12" fmla="*/ 20544 w 51"/>
              <a:gd name="T13" fmla="*/ 256243 h 46"/>
              <a:gd name="T14" fmla="*/ 0 w 51"/>
              <a:gd name="T15" fmla="*/ 286993 h 46"/>
              <a:gd name="T16" fmla="*/ 0 w 51"/>
              <a:gd name="T17" fmla="*/ 286993 h 46"/>
              <a:gd name="T18" fmla="*/ 30816 w 51"/>
              <a:gd name="T19" fmla="*/ 327992 h 46"/>
              <a:gd name="T20" fmla="*/ 20544 w 51"/>
              <a:gd name="T21" fmla="*/ 358741 h 46"/>
              <a:gd name="T22" fmla="*/ 20544 w 51"/>
              <a:gd name="T23" fmla="*/ 358741 h 46"/>
              <a:gd name="T24" fmla="*/ 61632 w 51"/>
              <a:gd name="T25" fmla="*/ 399740 h 46"/>
              <a:gd name="T26" fmla="*/ 61632 w 51"/>
              <a:gd name="T27" fmla="*/ 399740 h 46"/>
              <a:gd name="T28" fmla="*/ 51360 w 51"/>
              <a:gd name="T29" fmla="*/ 430489 h 46"/>
              <a:gd name="T30" fmla="*/ 51360 w 51"/>
              <a:gd name="T31" fmla="*/ 430489 h 46"/>
              <a:gd name="T32" fmla="*/ 92449 w 51"/>
              <a:gd name="T33" fmla="*/ 471488 h 46"/>
              <a:gd name="T34" fmla="*/ 174625 w 51"/>
              <a:gd name="T35" fmla="*/ 471488 h 46"/>
              <a:gd name="T36" fmla="*/ 277346 w 51"/>
              <a:gd name="T37" fmla="*/ 471488 h 46"/>
              <a:gd name="T38" fmla="*/ 277346 w 51"/>
              <a:gd name="T39" fmla="*/ 471488 h 46"/>
              <a:gd name="T40" fmla="*/ 318434 w 51"/>
              <a:gd name="T41" fmla="*/ 430489 h 46"/>
              <a:gd name="T42" fmla="*/ 400610 w 51"/>
              <a:gd name="T43" fmla="*/ 420239 h 46"/>
              <a:gd name="T44" fmla="*/ 400610 w 51"/>
              <a:gd name="T45" fmla="*/ 471488 h 46"/>
              <a:gd name="T46" fmla="*/ 523875 w 51"/>
              <a:gd name="T47" fmla="*/ 471488 h 46"/>
              <a:gd name="T48" fmla="*/ 523875 w 51"/>
              <a:gd name="T49" fmla="*/ 153746 h 46"/>
              <a:gd name="T50" fmla="*/ 400610 w 51"/>
              <a:gd name="T51" fmla="*/ 153746 h 46"/>
              <a:gd name="T52" fmla="*/ 400610 w 51"/>
              <a:gd name="T53" fmla="*/ 194745 h 46"/>
              <a:gd name="T54" fmla="*/ 380066 w 51"/>
              <a:gd name="T55" fmla="*/ 194745 h 46"/>
              <a:gd name="T56" fmla="*/ 174625 w 51"/>
              <a:gd name="T57" fmla="*/ 0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46"/>
              <a:gd name="T89" fmla="*/ 51 w 51"/>
              <a:gd name="T90" fmla="*/ 46 h 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46">
                <a:moveTo>
                  <a:pt x="17" y="0"/>
                </a:moveTo>
                <a:cubicBezTo>
                  <a:pt x="1" y="4"/>
                  <a:pt x="20" y="17"/>
                  <a:pt x="20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2" y="17"/>
                  <a:pt x="0" y="19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1" y="24"/>
                  <a:pt x="2" y="25"/>
                </a:cubicBezTo>
                <a:cubicBezTo>
                  <a:pt x="1" y="25"/>
                  <a:pt x="0" y="27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0"/>
                  <a:pt x="1" y="32"/>
                  <a:pt x="3" y="32"/>
                </a:cubicBezTo>
                <a:cubicBezTo>
                  <a:pt x="2" y="33"/>
                  <a:pt x="2" y="34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7"/>
                  <a:pt x="4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40"/>
                  <a:pt x="5" y="41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4"/>
                  <a:pt x="7" y="46"/>
                  <a:pt x="9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31" y="42"/>
                  <a:pt x="31" y="42"/>
                  <a:pt x="31" y="42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6"/>
                  <a:pt x="39" y="46"/>
                  <a:pt x="39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15"/>
                  <a:pt x="51" y="15"/>
                  <a:pt x="51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4" y="9"/>
                  <a:pt x="19" y="10"/>
                  <a:pt x="17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9" name="Freeform 66">
            <a:extLst>
              <a:ext uri="{FF2B5EF4-FFF2-40B4-BE49-F238E27FC236}">
                <a16:creationId xmlns:a16="http://schemas.microsoft.com/office/drawing/2014/main" id="{2B36D70D-2500-47E0-8955-19571E8FC2D0}"/>
              </a:ext>
            </a:extLst>
          </p:cNvPr>
          <p:cNvSpPr>
            <a:spLocks noEditPoints="1"/>
          </p:cNvSpPr>
          <p:nvPr/>
        </p:nvSpPr>
        <p:spPr bwMode="auto">
          <a:xfrm>
            <a:off x="5394325" y="2251075"/>
            <a:ext cx="555625" cy="644525"/>
          </a:xfrm>
          <a:custGeom>
            <a:avLst/>
            <a:gdLst>
              <a:gd name="T0" fmla="*/ 318970 w 54"/>
              <a:gd name="T1" fmla="*/ 173919 h 63"/>
              <a:gd name="T2" fmla="*/ 380706 w 54"/>
              <a:gd name="T3" fmla="*/ 112536 h 63"/>
              <a:gd name="T4" fmla="*/ 370417 w 54"/>
              <a:gd name="T5" fmla="*/ 81844 h 63"/>
              <a:gd name="T6" fmla="*/ 339549 w 54"/>
              <a:gd name="T7" fmla="*/ 81844 h 63"/>
              <a:gd name="T8" fmla="*/ 298391 w 54"/>
              <a:gd name="T9" fmla="*/ 173919 h 63"/>
              <a:gd name="T10" fmla="*/ 318970 w 54"/>
              <a:gd name="T11" fmla="*/ 173919 h 63"/>
              <a:gd name="T12" fmla="*/ 463021 w 54"/>
              <a:gd name="T13" fmla="*/ 388761 h 63"/>
              <a:gd name="T14" fmla="*/ 463021 w 54"/>
              <a:gd name="T15" fmla="*/ 644525 h 63"/>
              <a:gd name="T16" fmla="*/ 318970 w 54"/>
              <a:gd name="T17" fmla="*/ 644525 h 63"/>
              <a:gd name="T18" fmla="*/ 318970 w 54"/>
              <a:gd name="T19" fmla="*/ 225072 h 63"/>
              <a:gd name="T20" fmla="*/ 216076 w 54"/>
              <a:gd name="T21" fmla="*/ 225072 h 63"/>
              <a:gd name="T22" fmla="*/ 216076 w 54"/>
              <a:gd name="T23" fmla="*/ 644525 h 63"/>
              <a:gd name="T24" fmla="*/ 72025 w 54"/>
              <a:gd name="T25" fmla="*/ 644525 h 63"/>
              <a:gd name="T26" fmla="*/ 72025 w 54"/>
              <a:gd name="T27" fmla="*/ 388761 h 63"/>
              <a:gd name="T28" fmla="*/ 0 w 54"/>
              <a:gd name="T29" fmla="*/ 388761 h 63"/>
              <a:gd name="T30" fmla="*/ 0 w 54"/>
              <a:gd name="T31" fmla="*/ 225072 h 63"/>
              <a:gd name="T32" fmla="*/ 144051 w 54"/>
              <a:gd name="T33" fmla="*/ 225072 h 63"/>
              <a:gd name="T34" fmla="*/ 72025 w 54"/>
              <a:gd name="T35" fmla="*/ 112536 h 63"/>
              <a:gd name="T36" fmla="*/ 113183 w 54"/>
              <a:gd name="T37" fmla="*/ 20461 h 63"/>
              <a:gd name="T38" fmla="*/ 226366 w 54"/>
              <a:gd name="T39" fmla="*/ 20461 h 63"/>
              <a:gd name="T40" fmla="*/ 267523 w 54"/>
              <a:gd name="T41" fmla="*/ 61383 h 63"/>
              <a:gd name="T42" fmla="*/ 298391 w 54"/>
              <a:gd name="T43" fmla="*/ 20461 h 63"/>
              <a:gd name="T44" fmla="*/ 411574 w 54"/>
              <a:gd name="T45" fmla="*/ 20461 h 63"/>
              <a:gd name="T46" fmla="*/ 452731 w 54"/>
              <a:gd name="T47" fmla="*/ 112536 h 63"/>
              <a:gd name="T48" fmla="*/ 380706 w 54"/>
              <a:gd name="T49" fmla="*/ 225072 h 63"/>
              <a:gd name="T50" fmla="*/ 555625 w 54"/>
              <a:gd name="T51" fmla="*/ 225072 h 63"/>
              <a:gd name="T52" fmla="*/ 555625 w 54"/>
              <a:gd name="T53" fmla="*/ 388761 h 63"/>
              <a:gd name="T54" fmla="*/ 463021 w 54"/>
              <a:gd name="T55" fmla="*/ 388761 h 63"/>
              <a:gd name="T56" fmla="*/ 226366 w 54"/>
              <a:gd name="T57" fmla="*/ 173919 h 63"/>
              <a:gd name="T58" fmla="*/ 185208 w 54"/>
              <a:gd name="T59" fmla="*/ 81844 h 63"/>
              <a:gd name="T60" fmla="*/ 154340 w 54"/>
              <a:gd name="T61" fmla="*/ 81844 h 63"/>
              <a:gd name="T62" fmla="*/ 144051 w 54"/>
              <a:gd name="T63" fmla="*/ 112536 h 63"/>
              <a:gd name="T64" fmla="*/ 205787 w 54"/>
              <a:gd name="T65" fmla="*/ 173919 h 63"/>
              <a:gd name="T66" fmla="*/ 226366 w 54"/>
              <a:gd name="T67" fmla="*/ 173919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4"/>
              <a:gd name="T103" fmla="*/ 0 h 63"/>
              <a:gd name="T104" fmla="*/ 54 w 54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4" h="63">
                <a:moveTo>
                  <a:pt x="31" y="17"/>
                </a:moveTo>
                <a:cubicBezTo>
                  <a:pt x="35" y="15"/>
                  <a:pt x="37" y="13"/>
                  <a:pt x="37" y="11"/>
                </a:cubicBezTo>
                <a:cubicBezTo>
                  <a:pt x="37" y="10"/>
                  <a:pt x="37" y="8"/>
                  <a:pt x="36" y="8"/>
                </a:cubicBezTo>
                <a:cubicBezTo>
                  <a:pt x="35" y="7"/>
                  <a:pt x="34" y="7"/>
                  <a:pt x="33" y="8"/>
                </a:cubicBezTo>
                <a:cubicBezTo>
                  <a:pt x="31" y="9"/>
                  <a:pt x="30" y="12"/>
                  <a:pt x="29" y="17"/>
                </a:cubicBezTo>
                <a:cubicBezTo>
                  <a:pt x="31" y="17"/>
                  <a:pt x="31" y="17"/>
                  <a:pt x="31" y="17"/>
                </a:cubicBezTo>
                <a:close/>
                <a:moveTo>
                  <a:pt x="45" y="38"/>
                </a:moveTo>
                <a:cubicBezTo>
                  <a:pt x="45" y="63"/>
                  <a:pt x="45" y="63"/>
                  <a:pt x="45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22"/>
                  <a:pt x="31" y="22"/>
                  <a:pt x="3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63"/>
                  <a:pt x="21" y="63"/>
                  <a:pt x="21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38"/>
                  <a:pt x="7" y="38"/>
                  <a:pt x="7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2"/>
                  <a:pt x="0" y="22"/>
                  <a:pt x="0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9" y="19"/>
                  <a:pt x="7" y="15"/>
                  <a:pt x="7" y="11"/>
                </a:cubicBezTo>
                <a:cubicBezTo>
                  <a:pt x="7" y="8"/>
                  <a:pt x="9" y="4"/>
                  <a:pt x="11" y="2"/>
                </a:cubicBezTo>
                <a:cubicBezTo>
                  <a:pt x="14" y="0"/>
                  <a:pt x="18" y="0"/>
                  <a:pt x="22" y="2"/>
                </a:cubicBezTo>
                <a:cubicBezTo>
                  <a:pt x="23" y="3"/>
                  <a:pt x="25" y="4"/>
                  <a:pt x="26" y="6"/>
                </a:cubicBezTo>
                <a:cubicBezTo>
                  <a:pt x="27" y="4"/>
                  <a:pt x="28" y="3"/>
                  <a:pt x="29" y="2"/>
                </a:cubicBezTo>
                <a:cubicBezTo>
                  <a:pt x="33" y="0"/>
                  <a:pt x="37" y="0"/>
                  <a:pt x="40" y="2"/>
                </a:cubicBezTo>
                <a:cubicBezTo>
                  <a:pt x="43" y="4"/>
                  <a:pt x="45" y="8"/>
                  <a:pt x="44" y="11"/>
                </a:cubicBezTo>
                <a:cubicBezTo>
                  <a:pt x="44" y="15"/>
                  <a:pt x="42" y="19"/>
                  <a:pt x="37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38"/>
                  <a:pt x="54" y="38"/>
                  <a:pt x="54" y="38"/>
                </a:cubicBezTo>
                <a:cubicBezTo>
                  <a:pt x="45" y="38"/>
                  <a:pt x="45" y="38"/>
                  <a:pt x="45" y="38"/>
                </a:cubicBezTo>
                <a:close/>
                <a:moveTo>
                  <a:pt x="22" y="17"/>
                </a:moveTo>
                <a:cubicBezTo>
                  <a:pt x="21" y="12"/>
                  <a:pt x="20" y="9"/>
                  <a:pt x="18" y="8"/>
                </a:cubicBezTo>
                <a:cubicBezTo>
                  <a:pt x="17" y="7"/>
                  <a:pt x="16" y="7"/>
                  <a:pt x="15" y="8"/>
                </a:cubicBezTo>
                <a:cubicBezTo>
                  <a:pt x="14" y="8"/>
                  <a:pt x="14" y="10"/>
                  <a:pt x="14" y="11"/>
                </a:cubicBezTo>
                <a:cubicBezTo>
                  <a:pt x="14" y="13"/>
                  <a:pt x="16" y="15"/>
                  <a:pt x="20" y="17"/>
                </a:cubicBezTo>
                <a:lnTo>
                  <a:pt x="22" y="1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0" name="Freeform 67">
            <a:extLst>
              <a:ext uri="{FF2B5EF4-FFF2-40B4-BE49-F238E27FC236}">
                <a16:creationId xmlns:a16="http://schemas.microsoft.com/office/drawing/2014/main" id="{615442DA-6BCD-4F0E-8A8C-4E04DFB0DFAA}"/>
              </a:ext>
            </a:extLst>
          </p:cNvPr>
          <p:cNvSpPr>
            <a:spLocks noEditPoints="1"/>
          </p:cNvSpPr>
          <p:nvPr/>
        </p:nvSpPr>
        <p:spPr bwMode="auto">
          <a:xfrm>
            <a:off x="8583613" y="2332038"/>
            <a:ext cx="582612" cy="563562"/>
          </a:xfrm>
          <a:custGeom>
            <a:avLst/>
            <a:gdLst>
              <a:gd name="T0" fmla="*/ 255532 w 57"/>
              <a:gd name="T1" fmla="*/ 399617 h 55"/>
              <a:gd name="T2" fmla="*/ 296417 w 57"/>
              <a:gd name="T3" fmla="*/ 481589 h 55"/>
              <a:gd name="T4" fmla="*/ 265753 w 57"/>
              <a:gd name="T5" fmla="*/ 543069 h 55"/>
              <a:gd name="T6" fmla="*/ 40885 w 57"/>
              <a:gd name="T7" fmla="*/ 543069 h 55"/>
              <a:gd name="T8" fmla="*/ 61328 w 57"/>
              <a:gd name="T9" fmla="*/ 461096 h 55"/>
              <a:gd name="T10" fmla="*/ 10221 w 57"/>
              <a:gd name="T11" fmla="*/ 409863 h 55"/>
              <a:gd name="T12" fmla="*/ 61328 w 57"/>
              <a:gd name="T13" fmla="*/ 327891 h 55"/>
              <a:gd name="T14" fmla="*/ 51106 w 57"/>
              <a:gd name="T15" fmla="*/ 256165 h 55"/>
              <a:gd name="T16" fmla="*/ 10221 w 57"/>
              <a:gd name="T17" fmla="*/ 174192 h 55"/>
              <a:gd name="T18" fmla="*/ 235089 w 57"/>
              <a:gd name="T19" fmla="*/ 174192 h 55"/>
              <a:gd name="T20" fmla="*/ 255532 w 57"/>
              <a:gd name="T21" fmla="*/ 245918 h 55"/>
              <a:gd name="T22" fmla="*/ 286195 w 57"/>
              <a:gd name="T23" fmla="*/ 327891 h 55"/>
              <a:gd name="T24" fmla="*/ 367965 w 57"/>
              <a:gd name="T25" fmla="*/ 0 h 55"/>
              <a:gd name="T26" fmla="*/ 337302 w 57"/>
              <a:gd name="T27" fmla="*/ 81973 h 55"/>
              <a:gd name="T28" fmla="*/ 286195 w 57"/>
              <a:gd name="T29" fmla="*/ 112712 h 55"/>
              <a:gd name="T30" fmla="*/ 337302 w 57"/>
              <a:gd name="T31" fmla="*/ 194685 h 55"/>
              <a:gd name="T32" fmla="*/ 327080 w 57"/>
              <a:gd name="T33" fmla="*/ 266411 h 55"/>
              <a:gd name="T34" fmla="*/ 327080 w 57"/>
              <a:gd name="T35" fmla="*/ 348384 h 55"/>
              <a:gd name="T36" fmla="*/ 347523 w 57"/>
              <a:gd name="T37" fmla="*/ 389370 h 55"/>
              <a:gd name="T38" fmla="*/ 337302 w 57"/>
              <a:gd name="T39" fmla="*/ 461096 h 55"/>
              <a:gd name="T40" fmla="*/ 378187 w 57"/>
              <a:gd name="T41" fmla="*/ 553315 h 55"/>
              <a:gd name="T42" fmla="*/ 572391 w 57"/>
              <a:gd name="T43" fmla="*/ 522576 h 55"/>
              <a:gd name="T44" fmla="*/ 582612 w 57"/>
              <a:gd name="T45" fmla="*/ 450850 h 55"/>
              <a:gd name="T46" fmla="*/ 551948 w 57"/>
              <a:gd name="T47" fmla="*/ 358630 h 55"/>
              <a:gd name="T48" fmla="*/ 562169 w 57"/>
              <a:gd name="T49" fmla="*/ 286904 h 55"/>
              <a:gd name="T50" fmla="*/ 562169 w 57"/>
              <a:gd name="T51" fmla="*/ 204932 h 55"/>
              <a:gd name="T52" fmla="*/ 521284 w 57"/>
              <a:gd name="T53" fmla="*/ 174192 h 55"/>
              <a:gd name="T54" fmla="*/ 521284 w 57"/>
              <a:gd name="T55" fmla="*/ 102466 h 55"/>
              <a:gd name="T56" fmla="*/ 572391 w 57"/>
              <a:gd name="T57" fmla="*/ 20493 h 55"/>
              <a:gd name="T58" fmla="*/ 470178 w 57"/>
              <a:gd name="T59" fmla="*/ 102466 h 55"/>
              <a:gd name="T60" fmla="*/ 408851 w 57"/>
              <a:gd name="T61" fmla="*/ 122959 h 55"/>
              <a:gd name="T62" fmla="*/ 388408 w 57"/>
              <a:gd name="T63" fmla="*/ 102466 h 55"/>
              <a:gd name="T64" fmla="*/ 541727 w 57"/>
              <a:gd name="T65" fmla="*/ 20493 h 55"/>
              <a:gd name="T66" fmla="*/ 357744 w 57"/>
              <a:gd name="T67" fmla="*/ 20493 h 55"/>
              <a:gd name="T68" fmla="*/ 470178 w 57"/>
              <a:gd name="T69" fmla="*/ 194685 h 55"/>
              <a:gd name="T70" fmla="*/ 449736 w 57"/>
              <a:gd name="T71" fmla="*/ 215178 h 55"/>
              <a:gd name="T72" fmla="*/ 378187 w 57"/>
              <a:gd name="T73" fmla="*/ 194685 h 55"/>
              <a:gd name="T74" fmla="*/ 521284 w 57"/>
              <a:gd name="T75" fmla="*/ 286904 h 55"/>
              <a:gd name="T76" fmla="*/ 378187 w 57"/>
              <a:gd name="T77" fmla="*/ 297151 h 55"/>
              <a:gd name="T78" fmla="*/ 449736 w 57"/>
              <a:gd name="T79" fmla="*/ 286904 h 55"/>
              <a:gd name="T80" fmla="*/ 562169 w 57"/>
              <a:gd name="T81" fmla="*/ 379124 h 55"/>
              <a:gd name="T82" fmla="*/ 378187 w 57"/>
              <a:gd name="T83" fmla="*/ 379124 h 55"/>
              <a:gd name="T84" fmla="*/ 511063 w 57"/>
              <a:gd name="T85" fmla="*/ 368877 h 55"/>
              <a:gd name="T86" fmla="*/ 521284 w 57"/>
              <a:gd name="T87" fmla="*/ 471343 h 55"/>
              <a:gd name="T88" fmla="*/ 378187 w 57"/>
              <a:gd name="T89" fmla="*/ 461096 h 55"/>
              <a:gd name="T90" fmla="*/ 61328 w 57"/>
              <a:gd name="T91" fmla="*/ 481589 h 55"/>
              <a:gd name="T92" fmla="*/ 245310 w 57"/>
              <a:gd name="T93" fmla="*/ 420110 h 55"/>
              <a:gd name="T94" fmla="*/ 255532 w 57"/>
              <a:gd name="T95" fmla="*/ 430356 h 55"/>
              <a:gd name="T96" fmla="*/ 204425 w 57"/>
              <a:gd name="T97" fmla="*/ 256165 h 55"/>
              <a:gd name="T98" fmla="*/ 81770 w 57"/>
              <a:gd name="T99" fmla="*/ 266411 h 55"/>
              <a:gd name="T100" fmla="*/ 265753 w 57"/>
              <a:gd name="T101" fmla="*/ 266411 h 55"/>
              <a:gd name="T102" fmla="*/ 122655 w 57"/>
              <a:gd name="T103" fmla="*/ 163945 h 55"/>
              <a:gd name="T104" fmla="*/ 122655 w 57"/>
              <a:gd name="T105" fmla="*/ 184438 h 55"/>
              <a:gd name="T106" fmla="*/ 214647 w 57"/>
              <a:gd name="T107" fmla="*/ 348384 h 55"/>
              <a:gd name="T108" fmla="*/ 61328 w 57"/>
              <a:gd name="T109" fmla="*/ 348384 h 55"/>
              <a:gd name="T110" fmla="*/ 204425 w 57"/>
              <a:gd name="T111" fmla="*/ 358630 h 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"/>
              <a:gd name="T169" fmla="*/ 0 h 55"/>
              <a:gd name="T170" fmla="*/ 57 w 57"/>
              <a:gd name="T171" fmla="*/ 55 h 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" h="55"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5" y="34"/>
                  <a:pt x="25" y="35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7" y="39"/>
                  <a:pt x="28" y="40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3"/>
                  <a:pt x="29" y="45"/>
                  <a:pt x="29" y="47"/>
                </a:cubicBezTo>
                <a:cubicBezTo>
                  <a:pt x="29" y="47"/>
                  <a:pt x="29" y="47"/>
                  <a:pt x="29" y="48"/>
                </a:cubicBezTo>
                <a:cubicBezTo>
                  <a:pt x="28" y="48"/>
                  <a:pt x="27" y="48"/>
                  <a:pt x="26" y="49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4"/>
                  <a:pt x="24" y="55"/>
                  <a:pt x="22" y="55"/>
                </a:cubicBezTo>
                <a:cubicBezTo>
                  <a:pt x="20" y="55"/>
                  <a:pt x="18" y="55"/>
                  <a:pt x="15" y="55"/>
                </a:cubicBezTo>
                <a:cubicBezTo>
                  <a:pt x="12" y="55"/>
                  <a:pt x="9" y="55"/>
                  <a:pt x="7" y="55"/>
                </a:cubicBezTo>
                <a:cubicBezTo>
                  <a:pt x="5" y="55"/>
                  <a:pt x="4" y="54"/>
                  <a:pt x="4" y="53"/>
                </a:cubicBezTo>
                <a:cubicBezTo>
                  <a:pt x="3" y="53"/>
                  <a:pt x="3" y="53"/>
                  <a:pt x="3" y="52"/>
                </a:cubicBezTo>
                <a:cubicBezTo>
                  <a:pt x="3" y="51"/>
                  <a:pt x="3" y="49"/>
                  <a:pt x="3" y="47"/>
                </a:cubicBezTo>
                <a:cubicBezTo>
                  <a:pt x="3" y="47"/>
                  <a:pt x="3" y="47"/>
                  <a:pt x="3" y="46"/>
                </a:cubicBezTo>
                <a:cubicBezTo>
                  <a:pt x="4" y="46"/>
                  <a:pt x="5" y="46"/>
                  <a:pt x="6" y="45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5" y="42"/>
                  <a:pt x="5" y="42"/>
                </a:cubicBezTo>
                <a:cubicBezTo>
                  <a:pt x="4" y="42"/>
                  <a:pt x="2" y="41"/>
                  <a:pt x="2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38"/>
                  <a:pt x="1" y="36"/>
                  <a:pt x="1" y="35"/>
                </a:cubicBezTo>
                <a:cubicBezTo>
                  <a:pt x="1" y="34"/>
                  <a:pt x="1" y="34"/>
                  <a:pt x="2" y="34"/>
                </a:cubicBezTo>
                <a:cubicBezTo>
                  <a:pt x="2" y="33"/>
                  <a:pt x="3" y="33"/>
                  <a:pt x="5" y="32"/>
                </a:cubicBezTo>
                <a:cubicBezTo>
                  <a:pt x="5" y="32"/>
                  <a:pt x="6" y="32"/>
                  <a:pt x="6" y="32"/>
                </a:cubicBezTo>
                <a:cubicBezTo>
                  <a:pt x="6" y="32"/>
                  <a:pt x="5" y="32"/>
                  <a:pt x="5" y="31"/>
                </a:cubicBezTo>
                <a:cubicBezTo>
                  <a:pt x="5" y="30"/>
                  <a:pt x="5" y="28"/>
                  <a:pt x="5" y="26"/>
                </a:cubicBezTo>
                <a:cubicBezTo>
                  <a:pt x="5" y="26"/>
                  <a:pt x="6" y="26"/>
                  <a:pt x="6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3" y="25"/>
                  <a:pt x="2" y="24"/>
                  <a:pt x="1" y="24"/>
                </a:cubicBezTo>
                <a:cubicBezTo>
                  <a:pt x="1" y="23"/>
                  <a:pt x="0" y="23"/>
                  <a:pt x="0" y="23"/>
                </a:cubicBezTo>
                <a:cubicBezTo>
                  <a:pt x="0" y="21"/>
                  <a:pt x="0" y="19"/>
                  <a:pt x="0" y="18"/>
                </a:cubicBezTo>
                <a:cubicBezTo>
                  <a:pt x="0" y="17"/>
                  <a:pt x="1" y="17"/>
                  <a:pt x="1" y="17"/>
                </a:cubicBezTo>
                <a:cubicBezTo>
                  <a:pt x="2" y="16"/>
                  <a:pt x="3" y="16"/>
                  <a:pt x="5" y="15"/>
                </a:cubicBezTo>
                <a:cubicBezTo>
                  <a:pt x="7" y="15"/>
                  <a:pt x="9" y="15"/>
                  <a:pt x="12" y="15"/>
                </a:cubicBezTo>
                <a:cubicBezTo>
                  <a:pt x="15" y="15"/>
                  <a:pt x="18" y="15"/>
                  <a:pt x="20" y="15"/>
                </a:cubicBezTo>
                <a:cubicBezTo>
                  <a:pt x="21" y="16"/>
                  <a:pt x="23" y="16"/>
                  <a:pt x="23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9"/>
                  <a:pt x="24" y="21"/>
                  <a:pt x="24" y="23"/>
                </a:cubicBezTo>
                <a:cubicBezTo>
                  <a:pt x="24" y="23"/>
                  <a:pt x="24" y="23"/>
                  <a:pt x="23" y="24"/>
                </a:cubicBezTo>
                <a:cubicBezTo>
                  <a:pt x="24" y="24"/>
                  <a:pt x="24" y="24"/>
                  <a:pt x="25" y="24"/>
                </a:cubicBezTo>
                <a:cubicBezTo>
                  <a:pt x="26" y="24"/>
                  <a:pt x="28" y="25"/>
                  <a:pt x="28" y="25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8"/>
                  <a:pt x="29" y="30"/>
                  <a:pt x="29" y="31"/>
                </a:cubicBezTo>
                <a:cubicBezTo>
                  <a:pt x="29" y="32"/>
                  <a:pt x="29" y="32"/>
                  <a:pt x="28" y="32"/>
                </a:cubicBezTo>
                <a:cubicBezTo>
                  <a:pt x="28" y="33"/>
                  <a:pt x="26" y="33"/>
                  <a:pt x="25" y="34"/>
                </a:cubicBezTo>
                <a:cubicBezTo>
                  <a:pt x="25" y="34"/>
                  <a:pt x="24" y="34"/>
                  <a:pt x="24" y="34"/>
                </a:cubicBezTo>
                <a:close/>
                <a:moveTo>
                  <a:pt x="44" y="0"/>
                </a:moveTo>
                <a:cubicBezTo>
                  <a:pt x="41" y="0"/>
                  <a:pt x="38" y="0"/>
                  <a:pt x="36" y="0"/>
                </a:cubicBezTo>
                <a:cubicBezTo>
                  <a:pt x="34" y="0"/>
                  <a:pt x="33" y="1"/>
                  <a:pt x="33" y="1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4"/>
                  <a:pt x="32" y="6"/>
                  <a:pt x="32" y="7"/>
                </a:cubicBezTo>
                <a:cubicBezTo>
                  <a:pt x="32" y="8"/>
                  <a:pt x="32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1" y="9"/>
                  <a:pt x="30" y="10"/>
                  <a:pt x="29" y="10"/>
                </a:cubicBezTo>
                <a:cubicBezTo>
                  <a:pt x="29" y="11"/>
                  <a:pt x="28" y="11"/>
                  <a:pt x="28" y="11"/>
                </a:cubicBezTo>
                <a:cubicBezTo>
                  <a:pt x="28" y="13"/>
                  <a:pt x="28" y="15"/>
                  <a:pt x="28" y="16"/>
                </a:cubicBezTo>
                <a:cubicBezTo>
                  <a:pt x="28" y="17"/>
                  <a:pt x="29" y="17"/>
                  <a:pt x="29" y="17"/>
                </a:cubicBezTo>
                <a:cubicBezTo>
                  <a:pt x="30" y="18"/>
                  <a:pt x="31" y="18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2" y="19"/>
                  <a:pt x="32" y="19"/>
                </a:cubicBezTo>
                <a:cubicBezTo>
                  <a:pt x="32" y="19"/>
                  <a:pt x="32" y="20"/>
                  <a:pt x="32" y="20"/>
                </a:cubicBezTo>
                <a:cubicBezTo>
                  <a:pt x="32" y="22"/>
                  <a:pt x="32" y="23"/>
                  <a:pt x="32" y="25"/>
                </a:cubicBezTo>
                <a:cubicBezTo>
                  <a:pt x="32" y="25"/>
                  <a:pt x="32" y="26"/>
                  <a:pt x="32" y="26"/>
                </a:cubicBezTo>
                <a:cubicBezTo>
                  <a:pt x="33" y="26"/>
                  <a:pt x="33" y="27"/>
                  <a:pt x="34" y="27"/>
                </a:cubicBezTo>
                <a:cubicBezTo>
                  <a:pt x="34" y="27"/>
                  <a:pt x="33" y="27"/>
                  <a:pt x="33" y="28"/>
                </a:cubicBezTo>
                <a:cubicBezTo>
                  <a:pt x="33" y="28"/>
                  <a:pt x="33" y="28"/>
                  <a:pt x="32" y="29"/>
                </a:cubicBezTo>
                <a:cubicBezTo>
                  <a:pt x="32" y="30"/>
                  <a:pt x="32" y="32"/>
                  <a:pt x="32" y="34"/>
                </a:cubicBezTo>
                <a:cubicBezTo>
                  <a:pt x="33" y="34"/>
                  <a:pt x="33" y="34"/>
                  <a:pt x="33" y="35"/>
                </a:cubicBezTo>
                <a:cubicBezTo>
                  <a:pt x="34" y="35"/>
                  <a:pt x="34" y="36"/>
                  <a:pt x="36" y="36"/>
                </a:cubicBezTo>
                <a:cubicBezTo>
                  <a:pt x="35" y="36"/>
                  <a:pt x="35" y="36"/>
                  <a:pt x="34" y="37"/>
                </a:cubicBezTo>
                <a:cubicBezTo>
                  <a:pt x="34" y="37"/>
                  <a:pt x="34" y="37"/>
                  <a:pt x="34" y="38"/>
                </a:cubicBezTo>
                <a:cubicBezTo>
                  <a:pt x="34" y="39"/>
                  <a:pt x="34" y="41"/>
                  <a:pt x="34" y="43"/>
                </a:cubicBezTo>
                <a:cubicBezTo>
                  <a:pt x="34" y="43"/>
                  <a:pt x="34" y="43"/>
                  <a:pt x="35" y="44"/>
                </a:cubicBezTo>
                <a:cubicBezTo>
                  <a:pt x="35" y="44"/>
                  <a:pt x="35" y="44"/>
                  <a:pt x="35" y="44"/>
                </a:cubicBezTo>
                <a:cubicBezTo>
                  <a:pt x="34" y="44"/>
                  <a:pt x="33" y="45"/>
                  <a:pt x="33" y="45"/>
                </a:cubicBezTo>
                <a:cubicBezTo>
                  <a:pt x="33" y="46"/>
                  <a:pt x="33" y="46"/>
                  <a:pt x="32" y="46"/>
                </a:cubicBezTo>
                <a:cubicBezTo>
                  <a:pt x="32" y="48"/>
                  <a:pt x="32" y="50"/>
                  <a:pt x="32" y="51"/>
                </a:cubicBezTo>
                <a:cubicBezTo>
                  <a:pt x="33" y="52"/>
                  <a:pt x="33" y="52"/>
                  <a:pt x="33" y="52"/>
                </a:cubicBezTo>
                <a:cubicBezTo>
                  <a:pt x="34" y="53"/>
                  <a:pt x="35" y="53"/>
                  <a:pt x="37" y="54"/>
                </a:cubicBezTo>
                <a:cubicBezTo>
                  <a:pt x="39" y="54"/>
                  <a:pt x="41" y="54"/>
                  <a:pt x="44" y="54"/>
                </a:cubicBezTo>
                <a:cubicBezTo>
                  <a:pt x="47" y="54"/>
                  <a:pt x="50" y="54"/>
                  <a:pt x="52" y="54"/>
                </a:cubicBezTo>
                <a:cubicBezTo>
                  <a:pt x="53" y="53"/>
                  <a:pt x="55" y="53"/>
                  <a:pt x="55" y="52"/>
                </a:cubicBezTo>
                <a:cubicBezTo>
                  <a:pt x="56" y="52"/>
                  <a:pt x="56" y="52"/>
                  <a:pt x="56" y="51"/>
                </a:cubicBezTo>
                <a:cubicBezTo>
                  <a:pt x="56" y="50"/>
                  <a:pt x="56" y="48"/>
                  <a:pt x="56" y="46"/>
                </a:cubicBezTo>
                <a:cubicBezTo>
                  <a:pt x="56" y="46"/>
                  <a:pt x="56" y="45"/>
                  <a:pt x="5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4"/>
                  <a:pt x="56" y="44"/>
                  <a:pt x="57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1"/>
                  <a:pt x="57" y="39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6" y="36"/>
                  <a:pt x="56" y="36"/>
                  <a:pt x="54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35"/>
                  <a:pt x="56" y="34"/>
                  <a:pt x="56" y="34"/>
                </a:cubicBezTo>
                <a:cubicBezTo>
                  <a:pt x="56" y="32"/>
                  <a:pt x="56" y="30"/>
                  <a:pt x="56" y="29"/>
                </a:cubicBezTo>
                <a:cubicBezTo>
                  <a:pt x="56" y="28"/>
                  <a:pt x="56" y="28"/>
                  <a:pt x="55" y="28"/>
                </a:cubicBezTo>
                <a:cubicBezTo>
                  <a:pt x="55" y="27"/>
                  <a:pt x="54" y="27"/>
                  <a:pt x="53" y="27"/>
                </a:cubicBezTo>
                <a:cubicBezTo>
                  <a:pt x="54" y="27"/>
                  <a:pt x="54" y="26"/>
                  <a:pt x="55" y="26"/>
                </a:cubicBezTo>
                <a:cubicBezTo>
                  <a:pt x="55" y="26"/>
                  <a:pt x="55" y="26"/>
                  <a:pt x="55" y="25"/>
                </a:cubicBezTo>
                <a:cubicBezTo>
                  <a:pt x="55" y="23"/>
                  <a:pt x="55" y="22"/>
                  <a:pt x="55" y="20"/>
                </a:cubicBezTo>
                <a:cubicBezTo>
                  <a:pt x="55" y="20"/>
                  <a:pt x="55" y="19"/>
                  <a:pt x="55" y="19"/>
                </a:cubicBezTo>
                <a:cubicBezTo>
                  <a:pt x="54" y="18"/>
                  <a:pt x="53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7"/>
                  <a:pt x="51" y="17"/>
                  <a:pt x="51" y="17"/>
                </a:cubicBezTo>
                <a:cubicBezTo>
                  <a:pt x="52" y="17"/>
                  <a:pt x="52" y="17"/>
                  <a:pt x="52" y="16"/>
                </a:cubicBezTo>
                <a:cubicBezTo>
                  <a:pt x="52" y="15"/>
                  <a:pt x="52" y="13"/>
                  <a:pt x="52" y="11"/>
                </a:cubicBezTo>
                <a:cubicBezTo>
                  <a:pt x="52" y="11"/>
                  <a:pt x="52" y="11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3" y="10"/>
                  <a:pt x="54" y="9"/>
                  <a:pt x="55" y="8"/>
                </a:cubicBezTo>
                <a:cubicBezTo>
                  <a:pt x="55" y="8"/>
                  <a:pt x="55" y="8"/>
                  <a:pt x="56" y="7"/>
                </a:cubicBezTo>
                <a:cubicBezTo>
                  <a:pt x="56" y="6"/>
                  <a:pt x="56" y="4"/>
                  <a:pt x="56" y="2"/>
                </a:cubicBezTo>
                <a:cubicBezTo>
                  <a:pt x="56" y="2"/>
                  <a:pt x="55" y="2"/>
                  <a:pt x="55" y="1"/>
                </a:cubicBezTo>
                <a:cubicBezTo>
                  <a:pt x="54" y="1"/>
                  <a:pt x="53" y="0"/>
                  <a:pt x="51" y="0"/>
                </a:cubicBezTo>
                <a:cubicBezTo>
                  <a:pt x="49" y="0"/>
                  <a:pt x="47" y="0"/>
                  <a:pt x="44" y="0"/>
                </a:cubicBezTo>
                <a:close/>
                <a:moveTo>
                  <a:pt x="46" y="10"/>
                </a:moveTo>
                <a:cubicBezTo>
                  <a:pt x="47" y="10"/>
                  <a:pt x="47" y="10"/>
                  <a:pt x="47" y="10"/>
                </a:cubicBezTo>
                <a:cubicBezTo>
                  <a:pt x="48" y="11"/>
                  <a:pt x="49" y="11"/>
                  <a:pt x="49" y="11"/>
                </a:cubicBezTo>
                <a:cubicBezTo>
                  <a:pt x="49" y="11"/>
                  <a:pt x="48" y="11"/>
                  <a:pt x="47" y="11"/>
                </a:cubicBezTo>
                <a:cubicBezTo>
                  <a:pt x="45" y="12"/>
                  <a:pt x="43" y="12"/>
                  <a:pt x="40" y="12"/>
                </a:cubicBezTo>
                <a:cubicBezTo>
                  <a:pt x="37" y="12"/>
                  <a:pt x="35" y="12"/>
                  <a:pt x="33" y="11"/>
                </a:cubicBezTo>
                <a:cubicBezTo>
                  <a:pt x="32" y="11"/>
                  <a:pt x="31" y="11"/>
                  <a:pt x="31" y="11"/>
                </a:cubicBezTo>
                <a:cubicBezTo>
                  <a:pt x="31" y="11"/>
                  <a:pt x="32" y="11"/>
                  <a:pt x="33" y="10"/>
                </a:cubicBezTo>
                <a:cubicBezTo>
                  <a:pt x="34" y="10"/>
                  <a:pt x="36" y="10"/>
                  <a:pt x="38" y="10"/>
                </a:cubicBezTo>
                <a:cubicBezTo>
                  <a:pt x="39" y="10"/>
                  <a:pt x="42" y="10"/>
                  <a:pt x="44" y="10"/>
                </a:cubicBezTo>
                <a:cubicBezTo>
                  <a:pt x="45" y="10"/>
                  <a:pt x="46" y="10"/>
                  <a:pt x="46" y="10"/>
                </a:cubicBezTo>
                <a:close/>
                <a:moveTo>
                  <a:pt x="51" y="2"/>
                </a:moveTo>
                <a:cubicBezTo>
                  <a:pt x="52" y="2"/>
                  <a:pt x="53" y="2"/>
                  <a:pt x="53" y="2"/>
                </a:cubicBezTo>
                <a:cubicBezTo>
                  <a:pt x="53" y="2"/>
                  <a:pt x="52" y="2"/>
                  <a:pt x="51" y="3"/>
                </a:cubicBezTo>
                <a:cubicBezTo>
                  <a:pt x="49" y="3"/>
                  <a:pt x="47" y="3"/>
                  <a:pt x="44" y="3"/>
                </a:cubicBezTo>
                <a:cubicBezTo>
                  <a:pt x="41" y="3"/>
                  <a:pt x="39" y="3"/>
                  <a:pt x="37" y="3"/>
                </a:cubicBezTo>
                <a:cubicBezTo>
                  <a:pt x="36" y="2"/>
                  <a:pt x="35" y="2"/>
                  <a:pt x="35" y="2"/>
                </a:cubicBezTo>
                <a:cubicBezTo>
                  <a:pt x="35" y="2"/>
                  <a:pt x="36" y="2"/>
                  <a:pt x="37" y="2"/>
                </a:cubicBezTo>
                <a:cubicBezTo>
                  <a:pt x="39" y="1"/>
                  <a:pt x="41" y="1"/>
                  <a:pt x="44" y="1"/>
                </a:cubicBezTo>
                <a:cubicBezTo>
                  <a:pt x="47" y="1"/>
                  <a:pt x="49" y="1"/>
                  <a:pt x="51" y="2"/>
                </a:cubicBezTo>
                <a:close/>
                <a:moveTo>
                  <a:pt x="46" y="19"/>
                </a:moveTo>
                <a:cubicBezTo>
                  <a:pt x="48" y="19"/>
                  <a:pt x="49" y="19"/>
                  <a:pt x="51" y="19"/>
                </a:cubicBezTo>
                <a:cubicBezTo>
                  <a:pt x="52" y="19"/>
                  <a:pt x="52" y="20"/>
                  <a:pt x="52" y="20"/>
                </a:cubicBezTo>
                <a:cubicBezTo>
                  <a:pt x="52" y="20"/>
                  <a:pt x="52" y="20"/>
                  <a:pt x="51" y="20"/>
                </a:cubicBezTo>
                <a:cubicBezTo>
                  <a:pt x="49" y="20"/>
                  <a:pt x="46" y="21"/>
                  <a:pt x="44" y="21"/>
                </a:cubicBezTo>
                <a:cubicBezTo>
                  <a:pt x="41" y="21"/>
                  <a:pt x="38" y="20"/>
                  <a:pt x="36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19"/>
                  <a:pt x="36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8" y="19"/>
                  <a:pt x="39" y="19"/>
                  <a:pt x="40" y="19"/>
                </a:cubicBezTo>
                <a:cubicBezTo>
                  <a:pt x="42" y="19"/>
                  <a:pt x="45" y="19"/>
                  <a:pt x="46" y="19"/>
                </a:cubicBezTo>
                <a:close/>
                <a:moveTo>
                  <a:pt x="49" y="28"/>
                </a:moveTo>
                <a:cubicBezTo>
                  <a:pt x="50" y="28"/>
                  <a:pt x="51" y="28"/>
                  <a:pt x="51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9"/>
                  <a:pt x="53" y="29"/>
                  <a:pt x="51" y="29"/>
                </a:cubicBezTo>
                <a:cubicBezTo>
                  <a:pt x="50" y="29"/>
                  <a:pt x="47" y="29"/>
                  <a:pt x="44" y="29"/>
                </a:cubicBezTo>
                <a:cubicBezTo>
                  <a:pt x="41" y="29"/>
                  <a:pt x="39" y="29"/>
                  <a:pt x="37" y="29"/>
                </a:cubicBezTo>
                <a:cubicBezTo>
                  <a:pt x="36" y="29"/>
                  <a:pt x="35" y="29"/>
                  <a:pt x="35" y="28"/>
                </a:cubicBezTo>
                <a:cubicBezTo>
                  <a:pt x="35" y="28"/>
                  <a:pt x="36" y="28"/>
                  <a:pt x="37" y="28"/>
                </a:cubicBezTo>
                <a:cubicBezTo>
                  <a:pt x="38" y="28"/>
                  <a:pt x="38" y="28"/>
                  <a:pt x="39" y="28"/>
                </a:cubicBezTo>
                <a:cubicBezTo>
                  <a:pt x="40" y="28"/>
                  <a:pt x="42" y="28"/>
                  <a:pt x="44" y="28"/>
                </a:cubicBezTo>
                <a:cubicBezTo>
                  <a:pt x="45" y="28"/>
                  <a:pt x="47" y="28"/>
                  <a:pt x="49" y="28"/>
                </a:cubicBezTo>
                <a:close/>
                <a:moveTo>
                  <a:pt x="50" y="36"/>
                </a:moveTo>
                <a:cubicBezTo>
                  <a:pt x="51" y="36"/>
                  <a:pt x="52" y="37"/>
                  <a:pt x="53" y="37"/>
                </a:cubicBezTo>
                <a:cubicBezTo>
                  <a:pt x="54" y="37"/>
                  <a:pt x="55" y="37"/>
                  <a:pt x="55" y="37"/>
                </a:cubicBezTo>
                <a:cubicBezTo>
                  <a:pt x="55" y="37"/>
                  <a:pt x="54" y="37"/>
                  <a:pt x="53" y="38"/>
                </a:cubicBezTo>
                <a:cubicBezTo>
                  <a:pt x="51" y="38"/>
                  <a:pt x="49" y="38"/>
                  <a:pt x="46" y="38"/>
                </a:cubicBezTo>
                <a:cubicBezTo>
                  <a:pt x="43" y="38"/>
                  <a:pt x="40" y="38"/>
                  <a:pt x="39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7"/>
                  <a:pt x="37" y="37"/>
                  <a:pt x="39" y="37"/>
                </a:cubicBezTo>
                <a:cubicBezTo>
                  <a:pt x="39" y="37"/>
                  <a:pt x="40" y="37"/>
                  <a:pt x="40" y="37"/>
                </a:cubicBezTo>
                <a:cubicBezTo>
                  <a:pt x="41" y="37"/>
                  <a:pt x="43" y="37"/>
                  <a:pt x="44" y="37"/>
                </a:cubicBezTo>
                <a:cubicBezTo>
                  <a:pt x="46" y="37"/>
                  <a:pt x="48" y="37"/>
                  <a:pt x="50" y="36"/>
                </a:cubicBezTo>
                <a:close/>
                <a:moveTo>
                  <a:pt x="50" y="45"/>
                </a:moveTo>
                <a:cubicBezTo>
                  <a:pt x="51" y="45"/>
                  <a:pt x="51" y="45"/>
                  <a:pt x="51" y="45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6"/>
                  <a:pt x="53" y="46"/>
                  <a:pt x="51" y="46"/>
                </a:cubicBezTo>
                <a:cubicBezTo>
                  <a:pt x="50" y="47"/>
                  <a:pt x="47" y="47"/>
                  <a:pt x="44" y="47"/>
                </a:cubicBezTo>
                <a:cubicBezTo>
                  <a:pt x="41" y="47"/>
                  <a:pt x="39" y="47"/>
                  <a:pt x="37" y="46"/>
                </a:cubicBezTo>
                <a:cubicBezTo>
                  <a:pt x="36" y="46"/>
                  <a:pt x="35" y="46"/>
                  <a:pt x="35" y="46"/>
                </a:cubicBezTo>
                <a:cubicBezTo>
                  <a:pt x="35" y="46"/>
                  <a:pt x="36" y="46"/>
                  <a:pt x="37" y="45"/>
                </a:cubicBezTo>
                <a:cubicBezTo>
                  <a:pt x="38" y="45"/>
                  <a:pt x="39" y="45"/>
                  <a:pt x="40" y="45"/>
                </a:cubicBezTo>
                <a:cubicBezTo>
                  <a:pt x="41" y="45"/>
                  <a:pt x="43" y="45"/>
                  <a:pt x="46" y="45"/>
                </a:cubicBezTo>
                <a:cubicBezTo>
                  <a:pt x="47" y="45"/>
                  <a:pt x="49" y="45"/>
                  <a:pt x="50" y="45"/>
                </a:cubicBezTo>
                <a:close/>
                <a:moveTo>
                  <a:pt x="6" y="47"/>
                </a:moveTo>
                <a:cubicBezTo>
                  <a:pt x="6" y="47"/>
                  <a:pt x="6" y="47"/>
                  <a:pt x="6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7"/>
                  <a:pt x="6" y="47"/>
                  <a:pt x="6" y="47"/>
                </a:cubicBezTo>
                <a:close/>
                <a:moveTo>
                  <a:pt x="24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3" y="41"/>
                  <a:pt x="22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2" y="42"/>
                  <a:pt x="23" y="42"/>
                  <a:pt x="25" y="42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4" y="41"/>
                  <a:pt x="24" y="41"/>
                  <a:pt x="24" y="41"/>
                </a:cubicBezTo>
                <a:close/>
                <a:moveTo>
                  <a:pt x="20" y="25"/>
                </a:moveTo>
                <a:cubicBezTo>
                  <a:pt x="20" y="25"/>
                  <a:pt x="20" y="25"/>
                  <a:pt x="20" y="25"/>
                </a:cubicBezTo>
                <a:cubicBezTo>
                  <a:pt x="18" y="25"/>
                  <a:pt x="15" y="26"/>
                  <a:pt x="12" y="26"/>
                </a:cubicBezTo>
                <a:cubicBezTo>
                  <a:pt x="11" y="26"/>
                  <a:pt x="10" y="26"/>
                  <a:pt x="9" y="26"/>
                </a:cubicBezTo>
                <a:cubicBezTo>
                  <a:pt x="9" y="26"/>
                  <a:pt x="8" y="26"/>
                  <a:pt x="8" y="26"/>
                </a:cubicBezTo>
                <a:cubicBezTo>
                  <a:pt x="8" y="26"/>
                  <a:pt x="9" y="26"/>
                  <a:pt x="10" y="26"/>
                </a:cubicBezTo>
                <a:cubicBezTo>
                  <a:pt x="12" y="27"/>
                  <a:pt x="14" y="27"/>
                  <a:pt x="17" y="27"/>
                </a:cubicBezTo>
                <a:cubicBezTo>
                  <a:pt x="20" y="27"/>
                  <a:pt x="22" y="27"/>
                  <a:pt x="24" y="26"/>
                </a:cubicBezTo>
                <a:cubicBezTo>
                  <a:pt x="25" y="26"/>
                  <a:pt x="26" y="26"/>
                  <a:pt x="26" y="26"/>
                </a:cubicBezTo>
                <a:cubicBezTo>
                  <a:pt x="26" y="26"/>
                  <a:pt x="25" y="26"/>
                  <a:pt x="24" y="25"/>
                </a:cubicBezTo>
                <a:cubicBezTo>
                  <a:pt x="23" y="25"/>
                  <a:pt x="22" y="25"/>
                  <a:pt x="20" y="25"/>
                </a:cubicBezTo>
                <a:close/>
                <a:moveTo>
                  <a:pt x="19" y="17"/>
                </a:moveTo>
                <a:cubicBezTo>
                  <a:pt x="17" y="17"/>
                  <a:pt x="15" y="16"/>
                  <a:pt x="12" y="16"/>
                </a:cubicBezTo>
                <a:cubicBezTo>
                  <a:pt x="9" y="16"/>
                  <a:pt x="7" y="17"/>
                  <a:pt x="5" y="17"/>
                </a:cubicBezTo>
                <a:cubicBezTo>
                  <a:pt x="4" y="17"/>
                  <a:pt x="3" y="17"/>
                  <a:pt x="3" y="17"/>
                </a:cubicBezTo>
                <a:cubicBezTo>
                  <a:pt x="3" y="17"/>
                  <a:pt x="4" y="18"/>
                  <a:pt x="5" y="18"/>
                </a:cubicBezTo>
                <a:cubicBezTo>
                  <a:pt x="7" y="18"/>
                  <a:pt x="9" y="18"/>
                  <a:pt x="12" y="18"/>
                </a:cubicBezTo>
                <a:cubicBezTo>
                  <a:pt x="15" y="18"/>
                  <a:pt x="17" y="18"/>
                  <a:pt x="19" y="18"/>
                </a:cubicBezTo>
                <a:cubicBezTo>
                  <a:pt x="20" y="18"/>
                  <a:pt x="21" y="17"/>
                  <a:pt x="21" y="17"/>
                </a:cubicBezTo>
                <a:cubicBezTo>
                  <a:pt x="21" y="17"/>
                  <a:pt x="20" y="17"/>
                  <a:pt x="19" y="17"/>
                </a:cubicBezTo>
                <a:close/>
                <a:moveTo>
                  <a:pt x="21" y="34"/>
                </a:moveTo>
                <a:cubicBezTo>
                  <a:pt x="19" y="34"/>
                  <a:pt x="18" y="34"/>
                  <a:pt x="17" y="34"/>
                </a:cubicBezTo>
                <a:cubicBezTo>
                  <a:pt x="14" y="34"/>
                  <a:pt x="12" y="34"/>
                  <a:pt x="10" y="34"/>
                </a:cubicBezTo>
                <a:cubicBezTo>
                  <a:pt x="9" y="33"/>
                  <a:pt x="9" y="33"/>
                  <a:pt x="9" y="33"/>
                </a:cubicBezTo>
                <a:cubicBezTo>
                  <a:pt x="8" y="34"/>
                  <a:pt x="7" y="34"/>
                  <a:pt x="6" y="34"/>
                </a:cubicBezTo>
                <a:cubicBezTo>
                  <a:pt x="5" y="34"/>
                  <a:pt x="4" y="34"/>
                  <a:pt x="4" y="34"/>
                </a:cubicBezTo>
                <a:cubicBezTo>
                  <a:pt x="4" y="34"/>
                  <a:pt x="5" y="35"/>
                  <a:pt x="6" y="35"/>
                </a:cubicBezTo>
                <a:cubicBezTo>
                  <a:pt x="8" y="35"/>
                  <a:pt x="10" y="35"/>
                  <a:pt x="13" y="35"/>
                </a:cubicBezTo>
                <a:cubicBezTo>
                  <a:pt x="16" y="35"/>
                  <a:pt x="18" y="35"/>
                  <a:pt x="20" y="35"/>
                </a:cubicBezTo>
                <a:cubicBezTo>
                  <a:pt x="21" y="35"/>
                  <a:pt x="22" y="34"/>
                  <a:pt x="22" y="34"/>
                </a:cubicBezTo>
                <a:cubicBezTo>
                  <a:pt x="22" y="34"/>
                  <a:pt x="21" y="34"/>
                  <a:pt x="21" y="3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1" name="Freeform 68">
            <a:extLst>
              <a:ext uri="{FF2B5EF4-FFF2-40B4-BE49-F238E27FC236}">
                <a16:creationId xmlns:a16="http://schemas.microsoft.com/office/drawing/2014/main" id="{6D94A94A-CF8C-4BDB-A49A-0CC066AF255A}"/>
              </a:ext>
            </a:extLst>
          </p:cNvPr>
          <p:cNvSpPr>
            <a:spLocks noEditPoints="1"/>
          </p:cNvSpPr>
          <p:nvPr/>
        </p:nvSpPr>
        <p:spPr bwMode="auto">
          <a:xfrm>
            <a:off x="6329363" y="2300288"/>
            <a:ext cx="776287" cy="584200"/>
          </a:xfrm>
          <a:custGeom>
            <a:avLst/>
            <a:gdLst>
              <a:gd name="T0" fmla="*/ 120233 w 297"/>
              <a:gd name="T1" fmla="*/ 165043 h 223"/>
              <a:gd name="T2" fmla="*/ 60117 w 297"/>
              <a:gd name="T3" fmla="*/ 225297 h 223"/>
              <a:gd name="T4" fmla="*/ 305810 w 297"/>
              <a:gd name="T5" fmla="*/ 316987 h 223"/>
              <a:gd name="T6" fmla="*/ 358085 w 297"/>
              <a:gd name="T7" fmla="*/ 246255 h 223"/>
              <a:gd name="T8" fmla="*/ 120233 w 297"/>
              <a:gd name="T9" fmla="*/ 165043 h 223"/>
              <a:gd name="T10" fmla="*/ 418202 w 297"/>
              <a:gd name="T11" fmla="*/ 52395 h 223"/>
              <a:gd name="T12" fmla="*/ 418202 w 297"/>
              <a:gd name="T13" fmla="*/ 214818 h 223"/>
              <a:gd name="T14" fmla="*/ 632530 w 297"/>
              <a:gd name="T15" fmla="*/ 133606 h 223"/>
              <a:gd name="T16" fmla="*/ 418202 w 297"/>
              <a:gd name="T17" fmla="*/ 52395 h 223"/>
              <a:gd name="T18" fmla="*/ 407747 w 297"/>
              <a:gd name="T19" fmla="*/ 214818 h 223"/>
              <a:gd name="T20" fmla="*/ 284900 w 297"/>
              <a:gd name="T21" fmla="*/ 175522 h 223"/>
              <a:gd name="T22" fmla="*/ 172508 w 297"/>
              <a:gd name="T23" fmla="*/ 133606 h 223"/>
              <a:gd name="T24" fmla="*/ 407747 w 297"/>
              <a:gd name="T25" fmla="*/ 52395 h 223"/>
              <a:gd name="T26" fmla="*/ 407747 w 297"/>
              <a:gd name="T27" fmla="*/ 214818 h 223"/>
              <a:gd name="T28" fmla="*/ 705715 w 297"/>
              <a:gd name="T29" fmla="*/ 112648 h 223"/>
              <a:gd name="T30" fmla="*/ 776287 w 297"/>
              <a:gd name="T31" fmla="*/ 175522 h 223"/>
              <a:gd name="T32" fmla="*/ 765832 w 297"/>
              <a:gd name="T33" fmla="*/ 204339 h 223"/>
              <a:gd name="T34" fmla="*/ 734467 w 297"/>
              <a:gd name="T35" fmla="*/ 214818 h 223"/>
              <a:gd name="T36" fmla="*/ 724012 w 297"/>
              <a:gd name="T37" fmla="*/ 186001 h 223"/>
              <a:gd name="T38" fmla="*/ 724012 w 297"/>
              <a:gd name="T39" fmla="*/ 225297 h 223"/>
              <a:gd name="T40" fmla="*/ 724012 w 297"/>
              <a:gd name="T41" fmla="*/ 450594 h 223"/>
              <a:gd name="T42" fmla="*/ 439112 w 297"/>
              <a:gd name="T43" fmla="*/ 584200 h 223"/>
              <a:gd name="T44" fmla="*/ 407747 w 297"/>
              <a:gd name="T45" fmla="*/ 573721 h 223"/>
              <a:gd name="T46" fmla="*/ 101937 w 297"/>
              <a:gd name="T47" fmla="*/ 450594 h 223"/>
              <a:gd name="T48" fmla="*/ 91482 w 297"/>
              <a:gd name="T49" fmla="*/ 440115 h 223"/>
              <a:gd name="T50" fmla="*/ 91482 w 297"/>
              <a:gd name="T51" fmla="*/ 421777 h 223"/>
              <a:gd name="T52" fmla="*/ 91482 w 297"/>
              <a:gd name="T53" fmla="*/ 288170 h 223"/>
              <a:gd name="T54" fmla="*/ 7841 w 297"/>
              <a:gd name="T55" fmla="*/ 256734 h 223"/>
              <a:gd name="T56" fmla="*/ 0 w 297"/>
              <a:gd name="T57" fmla="*/ 214818 h 223"/>
              <a:gd name="T58" fmla="*/ 101937 w 297"/>
              <a:gd name="T59" fmla="*/ 123127 h 223"/>
              <a:gd name="T60" fmla="*/ 112392 w 297"/>
              <a:gd name="T61" fmla="*/ 112648 h 223"/>
              <a:gd name="T62" fmla="*/ 407747 w 297"/>
              <a:gd name="T63" fmla="*/ 10479 h 223"/>
              <a:gd name="T64" fmla="*/ 407747 w 297"/>
              <a:gd name="T65" fmla="*/ 0 h 223"/>
              <a:gd name="T66" fmla="*/ 418202 w 297"/>
              <a:gd name="T67" fmla="*/ 10479 h 223"/>
              <a:gd name="T68" fmla="*/ 705715 w 297"/>
              <a:gd name="T69" fmla="*/ 112648 h 223"/>
              <a:gd name="T70" fmla="*/ 130688 w 297"/>
              <a:gd name="T71" fmla="*/ 309128 h 223"/>
              <a:gd name="T72" fmla="*/ 305810 w 297"/>
              <a:gd name="T73" fmla="*/ 369382 h 223"/>
              <a:gd name="T74" fmla="*/ 316265 w 297"/>
              <a:gd name="T75" fmla="*/ 379861 h 223"/>
              <a:gd name="T76" fmla="*/ 326720 w 297"/>
              <a:gd name="T77" fmla="*/ 358903 h 223"/>
              <a:gd name="T78" fmla="*/ 386837 w 297"/>
              <a:gd name="T79" fmla="*/ 288170 h 223"/>
              <a:gd name="T80" fmla="*/ 386837 w 297"/>
              <a:gd name="T81" fmla="*/ 523946 h 223"/>
              <a:gd name="T82" fmla="*/ 130688 w 297"/>
              <a:gd name="T83" fmla="*/ 411298 h 223"/>
              <a:gd name="T84" fmla="*/ 130688 w 297"/>
              <a:gd name="T85" fmla="*/ 309128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7"/>
              <a:gd name="T130" fmla="*/ 0 h 223"/>
              <a:gd name="T131" fmla="*/ 297 w 297"/>
              <a:gd name="T132" fmla="*/ 223 h 2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7" h="223">
                <a:moveTo>
                  <a:pt x="46" y="63"/>
                </a:moveTo>
                <a:lnTo>
                  <a:pt x="23" y="86"/>
                </a:lnTo>
                <a:lnTo>
                  <a:pt x="117" y="121"/>
                </a:lnTo>
                <a:lnTo>
                  <a:pt x="137" y="94"/>
                </a:lnTo>
                <a:lnTo>
                  <a:pt x="46" y="63"/>
                </a:lnTo>
                <a:close/>
                <a:moveTo>
                  <a:pt x="160" y="20"/>
                </a:moveTo>
                <a:lnTo>
                  <a:pt x="160" y="82"/>
                </a:lnTo>
                <a:lnTo>
                  <a:pt x="242" y="51"/>
                </a:lnTo>
                <a:lnTo>
                  <a:pt x="160" y="20"/>
                </a:lnTo>
                <a:close/>
                <a:moveTo>
                  <a:pt x="156" y="82"/>
                </a:moveTo>
                <a:lnTo>
                  <a:pt x="109" y="67"/>
                </a:lnTo>
                <a:lnTo>
                  <a:pt x="66" y="51"/>
                </a:lnTo>
                <a:lnTo>
                  <a:pt x="156" y="20"/>
                </a:lnTo>
                <a:lnTo>
                  <a:pt x="156" y="82"/>
                </a:lnTo>
                <a:close/>
                <a:moveTo>
                  <a:pt x="270" y="43"/>
                </a:moveTo>
                <a:lnTo>
                  <a:pt x="297" y="67"/>
                </a:lnTo>
                <a:lnTo>
                  <a:pt x="293" y="78"/>
                </a:lnTo>
                <a:lnTo>
                  <a:pt x="281" y="82"/>
                </a:lnTo>
                <a:lnTo>
                  <a:pt x="277" y="71"/>
                </a:lnTo>
                <a:lnTo>
                  <a:pt x="277" y="86"/>
                </a:lnTo>
                <a:lnTo>
                  <a:pt x="277" y="172"/>
                </a:lnTo>
                <a:lnTo>
                  <a:pt x="168" y="223"/>
                </a:lnTo>
                <a:lnTo>
                  <a:pt x="156" y="219"/>
                </a:lnTo>
                <a:lnTo>
                  <a:pt x="39" y="172"/>
                </a:lnTo>
                <a:lnTo>
                  <a:pt x="35" y="168"/>
                </a:lnTo>
                <a:lnTo>
                  <a:pt x="35" y="161"/>
                </a:lnTo>
                <a:lnTo>
                  <a:pt x="35" y="110"/>
                </a:lnTo>
                <a:lnTo>
                  <a:pt x="3" y="98"/>
                </a:lnTo>
                <a:lnTo>
                  <a:pt x="0" y="82"/>
                </a:lnTo>
                <a:lnTo>
                  <a:pt x="39" y="47"/>
                </a:lnTo>
                <a:lnTo>
                  <a:pt x="43" y="43"/>
                </a:lnTo>
                <a:lnTo>
                  <a:pt x="156" y="4"/>
                </a:lnTo>
                <a:lnTo>
                  <a:pt x="156" y="0"/>
                </a:lnTo>
                <a:lnTo>
                  <a:pt x="160" y="4"/>
                </a:lnTo>
                <a:lnTo>
                  <a:pt x="270" y="43"/>
                </a:lnTo>
                <a:close/>
                <a:moveTo>
                  <a:pt x="50" y="118"/>
                </a:moveTo>
                <a:lnTo>
                  <a:pt x="117" y="141"/>
                </a:lnTo>
                <a:lnTo>
                  <a:pt x="121" y="145"/>
                </a:lnTo>
                <a:lnTo>
                  <a:pt x="125" y="137"/>
                </a:lnTo>
                <a:lnTo>
                  <a:pt x="148" y="110"/>
                </a:lnTo>
                <a:lnTo>
                  <a:pt x="148" y="200"/>
                </a:lnTo>
                <a:lnTo>
                  <a:pt x="50" y="157"/>
                </a:lnTo>
                <a:lnTo>
                  <a:pt x="50" y="11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2" name="Freeform 69">
            <a:extLst>
              <a:ext uri="{FF2B5EF4-FFF2-40B4-BE49-F238E27FC236}">
                <a16:creationId xmlns:a16="http://schemas.microsoft.com/office/drawing/2014/main" id="{0CCEDA90-235C-4281-9F80-C2D688631D10}"/>
              </a:ext>
            </a:extLst>
          </p:cNvPr>
          <p:cNvSpPr>
            <a:spLocks noEditPoints="1"/>
          </p:cNvSpPr>
          <p:nvPr/>
        </p:nvSpPr>
        <p:spPr bwMode="auto">
          <a:xfrm>
            <a:off x="7475538" y="2332038"/>
            <a:ext cx="625475" cy="512762"/>
          </a:xfrm>
          <a:custGeom>
            <a:avLst/>
            <a:gdLst>
              <a:gd name="T0" fmla="*/ 541729 w 239"/>
              <a:gd name="T1" fmla="*/ 10465 h 196"/>
              <a:gd name="T2" fmla="*/ 520793 w 239"/>
              <a:gd name="T3" fmla="*/ 112494 h 196"/>
              <a:gd name="T4" fmla="*/ 481537 w 239"/>
              <a:gd name="T5" fmla="*/ 10465 h 196"/>
              <a:gd name="T6" fmla="*/ 541729 w 239"/>
              <a:gd name="T7" fmla="*/ 512762 h 196"/>
              <a:gd name="T8" fmla="*/ 481537 w 239"/>
              <a:gd name="T9" fmla="*/ 256381 h 196"/>
              <a:gd name="T10" fmla="*/ 541729 w 239"/>
              <a:gd name="T11" fmla="*/ 224987 h 196"/>
              <a:gd name="T12" fmla="*/ 625475 w 239"/>
              <a:gd name="T13" fmla="*/ 0 h 196"/>
              <a:gd name="T14" fmla="*/ 552198 w 239"/>
              <a:gd name="T15" fmla="*/ 512762 h 196"/>
              <a:gd name="T16" fmla="*/ 573134 w 239"/>
              <a:gd name="T17" fmla="*/ 164816 h 196"/>
              <a:gd name="T18" fmla="*/ 552198 w 239"/>
              <a:gd name="T19" fmla="*/ 102029 h 196"/>
              <a:gd name="T20" fmla="*/ 400409 w 239"/>
              <a:gd name="T21" fmla="*/ 70636 h 196"/>
              <a:gd name="T22" fmla="*/ 460601 w 239"/>
              <a:gd name="T23" fmla="*/ 133423 h 196"/>
              <a:gd name="T24" fmla="*/ 460601 w 239"/>
              <a:gd name="T25" fmla="*/ 154352 h 196"/>
              <a:gd name="T26" fmla="*/ 400409 w 239"/>
              <a:gd name="T27" fmla="*/ 245916 h 196"/>
              <a:gd name="T28" fmla="*/ 460601 w 239"/>
              <a:gd name="T29" fmla="*/ 277310 h 196"/>
              <a:gd name="T30" fmla="*/ 400409 w 239"/>
              <a:gd name="T31" fmla="*/ 512762 h 196"/>
              <a:gd name="T32" fmla="*/ 460601 w 239"/>
              <a:gd name="T33" fmla="*/ 277310 h 196"/>
              <a:gd name="T34" fmla="*/ 389940 w 239"/>
              <a:gd name="T35" fmla="*/ 112494 h 196"/>
              <a:gd name="T36" fmla="*/ 358536 w 239"/>
              <a:gd name="T37" fmla="*/ 295623 h 196"/>
              <a:gd name="T38" fmla="*/ 327131 w 239"/>
              <a:gd name="T39" fmla="*/ 256381 h 196"/>
              <a:gd name="T40" fmla="*/ 316663 w 239"/>
              <a:gd name="T41" fmla="*/ 112494 h 196"/>
              <a:gd name="T42" fmla="*/ 389940 w 239"/>
              <a:gd name="T43" fmla="*/ 512762 h 196"/>
              <a:gd name="T44" fmla="*/ 316663 w 239"/>
              <a:gd name="T45" fmla="*/ 347946 h 196"/>
              <a:gd name="T46" fmla="*/ 348068 w 239"/>
              <a:gd name="T47" fmla="*/ 389804 h 196"/>
              <a:gd name="T48" fmla="*/ 389940 w 239"/>
              <a:gd name="T49" fmla="*/ 358410 h 196"/>
              <a:gd name="T50" fmla="*/ 306195 w 239"/>
              <a:gd name="T51" fmla="*/ 164816 h 196"/>
              <a:gd name="T52" fmla="*/ 295727 w 239"/>
              <a:gd name="T53" fmla="*/ 266846 h 196"/>
              <a:gd name="T54" fmla="*/ 235535 w 239"/>
              <a:gd name="T55" fmla="*/ 164816 h 196"/>
              <a:gd name="T56" fmla="*/ 306195 w 239"/>
              <a:gd name="T57" fmla="*/ 512762 h 196"/>
              <a:gd name="T58" fmla="*/ 235535 w 239"/>
              <a:gd name="T59" fmla="*/ 379339 h 196"/>
              <a:gd name="T60" fmla="*/ 162257 w 239"/>
              <a:gd name="T61" fmla="*/ 204058 h 196"/>
              <a:gd name="T62" fmla="*/ 225066 w 239"/>
              <a:gd name="T63" fmla="*/ 316552 h 196"/>
              <a:gd name="T64" fmla="*/ 162257 w 239"/>
              <a:gd name="T65" fmla="*/ 327017 h 196"/>
              <a:gd name="T66" fmla="*/ 225066 w 239"/>
              <a:gd name="T67" fmla="*/ 389804 h 196"/>
              <a:gd name="T68" fmla="*/ 162257 w 239"/>
              <a:gd name="T69" fmla="*/ 512762 h 196"/>
              <a:gd name="T70" fmla="*/ 172725 w 239"/>
              <a:gd name="T71" fmla="*/ 418581 h 196"/>
              <a:gd name="T72" fmla="*/ 225066 w 239"/>
              <a:gd name="T73" fmla="*/ 389804 h 196"/>
              <a:gd name="T74" fmla="*/ 154406 w 239"/>
              <a:gd name="T75" fmla="*/ 172665 h 196"/>
              <a:gd name="T76" fmla="*/ 143938 w 239"/>
              <a:gd name="T77" fmla="*/ 306088 h 196"/>
              <a:gd name="T78" fmla="*/ 112533 w 239"/>
              <a:gd name="T79" fmla="*/ 306088 h 196"/>
              <a:gd name="T80" fmla="*/ 81129 w 239"/>
              <a:gd name="T81" fmla="*/ 172665 h 196"/>
              <a:gd name="T82" fmla="*/ 154406 w 239"/>
              <a:gd name="T83" fmla="*/ 512762 h 196"/>
              <a:gd name="T84" fmla="*/ 81129 w 239"/>
              <a:gd name="T85" fmla="*/ 389804 h 196"/>
              <a:gd name="T86" fmla="*/ 154406 w 239"/>
              <a:gd name="T87" fmla="*/ 400268 h 196"/>
              <a:gd name="T88" fmla="*/ 70660 w 239"/>
              <a:gd name="T89" fmla="*/ 235452 h 196"/>
              <a:gd name="T90" fmla="*/ 31405 w 239"/>
              <a:gd name="T91" fmla="*/ 347946 h 196"/>
              <a:gd name="T92" fmla="*/ 70660 w 239"/>
              <a:gd name="T93" fmla="*/ 400268 h 196"/>
              <a:gd name="T94" fmla="*/ 0 w 239"/>
              <a:gd name="T95" fmla="*/ 512762 h 1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39"/>
              <a:gd name="T145" fmla="*/ 0 h 196"/>
              <a:gd name="T146" fmla="*/ 239 w 239"/>
              <a:gd name="T147" fmla="*/ 196 h 19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39" h="196">
                <a:moveTo>
                  <a:pt x="184" y="4"/>
                </a:moveTo>
                <a:lnTo>
                  <a:pt x="207" y="4"/>
                </a:lnTo>
                <a:lnTo>
                  <a:pt x="207" y="39"/>
                </a:lnTo>
                <a:lnTo>
                  <a:pt x="199" y="43"/>
                </a:lnTo>
                <a:lnTo>
                  <a:pt x="184" y="47"/>
                </a:lnTo>
                <a:lnTo>
                  <a:pt x="184" y="4"/>
                </a:lnTo>
                <a:close/>
                <a:moveTo>
                  <a:pt x="207" y="86"/>
                </a:moveTo>
                <a:lnTo>
                  <a:pt x="207" y="196"/>
                </a:lnTo>
                <a:lnTo>
                  <a:pt x="184" y="196"/>
                </a:lnTo>
                <a:lnTo>
                  <a:pt x="184" y="98"/>
                </a:lnTo>
                <a:lnTo>
                  <a:pt x="199" y="78"/>
                </a:lnTo>
                <a:lnTo>
                  <a:pt x="207" y="86"/>
                </a:lnTo>
                <a:close/>
                <a:moveTo>
                  <a:pt x="211" y="0"/>
                </a:moveTo>
                <a:lnTo>
                  <a:pt x="239" y="0"/>
                </a:lnTo>
                <a:lnTo>
                  <a:pt x="239" y="196"/>
                </a:lnTo>
                <a:lnTo>
                  <a:pt x="211" y="196"/>
                </a:lnTo>
                <a:lnTo>
                  <a:pt x="211" y="82"/>
                </a:lnTo>
                <a:lnTo>
                  <a:pt x="219" y="63"/>
                </a:lnTo>
                <a:lnTo>
                  <a:pt x="223" y="35"/>
                </a:lnTo>
                <a:lnTo>
                  <a:pt x="211" y="39"/>
                </a:lnTo>
                <a:lnTo>
                  <a:pt x="211" y="0"/>
                </a:lnTo>
                <a:close/>
                <a:moveTo>
                  <a:pt x="153" y="27"/>
                </a:moveTo>
                <a:lnTo>
                  <a:pt x="176" y="27"/>
                </a:lnTo>
                <a:lnTo>
                  <a:pt x="176" y="51"/>
                </a:lnTo>
                <a:lnTo>
                  <a:pt x="172" y="51"/>
                </a:lnTo>
                <a:lnTo>
                  <a:pt x="176" y="59"/>
                </a:lnTo>
                <a:lnTo>
                  <a:pt x="176" y="70"/>
                </a:lnTo>
                <a:lnTo>
                  <a:pt x="153" y="94"/>
                </a:lnTo>
                <a:lnTo>
                  <a:pt x="153" y="27"/>
                </a:lnTo>
                <a:close/>
                <a:moveTo>
                  <a:pt x="176" y="106"/>
                </a:moveTo>
                <a:lnTo>
                  <a:pt x="176" y="196"/>
                </a:lnTo>
                <a:lnTo>
                  <a:pt x="153" y="196"/>
                </a:lnTo>
                <a:lnTo>
                  <a:pt x="153" y="129"/>
                </a:lnTo>
                <a:lnTo>
                  <a:pt x="176" y="106"/>
                </a:lnTo>
                <a:close/>
                <a:moveTo>
                  <a:pt x="121" y="43"/>
                </a:moveTo>
                <a:lnTo>
                  <a:pt x="149" y="43"/>
                </a:lnTo>
                <a:lnTo>
                  <a:pt x="149" y="102"/>
                </a:lnTo>
                <a:lnTo>
                  <a:pt x="137" y="113"/>
                </a:lnTo>
                <a:lnTo>
                  <a:pt x="133" y="106"/>
                </a:lnTo>
                <a:lnTo>
                  <a:pt x="125" y="98"/>
                </a:lnTo>
                <a:lnTo>
                  <a:pt x="121" y="98"/>
                </a:lnTo>
                <a:lnTo>
                  <a:pt x="121" y="43"/>
                </a:lnTo>
                <a:close/>
                <a:moveTo>
                  <a:pt x="149" y="137"/>
                </a:moveTo>
                <a:lnTo>
                  <a:pt x="149" y="196"/>
                </a:lnTo>
                <a:lnTo>
                  <a:pt x="121" y="196"/>
                </a:lnTo>
                <a:lnTo>
                  <a:pt x="121" y="133"/>
                </a:lnTo>
                <a:lnTo>
                  <a:pt x="125" y="137"/>
                </a:lnTo>
                <a:lnTo>
                  <a:pt x="133" y="149"/>
                </a:lnTo>
                <a:lnTo>
                  <a:pt x="145" y="137"/>
                </a:lnTo>
                <a:lnTo>
                  <a:pt x="149" y="137"/>
                </a:lnTo>
                <a:close/>
                <a:moveTo>
                  <a:pt x="90" y="63"/>
                </a:moveTo>
                <a:lnTo>
                  <a:pt x="117" y="63"/>
                </a:lnTo>
                <a:lnTo>
                  <a:pt x="117" y="102"/>
                </a:lnTo>
                <a:lnTo>
                  <a:pt x="113" y="102"/>
                </a:lnTo>
                <a:lnTo>
                  <a:pt x="90" y="117"/>
                </a:lnTo>
                <a:lnTo>
                  <a:pt x="90" y="63"/>
                </a:lnTo>
                <a:close/>
                <a:moveTo>
                  <a:pt x="117" y="129"/>
                </a:moveTo>
                <a:lnTo>
                  <a:pt x="117" y="196"/>
                </a:lnTo>
                <a:lnTo>
                  <a:pt x="90" y="196"/>
                </a:lnTo>
                <a:lnTo>
                  <a:pt x="90" y="145"/>
                </a:lnTo>
                <a:lnTo>
                  <a:pt x="117" y="129"/>
                </a:lnTo>
                <a:close/>
                <a:moveTo>
                  <a:pt x="62" y="78"/>
                </a:moveTo>
                <a:lnTo>
                  <a:pt x="86" y="78"/>
                </a:lnTo>
                <a:lnTo>
                  <a:pt x="86" y="121"/>
                </a:lnTo>
                <a:lnTo>
                  <a:pt x="70" y="133"/>
                </a:lnTo>
                <a:lnTo>
                  <a:pt x="62" y="125"/>
                </a:lnTo>
                <a:lnTo>
                  <a:pt x="62" y="78"/>
                </a:lnTo>
                <a:close/>
                <a:moveTo>
                  <a:pt x="86" y="149"/>
                </a:moveTo>
                <a:lnTo>
                  <a:pt x="86" y="196"/>
                </a:lnTo>
                <a:lnTo>
                  <a:pt x="62" y="196"/>
                </a:lnTo>
                <a:lnTo>
                  <a:pt x="62" y="156"/>
                </a:lnTo>
                <a:lnTo>
                  <a:pt x="66" y="160"/>
                </a:lnTo>
                <a:lnTo>
                  <a:pt x="74" y="156"/>
                </a:lnTo>
                <a:lnTo>
                  <a:pt x="86" y="149"/>
                </a:lnTo>
                <a:close/>
                <a:moveTo>
                  <a:pt x="31" y="66"/>
                </a:moveTo>
                <a:lnTo>
                  <a:pt x="59" y="66"/>
                </a:lnTo>
                <a:lnTo>
                  <a:pt x="59" y="117"/>
                </a:lnTo>
                <a:lnTo>
                  <a:pt x="55" y="117"/>
                </a:lnTo>
                <a:lnTo>
                  <a:pt x="51" y="113"/>
                </a:lnTo>
                <a:lnTo>
                  <a:pt x="43" y="117"/>
                </a:lnTo>
                <a:lnTo>
                  <a:pt x="31" y="121"/>
                </a:lnTo>
                <a:lnTo>
                  <a:pt x="31" y="66"/>
                </a:lnTo>
                <a:close/>
                <a:moveTo>
                  <a:pt x="59" y="153"/>
                </a:moveTo>
                <a:lnTo>
                  <a:pt x="59" y="196"/>
                </a:lnTo>
                <a:lnTo>
                  <a:pt x="31" y="196"/>
                </a:lnTo>
                <a:lnTo>
                  <a:pt x="31" y="149"/>
                </a:lnTo>
                <a:lnTo>
                  <a:pt x="47" y="141"/>
                </a:lnTo>
                <a:lnTo>
                  <a:pt x="59" y="153"/>
                </a:lnTo>
                <a:close/>
                <a:moveTo>
                  <a:pt x="0" y="90"/>
                </a:moveTo>
                <a:lnTo>
                  <a:pt x="27" y="90"/>
                </a:lnTo>
                <a:lnTo>
                  <a:pt x="27" y="125"/>
                </a:lnTo>
                <a:lnTo>
                  <a:pt x="12" y="133"/>
                </a:lnTo>
                <a:lnTo>
                  <a:pt x="23" y="156"/>
                </a:lnTo>
                <a:lnTo>
                  <a:pt x="27" y="153"/>
                </a:lnTo>
                <a:lnTo>
                  <a:pt x="27" y="196"/>
                </a:lnTo>
                <a:lnTo>
                  <a:pt x="0" y="196"/>
                </a:lnTo>
                <a:lnTo>
                  <a:pt x="0" y="9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3" name="Freeform 70">
            <a:extLst>
              <a:ext uri="{FF2B5EF4-FFF2-40B4-BE49-F238E27FC236}">
                <a16:creationId xmlns:a16="http://schemas.microsoft.com/office/drawing/2014/main" id="{9E764499-7B4B-4A9C-8457-2E408C2BF200}"/>
              </a:ext>
            </a:extLst>
          </p:cNvPr>
          <p:cNvSpPr>
            <a:spLocks noEditPoints="1"/>
          </p:cNvSpPr>
          <p:nvPr/>
        </p:nvSpPr>
        <p:spPr bwMode="auto">
          <a:xfrm>
            <a:off x="2014538" y="2279650"/>
            <a:ext cx="636587" cy="636588"/>
          </a:xfrm>
          <a:custGeom>
            <a:avLst/>
            <a:gdLst>
              <a:gd name="T0" fmla="*/ 585249 w 62"/>
              <a:gd name="T1" fmla="*/ 133478 h 62"/>
              <a:gd name="T2" fmla="*/ 544179 w 62"/>
              <a:gd name="T3" fmla="*/ 369632 h 62"/>
              <a:gd name="T4" fmla="*/ 277223 w 62"/>
              <a:gd name="T5" fmla="*/ 636588 h 62"/>
              <a:gd name="T6" fmla="*/ 0 w 62"/>
              <a:gd name="T7" fmla="*/ 349097 h 62"/>
              <a:gd name="T8" fmla="*/ 256688 w 62"/>
              <a:gd name="T9" fmla="*/ 92408 h 62"/>
              <a:gd name="T10" fmla="*/ 503109 w 62"/>
              <a:gd name="T11" fmla="*/ 51338 h 62"/>
              <a:gd name="T12" fmla="*/ 441504 w 62"/>
              <a:gd name="T13" fmla="*/ 112943 h 62"/>
              <a:gd name="T14" fmla="*/ 390166 w 62"/>
              <a:gd name="T15" fmla="*/ 133478 h 62"/>
              <a:gd name="T16" fmla="*/ 390166 w 62"/>
              <a:gd name="T17" fmla="*/ 246421 h 62"/>
              <a:gd name="T18" fmla="*/ 503109 w 62"/>
              <a:gd name="T19" fmla="*/ 246421 h 62"/>
              <a:gd name="T20" fmla="*/ 523644 w 62"/>
              <a:gd name="T21" fmla="*/ 195083 h 62"/>
              <a:gd name="T22" fmla="*/ 585249 w 62"/>
              <a:gd name="T23" fmla="*/ 133478 h 62"/>
              <a:gd name="T24" fmla="*/ 595517 w 62"/>
              <a:gd name="T25" fmla="*/ 0 h 62"/>
              <a:gd name="T26" fmla="*/ 410701 w 62"/>
              <a:gd name="T27" fmla="*/ 195083 h 62"/>
              <a:gd name="T28" fmla="*/ 441504 w 62"/>
              <a:gd name="T29" fmla="*/ 225886 h 62"/>
              <a:gd name="T30" fmla="*/ 636587 w 62"/>
              <a:gd name="T31" fmla="*/ 41070 h 62"/>
              <a:gd name="T32" fmla="*/ 595517 w 62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2"/>
              <a:gd name="T52" fmla="*/ 0 h 62"/>
              <a:gd name="T53" fmla="*/ 62 w 62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2" h="62">
                <a:moveTo>
                  <a:pt x="57" y="13"/>
                </a:moveTo>
                <a:cubicBezTo>
                  <a:pt x="61" y="21"/>
                  <a:pt x="59" y="30"/>
                  <a:pt x="53" y="36"/>
                </a:cubicBezTo>
                <a:cubicBezTo>
                  <a:pt x="27" y="62"/>
                  <a:pt x="27" y="62"/>
                  <a:pt x="27" y="62"/>
                </a:cubicBezTo>
                <a:cubicBezTo>
                  <a:pt x="0" y="34"/>
                  <a:pt x="0" y="34"/>
                  <a:pt x="0" y="34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2"/>
                  <a:pt x="41" y="1"/>
                  <a:pt x="49" y="5"/>
                </a:cubicBezTo>
                <a:cubicBezTo>
                  <a:pt x="43" y="11"/>
                  <a:pt x="43" y="11"/>
                  <a:pt x="43" y="11"/>
                </a:cubicBezTo>
                <a:cubicBezTo>
                  <a:pt x="41" y="11"/>
                  <a:pt x="39" y="12"/>
                  <a:pt x="38" y="13"/>
                </a:cubicBezTo>
                <a:cubicBezTo>
                  <a:pt x="35" y="16"/>
                  <a:pt x="35" y="21"/>
                  <a:pt x="38" y="24"/>
                </a:cubicBezTo>
                <a:cubicBezTo>
                  <a:pt x="41" y="27"/>
                  <a:pt x="46" y="27"/>
                  <a:pt x="49" y="24"/>
                </a:cubicBezTo>
                <a:cubicBezTo>
                  <a:pt x="50" y="23"/>
                  <a:pt x="51" y="21"/>
                  <a:pt x="51" y="19"/>
                </a:cubicBezTo>
                <a:cubicBezTo>
                  <a:pt x="57" y="13"/>
                  <a:pt x="57" y="13"/>
                  <a:pt x="57" y="13"/>
                </a:cubicBezTo>
                <a:close/>
                <a:moveTo>
                  <a:pt x="58" y="0"/>
                </a:moveTo>
                <a:cubicBezTo>
                  <a:pt x="40" y="19"/>
                  <a:pt x="40" y="19"/>
                  <a:pt x="40" y="19"/>
                </a:cubicBezTo>
                <a:cubicBezTo>
                  <a:pt x="43" y="22"/>
                  <a:pt x="43" y="22"/>
                  <a:pt x="43" y="22"/>
                </a:cubicBezTo>
                <a:cubicBezTo>
                  <a:pt x="62" y="4"/>
                  <a:pt x="62" y="4"/>
                  <a:pt x="62" y="4"/>
                </a:cubicBezTo>
                <a:lnTo>
                  <a:pt x="58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4" name="Freeform 71">
            <a:extLst>
              <a:ext uri="{FF2B5EF4-FFF2-40B4-BE49-F238E27FC236}">
                <a16:creationId xmlns:a16="http://schemas.microsoft.com/office/drawing/2014/main" id="{D29B721E-5E01-42E7-A55D-3915CA4F4F83}"/>
              </a:ext>
            </a:extLst>
          </p:cNvPr>
          <p:cNvSpPr>
            <a:spLocks noEditPoints="1"/>
          </p:cNvSpPr>
          <p:nvPr/>
        </p:nvSpPr>
        <p:spPr bwMode="auto">
          <a:xfrm>
            <a:off x="3059113" y="2251075"/>
            <a:ext cx="749300" cy="654050"/>
          </a:xfrm>
          <a:custGeom>
            <a:avLst/>
            <a:gdLst>
              <a:gd name="T0" fmla="*/ 502955 w 73"/>
              <a:gd name="T1" fmla="*/ 163513 h 64"/>
              <a:gd name="T2" fmla="*/ 656921 w 73"/>
              <a:gd name="T3" fmla="*/ 224830 h 64"/>
              <a:gd name="T4" fmla="*/ 677449 w 73"/>
              <a:gd name="T5" fmla="*/ 245269 h 64"/>
              <a:gd name="T6" fmla="*/ 749300 w 73"/>
              <a:gd name="T7" fmla="*/ 480318 h 64"/>
              <a:gd name="T8" fmla="*/ 749300 w 73"/>
              <a:gd name="T9" fmla="*/ 551855 h 64"/>
              <a:gd name="T10" fmla="*/ 728771 w 73"/>
              <a:gd name="T11" fmla="*/ 582513 h 64"/>
              <a:gd name="T12" fmla="*/ 656921 w 73"/>
              <a:gd name="T13" fmla="*/ 623391 h 64"/>
              <a:gd name="T14" fmla="*/ 595334 w 73"/>
              <a:gd name="T15" fmla="*/ 654050 h 64"/>
              <a:gd name="T16" fmla="*/ 533748 w 73"/>
              <a:gd name="T17" fmla="*/ 623391 h 64"/>
              <a:gd name="T18" fmla="*/ 472162 w 73"/>
              <a:gd name="T19" fmla="*/ 582513 h 64"/>
              <a:gd name="T20" fmla="*/ 266874 w 73"/>
              <a:gd name="T21" fmla="*/ 623391 h 64"/>
              <a:gd name="T22" fmla="*/ 205288 w 73"/>
              <a:gd name="T23" fmla="*/ 654050 h 64"/>
              <a:gd name="T24" fmla="*/ 143701 w 73"/>
              <a:gd name="T25" fmla="*/ 623391 h 64"/>
              <a:gd name="T26" fmla="*/ 92379 w 73"/>
              <a:gd name="T27" fmla="*/ 582513 h 64"/>
              <a:gd name="T28" fmla="*/ 41058 w 73"/>
              <a:gd name="T29" fmla="*/ 449659 h 64"/>
              <a:gd name="T30" fmla="*/ 92379 w 73"/>
              <a:gd name="T31" fmla="*/ 408781 h 64"/>
              <a:gd name="T32" fmla="*/ 431104 w 73"/>
              <a:gd name="T33" fmla="*/ 61317 h 64"/>
              <a:gd name="T34" fmla="*/ 626127 w 73"/>
              <a:gd name="T35" fmla="*/ 81756 h 64"/>
              <a:gd name="T36" fmla="*/ 431104 w 73"/>
              <a:gd name="T37" fmla="*/ 61317 h 64"/>
              <a:gd name="T38" fmla="*/ 502955 w 73"/>
              <a:gd name="T39" fmla="*/ 0 h 64"/>
              <a:gd name="T40" fmla="*/ 256610 w 73"/>
              <a:gd name="T41" fmla="*/ 40878 h 64"/>
              <a:gd name="T42" fmla="*/ 0 w 73"/>
              <a:gd name="T43" fmla="*/ 81756 h 64"/>
              <a:gd name="T44" fmla="*/ 379782 w 73"/>
              <a:gd name="T45" fmla="*/ 132854 h 64"/>
              <a:gd name="T46" fmla="*/ 0 w 73"/>
              <a:gd name="T47" fmla="*/ 81756 h 64"/>
              <a:gd name="T48" fmla="*/ 205288 w 73"/>
              <a:gd name="T49" fmla="*/ 531416 h 64"/>
              <a:gd name="T50" fmla="*/ 174495 w 73"/>
              <a:gd name="T51" fmla="*/ 562074 h 64"/>
              <a:gd name="T52" fmla="*/ 205288 w 73"/>
              <a:gd name="T53" fmla="*/ 592733 h 64"/>
              <a:gd name="T54" fmla="*/ 246345 w 73"/>
              <a:gd name="T55" fmla="*/ 562074 h 64"/>
              <a:gd name="T56" fmla="*/ 667185 w 73"/>
              <a:gd name="T57" fmla="*/ 531416 h 64"/>
              <a:gd name="T58" fmla="*/ 697978 w 73"/>
              <a:gd name="T59" fmla="*/ 480318 h 64"/>
              <a:gd name="T60" fmla="*/ 533748 w 73"/>
              <a:gd name="T61" fmla="*/ 275927 h 64"/>
              <a:gd name="T62" fmla="*/ 533748 w 73"/>
              <a:gd name="T63" fmla="*/ 500757 h 64"/>
              <a:gd name="T64" fmla="*/ 595334 w 73"/>
              <a:gd name="T65" fmla="*/ 480318 h 64"/>
              <a:gd name="T66" fmla="*/ 656921 w 73"/>
              <a:gd name="T67" fmla="*/ 500757 h 64"/>
              <a:gd name="T68" fmla="*/ 615863 w 73"/>
              <a:gd name="T69" fmla="*/ 541635 h 64"/>
              <a:gd name="T70" fmla="*/ 564541 w 73"/>
              <a:gd name="T71" fmla="*/ 541635 h 64"/>
              <a:gd name="T72" fmla="*/ 564541 w 73"/>
              <a:gd name="T73" fmla="*/ 592733 h 64"/>
              <a:gd name="T74" fmla="*/ 615863 w 73"/>
              <a:gd name="T75" fmla="*/ 592733 h 64"/>
              <a:gd name="T76" fmla="*/ 615863 w 73"/>
              <a:gd name="T77" fmla="*/ 541635 h 6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3"/>
              <a:gd name="T118" fmla="*/ 0 h 64"/>
              <a:gd name="T119" fmla="*/ 73 w 73"/>
              <a:gd name="T120" fmla="*/ 64 h 6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3" h="64">
                <a:moveTo>
                  <a:pt x="9" y="16"/>
                </a:moveTo>
                <a:cubicBezTo>
                  <a:pt x="49" y="16"/>
                  <a:pt x="49" y="16"/>
                  <a:pt x="49" y="16"/>
                </a:cubicBezTo>
                <a:cubicBezTo>
                  <a:pt x="49" y="22"/>
                  <a:pt x="49" y="22"/>
                  <a:pt x="49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4"/>
                  <a:pt x="66" y="24"/>
                  <a:pt x="66" y="24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7"/>
                  <a:pt x="73" y="57"/>
                  <a:pt x="73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5" y="60"/>
                  <a:pt x="64" y="61"/>
                </a:cubicBezTo>
                <a:cubicBezTo>
                  <a:pt x="64" y="61"/>
                  <a:pt x="64" y="61"/>
                  <a:pt x="64" y="61"/>
                </a:cubicBezTo>
                <a:cubicBezTo>
                  <a:pt x="62" y="63"/>
                  <a:pt x="60" y="64"/>
                  <a:pt x="58" y="64"/>
                </a:cubicBezTo>
                <a:cubicBezTo>
                  <a:pt x="55" y="64"/>
                  <a:pt x="53" y="63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0"/>
                  <a:pt x="50" y="58"/>
                  <a:pt x="49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29" y="57"/>
                  <a:pt x="29" y="57"/>
                  <a:pt x="29" y="57"/>
                </a:cubicBezTo>
                <a:cubicBezTo>
                  <a:pt x="28" y="58"/>
                  <a:pt x="27" y="60"/>
                  <a:pt x="26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3"/>
                  <a:pt x="23" y="64"/>
                  <a:pt x="20" y="64"/>
                </a:cubicBezTo>
                <a:cubicBezTo>
                  <a:pt x="18" y="64"/>
                  <a:pt x="16" y="63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3" y="60"/>
                  <a:pt x="12" y="58"/>
                  <a:pt x="12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44"/>
                  <a:pt x="9" y="44"/>
                  <a:pt x="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2" y="40"/>
                  <a:pt x="2" y="40"/>
                  <a:pt x="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6"/>
                  <a:pt x="9" y="16"/>
                  <a:pt x="9" y="16"/>
                </a:cubicBezTo>
                <a:close/>
                <a:moveTo>
                  <a:pt x="42" y="6"/>
                </a:moveTo>
                <a:cubicBezTo>
                  <a:pt x="60" y="6"/>
                  <a:pt x="60" y="6"/>
                  <a:pt x="60" y="6"/>
                </a:cubicBezTo>
                <a:cubicBezTo>
                  <a:pt x="61" y="8"/>
                  <a:pt x="61" y="8"/>
                  <a:pt x="61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6"/>
                  <a:pt x="42" y="6"/>
                  <a:pt x="42" y="6"/>
                </a:cubicBezTo>
                <a:close/>
                <a:moveTo>
                  <a:pt x="24" y="0"/>
                </a:moveTo>
                <a:cubicBezTo>
                  <a:pt x="49" y="0"/>
                  <a:pt x="49" y="0"/>
                  <a:pt x="49" y="0"/>
                </a:cubicBezTo>
                <a:cubicBezTo>
                  <a:pt x="50" y="4"/>
                  <a:pt x="50" y="4"/>
                  <a:pt x="50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0"/>
                  <a:pt x="24" y="0"/>
                  <a:pt x="24" y="0"/>
                </a:cubicBezTo>
                <a:close/>
                <a:moveTo>
                  <a:pt x="0" y="8"/>
                </a:moveTo>
                <a:cubicBezTo>
                  <a:pt x="36" y="8"/>
                  <a:pt x="36" y="8"/>
                  <a:pt x="36" y="8"/>
                </a:cubicBezTo>
                <a:cubicBezTo>
                  <a:pt x="37" y="13"/>
                  <a:pt x="37" y="13"/>
                  <a:pt x="37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0" y="8"/>
                  <a:pt x="0" y="8"/>
                  <a:pt x="0" y="8"/>
                </a:cubicBezTo>
                <a:close/>
                <a:moveTo>
                  <a:pt x="23" y="53"/>
                </a:moveTo>
                <a:cubicBezTo>
                  <a:pt x="22" y="52"/>
                  <a:pt x="21" y="52"/>
                  <a:pt x="20" y="52"/>
                </a:cubicBezTo>
                <a:cubicBezTo>
                  <a:pt x="19" y="52"/>
                  <a:pt x="18" y="52"/>
                  <a:pt x="18" y="53"/>
                </a:cubicBezTo>
                <a:cubicBezTo>
                  <a:pt x="17" y="53"/>
                  <a:pt x="17" y="54"/>
                  <a:pt x="17" y="55"/>
                </a:cubicBezTo>
                <a:cubicBezTo>
                  <a:pt x="17" y="56"/>
                  <a:pt x="17" y="57"/>
                  <a:pt x="18" y="58"/>
                </a:cubicBezTo>
                <a:cubicBezTo>
                  <a:pt x="18" y="58"/>
                  <a:pt x="19" y="58"/>
                  <a:pt x="20" y="58"/>
                </a:cubicBezTo>
                <a:cubicBezTo>
                  <a:pt x="21" y="58"/>
                  <a:pt x="22" y="58"/>
                  <a:pt x="23" y="58"/>
                </a:cubicBezTo>
                <a:cubicBezTo>
                  <a:pt x="23" y="57"/>
                  <a:pt x="24" y="56"/>
                  <a:pt x="24" y="55"/>
                </a:cubicBezTo>
                <a:cubicBezTo>
                  <a:pt x="24" y="54"/>
                  <a:pt x="23" y="53"/>
                  <a:pt x="23" y="53"/>
                </a:cubicBezTo>
                <a:close/>
                <a:moveTo>
                  <a:pt x="65" y="52"/>
                </a:moveTo>
                <a:cubicBezTo>
                  <a:pt x="68" y="52"/>
                  <a:pt x="68" y="52"/>
                  <a:pt x="68" y="52"/>
                </a:cubicBezTo>
                <a:cubicBezTo>
                  <a:pt x="68" y="47"/>
                  <a:pt x="68" y="47"/>
                  <a:pt x="68" y="47"/>
                </a:cubicBezTo>
                <a:cubicBezTo>
                  <a:pt x="62" y="27"/>
                  <a:pt x="62" y="27"/>
                  <a:pt x="6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3" y="48"/>
                  <a:pt x="55" y="47"/>
                  <a:pt x="58" y="47"/>
                </a:cubicBezTo>
                <a:cubicBezTo>
                  <a:pt x="60" y="47"/>
                  <a:pt x="62" y="48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50"/>
                  <a:pt x="65" y="51"/>
                  <a:pt x="65" y="52"/>
                </a:cubicBezTo>
                <a:close/>
                <a:moveTo>
                  <a:pt x="60" y="53"/>
                </a:moveTo>
                <a:cubicBezTo>
                  <a:pt x="59" y="52"/>
                  <a:pt x="59" y="52"/>
                  <a:pt x="58" y="52"/>
                </a:cubicBezTo>
                <a:cubicBezTo>
                  <a:pt x="57" y="52"/>
                  <a:pt x="56" y="52"/>
                  <a:pt x="55" y="53"/>
                </a:cubicBezTo>
                <a:cubicBezTo>
                  <a:pt x="55" y="53"/>
                  <a:pt x="54" y="54"/>
                  <a:pt x="54" y="55"/>
                </a:cubicBezTo>
                <a:cubicBezTo>
                  <a:pt x="54" y="56"/>
                  <a:pt x="55" y="57"/>
                  <a:pt x="55" y="58"/>
                </a:cubicBezTo>
                <a:cubicBezTo>
                  <a:pt x="56" y="58"/>
                  <a:pt x="57" y="58"/>
                  <a:pt x="58" y="58"/>
                </a:cubicBezTo>
                <a:cubicBezTo>
                  <a:pt x="59" y="58"/>
                  <a:pt x="59" y="58"/>
                  <a:pt x="60" y="58"/>
                </a:cubicBezTo>
                <a:cubicBezTo>
                  <a:pt x="61" y="57"/>
                  <a:pt x="61" y="56"/>
                  <a:pt x="61" y="55"/>
                </a:cubicBezTo>
                <a:cubicBezTo>
                  <a:pt x="61" y="54"/>
                  <a:pt x="61" y="53"/>
                  <a:pt x="60" y="5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5" name="Freeform 88">
            <a:extLst>
              <a:ext uri="{FF2B5EF4-FFF2-40B4-BE49-F238E27FC236}">
                <a16:creationId xmlns:a16="http://schemas.microsoft.com/office/drawing/2014/main" id="{11378047-BEFE-45B4-B9FA-EB00DF0E5450}"/>
              </a:ext>
            </a:extLst>
          </p:cNvPr>
          <p:cNvSpPr>
            <a:spLocks noEditPoints="1"/>
          </p:cNvSpPr>
          <p:nvPr/>
        </p:nvSpPr>
        <p:spPr bwMode="auto">
          <a:xfrm>
            <a:off x="2035175" y="3344863"/>
            <a:ext cx="665163" cy="566737"/>
          </a:xfrm>
          <a:custGeom>
            <a:avLst/>
            <a:gdLst>
              <a:gd name="T0" fmla="*/ 20467 w 65"/>
              <a:gd name="T1" fmla="*/ 0 h 55"/>
              <a:gd name="T2" fmla="*/ 634463 w 65"/>
              <a:gd name="T3" fmla="*/ 0 h 55"/>
              <a:gd name="T4" fmla="*/ 665163 w 65"/>
              <a:gd name="T5" fmla="*/ 0 h 55"/>
              <a:gd name="T6" fmla="*/ 665163 w 65"/>
              <a:gd name="T7" fmla="*/ 30913 h 55"/>
              <a:gd name="T8" fmla="*/ 665163 w 65"/>
              <a:gd name="T9" fmla="*/ 381259 h 55"/>
              <a:gd name="T10" fmla="*/ 665163 w 65"/>
              <a:gd name="T11" fmla="*/ 412172 h 55"/>
              <a:gd name="T12" fmla="*/ 634463 w 65"/>
              <a:gd name="T13" fmla="*/ 412172 h 55"/>
              <a:gd name="T14" fmla="*/ 460497 w 65"/>
              <a:gd name="T15" fmla="*/ 412172 h 55"/>
              <a:gd name="T16" fmla="*/ 460497 w 65"/>
              <a:gd name="T17" fmla="*/ 525520 h 55"/>
              <a:gd name="T18" fmla="*/ 532130 w 65"/>
              <a:gd name="T19" fmla="*/ 525520 h 55"/>
              <a:gd name="T20" fmla="*/ 532130 w 65"/>
              <a:gd name="T21" fmla="*/ 566737 h 55"/>
              <a:gd name="T22" fmla="*/ 163732 w 65"/>
              <a:gd name="T23" fmla="*/ 566737 h 55"/>
              <a:gd name="T24" fmla="*/ 163732 w 65"/>
              <a:gd name="T25" fmla="*/ 525520 h 55"/>
              <a:gd name="T26" fmla="*/ 225132 w 65"/>
              <a:gd name="T27" fmla="*/ 525520 h 55"/>
              <a:gd name="T28" fmla="*/ 225132 w 65"/>
              <a:gd name="T29" fmla="*/ 412172 h 55"/>
              <a:gd name="T30" fmla="*/ 20467 w 65"/>
              <a:gd name="T31" fmla="*/ 412172 h 55"/>
              <a:gd name="T32" fmla="*/ 0 w 65"/>
              <a:gd name="T33" fmla="*/ 412172 h 55"/>
              <a:gd name="T34" fmla="*/ 0 w 65"/>
              <a:gd name="T35" fmla="*/ 381259 h 55"/>
              <a:gd name="T36" fmla="*/ 0 w 65"/>
              <a:gd name="T37" fmla="*/ 30913 h 55"/>
              <a:gd name="T38" fmla="*/ 0 w 65"/>
              <a:gd name="T39" fmla="*/ 0 h 55"/>
              <a:gd name="T40" fmla="*/ 20467 w 65"/>
              <a:gd name="T41" fmla="*/ 0 h 55"/>
              <a:gd name="T42" fmla="*/ 204666 w 65"/>
              <a:gd name="T43" fmla="*/ 164869 h 55"/>
              <a:gd name="T44" fmla="*/ 225132 w 65"/>
              <a:gd name="T45" fmla="*/ 185478 h 55"/>
              <a:gd name="T46" fmla="*/ 235365 w 65"/>
              <a:gd name="T47" fmla="*/ 185478 h 55"/>
              <a:gd name="T48" fmla="*/ 337698 w 65"/>
              <a:gd name="T49" fmla="*/ 133956 h 55"/>
              <a:gd name="T50" fmla="*/ 450264 w 65"/>
              <a:gd name="T51" fmla="*/ 185478 h 55"/>
              <a:gd name="T52" fmla="*/ 450264 w 65"/>
              <a:gd name="T53" fmla="*/ 185478 h 55"/>
              <a:gd name="T54" fmla="*/ 470731 w 65"/>
              <a:gd name="T55" fmla="*/ 164869 h 55"/>
              <a:gd name="T56" fmla="*/ 470731 w 65"/>
              <a:gd name="T57" fmla="*/ 154565 h 55"/>
              <a:gd name="T58" fmla="*/ 337698 w 65"/>
              <a:gd name="T59" fmla="*/ 92739 h 55"/>
              <a:gd name="T60" fmla="*/ 204666 w 65"/>
              <a:gd name="T61" fmla="*/ 154565 h 55"/>
              <a:gd name="T62" fmla="*/ 204666 w 65"/>
              <a:gd name="T63" fmla="*/ 164869 h 55"/>
              <a:gd name="T64" fmla="*/ 245599 w 65"/>
              <a:gd name="T65" fmla="*/ 216390 h 55"/>
              <a:gd name="T66" fmla="*/ 266065 w 65"/>
              <a:gd name="T67" fmla="*/ 247303 h 55"/>
              <a:gd name="T68" fmla="*/ 276298 w 65"/>
              <a:gd name="T69" fmla="*/ 236999 h 55"/>
              <a:gd name="T70" fmla="*/ 337698 w 65"/>
              <a:gd name="T71" fmla="*/ 216390 h 55"/>
              <a:gd name="T72" fmla="*/ 399098 w 65"/>
              <a:gd name="T73" fmla="*/ 236999 h 55"/>
              <a:gd name="T74" fmla="*/ 409331 w 65"/>
              <a:gd name="T75" fmla="*/ 247303 h 55"/>
              <a:gd name="T76" fmla="*/ 429798 w 65"/>
              <a:gd name="T77" fmla="*/ 216390 h 55"/>
              <a:gd name="T78" fmla="*/ 429798 w 65"/>
              <a:gd name="T79" fmla="*/ 216390 h 55"/>
              <a:gd name="T80" fmla="*/ 337698 w 65"/>
              <a:gd name="T81" fmla="*/ 175173 h 55"/>
              <a:gd name="T82" fmla="*/ 255832 w 65"/>
              <a:gd name="T83" fmla="*/ 216390 h 55"/>
              <a:gd name="T84" fmla="*/ 245599 w 65"/>
              <a:gd name="T85" fmla="*/ 216390 h 55"/>
              <a:gd name="T86" fmla="*/ 337698 w 65"/>
              <a:gd name="T87" fmla="*/ 247303 h 55"/>
              <a:gd name="T88" fmla="*/ 317232 w 65"/>
              <a:gd name="T89" fmla="*/ 278216 h 55"/>
              <a:gd name="T90" fmla="*/ 337698 w 65"/>
              <a:gd name="T91" fmla="*/ 309129 h 55"/>
              <a:gd name="T92" fmla="*/ 368398 w 65"/>
              <a:gd name="T93" fmla="*/ 278216 h 55"/>
              <a:gd name="T94" fmla="*/ 337698 w 65"/>
              <a:gd name="T95" fmla="*/ 247303 h 55"/>
              <a:gd name="T96" fmla="*/ 603763 w 65"/>
              <a:gd name="T97" fmla="*/ 61826 h 55"/>
              <a:gd name="T98" fmla="*/ 51166 w 65"/>
              <a:gd name="T99" fmla="*/ 61826 h 55"/>
              <a:gd name="T100" fmla="*/ 51166 w 65"/>
              <a:gd name="T101" fmla="*/ 350347 h 55"/>
              <a:gd name="T102" fmla="*/ 603763 w 65"/>
              <a:gd name="T103" fmla="*/ 350347 h 55"/>
              <a:gd name="T104" fmla="*/ 603763 w 65"/>
              <a:gd name="T105" fmla="*/ 61826 h 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5"/>
              <a:gd name="T160" fmla="*/ 0 h 55"/>
              <a:gd name="T161" fmla="*/ 65 w 65"/>
              <a:gd name="T162" fmla="*/ 55 h 5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5" h="55">
                <a:moveTo>
                  <a:pt x="2" y="0"/>
                </a:moveTo>
                <a:cubicBezTo>
                  <a:pt x="62" y="0"/>
                  <a:pt x="62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40"/>
                  <a:pt x="65" y="40"/>
                  <a:pt x="65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51"/>
                  <a:pt x="45" y="51"/>
                  <a:pt x="45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5"/>
                  <a:pt x="52" y="55"/>
                  <a:pt x="5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1"/>
                  <a:pt x="16" y="51"/>
                  <a:pt x="16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"/>
                  <a:pt x="0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lose/>
                <a:moveTo>
                  <a:pt x="20" y="16"/>
                </a:move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3" y="18"/>
                </a:cubicBezTo>
                <a:cubicBezTo>
                  <a:pt x="25" y="14"/>
                  <a:pt x="29" y="13"/>
                  <a:pt x="33" y="13"/>
                </a:cubicBezTo>
                <a:cubicBezTo>
                  <a:pt x="37" y="13"/>
                  <a:pt x="41" y="15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5"/>
                  <a:pt x="46" y="15"/>
                  <a:pt x="46" y="15"/>
                </a:cubicBezTo>
                <a:cubicBezTo>
                  <a:pt x="42" y="11"/>
                  <a:pt x="38" y="9"/>
                  <a:pt x="33" y="9"/>
                </a:cubicBezTo>
                <a:cubicBezTo>
                  <a:pt x="29" y="9"/>
                  <a:pt x="24" y="11"/>
                  <a:pt x="20" y="15"/>
                </a:cubicBezTo>
                <a:cubicBezTo>
                  <a:pt x="20" y="15"/>
                  <a:pt x="20" y="15"/>
                  <a:pt x="20" y="16"/>
                </a:cubicBezTo>
                <a:close/>
                <a:moveTo>
                  <a:pt x="24" y="21"/>
                </a:moveTo>
                <a:cubicBezTo>
                  <a:pt x="26" y="24"/>
                  <a:pt x="26" y="24"/>
                  <a:pt x="26" y="24"/>
                </a:cubicBezTo>
                <a:cubicBezTo>
                  <a:pt x="27" y="24"/>
                  <a:pt x="27" y="23"/>
                  <a:pt x="27" y="23"/>
                </a:cubicBezTo>
                <a:cubicBezTo>
                  <a:pt x="29" y="21"/>
                  <a:pt x="31" y="21"/>
                  <a:pt x="33" y="21"/>
                </a:cubicBezTo>
                <a:cubicBezTo>
                  <a:pt x="35" y="21"/>
                  <a:pt x="38" y="22"/>
                  <a:pt x="39" y="23"/>
                </a:cubicBezTo>
                <a:cubicBezTo>
                  <a:pt x="39" y="23"/>
                  <a:pt x="40" y="24"/>
                  <a:pt x="40" y="24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9" y="18"/>
                  <a:pt x="36" y="17"/>
                  <a:pt x="33" y="17"/>
                </a:cubicBezTo>
                <a:cubicBezTo>
                  <a:pt x="30" y="17"/>
                  <a:pt x="27" y="18"/>
                  <a:pt x="25" y="21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33" y="24"/>
                </a:moveTo>
                <a:cubicBezTo>
                  <a:pt x="32" y="24"/>
                  <a:pt x="31" y="25"/>
                  <a:pt x="31" y="27"/>
                </a:cubicBezTo>
                <a:cubicBezTo>
                  <a:pt x="31" y="28"/>
                  <a:pt x="32" y="30"/>
                  <a:pt x="33" y="30"/>
                </a:cubicBezTo>
                <a:cubicBezTo>
                  <a:pt x="35" y="30"/>
                  <a:pt x="36" y="28"/>
                  <a:pt x="36" y="27"/>
                </a:cubicBezTo>
                <a:cubicBezTo>
                  <a:pt x="36" y="25"/>
                  <a:pt x="35" y="24"/>
                  <a:pt x="33" y="24"/>
                </a:cubicBezTo>
                <a:close/>
                <a:moveTo>
                  <a:pt x="59" y="6"/>
                </a:moveTo>
                <a:cubicBezTo>
                  <a:pt x="5" y="6"/>
                  <a:pt x="5" y="6"/>
                  <a:pt x="5" y="6"/>
                </a:cubicBezTo>
                <a:cubicBezTo>
                  <a:pt x="5" y="34"/>
                  <a:pt x="5" y="34"/>
                  <a:pt x="5" y="34"/>
                </a:cubicBezTo>
                <a:cubicBezTo>
                  <a:pt x="59" y="34"/>
                  <a:pt x="59" y="34"/>
                  <a:pt x="59" y="34"/>
                </a:cubicBezTo>
                <a:lnTo>
                  <a:pt x="59" y="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6" name="Freeform 89">
            <a:extLst>
              <a:ext uri="{FF2B5EF4-FFF2-40B4-BE49-F238E27FC236}">
                <a16:creationId xmlns:a16="http://schemas.microsoft.com/office/drawing/2014/main" id="{299BC785-79B6-48BD-ABDE-6C02154B6C75}"/>
              </a:ext>
            </a:extLst>
          </p:cNvPr>
          <p:cNvSpPr>
            <a:spLocks noEditPoints="1"/>
          </p:cNvSpPr>
          <p:nvPr/>
        </p:nvSpPr>
        <p:spPr bwMode="auto">
          <a:xfrm>
            <a:off x="4289425" y="1195388"/>
            <a:ext cx="615950" cy="612775"/>
          </a:xfrm>
          <a:custGeom>
            <a:avLst/>
            <a:gdLst>
              <a:gd name="T0" fmla="*/ 153988 w 60"/>
              <a:gd name="T1" fmla="*/ 398304 h 60"/>
              <a:gd name="T2" fmla="*/ 133456 w 60"/>
              <a:gd name="T3" fmla="*/ 418730 h 60"/>
              <a:gd name="T4" fmla="*/ 143722 w 60"/>
              <a:gd name="T5" fmla="*/ 388091 h 60"/>
              <a:gd name="T6" fmla="*/ 143722 w 60"/>
              <a:gd name="T7" fmla="*/ 408517 h 60"/>
              <a:gd name="T8" fmla="*/ 205317 w 60"/>
              <a:gd name="T9" fmla="*/ 490220 h 60"/>
              <a:gd name="T10" fmla="*/ 420899 w 60"/>
              <a:gd name="T11" fmla="*/ 459581 h 60"/>
              <a:gd name="T12" fmla="*/ 410633 w 60"/>
              <a:gd name="T13" fmla="*/ 480007 h 60"/>
              <a:gd name="T14" fmla="*/ 410633 w 60"/>
              <a:gd name="T15" fmla="*/ 449368 h 60"/>
              <a:gd name="T16" fmla="*/ 492760 w 60"/>
              <a:gd name="T17" fmla="*/ 408517 h 60"/>
              <a:gd name="T18" fmla="*/ 492760 w 60"/>
              <a:gd name="T19" fmla="*/ 194045 h 60"/>
              <a:gd name="T20" fmla="*/ 482494 w 60"/>
              <a:gd name="T21" fmla="*/ 194045 h 60"/>
              <a:gd name="T22" fmla="*/ 400368 w 60"/>
              <a:gd name="T23" fmla="*/ 132768 h 60"/>
              <a:gd name="T24" fmla="*/ 195051 w 60"/>
              <a:gd name="T25" fmla="*/ 132768 h 60"/>
              <a:gd name="T26" fmla="*/ 205317 w 60"/>
              <a:gd name="T27" fmla="*/ 132768 h 60"/>
              <a:gd name="T28" fmla="*/ 123190 w 60"/>
              <a:gd name="T29" fmla="*/ 204258 h 60"/>
              <a:gd name="T30" fmla="*/ 164253 w 60"/>
              <a:gd name="T31" fmla="*/ 194045 h 60"/>
              <a:gd name="T32" fmla="*/ 164253 w 60"/>
              <a:gd name="T33" fmla="*/ 224684 h 60"/>
              <a:gd name="T34" fmla="*/ 153988 w 60"/>
              <a:gd name="T35" fmla="*/ 224684 h 60"/>
              <a:gd name="T36" fmla="*/ 143722 w 60"/>
              <a:gd name="T37" fmla="*/ 306388 h 60"/>
              <a:gd name="T38" fmla="*/ 102658 w 60"/>
              <a:gd name="T39" fmla="*/ 306388 h 60"/>
              <a:gd name="T40" fmla="*/ 112924 w 60"/>
              <a:gd name="T41" fmla="*/ 316600 h 60"/>
              <a:gd name="T42" fmla="*/ 112924 w 60"/>
              <a:gd name="T43" fmla="*/ 285962 h 60"/>
              <a:gd name="T44" fmla="*/ 287443 w 60"/>
              <a:gd name="T45" fmla="*/ 500433 h 60"/>
              <a:gd name="T46" fmla="*/ 318241 w 60"/>
              <a:gd name="T47" fmla="*/ 459581 h 60"/>
              <a:gd name="T48" fmla="*/ 318241 w 60"/>
              <a:gd name="T49" fmla="*/ 480007 h 60"/>
              <a:gd name="T50" fmla="*/ 513292 w 60"/>
              <a:gd name="T51" fmla="*/ 296175 h 60"/>
              <a:gd name="T52" fmla="*/ 503026 w 60"/>
              <a:gd name="T53" fmla="*/ 275749 h 60"/>
              <a:gd name="T54" fmla="*/ 503026 w 60"/>
              <a:gd name="T55" fmla="*/ 316600 h 60"/>
              <a:gd name="T56" fmla="*/ 513292 w 60"/>
              <a:gd name="T57" fmla="*/ 337026 h 60"/>
              <a:gd name="T58" fmla="*/ 277178 w 60"/>
              <a:gd name="T59" fmla="*/ 112342 h 60"/>
              <a:gd name="T60" fmla="*/ 318241 w 60"/>
              <a:gd name="T61" fmla="*/ 91916 h 60"/>
              <a:gd name="T62" fmla="*/ 328507 w 60"/>
              <a:gd name="T63" fmla="*/ 112342 h 60"/>
              <a:gd name="T64" fmla="*/ 143722 w 60"/>
              <a:gd name="T65" fmla="*/ 112342 h 60"/>
              <a:gd name="T66" fmla="*/ 102658 w 60"/>
              <a:gd name="T67" fmla="*/ 153194 h 60"/>
              <a:gd name="T68" fmla="*/ 61595 w 60"/>
              <a:gd name="T69" fmla="*/ 214471 h 60"/>
              <a:gd name="T70" fmla="*/ 51329 w 60"/>
              <a:gd name="T71" fmla="*/ 255323 h 60"/>
              <a:gd name="T72" fmla="*/ 61595 w 60"/>
              <a:gd name="T73" fmla="*/ 337026 h 60"/>
              <a:gd name="T74" fmla="*/ 71861 w 60"/>
              <a:gd name="T75" fmla="*/ 388091 h 60"/>
              <a:gd name="T76" fmla="*/ 92393 w 60"/>
              <a:gd name="T77" fmla="*/ 449368 h 60"/>
              <a:gd name="T78" fmla="*/ 123190 w 60"/>
              <a:gd name="T79" fmla="*/ 490220 h 60"/>
              <a:gd name="T80" fmla="*/ 205317 w 60"/>
              <a:gd name="T81" fmla="*/ 500433 h 60"/>
              <a:gd name="T82" fmla="*/ 236114 w 60"/>
              <a:gd name="T83" fmla="*/ 541285 h 60"/>
              <a:gd name="T84" fmla="*/ 297709 w 60"/>
              <a:gd name="T85" fmla="*/ 561710 h 60"/>
              <a:gd name="T86" fmla="*/ 359304 w 60"/>
              <a:gd name="T87" fmla="*/ 561710 h 60"/>
              <a:gd name="T88" fmla="*/ 420899 w 60"/>
              <a:gd name="T89" fmla="*/ 531072 h 60"/>
              <a:gd name="T90" fmla="*/ 472228 w 60"/>
              <a:gd name="T91" fmla="*/ 500433 h 60"/>
              <a:gd name="T92" fmla="*/ 513292 w 60"/>
              <a:gd name="T93" fmla="*/ 459581 h 60"/>
              <a:gd name="T94" fmla="*/ 544089 w 60"/>
              <a:gd name="T95" fmla="*/ 408517 h 60"/>
              <a:gd name="T96" fmla="*/ 554355 w 60"/>
              <a:gd name="T97" fmla="*/ 347239 h 60"/>
              <a:gd name="T98" fmla="*/ 554355 w 60"/>
              <a:gd name="T99" fmla="*/ 285962 h 60"/>
              <a:gd name="T100" fmla="*/ 554355 w 60"/>
              <a:gd name="T101" fmla="*/ 224684 h 60"/>
              <a:gd name="T102" fmla="*/ 523558 w 60"/>
              <a:gd name="T103" fmla="*/ 163407 h 60"/>
              <a:gd name="T104" fmla="*/ 482494 w 60"/>
              <a:gd name="T105" fmla="*/ 122555 h 60"/>
              <a:gd name="T106" fmla="*/ 431165 w 60"/>
              <a:gd name="T107" fmla="*/ 112342 h 60"/>
              <a:gd name="T108" fmla="*/ 379836 w 60"/>
              <a:gd name="T109" fmla="*/ 51065 h 60"/>
              <a:gd name="T110" fmla="*/ 328507 w 60"/>
              <a:gd name="T111" fmla="*/ 40852 h 60"/>
              <a:gd name="T112" fmla="*/ 256646 w 60"/>
              <a:gd name="T113" fmla="*/ 61278 h 60"/>
              <a:gd name="T114" fmla="*/ 205317 w 60"/>
              <a:gd name="T115" fmla="*/ 71490 h 60"/>
              <a:gd name="T116" fmla="*/ 287443 w 60"/>
              <a:gd name="T117" fmla="*/ 306388 h 60"/>
              <a:gd name="T118" fmla="*/ 307975 w 60"/>
              <a:gd name="T119" fmla="*/ 275749 h 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"/>
              <a:gd name="T181" fmla="*/ 0 h 60"/>
              <a:gd name="T182" fmla="*/ 60 w 60"/>
              <a:gd name="T183" fmla="*/ 60 h 6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" h="60">
                <a:moveTo>
                  <a:pt x="30" y="0"/>
                </a:moveTo>
                <a:cubicBezTo>
                  <a:pt x="38" y="0"/>
                  <a:pt x="46" y="3"/>
                  <a:pt x="51" y="8"/>
                </a:cubicBezTo>
                <a:cubicBezTo>
                  <a:pt x="57" y="14"/>
                  <a:pt x="60" y="21"/>
                  <a:pt x="60" y="30"/>
                </a:cubicBezTo>
                <a:cubicBezTo>
                  <a:pt x="60" y="38"/>
                  <a:pt x="57" y="45"/>
                  <a:pt x="51" y="51"/>
                </a:cubicBezTo>
                <a:cubicBezTo>
                  <a:pt x="46" y="56"/>
                  <a:pt x="38" y="60"/>
                  <a:pt x="30" y="60"/>
                </a:cubicBezTo>
                <a:cubicBezTo>
                  <a:pt x="22" y="60"/>
                  <a:pt x="14" y="56"/>
                  <a:pt x="9" y="51"/>
                </a:cubicBezTo>
                <a:cubicBezTo>
                  <a:pt x="3" y="45"/>
                  <a:pt x="0" y="38"/>
                  <a:pt x="0" y="30"/>
                </a:cubicBezTo>
                <a:cubicBezTo>
                  <a:pt x="0" y="21"/>
                  <a:pt x="3" y="14"/>
                  <a:pt x="9" y="8"/>
                </a:cubicBezTo>
                <a:cubicBezTo>
                  <a:pt x="14" y="3"/>
                  <a:pt x="22" y="0"/>
                  <a:pt x="30" y="0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4" y="38"/>
                  <a:pt x="14" y="38"/>
                </a:cubicBezTo>
                <a:cubicBezTo>
                  <a:pt x="14" y="38"/>
                  <a:pt x="13" y="38"/>
                  <a:pt x="13" y="38"/>
                </a:cubicBezTo>
                <a:cubicBezTo>
                  <a:pt x="13" y="38"/>
                  <a:pt x="13" y="38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0"/>
                  <a:pt x="15" y="40"/>
                </a:cubicBezTo>
                <a:cubicBezTo>
                  <a:pt x="15" y="40"/>
                  <a:pt x="15" y="40"/>
                  <a:pt x="15" y="39"/>
                </a:cubicBezTo>
                <a:cubicBezTo>
                  <a:pt x="15" y="39"/>
                  <a:pt x="15" y="39"/>
                  <a:pt x="15" y="39"/>
                </a:cubicBezTo>
                <a:close/>
                <a:moveTo>
                  <a:pt x="14" y="38"/>
                </a:move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8"/>
                  <a:pt x="14" y="38"/>
                  <a:pt x="14" y="38"/>
                </a:cubicBezTo>
                <a:close/>
                <a:moveTo>
                  <a:pt x="14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21" y="44"/>
                </a:moveTo>
                <a:cubicBezTo>
                  <a:pt x="19" y="44"/>
                  <a:pt x="19" y="44"/>
                  <a:pt x="19" y="44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4"/>
                  <a:pt x="21" y="44"/>
                  <a:pt x="21" y="44"/>
                </a:cubicBezTo>
                <a:close/>
                <a:moveTo>
                  <a:pt x="41" y="44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45"/>
                  <a:pt x="40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0" y="47"/>
                  <a:pt x="40" y="47"/>
                </a:cubicBezTo>
                <a:cubicBezTo>
                  <a:pt x="40" y="47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5"/>
                  <a:pt x="42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4"/>
                  <a:pt x="40" y="44"/>
                  <a:pt x="40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lose/>
                <a:moveTo>
                  <a:pt x="47" y="37"/>
                </a:move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7"/>
                  <a:pt x="47" y="37"/>
                  <a:pt x="47" y="37"/>
                </a:cubicBezTo>
                <a:close/>
                <a:moveTo>
                  <a:pt x="47" y="40"/>
                </a:moveTo>
                <a:cubicBezTo>
                  <a:pt x="47" y="38"/>
                  <a:pt x="47" y="38"/>
                  <a:pt x="47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48" y="21"/>
                </a:move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0"/>
                  <a:pt x="48" y="20"/>
                </a:cubicBezTo>
                <a:cubicBezTo>
                  <a:pt x="48" y="20"/>
                  <a:pt x="48" y="19"/>
                  <a:pt x="48" y="19"/>
                </a:cubicBezTo>
                <a:cubicBezTo>
                  <a:pt x="48" y="19"/>
                  <a:pt x="48" y="19"/>
                  <a:pt x="47" y="19"/>
                </a:cubicBezTo>
                <a:cubicBezTo>
                  <a:pt x="47" y="18"/>
                  <a:pt x="47" y="18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20"/>
                </a:cubicBezTo>
                <a:cubicBezTo>
                  <a:pt x="47" y="20"/>
                  <a:pt x="46" y="20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1"/>
                  <a:pt x="48" y="21"/>
                  <a:pt x="48" y="21"/>
                </a:cubicBezTo>
                <a:close/>
                <a:moveTo>
                  <a:pt x="41" y="12"/>
                </a:move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4"/>
                </a:cubicBezTo>
                <a:cubicBezTo>
                  <a:pt x="40" y="15"/>
                  <a:pt x="40" y="15"/>
                  <a:pt x="40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2"/>
                  <a:pt x="41" y="12"/>
                  <a:pt x="41" y="12"/>
                </a:cubicBezTo>
                <a:close/>
                <a:moveTo>
                  <a:pt x="20" y="12"/>
                </a:move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2"/>
                  <a:pt x="20" y="12"/>
                  <a:pt x="20" y="12"/>
                </a:cubicBezTo>
                <a:close/>
                <a:moveTo>
                  <a:pt x="22" y="12"/>
                </a:move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2"/>
                  <a:pt x="22" y="12"/>
                  <a:pt x="22" y="12"/>
                </a:cubicBezTo>
                <a:close/>
                <a:moveTo>
                  <a:pt x="14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1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19"/>
                  <a:pt x="14" y="19"/>
                  <a:pt x="14" y="19"/>
                </a:cubicBezTo>
                <a:close/>
                <a:moveTo>
                  <a:pt x="16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lose/>
                <a:moveTo>
                  <a:pt x="15" y="20"/>
                </a:moveTo>
                <a:cubicBezTo>
                  <a:pt x="15" y="20"/>
                  <a:pt x="15" y="20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1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9" y="31"/>
                </a:moveTo>
                <a:cubicBezTo>
                  <a:pt x="9" y="32"/>
                  <a:pt x="10" y="32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2" y="33"/>
                </a:cubicBezTo>
                <a:cubicBezTo>
                  <a:pt x="12" y="33"/>
                  <a:pt x="12" y="33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1"/>
                  <a:pt x="14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7"/>
                  <a:pt x="14" y="27"/>
                  <a:pt x="13" y="27"/>
                </a:cubicBezTo>
                <a:cubicBezTo>
                  <a:pt x="13" y="27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8"/>
                  <a:pt x="9" y="28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10" y="30"/>
                  <a:pt x="10" y="30"/>
                </a:cubicBezTo>
                <a:cubicBezTo>
                  <a:pt x="10" y="30"/>
                  <a:pt x="10" y="31"/>
                  <a:pt x="10" y="31"/>
                </a:cubicBezTo>
                <a:cubicBezTo>
                  <a:pt x="10" y="31"/>
                  <a:pt x="11" y="31"/>
                  <a:pt x="11" y="31"/>
                </a:cubicBezTo>
                <a:cubicBezTo>
                  <a:pt x="11" y="31"/>
                  <a:pt x="11" y="31"/>
                  <a:pt x="12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1"/>
                </a:cubicBezTo>
                <a:cubicBezTo>
                  <a:pt x="9" y="31"/>
                  <a:pt x="9" y="31"/>
                  <a:pt x="9" y="31"/>
                </a:cubicBezTo>
                <a:close/>
                <a:moveTo>
                  <a:pt x="11" y="29"/>
                </a:move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29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1" y="27"/>
                  <a:pt x="11" y="27"/>
                </a:cubicBezTo>
                <a:cubicBezTo>
                  <a:pt x="11" y="27"/>
                  <a:pt x="11" y="28"/>
                  <a:pt x="11" y="28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32" y="45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30" y="43"/>
                  <a:pt x="30" y="43"/>
                  <a:pt x="29" y="43"/>
                </a:cubicBezTo>
                <a:cubicBezTo>
                  <a:pt x="29" y="43"/>
                  <a:pt x="29" y="43"/>
                  <a:pt x="29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5"/>
                  <a:pt x="28" y="45"/>
                  <a:pt x="28" y="46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8"/>
                  <a:pt x="28" y="48"/>
                  <a:pt x="28" y="49"/>
                </a:cubicBezTo>
                <a:cubicBezTo>
                  <a:pt x="28" y="49"/>
                  <a:pt x="28" y="49"/>
                  <a:pt x="29" y="49"/>
                </a:cubicBezTo>
                <a:cubicBezTo>
                  <a:pt x="29" y="50"/>
                  <a:pt x="29" y="50"/>
                  <a:pt x="29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50"/>
                  <a:pt x="32" y="50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8"/>
                  <a:pt x="32" y="48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1" y="45"/>
                  <a:pt x="31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5"/>
                  <a:pt x="31" y="45"/>
                </a:cubicBezTo>
                <a:cubicBezTo>
                  <a:pt x="32" y="45"/>
                  <a:pt x="32" y="45"/>
                  <a:pt x="32" y="45"/>
                </a:cubicBezTo>
                <a:close/>
                <a:moveTo>
                  <a:pt x="31" y="47"/>
                </a:move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0" y="46"/>
                  <a:pt x="30" y="46"/>
                </a:cubicBezTo>
                <a:cubicBezTo>
                  <a:pt x="30" y="46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1" y="49"/>
                </a:cubicBezTo>
                <a:cubicBezTo>
                  <a:pt x="31" y="49"/>
                  <a:pt x="31" y="49"/>
                  <a:pt x="31" y="48"/>
                </a:cubicBezTo>
                <a:cubicBezTo>
                  <a:pt x="31" y="47"/>
                  <a:pt x="31" y="47"/>
                  <a:pt x="31" y="47"/>
                </a:cubicBezTo>
                <a:close/>
                <a:moveTo>
                  <a:pt x="50" y="29"/>
                </a:moveTo>
                <a:cubicBezTo>
                  <a:pt x="50" y="29"/>
                  <a:pt x="50" y="29"/>
                  <a:pt x="51" y="29"/>
                </a:cubicBezTo>
                <a:cubicBezTo>
                  <a:pt x="51" y="29"/>
                  <a:pt x="51" y="28"/>
                  <a:pt x="51" y="28"/>
                </a:cubicBezTo>
                <a:cubicBezTo>
                  <a:pt x="51" y="27"/>
                  <a:pt x="51" y="27"/>
                  <a:pt x="50" y="27"/>
                </a:cubicBezTo>
                <a:cubicBezTo>
                  <a:pt x="50" y="26"/>
                  <a:pt x="49" y="26"/>
                  <a:pt x="49" y="26"/>
                </a:cubicBezTo>
                <a:cubicBezTo>
                  <a:pt x="48" y="26"/>
                  <a:pt x="47" y="26"/>
                  <a:pt x="47" y="26"/>
                </a:cubicBezTo>
                <a:cubicBezTo>
                  <a:pt x="47" y="27"/>
                  <a:pt x="47" y="27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7"/>
                  <a:pt x="48" y="27"/>
                </a:cubicBezTo>
                <a:cubicBezTo>
                  <a:pt x="48" y="27"/>
                  <a:pt x="49" y="27"/>
                  <a:pt x="49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3"/>
                  <a:pt x="47" y="33"/>
                  <a:pt x="47" y="33"/>
                </a:cubicBezTo>
                <a:cubicBezTo>
                  <a:pt x="48" y="33"/>
                  <a:pt x="48" y="33"/>
                  <a:pt x="49" y="33"/>
                </a:cubicBezTo>
                <a:cubicBezTo>
                  <a:pt x="49" y="33"/>
                  <a:pt x="50" y="33"/>
                  <a:pt x="50" y="33"/>
                </a:cubicBezTo>
                <a:cubicBezTo>
                  <a:pt x="50" y="33"/>
                  <a:pt x="50" y="33"/>
                  <a:pt x="51" y="32"/>
                </a:cubicBezTo>
                <a:cubicBezTo>
                  <a:pt x="51" y="32"/>
                  <a:pt x="51" y="32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29"/>
                  <a:pt x="50" y="29"/>
                  <a:pt x="50" y="29"/>
                </a:cubicBezTo>
                <a:close/>
                <a:moveTo>
                  <a:pt x="29" y="9"/>
                </a:move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7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2"/>
                  <a:pt x="27" y="12"/>
                </a:cubicBezTo>
                <a:cubicBezTo>
                  <a:pt x="27" y="16"/>
                  <a:pt x="27" y="16"/>
                  <a:pt x="27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34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3" y="13"/>
                  <a:pt x="33" y="12"/>
                  <a:pt x="33" y="12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1" y="13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5"/>
                  <a:pt x="34" y="15"/>
                  <a:pt x="34" y="15"/>
                </a:cubicBezTo>
                <a:close/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3" y="11"/>
                  <a:pt x="12" y="11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2"/>
                  <a:pt x="11" y="12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6"/>
                  <a:pt x="8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20"/>
                  <a:pt x="6" y="20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4"/>
                  <a:pt x="5" y="24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6"/>
                  <a:pt x="5" y="26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4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1"/>
                  <a:pt x="5" y="31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40"/>
                  <a:pt x="7" y="40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2"/>
                </a:cubicBezTo>
                <a:cubicBezTo>
                  <a:pt x="11" y="40"/>
                  <a:pt x="11" y="40"/>
                  <a:pt x="11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6"/>
                  <a:pt x="10" y="46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6"/>
                  <a:pt x="12" y="46"/>
                  <a:pt x="12" y="46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8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8"/>
                  <a:pt x="12" y="48"/>
                  <a:pt x="12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5" y="50"/>
                  <a:pt x="15" y="50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1"/>
                  <a:pt x="17" y="51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9" y="53"/>
                  <a:pt x="19" y="53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1" y="53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4"/>
                  <a:pt x="23" y="54"/>
                  <a:pt x="23" y="54"/>
                </a:cubicBezTo>
                <a:cubicBezTo>
                  <a:pt x="23" y="53"/>
                  <a:pt x="23" y="53"/>
                  <a:pt x="23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5" y="55"/>
                  <a:pt x="25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7" y="55"/>
                  <a:pt x="27" y="55"/>
                </a:cubicBezTo>
                <a:cubicBezTo>
                  <a:pt x="27" y="54"/>
                  <a:pt x="27" y="54"/>
                  <a:pt x="27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9" y="55"/>
                  <a:pt x="29" y="55"/>
                </a:cubicBezTo>
                <a:cubicBezTo>
                  <a:pt x="29" y="51"/>
                  <a:pt x="29" y="51"/>
                  <a:pt x="29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32" y="55"/>
                  <a:pt x="32" y="55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4" y="55"/>
                  <a:pt x="34" y="55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5"/>
                  <a:pt x="35" y="55"/>
                  <a:pt x="35" y="55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8" y="53"/>
                  <a:pt x="38" y="53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2"/>
                  <a:pt x="42" y="52"/>
                  <a:pt x="42" y="52"/>
                </a:cubicBezTo>
                <a:cubicBezTo>
                  <a:pt x="40" y="49"/>
                  <a:pt x="40" y="49"/>
                  <a:pt x="40" y="49"/>
                </a:cubicBezTo>
                <a:cubicBezTo>
                  <a:pt x="42" y="48"/>
                  <a:pt x="42" y="48"/>
                  <a:pt x="42" y="48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8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5"/>
                  <a:pt x="49" y="45"/>
                  <a:pt x="49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3"/>
                  <a:pt x="51" y="43"/>
                </a:cubicBezTo>
                <a:cubicBezTo>
                  <a:pt x="48" y="41"/>
                  <a:pt x="48" y="41"/>
                  <a:pt x="48" y="41"/>
                </a:cubicBezTo>
                <a:cubicBezTo>
                  <a:pt x="49" y="40"/>
                  <a:pt x="49" y="40"/>
                  <a:pt x="49" y="40"/>
                </a:cubicBezTo>
                <a:cubicBezTo>
                  <a:pt x="52" y="41"/>
                  <a:pt x="52" y="41"/>
                  <a:pt x="52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0"/>
                  <a:pt x="52" y="40"/>
                  <a:pt x="52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4" y="39"/>
                  <a:pt x="54" y="39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5"/>
                  <a:pt x="55" y="35"/>
                  <a:pt x="55" y="35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3"/>
                  <a:pt x="55" y="33"/>
                  <a:pt x="55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8"/>
                  <a:pt x="55" y="28"/>
                  <a:pt x="55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27"/>
                  <a:pt x="54" y="27"/>
                  <a:pt x="54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6"/>
                  <a:pt x="55" y="26"/>
                  <a:pt x="55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5"/>
                  <a:pt x="54" y="25"/>
                  <a:pt x="54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4"/>
                  <a:pt x="55" y="24"/>
                  <a:pt x="55" y="23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49" y="20"/>
                  <a:pt x="49" y="20"/>
                  <a:pt x="49" y="20"/>
                </a:cubicBezTo>
                <a:cubicBezTo>
                  <a:pt x="48" y="18"/>
                  <a:pt x="48" y="18"/>
                  <a:pt x="48" y="18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5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4"/>
                  <a:pt x="50" y="14"/>
                  <a:pt x="50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49" y="12"/>
                  <a:pt x="48" y="12"/>
                </a:cubicBezTo>
                <a:cubicBezTo>
                  <a:pt x="48" y="13"/>
                  <a:pt x="48" y="13"/>
                  <a:pt x="48" y="13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8"/>
                  <a:pt x="44" y="8"/>
                </a:cubicBezTo>
                <a:cubicBezTo>
                  <a:pt x="42" y="11"/>
                  <a:pt x="42" y="11"/>
                  <a:pt x="42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1" y="7"/>
                  <a:pt x="41" y="7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5"/>
                  <a:pt x="37" y="5"/>
                  <a:pt x="37" y="5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5" y="5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3" y="4"/>
                  <a:pt x="33" y="4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4"/>
                  <a:pt x="31" y="4"/>
                </a:cubicBezTo>
                <a:cubicBezTo>
                  <a:pt x="31" y="8"/>
                  <a:pt x="31" y="8"/>
                  <a:pt x="31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6" y="4"/>
                  <a:pt x="26" y="5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9"/>
                </a:cubicBezTo>
                <a:close/>
                <a:moveTo>
                  <a:pt x="22" y="19"/>
                </a:moveTo>
                <a:cubicBezTo>
                  <a:pt x="24" y="22"/>
                  <a:pt x="27" y="25"/>
                  <a:pt x="29" y="28"/>
                </a:cubicBezTo>
                <a:cubicBezTo>
                  <a:pt x="28" y="28"/>
                  <a:pt x="28" y="29"/>
                  <a:pt x="28" y="29"/>
                </a:cubicBezTo>
                <a:cubicBezTo>
                  <a:pt x="28" y="29"/>
                  <a:pt x="28" y="29"/>
                  <a:pt x="28" y="30"/>
                </a:cubicBezTo>
                <a:cubicBezTo>
                  <a:pt x="28" y="30"/>
                  <a:pt x="28" y="30"/>
                  <a:pt x="28" y="31"/>
                </a:cubicBezTo>
                <a:cubicBezTo>
                  <a:pt x="29" y="31"/>
                  <a:pt x="29" y="32"/>
                  <a:pt x="30" y="32"/>
                </a:cubicBez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1" y="31"/>
                  <a:pt x="32" y="31"/>
                </a:cubicBezTo>
                <a:cubicBezTo>
                  <a:pt x="32" y="31"/>
                  <a:pt x="33" y="32"/>
                  <a:pt x="33" y="33"/>
                </a:cubicBezTo>
                <a:cubicBezTo>
                  <a:pt x="33" y="32"/>
                  <a:pt x="34" y="32"/>
                  <a:pt x="34" y="32"/>
                </a:cubicBezTo>
                <a:cubicBezTo>
                  <a:pt x="33" y="31"/>
                  <a:pt x="33" y="31"/>
                  <a:pt x="32" y="30"/>
                </a:cubicBezTo>
                <a:cubicBezTo>
                  <a:pt x="33" y="30"/>
                  <a:pt x="33" y="29"/>
                  <a:pt x="33" y="29"/>
                </a:cubicBezTo>
                <a:cubicBezTo>
                  <a:pt x="34" y="26"/>
                  <a:pt x="36" y="24"/>
                  <a:pt x="37" y="21"/>
                </a:cubicBezTo>
                <a:cubicBezTo>
                  <a:pt x="37" y="21"/>
                  <a:pt x="36" y="20"/>
                  <a:pt x="35" y="20"/>
                </a:cubicBezTo>
                <a:cubicBezTo>
                  <a:pt x="33" y="22"/>
                  <a:pt x="32" y="24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8" y="24"/>
                  <a:pt x="25" y="21"/>
                  <a:pt x="23" y="18"/>
                </a:cubicBezTo>
                <a:cubicBezTo>
                  <a:pt x="23" y="18"/>
                  <a:pt x="22" y="19"/>
                  <a:pt x="22" y="19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7" name="Freeform 90">
            <a:extLst>
              <a:ext uri="{FF2B5EF4-FFF2-40B4-BE49-F238E27FC236}">
                <a16:creationId xmlns:a16="http://schemas.microsoft.com/office/drawing/2014/main" id="{477E6C38-F097-4B18-860D-396B13B50744}"/>
              </a:ext>
            </a:extLst>
          </p:cNvPr>
          <p:cNvSpPr>
            <a:spLocks noEditPoints="1"/>
          </p:cNvSpPr>
          <p:nvPr/>
        </p:nvSpPr>
        <p:spPr bwMode="auto">
          <a:xfrm>
            <a:off x="3305175" y="1185863"/>
            <a:ext cx="460375" cy="644525"/>
          </a:xfrm>
          <a:custGeom>
            <a:avLst/>
            <a:gdLst>
              <a:gd name="T0" fmla="*/ 327378 w 45"/>
              <a:gd name="T1" fmla="*/ 450144 h 63"/>
              <a:gd name="T2" fmla="*/ 347839 w 45"/>
              <a:gd name="T3" fmla="*/ 470606 h 63"/>
              <a:gd name="T4" fmla="*/ 132997 w 45"/>
              <a:gd name="T5" fmla="*/ 491067 h 63"/>
              <a:gd name="T6" fmla="*/ 102306 w 45"/>
              <a:gd name="T7" fmla="*/ 470606 h 63"/>
              <a:gd name="T8" fmla="*/ 132997 w 45"/>
              <a:gd name="T9" fmla="*/ 429683 h 63"/>
              <a:gd name="T10" fmla="*/ 40922 w 45"/>
              <a:gd name="T11" fmla="*/ 347839 h 63"/>
              <a:gd name="T12" fmla="*/ 71614 w 45"/>
              <a:gd name="T13" fmla="*/ 61383 h 63"/>
              <a:gd name="T14" fmla="*/ 388761 w 45"/>
              <a:gd name="T15" fmla="*/ 61383 h 63"/>
              <a:gd name="T16" fmla="*/ 419453 w 45"/>
              <a:gd name="T17" fmla="*/ 347839 h 63"/>
              <a:gd name="T18" fmla="*/ 327378 w 45"/>
              <a:gd name="T19" fmla="*/ 429683 h 63"/>
              <a:gd name="T20" fmla="*/ 235303 w 45"/>
              <a:gd name="T21" fmla="*/ 644525 h 63"/>
              <a:gd name="T22" fmla="*/ 132997 w 45"/>
              <a:gd name="T23" fmla="*/ 603603 h 63"/>
              <a:gd name="T24" fmla="*/ 102306 w 45"/>
              <a:gd name="T25" fmla="*/ 583142 h 63"/>
              <a:gd name="T26" fmla="*/ 327378 w 45"/>
              <a:gd name="T27" fmla="*/ 552450 h 63"/>
              <a:gd name="T28" fmla="*/ 347839 w 45"/>
              <a:gd name="T29" fmla="*/ 583142 h 63"/>
              <a:gd name="T30" fmla="*/ 276225 w 45"/>
              <a:gd name="T31" fmla="*/ 603603 h 63"/>
              <a:gd name="T32" fmla="*/ 153458 w 45"/>
              <a:gd name="T33" fmla="*/ 245533 h 63"/>
              <a:gd name="T34" fmla="*/ 214842 w 45"/>
              <a:gd name="T35" fmla="*/ 368300 h 63"/>
              <a:gd name="T36" fmla="*/ 255764 w 45"/>
              <a:gd name="T37" fmla="*/ 214842 h 63"/>
              <a:gd name="T38" fmla="*/ 184150 w 45"/>
              <a:gd name="T39" fmla="*/ 92075 h 63"/>
              <a:gd name="T40" fmla="*/ 327378 w 45"/>
              <a:gd name="T41" fmla="*/ 501297 h 63"/>
              <a:gd name="T42" fmla="*/ 347839 w 45"/>
              <a:gd name="T43" fmla="*/ 521758 h 63"/>
              <a:gd name="T44" fmla="*/ 132997 w 45"/>
              <a:gd name="T45" fmla="*/ 552450 h 63"/>
              <a:gd name="T46" fmla="*/ 102306 w 45"/>
              <a:gd name="T47" fmla="*/ 521758 h 63"/>
              <a:gd name="T48" fmla="*/ 286456 w 45"/>
              <a:gd name="T49" fmla="*/ 439914 h 63"/>
              <a:gd name="T50" fmla="*/ 286456 w 45"/>
              <a:gd name="T51" fmla="*/ 398992 h 63"/>
              <a:gd name="T52" fmla="*/ 378531 w 45"/>
              <a:gd name="T53" fmla="*/ 327378 h 63"/>
              <a:gd name="T54" fmla="*/ 409222 w 45"/>
              <a:gd name="T55" fmla="*/ 225072 h 63"/>
              <a:gd name="T56" fmla="*/ 225072 w 45"/>
              <a:gd name="T57" fmla="*/ 40922 h 63"/>
              <a:gd name="T58" fmla="*/ 51153 w 45"/>
              <a:gd name="T59" fmla="*/ 225072 h 63"/>
              <a:gd name="T60" fmla="*/ 81844 w 45"/>
              <a:gd name="T61" fmla="*/ 327378 h 63"/>
              <a:gd name="T62" fmla="*/ 173919 w 45"/>
              <a:gd name="T63" fmla="*/ 398992 h 63"/>
              <a:gd name="T64" fmla="*/ 173919 w 45"/>
              <a:gd name="T65" fmla="*/ 439914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"/>
              <a:gd name="T100" fmla="*/ 0 h 63"/>
              <a:gd name="T101" fmla="*/ 45 w 45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" h="63">
                <a:moveTo>
                  <a:pt x="32" y="42"/>
                </a:moveTo>
                <a:cubicBezTo>
                  <a:pt x="32" y="44"/>
                  <a:pt x="32" y="44"/>
                  <a:pt x="32" y="44"/>
                </a:cubicBezTo>
                <a:cubicBezTo>
                  <a:pt x="34" y="44"/>
                  <a:pt x="34" y="45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7"/>
                  <a:pt x="33" y="48"/>
                  <a:pt x="32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48"/>
                  <a:pt x="10" y="47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5"/>
                  <a:pt x="11" y="44"/>
                  <a:pt x="13" y="44"/>
                </a:cubicBezTo>
                <a:cubicBezTo>
                  <a:pt x="13" y="42"/>
                  <a:pt x="13" y="42"/>
                  <a:pt x="13" y="42"/>
                </a:cubicBezTo>
                <a:cubicBezTo>
                  <a:pt x="9" y="40"/>
                  <a:pt x="6" y="38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2" y="31"/>
                  <a:pt x="0" y="27"/>
                  <a:pt x="0" y="22"/>
                </a:cubicBezTo>
                <a:cubicBezTo>
                  <a:pt x="0" y="16"/>
                  <a:pt x="3" y="10"/>
                  <a:pt x="7" y="6"/>
                </a:cubicBezTo>
                <a:cubicBezTo>
                  <a:pt x="11" y="2"/>
                  <a:pt x="16" y="0"/>
                  <a:pt x="22" y="0"/>
                </a:cubicBezTo>
                <a:cubicBezTo>
                  <a:pt x="29" y="0"/>
                  <a:pt x="34" y="2"/>
                  <a:pt x="38" y="6"/>
                </a:cubicBezTo>
                <a:cubicBezTo>
                  <a:pt x="42" y="10"/>
                  <a:pt x="45" y="16"/>
                  <a:pt x="45" y="22"/>
                </a:cubicBezTo>
                <a:cubicBezTo>
                  <a:pt x="45" y="27"/>
                  <a:pt x="43" y="31"/>
                  <a:pt x="41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39" y="38"/>
                  <a:pt x="36" y="40"/>
                  <a:pt x="32" y="42"/>
                </a:cubicBezTo>
                <a:close/>
                <a:moveTo>
                  <a:pt x="27" y="59"/>
                </a:moveTo>
                <a:cubicBezTo>
                  <a:pt x="27" y="61"/>
                  <a:pt x="25" y="63"/>
                  <a:pt x="23" y="63"/>
                </a:cubicBezTo>
                <a:cubicBezTo>
                  <a:pt x="20" y="63"/>
                  <a:pt x="18" y="61"/>
                  <a:pt x="18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0" y="58"/>
                  <a:pt x="10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6"/>
                  <a:pt x="12" y="54"/>
                  <a:pt x="13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4" y="56"/>
                  <a:pt x="34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lose/>
                <a:moveTo>
                  <a:pt x="18" y="9"/>
                </a:moveTo>
                <a:cubicBezTo>
                  <a:pt x="15" y="24"/>
                  <a:pt x="15" y="24"/>
                  <a:pt x="15" y="24"/>
                </a:cubicBezTo>
                <a:cubicBezTo>
                  <a:pt x="25" y="25"/>
                  <a:pt x="25" y="25"/>
                  <a:pt x="25" y="25"/>
                </a:cubicBezTo>
                <a:cubicBezTo>
                  <a:pt x="21" y="36"/>
                  <a:pt x="21" y="36"/>
                  <a:pt x="21" y="36"/>
                </a:cubicBezTo>
                <a:cubicBezTo>
                  <a:pt x="32" y="23"/>
                  <a:pt x="32" y="23"/>
                  <a:pt x="32" y="23"/>
                </a:cubicBezTo>
                <a:cubicBezTo>
                  <a:pt x="25" y="21"/>
                  <a:pt x="25" y="21"/>
                  <a:pt x="25" y="21"/>
                </a:cubicBezTo>
                <a:cubicBezTo>
                  <a:pt x="29" y="12"/>
                  <a:pt x="29" y="12"/>
                  <a:pt x="29" y="12"/>
                </a:cubicBezTo>
                <a:cubicBezTo>
                  <a:pt x="18" y="9"/>
                  <a:pt x="18" y="9"/>
                  <a:pt x="18" y="9"/>
                </a:cubicBezTo>
                <a:close/>
                <a:moveTo>
                  <a:pt x="13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3"/>
                  <a:pt x="33" y="54"/>
                  <a:pt x="32" y="54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4"/>
                  <a:pt x="10" y="53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0"/>
                  <a:pt x="12" y="49"/>
                  <a:pt x="13" y="49"/>
                </a:cubicBezTo>
                <a:close/>
                <a:moveTo>
                  <a:pt x="28" y="43"/>
                </a:moveTo>
                <a:cubicBezTo>
                  <a:pt x="28" y="40"/>
                  <a:pt x="28" y="40"/>
                  <a:pt x="28" y="40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38"/>
                  <a:pt x="29" y="38"/>
                  <a:pt x="29" y="38"/>
                </a:cubicBezTo>
                <a:cubicBezTo>
                  <a:pt x="33" y="37"/>
                  <a:pt x="35" y="35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9" y="29"/>
                  <a:pt x="40" y="26"/>
                  <a:pt x="40" y="22"/>
                </a:cubicBezTo>
                <a:cubicBezTo>
                  <a:pt x="40" y="17"/>
                  <a:pt x="38" y="13"/>
                  <a:pt x="35" y="9"/>
                </a:cubicBezTo>
                <a:cubicBezTo>
                  <a:pt x="32" y="6"/>
                  <a:pt x="27" y="4"/>
                  <a:pt x="22" y="4"/>
                </a:cubicBezTo>
                <a:cubicBezTo>
                  <a:pt x="18" y="4"/>
                  <a:pt x="13" y="6"/>
                  <a:pt x="10" y="9"/>
                </a:cubicBezTo>
                <a:cubicBezTo>
                  <a:pt x="7" y="13"/>
                  <a:pt x="5" y="17"/>
                  <a:pt x="5" y="22"/>
                </a:cubicBezTo>
                <a:cubicBezTo>
                  <a:pt x="5" y="26"/>
                  <a:pt x="6" y="29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10" y="35"/>
                  <a:pt x="12" y="37"/>
                  <a:pt x="16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3"/>
                  <a:pt x="17" y="43"/>
                  <a:pt x="17" y="43"/>
                </a:cubicBezTo>
                <a:lnTo>
                  <a:pt x="28" y="4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8" name="Freeform 91">
            <a:extLst>
              <a:ext uri="{FF2B5EF4-FFF2-40B4-BE49-F238E27FC236}">
                <a16:creationId xmlns:a16="http://schemas.microsoft.com/office/drawing/2014/main" id="{D1D03E19-7A55-486B-A465-EC94BC3C6876}"/>
              </a:ext>
            </a:extLst>
          </p:cNvPr>
          <p:cNvSpPr>
            <a:spLocks noEditPoints="1"/>
          </p:cNvSpPr>
          <p:nvPr/>
        </p:nvSpPr>
        <p:spPr bwMode="auto">
          <a:xfrm>
            <a:off x="3171825" y="3275013"/>
            <a:ext cx="636588" cy="636587"/>
          </a:xfrm>
          <a:custGeom>
            <a:avLst/>
            <a:gdLst>
              <a:gd name="T0" fmla="*/ 92408 w 62"/>
              <a:gd name="T1" fmla="*/ 544179 h 62"/>
              <a:gd name="T2" fmla="*/ 51338 w 62"/>
              <a:gd name="T3" fmla="*/ 318294 h 62"/>
              <a:gd name="T4" fmla="*/ 318294 w 62"/>
              <a:gd name="T5" fmla="*/ 51338 h 62"/>
              <a:gd name="T6" fmla="*/ 266956 w 62"/>
              <a:gd name="T7" fmla="*/ 338829 h 62"/>
              <a:gd name="T8" fmla="*/ 308026 w 62"/>
              <a:gd name="T9" fmla="*/ 266956 h 62"/>
              <a:gd name="T10" fmla="*/ 297759 w 62"/>
              <a:gd name="T11" fmla="*/ 297758 h 62"/>
              <a:gd name="T12" fmla="*/ 297759 w 62"/>
              <a:gd name="T13" fmla="*/ 297758 h 62"/>
              <a:gd name="T14" fmla="*/ 297759 w 62"/>
              <a:gd name="T15" fmla="*/ 308026 h 62"/>
              <a:gd name="T16" fmla="*/ 318294 w 62"/>
              <a:gd name="T17" fmla="*/ 349096 h 62"/>
              <a:gd name="T18" fmla="*/ 318294 w 62"/>
              <a:gd name="T19" fmla="*/ 349096 h 62"/>
              <a:gd name="T20" fmla="*/ 318294 w 62"/>
              <a:gd name="T21" fmla="*/ 349096 h 62"/>
              <a:gd name="T22" fmla="*/ 318294 w 62"/>
              <a:gd name="T23" fmla="*/ 349096 h 62"/>
              <a:gd name="T24" fmla="*/ 318294 w 62"/>
              <a:gd name="T25" fmla="*/ 349096 h 62"/>
              <a:gd name="T26" fmla="*/ 328562 w 62"/>
              <a:gd name="T27" fmla="*/ 349096 h 62"/>
              <a:gd name="T28" fmla="*/ 328562 w 62"/>
              <a:gd name="T29" fmla="*/ 349096 h 62"/>
              <a:gd name="T30" fmla="*/ 328562 w 62"/>
              <a:gd name="T31" fmla="*/ 349096 h 62"/>
              <a:gd name="T32" fmla="*/ 328562 w 62"/>
              <a:gd name="T33" fmla="*/ 349096 h 62"/>
              <a:gd name="T34" fmla="*/ 328562 w 62"/>
              <a:gd name="T35" fmla="*/ 349096 h 62"/>
              <a:gd name="T36" fmla="*/ 328562 w 62"/>
              <a:gd name="T37" fmla="*/ 349096 h 62"/>
              <a:gd name="T38" fmla="*/ 328562 w 62"/>
              <a:gd name="T39" fmla="*/ 349096 h 62"/>
              <a:gd name="T40" fmla="*/ 328562 w 62"/>
              <a:gd name="T41" fmla="*/ 338829 h 62"/>
              <a:gd name="T42" fmla="*/ 328562 w 62"/>
              <a:gd name="T43" fmla="*/ 338829 h 62"/>
              <a:gd name="T44" fmla="*/ 328562 w 62"/>
              <a:gd name="T45" fmla="*/ 338829 h 62"/>
              <a:gd name="T46" fmla="*/ 328562 w 62"/>
              <a:gd name="T47" fmla="*/ 338829 h 62"/>
              <a:gd name="T48" fmla="*/ 338829 w 62"/>
              <a:gd name="T49" fmla="*/ 338829 h 62"/>
              <a:gd name="T50" fmla="*/ 338829 w 62"/>
              <a:gd name="T51" fmla="*/ 338829 h 62"/>
              <a:gd name="T52" fmla="*/ 338829 w 62"/>
              <a:gd name="T53" fmla="*/ 338829 h 62"/>
              <a:gd name="T54" fmla="*/ 338829 w 62"/>
              <a:gd name="T55" fmla="*/ 338829 h 62"/>
              <a:gd name="T56" fmla="*/ 338829 w 62"/>
              <a:gd name="T57" fmla="*/ 338829 h 62"/>
              <a:gd name="T58" fmla="*/ 338829 w 62"/>
              <a:gd name="T59" fmla="*/ 338829 h 62"/>
              <a:gd name="T60" fmla="*/ 338829 w 62"/>
              <a:gd name="T61" fmla="*/ 338829 h 62"/>
              <a:gd name="T62" fmla="*/ 338829 w 62"/>
              <a:gd name="T63" fmla="*/ 328561 h 62"/>
              <a:gd name="T64" fmla="*/ 318294 w 62"/>
              <a:gd name="T65" fmla="*/ 287491 h 62"/>
              <a:gd name="T66" fmla="*/ 318294 w 62"/>
              <a:gd name="T67" fmla="*/ 287491 h 62"/>
              <a:gd name="T68" fmla="*/ 318294 w 62"/>
              <a:gd name="T69" fmla="*/ 287491 h 62"/>
              <a:gd name="T70" fmla="*/ 318294 w 62"/>
              <a:gd name="T71" fmla="*/ 287491 h 62"/>
              <a:gd name="T72" fmla="*/ 318294 w 62"/>
              <a:gd name="T73" fmla="*/ 287491 h 62"/>
              <a:gd name="T74" fmla="*/ 318294 w 62"/>
              <a:gd name="T75" fmla="*/ 287491 h 62"/>
              <a:gd name="T76" fmla="*/ 318294 w 62"/>
              <a:gd name="T77" fmla="*/ 287491 h 62"/>
              <a:gd name="T78" fmla="*/ 318294 w 62"/>
              <a:gd name="T79" fmla="*/ 287491 h 62"/>
              <a:gd name="T80" fmla="*/ 318294 w 62"/>
              <a:gd name="T81" fmla="*/ 297758 h 62"/>
              <a:gd name="T82" fmla="*/ 318294 w 62"/>
              <a:gd name="T83" fmla="*/ 297758 h 62"/>
              <a:gd name="T84" fmla="*/ 318294 w 62"/>
              <a:gd name="T85" fmla="*/ 297758 h 62"/>
              <a:gd name="T86" fmla="*/ 308026 w 62"/>
              <a:gd name="T87" fmla="*/ 297758 h 62"/>
              <a:gd name="T88" fmla="*/ 308026 w 62"/>
              <a:gd name="T89" fmla="*/ 297758 h 62"/>
              <a:gd name="T90" fmla="*/ 308026 w 62"/>
              <a:gd name="T91" fmla="*/ 297758 h 62"/>
              <a:gd name="T92" fmla="*/ 308026 w 62"/>
              <a:gd name="T93" fmla="*/ 297758 h 62"/>
              <a:gd name="T94" fmla="*/ 308026 w 62"/>
              <a:gd name="T95" fmla="*/ 297758 h 62"/>
              <a:gd name="T96" fmla="*/ 308026 w 62"/>
              <a:gd name="T97" fmla="*/ 297758 h 62"/>
              <a:gd name="T98" fmla="*/ 308026 w 62"/>
              <a:gd name="T99" fmla="*/ 297758 h 62"/>
              <a:gd name="T100" fmla="*/ 308026 w 62"/>
              <a:gd name="T101" fmla="*/ 297758 h 62"/>
              <a:gd name="T102" fmla="*/ 308026 w 62"/>
              <a:gd name="T103" fmla="*/ 297758 h 62"/>
              <a:gd name="T104" fmla="*/ 215619 w 62"/>
              <a:gd name="T105" fmla="*/ 164281 h 62"/>
              <a:gd name="T106" fmla="*/ 174548 w 62"/>
              <a:gd name="T107" fmla="*/ 164281 h 62"/>
              <a:gd name="T108" fmla="*/ 472307 w 62"/>
              <a:gd name="T109" fmla="*/ 164281 h 62"/>
              <a:gd name="T110" fmla="*/ 318294 w 62"/>
              <a:gd name="T111" fmla="*/ 595517 h 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"/>
              <a:gd name="T169" fmla="*/ 0 h 62"/>
              <a:gd name="T170" fmla="*/ 62 w 62"/>
              <a:gd name="T171" fmla="*/ 62 h 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" h="62">
                <a:moveTo>
                  <a:pt x="31" y="0"/>
                </a:moveTo>
                <a:cubicBezTo>
                  <a:pt x="40" y="0"/>
                  <a:pt x="48" y="3"/>
                  <a:pt x="53" y="9"/>
                </a:cubicBezTo>
                <a:cubicBezTo>
                  <a:pt x="59" y="15"/>
                  <a:pt x="62" y="22"/>
                  <a:pt x="62" y="31"/>
                </a:cubicBezTo>
                <a:cubicBezTo>
                  <a:pt x="62" y="39"/>
                  <a:pt x="59" y="47"/>
                  <a:pt x="53" y="53"/>
                </a:cubicBezTo>
                <a:cubicBezTo>
                  <a:pt x="48" y="58"/>
                  <a:pt x="40" y="62"/>
                  <a:pt x="31" y="62"/>
                </a:cubicBezTo>
                <a:cubicBezTo>
                  <a:pt x="23" y="62"/>
                  <a:pt x="15" y="58"/>
                  <a:pt x="9" y="53"/>
                </a:cubicBezTo>
                <a:cubicBezTo>
                  <a:pt x="4" y="47"/>
                  <a:pt x="0" y="39"/>
                  <a:pt x="0" y="31"/>
                </a:cubicBezTo>
                <a:cubicBezTo>
                  <a:pt x="0" y="22"/>
                  <a:pt x="4" y="15"/>
                  <a:pt x="9" y="9"/>
                </a:cubicBezTo>
                <a:cubicBezTo>
                  <a:pt x="15" y="3"/>
                  <a:pt x="23" y="0"/>
                  <a:pt x="31" y="0"/>
                </a:cubicBezTo>
                <a:close/>
                <a:moveTo>
                  <a:pt x="31" y="5"/>
                </a:moveTo>
                <a:cubicBezTo>
                  <a:pt x="24" y="5"/>
                  <a:pt x="18" y="8"/>
                  <a:pt x="13" y="13"/>
                </a:cubicBezTo>
                <a:cubicBezTo>
                  <a:pt x="8" y="17"/>
                  <a:pt x="5" y="24"/>
                  <a:pt x="5" y="31"/>
                </a:cubicBezTo>
                <a:cubicBezTo>
                  <a:pt x="5" y="38"/>
                  <a:pt x="8" y="45"/>
                  <a:pt x="13" y="49"/>
                </a:cubicBezTo>
                <a:cubicBezTo>
                  <a:pt x="18" y="54"/>
                  <a:pt x="24" y="57"/>
                  <a:pt x="31" y="57"/>
                </a:cubicBezTo>
                <a:cubicBezTo>
                  <a:pt x="38" y="57"/>
                  <a:pt x="45" y="54"/>
                  <a:pt x="49" y="49"/>
                </a:cubicBezTo>
                <a:cubicBezTo>
                  <a:pt x="54" y="45"/>
                  <a:pt x="57" y="38"/>
                  <a:pt x="57" y="31"/>
                </a:cubicBezTo>
                <a:cubicBezTo>
                  <a:pt x="57" y="24"/>
                  <a:pt x="54" y="17"/>
                  <a:pt x="49" y="13"/>
                </a:cubicBezTo>
                <a:cubicBezTo>
                  <a:pt x="45" y="8"/>
                  <a:pt x="38" y="5"/>
                  <a:pt x="31" y="5"/>
                </a:cubicBezTo>
                <a:close/>
                <a:moveTo>
                  <a:pt x="31" y="13"/>
                </a:moveTo>
                <a:cubicBezTo>
                  <a:pt x="28" y="13"/>
                  <a:pt x="26" y="14"/>
                  <a:pt x="23" y="15"/>
                </a:cubicBezTo>
                <a:cubicBezTo>
                  <a:pt x="23" y="14"/>
                  <a:pt x="23" y="14"/>
                  <a:pt x="23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8" y="27"/>
                  <a:pt x="28" y="27"/>
                  <a:pt x="28" y="27"/>
                </a:cubicBezTo>
                <a:cubicBezTo>
                  <a:pt x="26" y="28"/>
                  <a:pt x="25" y="31"/>
                  <a:pt x="26" y="33"/>
                </a:cubicBezTo>
                <a:cubicBezTo>
                  <a:pt x="27" y="35"/>
                  <a:pt x="30" y="37"/>
                  <a:pt x="32" y="36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7"/>
                  <a:pt x="36" y="37"/>
                  <a:pt x="36" y="37"/>
                </a:cubicBezTo>
                <a:cubicBezTo>
                  <a:pt x="35" y="35"/>
                  <a:pt x="35" y="35"/>
                  <a:pt x="35" y="35"/>
                </a:cubicBezTo>
                <a:cubicBezTo>
                  <a:pt x="36" y="33"/>
                  <a:pt x="37" y="31"/>
                  <a:pt x="36" y="29"/>
                </a:cubicBezTo>
                <a:cubicBezTo>
                  <a:pt x="35" y="27"/>
                  <a:pt x="33" y="25"/>
                  <a:pt x="30" y="26"/>
                </a:cubicBezTo>
                <a:cubicBezTo>
                  <a:pt x="25" y="18"/>
                  <a:pt x="25" y="18"/>
                  <a:pt x="25" y="18"/>
                </a:cubicBezTo>
                <a:cubicBezTo>
                  <a:pt x="26" y="18"/>
                  <a:pt x="27" y="17"/>
                  <a:pt x="29" y="17"/>
                </a:cubicBezTo>
                <a:cubicBezTo>
                  <a:pt x="36" y="17"/>
                  <a:pt x="42" y="23"/>
                  <a:pt x="42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1"/>
                  <a:pt x="41" y="13"/>
                  <a:pt x="31" y="13"/>
                </a:cubicBezTo>
                <a:close/>
                <a:moveTo>
                  <a:pt x="29" y="29"/>
                </a:move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1"/>
                  <a:pt x="29" y="32"/>
                </a:cubicBezTo>
                <a:cubicBezTo>
                  <a:pt x="29" y="33"/>
                  <a:pt x="30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4" y="32"/>
                  <a:pt x="34" y="31"/>
                  <a:pt x="34" y="30"/>
                </a:cubicBezTo>
                <a:cubicBezTo>
                  <a:pt x="33" y="29"/>
                  <a:pt x="32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lose/>
                <a:moveTo>
                  <a:pt x="23" y="19"/>
                </a:moveTo>
                <a:cubicBezTo>
                  <a:pt x="21" y="16"/>
                  <a:pt x="21" y="16"/>
                  <a:pt x="21" y="16"/>
                </a:cubicBezTo>
                <a:cubicBezTo>
                  <a:pt x="17" y="19"/>
                  <a:pt x="14" y="25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6"/>
                  <a:pt x="18" y="21"/>
                  <a:pt x="23" y="19"/>
                </a:cubicBezTo>
                <a:close/>
                <a:moveTo>
                  <a:pt x="46" y="16"/>
                </a:moveTo>
                <a:cubicBezTo>
                  <a:pt x="42" y="13"/>
                  <a:pt x="37" y="10"/>
                  <a:pt x="31" y="10"/>
                </a:cubicBezTo>
                <a:cubicBezTo>
                  <a:pt x="26" y="10"/>
                  <a:pt x="20" y="13"/>
                  <a:pt x="17" y="16"/>
                </a:cubicBezTo>
                <a:cubicBezTo>
                  <a:pt x="13" y="20"/>
                  <a:pt x="11" y="25"/>
                  <a:pt x="11" y="31"/>
                </a:cubicBezTo>
                <a:cubicBezTo>
                  <a:pt x="11" y="37"/>
                  <a:pt x="13" y="42"/>
                  <a:pt x="17" y="45"/>
                </a:cubicBezTo>
                <a:cubicBezTo>
                  <a:pt x="20" y="49"/>
                  <a:pt x="26" y="51"/>
                  <a:pt x="31" y="51"/>
                </a:cubicBezTo>
                <a:cubicBezTo>
                  <a:pt x="37" y="51"/>
                  <a:pt x="42" y="49"/>
                  <a:pt x="46" y="45"/>
                </a:cubicBezTo>
                <a:cubicBezTo>
                  <a:pt x="49" y="42"/>
                  <a:pt x="52" y="37"/>
                  <a:pt x="52" y="31"/>
                </a:cubicBezTo>
                <a:cubicBezTo>
                  <a:pt x="52" y="25"/>
                  <a:pt x="49" y="20"/>
                  <a:pt x="46" y="16"/>
                </a:cubicBezTo>
                <a:close/>
                <a:moveTo>
                  <a:pt x="51" y="11"/>
                </a:moveTo>
                <a:cubicBezTo>
                  <a:pt x="46" y="6"/>
                  <a:pt x="39" y="3"/>
                  <a:pt x="31" y="3"/>
                </a:cubicBezTo>
                <a:cubicBezTo>
                  <a:pt x="24" y="3"/>
                  <a:pt x="17" y="6"/>
                  <a:pt x="12" y="11"/>
                </a:cubicBezTo>
                <a:cubicBezTo>
                  <a:pt x="7" y="16"/>
                  <a:pt x="4" y="23"/>
                  <a:pt x="4" y="31"/>
                </a:cubicBezTo>
                <a:cubicBezTo>
                  <a:pt x="4" y="38"/>
                  <a:pt x="7" y="45"/>
                  <a:pt x="12" y="50"/>
                </a:cubicBezTo>
                <a:cubicBezTo>
                  <a:pt x="17" y="55"/>
                  <a:pt x="24" y="58"/>
                  <a:pt x="31" y="58"/>
                </a:cubicBezTo>
                <a:cubicBezTo>
                  <a:pt x="39" y="58"/>
                  <a:pt x="46" y="55"/>
                  <a:pt x="51" y="50"/>
                </a:cubicBezTo>
                <a:cubicBezTo>
                  <a:pt x="56" y="45"/>
                  <a:pt x="59" y="38"/>
                  <a:pt x="59" y="31"/>
                </a:cubicBezTo>
                <a:cubicBezTo>
                  <a:pt x="59" y="23"/>
                  <a:pt x="56" y="16"/>
                  <a:pt x="51" y="1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9" name="Freeform 92">
            <a:extLst>
              <a:ext uri="{FF2B5EF4-FFF2-40B4-BE49-F238E27FC236}">
                <a16:creationId xmlns:a16="http://schemas.microsoft.com/office/drawing/2014/main" id="{C4F55802-A1A0-4483-8A01-0E19ADFD7CB3}"/>
              </a:ext>
            </a:extLst>
          </p:cNvPr>
          <p:cNvSpPr>
            <a:spLocks/>
          </p:cNvSpPr>
          <p:nvPr/>
        </p:nvSpPr>
        <p:spPr bwMode="auto">
          <a:xfrm>
            <a:off x="5426075" y="3222625"/>
            <a:ext cx="523875" cy="358775"/>
          </a:xfrm>
          <a:custGeom>
            <a:avLst/>
            <a:gdLst>
              <a:gd name="T0" fmla="*/ 0 w 51"/>
              <a:gd name="T1" fmla="*/ 215265 h 35"/>
              <a:gd name="T2" fmla="*/ 441699 w 51"/>
              <a:gd name="T3" fmla="*/ 164011 h 35"/>
              <a:gd name="T4" fmla="*/ 482787 w 51"/>
              <a:gd name="T5" fmla="*/ 102507 h 35"/>
              <a:gd name="T6" fmla="*/ 503331 w 51"/>
              <a:gd name="T7" fmla="*/ 225516 h 35"/>
              <a:gd name="T8" fmla="*/ 523875 w 51"/>
              <a:gd name="T9" fmla="*/ 338274 h 35"/>
              <a:gd name="T10" fmla="*/ 400610 w 51"/>
              <a:gd name="T11" fmla="*/ 348524 h 35"/>
              <a:gd name="T12" fmla="*/ 287618 w 51"/>
              <a:gd name="T13" fmla="*/ 358775 h 35"/>
              <a:gd name="T14" fmla="*/ 338978 w 51"/>
              <a:gd name="T15" fmla="*/ 297271 h 35"/>
              <a:gd name="T16" fmla="*/ 30816 w 51"/>
              <a:gd name="T17" fmla="*/ 225516 h 35"/>
              <a:gd name="T18" fmla="*/ 0 w 51"/>
              <a:gd name="T19" fmla="*/ 215265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35"/>
              <a:gd name="T32" fmla="*/ 51 w 51"/>
              <a:gd name="T33" fmla="*/ 35 h 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35">
                <a:moveTo>
                  <a:pt x="0" y="21"/>
                </a:moveTo>
                <a:cubicBezTo>
                  <a:pt x="7" y="6"/>
                  <a:pt x="25" y="0"/>
                  <a:pt x="43" y="16"/>
                </a:cubicBezTo>
                <a:cubicBezTo>
                  <a:pt x="47" y="10"/>
                  <a:pt x="47" y="10"/>
                  <a:pt x="47" y="10"/>
                </a:cubicBezTo>
                <a:cubicBezTo>
                  <a:pt x="49" y="22"/>
                  <a:pt x="49" y="22"/>
                  <a:pt x="49" y="22"/>
                </a:cubicBezTo>
                <a:cubicBezTo>
                  <a:pt x="51" y="33"/>
                  <a:pt x="51" y="33"/>
                  <a:pt x="51" y="33"/>
                </a:cubicBezTo>
                <a:cubicBezTo>
                  <a:pt x="39" y="34"/>
                  <a:pt x="39" y="34"/>
                  <a:pt x="39" y="34"/>
                </a:cubicBezTo>
                <a:cubicBezTo>
                  <a:pt x="28" y="35"/>
                  <a:pt x="28" y="35"/>
                  <a:pt x="28" y="35"/>
                </a:cubicBezTo>
                <a:cubicBezTo>
                  <a:pt x="33" y="29"/>
                  <a:pt x="33" y="29"/>
                  <a:pt x="33" y="29"/>
                </a:cubicBezTo>
                <a:cubicBezTo>
                  <a:pt x="23" y="19"/>
                  <a:pt x="13" y="18"/>
                  <a:pt x="3" y="22"/>
                </a:cubicBezTo>
                <a:cubicBezTo>
                  <a:pt x="2" y="21"/>
                  <a:pt x="1" y="21"/>
                  <a:pt x="0" y="2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0" name="Freeform 93">
            <a:extLst>
              <a:ext uri="{FF2B5EF4-FFF2-40B4-BE49-F238E27FC236}">
                <a16:creationId xmlns:a16="http://schemas.microsoft.com/office/drawing/2014/main" id="{4ADBEB2C-C993-4293-9348-30562C391B4A}"/>
              </a:ext>
            </a:extLst>
          </p:cNvPr>
          <p:cNvSpPr>
            <a:spLocks/>
          </p:cNvSpPr>
          <p:nvPr/>
        </p:nvSpPr>
        <p:spPr bwMode="auto">
          <a:xfrm>
            <a:off x="5354638" y="3581400"/>
            <a:ext cx="511175" cy="358775"/>
          </a:xfrm>
          <a:custGeom>
            <a:avLst/>
            <a:gdLst>
              <a:gd name="T0" fmla="*/ 511175 w 50"/>
              <a:gd name="T1" fmla="*/ 143510 h 35"/>
              <a:gd name="T2" fmla="*/ 71565 w 50"/>
              <a:gd name="T3" fmla="*/ 194764 h 35"/>
              <a:gd name="T4" fmla="*/ 30671 w 50"/>
              <a:gd name="T5" fmla="*/ 246017 h 35"/>
              <a:gd name="T6" fmla="*/ 10224 w 50"/>
              <a:gd name="T7" fmla="*/ 133259 h 35"/>
              <a:gd name="T8" fmla="*/ 0 w 50"/>
              <a:gd name="T9" fmla="*/ 20501 h 35"/>
              <a:gd name="T10" fmla="*/ 112459 w 50"/>
              <a:gd name="T11" fmla="*/ 10251 h 35"/>
              <a:gd name="T12" fmla="*/ 224917 w 50"/>
              <a:gd name="T13" fmla="*/ 0 h 35"/>
              <a:gd name="T14" fmla="*/ 184023 w 50"/>
              <a:gd name="T15" fmla="*/ 61504 h 35"/>
              <a:gd name="T16" fmla="*/ 480505 w 50"/>
              <a:gd name="T17" fmla="*/ 133259 h 35"/>
              <a:gd name="T18" fmla="*/ 511175 w 50"/>
              <a:gd name="T19" fmla="*/ 143510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"/>
              <a:gd name="T31" fmla="*/ 0 h 35"/>
              <a:gd name="T32" fmla="*/ 50 w 50"/>
              <a:gd name="T33" fmla="*/ 35 h 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" h="35">
                <a:moveTo>
                  <a:pt x="50" y="14"/>
                </a:moveTo>
                <a:cubicBezTo>
                  <a:pt x="43" y="29"/>
                  <a:pt x="26" y="35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2"/>
                  <a:pt x="0" y="2"/>
                  <a:pt x="0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18" y="6"/>
                  <a:pt x="18" y="6"/>
                  <a:pt x="18" y="6"/>
                </a:cubicBezTo>
                <a:cubicBezTo>
                  <a:pt x="28" y="16"/>
                  <a:pt x="37" y="16"/>
                  <a:pt x="47" y="13"/>
                </a:cubicBezTo>
                <a:cubicBezTo>
                  <a:pt x="48" y="13"/>
                  <a:pt x="49" y="14"/>
                  <a:pt x="50" y="1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1" name="Freeform 94">
            <a:extLst>
              <a:ext uri="{FF2B5EF4-FFF2-40B4-BE49-F238E27FC236}">
                <a16:creationId xmlns:a16="http://schemas.microsoft.com/office/drawing/2014/main" id="{84EF3751-AF51-4875-BD41-1C649CA956ED}"/>
              </a:ext>
            </a:extLst>
          </p:cNvPr>
          <p:cNvSpPr>
            <a:spLocks noEditPoints="1"/>
          </p:cNvSpPr>
          <p:nvPr/>
        </p:nvSpPr>
        <p:spPr bwMode="auto">
          <a:xfrm>
            <a:off x="4257675" y="2262188"/>
            <a:ext cx="665163" cy="622300"/>
          </a:xfrm>
          <a:custGeom>
            <a:avLst/>
            <a:gdLst>
              <a:gd name="T0" fmla="*/ 337698 w 65"/>
              <a:gd name="T1" fmla="*/ 112218 h 61"/>
              <a:gd name="T2" fmla="*/ 552597 w 65"/>
              <a:gd name="T3" fmla="*/ 336654 h 61"/>
              <a:gd name="T4" fmla="*/ 573064 w 65"/>
              <a:gd name="T5" fmla="*/ 357057 h 61"/>
              <a:gd name="T6" fmla="*/ 654930 w 65"/>
              <a:gd name="T7" fmla="*/ 428469 h 61"/>
              <a:gd name="T8" fmla="*/ 665163 w 65"/>
              <a:gd name="T9" fmla="*/ 438670 h 61"/>
              <a:gd name="T10" fmla="*/ 654930 w 65"/>
              <a:gd name="T11" fmla="*/ 459074 h 61"/>
              <a:gd name="T12" fmla="*/ 573064 w 65"/>
              <a:gd name="T13" fmla="*/ 581493 h 61"/>
              <a:gd name="T14" fmla="*/ 429798 w 65"/>
              <a:gd name="T15" fmla="*/ 622300 h 61"/>
              <a:gd name="T16" fmla="*/ 419564 w 65"/>
              <a:gd name="T17" fmla="*/ 622300 h 61"/>
              <a:gd name="T18" fmla="*/ 409331 w 65"/>
              <a:gd name="T19" fmla="*/ 612098 h 61"/>
              <a:gd name="T20" fmla="*/ 368398 w 65"/>
              <a:gd name="T21" fmla="*/ 571292 h 61"/>
              <a:gd name="T22" fmla="*/ 347931 w 65"/>
              <a:gd name="T23" fmla="*/ 550889 h 61"/>
              <a:gd name="T24" fmla="*/ 368398 w 65"/>
              <a:gd name="T25" fmla="*/ 530485 h 61"/>
              <a:gd name="T26" fmla="*/ 378631 w 65"/>
              <a:gd name="T27" fmla="*/ 510082 h 61"/>
              <a:gd name="T28" fmla="*/ 153499 w 65"/>
              <a:gd name="T29" fmla="*/ 285646 h 61"/>
              <a:gd name="T30" fmla="*/ 143266 w 65"/>
              <a:gd name="T31" fmla="*/ 275444 h 61"/>
              <a:gd name="T32" fmla="*/ 153499 w 65"/>
              <a:gd name="T33" fmla="*/ 265243 h 61"/>
              <a:gd name="T34" fmla="*/ 173966 w 65"/>
              <a:gd name="T35" fmla="*/ 183630 h 61"/>
              <a:gd name="T36" fmla="*/ 122799 w 65"/>
              <a:gd name="T37" fmla="*/ 204033 h 61"/>
              <a:gd name="T38" fmla="*/ 71633 w 65"/>
              <a:gd name="T39" fmla="*/ 153025 h 61"/>
              <a:gd name="T40" fmla="*/ 214899 w 65"/>
              <a:gd name="T41" fmla="*/ 71411 h 61"/>
              <a:gd name="T42" fmla="*/ 255832 w 65"/>
              <a:gd name="T43" fmla="*/ 122420 h 61"/>
              <a:gd name="T44" fmla="*/ 306998 w 65"/>
              <a:gd name="T45" fmla="*/ 112218 h 61"/>
              <a:gd name="T46" fmla="*/ 327465 w 65"/>
              <a:gd name="T47" fmla="*/ 102016 h 61"/>
              <a:gd name="T48" fmla="*/ 337698 w 65"/>
              <a:gd name="T49" fmla="*/ 112218 h 61"/>
              <a:gd name="T50" fmla="*/ 440031 w 65"/>
              <a:gd name="T51" fmla="*/ 316251 h 61"/>
              <a:gd name="T52" fmla="*/ 368398 w 65"/>
              <a:gd name="T53" fmla="*/ 316251 h 61"/>
              <a:gd name="T54" fmla="*/ 368398 w 65"/>
              <a:gd name="T55" fmla="*/ 397864 h 61"/>
              <a:gd name="T56" fmla="*/ 440031 w 65"/>
              <a:gd name="T57" fmla="*/ 397864 h 61"/>
              <a:gd name="T58" fmla="*/ 440031 w 65"/>
              <a:gd name="T59" fmla="*/ 316251 h 61"/>
              <a:gd name="T60" fmla="*/ 133033 w 65"/>
              <a:gd name="T61" fmla="*/ 0 h 61"/>
              <a:gd name="T62" fmla="*/ 0 w 65"/>
              <a:gd name="T63" fmla="*/ 81613 h 61"/>
              <a:gd name="T64" fmla="*/ 51166 w 65"/>
              <a:gd name="T65" fmla="*/ 132621 h 61"/>
              <a:gd name="T66" fmla="*/ 194432 w 65"/>
              <a:gd name="T67" fmla="*/ 51008 h 61"/>
              <a:gd name="T68" fmla="*/ 133033 w 65"/>
              <a:gd name="T69" fmla="*/ 0 h 61"/>
              <a:gd name="T70" fmla="*/ 511664 w 65"/>
              <a:gd name="T71" fmla="*/ 377461 h 61"/>
              <a:gd name="T72" fmla="*/ 306998 w 65"/>
              <a:gd name="T73" fmla="*/ 163226 h 61"/>
              <a:gd name="T74" fmla="*/ 225132 w 65"/>
              <a:gd name="T75" fmla="*/ 183630 h 61"/>
              <a:gd name="T76" fmla="*/ 214899 w 65"/>
              <a:gd name="T77" fmla="*/ 265243 h 61"/>
              <a:gd name="T78" fmla="*/ 419564 w 65"/>
              <a:gd name="T79" fmla="*/ 469275 h 61"/>
              <a:gd name="T80" fmla="*/ 470731 w 65"/>
              <a:gd name="T81" fmla="*/ 428469 h 61"/>
              <a:gd name="T82" fmla="*/ 511664 w 65"/>
              <a:gd name="T83" fmla="*/ 377461 h 6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5"/>
              <a:gd name="T127" fmla="*/ 0 h 61"/>
              <a:gd name="T128" fmla="*/ 65 w 65"/>
              <a:gd name="T129" fmla="*/ 61 h 6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5" h="61">
                <a:moveTo>
                  <a:pt x="33" y="11"/>
                </a:moveTo>
                <a:cubicBezTo>
                  <a:pt x="54" y="33"/>
                  <a:pt x="54" y="33"/>
                  <a:pt x="54" y="33"/>
                </a:cubicBezTo>
                <a:cubicBezTo>
                  <a:pt x="56" y="35"/>
                  <a:pt x="56" y="35"/>
                  <a:pt x="56" y="35"/>
                </a:cubicBezTo>
                <a:cubicBezTo>
                  <a:pt x="64" y="42"/>
                  <a:pt x="64" y="42"/>
                  <a:pt x="64" y="42"/>
                </a:cubicBezTo>
                <a:cubicBezTo>
                  <a:pt x="65" y="43"/>
                  <a:pt x="65" y="43"/>
                  <a:pt x="65" y="43"/>
                </a:cubicBezTo>
                <a:cubicBezTo>
                  <a:pt x="64" y="45"/>
                  <a:pt x="64" y="45"/>
                  <a:pt x="64" y="45"/>
                </a:cubicBezTo>
                <a:cubicBezTo>
                  <a:pt x="63" y="51"/>
                  <a:pt x="60" y="55"/>
                  <a:pt x="56" y="57"/>
                </a:cubicBezTo>
                <a:cubicBezTo>
                  <a:pt x="52" y="61"/>
                  <a:pt x="46" y="61"/>
                  <a:pt x="42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56"/>
                  <a:pt x="36" y="56"/>
                  <a:pt x="36" y="56"/>
                </a:cubicBezTo>
                <a:cubicBezTo>
                  <a:pt x="34" y="54"/>
                  <a:pt x="34" y="54"/>
                  <a:pt x="34" y="54"/>
                </a:cubicBezTo>
                <a:cubicBezTo>
                  <a:pt x="36" y="52"/>
                  <a:pt x="36" y="52"/>
                  <a:pt x="36" y="52"/>
                </a:cubicBezTo>
                <a:cubicBezTo>
                  <a:pt x="37" y="50"/>
                  <a:pt x="37" y="50"/>
                  <a:pt x="37" y="50"/>
                </a:cubicBezTo>
                <a:cubicBezTo>
                  <a:pt x="15" y="28"/>
                  <a:pt x="15" y="28"/>
                  <a:pt x="15" y="28"/>
                </a:cubicBezTo>
                <a:cubicBezTo>
                  <a:pt x="14" y="27"/>
                  <a:pt x="14" y="27"/>
                  <a:pt x="14" y="27"/>
                </a:cubicBezTo>
                <a:cubicBezTo>
                  <a:pt x="15" y="26"/>
                  <a:pt x="15" y="26"/>
                  <a:pt x="15" y="26"/>
                </a:cubicBezTo>
                <a:cubicBezTo>
                  <a:pt x="17" y="18"/>
                  <a:pt x="17" y="18"/>
                  <a:pt x="17" y="18"/>
                </a:cubicBezTo>
                <a:cubicBezTo>
                  <a:pt x="12" y="20"/>
                  <a:pt x="12" y="20"/>
                  <a:pt x="12" y="20"/>
                </a:cubicBezTo>
                <a:cubicBezTo>
                  <a:pt x="7" y="15"/>
                  <a:pt x="7" y="15"/>
                  <a:pt x="7" y="15"/>
                </a:cubicBezTo>
                <a:cubicBezTo>
                  <a:pt x="21" y="7"/>
                  <a:pt x="21" y="7"/>
                  <a:pt x="21" y="7"/>
                </a:cubicBezTo>
                <a:cubicBezTo>
                  <a:pt x="25" y="12"/>
                  <a:pt x="25" y="12"/>
                  <a:pt x="25" y="12"/>
                </a:cubicBezTo>
                <a:cubicBezTo>
                  <a:pt x="30" y="11"/>
                  <a:pt x="30" y="11"/>
                  <a:pt x="30" y="11"/>
                </a:cubicBezTo>
                <a:cubicBezTo>
                  <a:pt x="32" y="10"/>
                  <a:pt x="32" y="10"/>
                  <a:pt x="32" y="10"/>
                </a:cubicBezTo>
                <a:cubicBezTo>
                  <a:pt x="33" y="11"/>
                  <a:pt x="33" y="11"/>
                  <a:pt x="33" y="11"/>
                </a:cubicBezTo>
                <a:close/>
                <a:moveTo>
                  <a:pt x="43" y="31"/>
                </a:moveTo>
                <a:cubicBezTo>
                  <a:pt x="41" y="29"/>
                  <a:pt x="38" y="29"/>
                  <a:pt x="36" y="31"/>
                </a:cubicBezTo>
                <a:cubicBezTo>
                  <a:pt x="33" y="33"/>
                  <a:pt x="33" y="37"/>
                  <a:pt x="36" y="39"/>
                </a:cubicBezTo>
                <a:cubicBezTo>
                  <a:pt x="38" y="41"/>
                  <a:pt x="41" y="41"/>
                  <a:pt x="43" y="39"/>
                </a:cubicBezTo>
                <a:cubicBezTo>
                  <a:pt x="45" y="37"/>
                  <a:pt x="45" y="33"/>
                  <a:pt x="43" y="31"/>
                </a:cubicBezTo>
                <a:close/>
                <a:moveTo>
                  <a:pt x="13" y="0"/>
                </a:moveTo>
                <a:cubicBezTo>
                  <a:pt x="0" y="8"/>
                  <a:pt x="0" y="8"/>
                  <a:pt x="0" y="8"/>
                </a:cubicBezTo>
                <a:cubicBezTo>
                  <a:pt x="5" y="13"/>
                  <a:pt x="5" y="13"/>
                  <a:pt x="5" y="13"/>
                </a:cubicBezTo>
                <a:cubicBezTo>
                  <a:pt x="19" y="5"/>
                  <a:pt x="19" y="5"/>
                  <a:pt x="19" y="5"/>
                </a:cubicBezTo>
                <a:cubicBezTo>
                  <a:pt x="13" y="0"/>
                  <a:pt x="13" y="0"/>
                  <a:pt x="13" y="0"/>
                </a:cubicBezTo>
                <a:close/>
                <a:moveTo>
                  <a:pt x="50" y="37"/>
                </a:moveTo>
                <a:cubicBezTo>
                  <a:pt x="30" y="16"/>
                  <a:pt x="30" y="16"/>
                  <a:pt x="30" y="1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26"/>
                  <a:pt x="21" y="26"/>
                  <a:pt x="21" y="26"/>
                </a:cubicBezTo>
                <a:cubicBezTo>
                  <a:pt x="41" y="46"/>
                  <a:pt x="41" y="46"/>
                  <a:pt x="41" y="46"/>
                </a:cubicBezTo>
                <a:cubicBezTo>
                  <a:pt x="46" y="42"/>
                  <a:pt x="46" y="42"/>
                  <a:pt x="46" y="42"/>
                </a:cubicBezTo>
                <a:lnTo>
                  <a:pt x="50" y="3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2" name="Freeform 95">
            <a:extLst>
              <a:ext uri="{FF2B5EF4-FFF2-40B4-BE49-F238E27FC236}">
                <a16:creationId xmlns:a16="http://schemas.microsoft.com/office/drawing/2014/main" id="{F1E091B5-6215-4AFC-9708-C1FD4A2F20C2}"/>
              </a:ext>
            </a:extLst>
          </p:cNvPr>
          <p:cNvSpPr>
            <a:spLocks noEditPoints="1"/>
          </p:cNvSpPr>
          <p:nvPr/>
        </p:nvSpPr>
        <p:spPr bwMode="auto">
          <a:xfrm>
            <a:off x="2159000" y="1174750"/>
            <a:ext cx="500063" cy="644525"/>
          </a:xfrm>
          <a:custGeom>
            <a:avLst/>
            <a:gdLst>
              <a:gd name="T0" fmla="*/ 112259 w 49"/>
              <a:gd name="T1" fmla="*/ 450144 h 63"/>
              <a:gd name="T2" fmla="*/ 142875 w 49"/>
              <a:gd name="T3" fmla="*/ 450144 h 63"/>
              <a:gd name="T4" fmla="*/ 163286 w 49"/>
              <a:gd name="T5" fmla="*/ 480836 h 63"/>
              <a:gd name="T6" fmla="*/ 142875 w 49"/>
              <a:gd name="T7" fmla="*/ 531989 h 63"/>
              <a:gd name="T8" fmla="*/ 112259 w 49"/>
              <a:gd name="T9" fmla="*/ 572911 h 63"/>
              <a:gd name="T10" fmla="*/ 81643 w 49"/>
              <a:gd name="T11" fmla="*/ 572911 h 63"/>
              <a:gd name="T12" fmla="*/ 61232 w 49"/>
              <a:gd name="T13" fmla="*/ 552450 h 63"/>
              <a:gd name="T14" fmla="*/ 71438 w 49"/>
              <a:gd name="T15" fmla="*/ 491067 h 63"/>
              <a:gd name="T16" fmla="*/ 112259 w 49"/>
              <a:gd name="T17" fmla="*/ 450144 h 63"/>
              <a:gd name="T18" fmla="*/ 153081 w 49"/>
              <a:gd name="T19" fmla="*/ 0 h 63"/>
              <a:gd name="T20" fmla="*/ 102054 w 49"/>
              <a:gd name="T21" fmla="*/ 194381 h 63"/>
              <a:gd name="T22" fmla="*/ 306161 w 49"/>
              <a:gd name="T23" fmla="*/ 552450 h 63"/>
              <a:gd name="T24" fmla="*/ 306161 w 49"/>
              <a:gd name="T25" fmla="*/ 562681 h 63"/>
              <a:gd name="T26" fmla="*/ 316366 w 49"/>
              <a:gd name="T27" fmla="*/ 572911 h 63"/>
              <a:gd name="T28" fmla="*/ 316366 w 49"/>
              <a:gd name="T29" fmla="*/ 572911 h 63"/>
              <a:gd name="T30" fmla="*/ 367393 w 49"/>
              <a:gd name="T31" fmla="*/ 624064 h 63"/>
              <a:gd name="T32" fmla="*/ 459242 w 49"/>
              <a:gd name="T33" fmla="*/ 624064 h 63"/>
              <a:gd name="T34" fmla="*/ 500063 w 49"/>
              <a:gd name="T35" fmla="*/ 552450 h 63"/>
              <a:gd name="T36" fmla="*/ 479652 w 49"/>
              <a:gd name="T37" fmla="*/ 460375 h 63"/>
              <a:gd name="T38" fmla="*/ 418420 w 49"/>
              <a:gd name="T39" fmla="*/ 388761 h 63"/>
              <a:gd name="T40" fmla="*/ 326572 w 49"/>
              <a:gd name="T41" fmla="*/ 388761 h 63"/>
              <a:gd name="T42" fmla="*/ 295956 w 49"/>
              <a:gd name="T43" fmla="*/ 419453 h 63"/>
              <a:gd name="T44" fmla="*/ 265340 w 49"/>
              <a:gd name="T45" fmla="*/ 358069 h 63"/>
              <a:gd name="T46" fmla="*/ 295956 w 49"/>
              <a:gd name="T47" fmla="*/ 286456 h 63"/>
              <a:gd name="T48" fmla="*/ 153081 w 49"/>
              <a:gd name="T49" fmla="*/ 0 h 63"/>
              <a:gd name="T50" fmla="*/ 234723 w 49"/>
              <a:gd name="T51" fmla="*/ 286456 h 63"/>
              <a:gd name="T52" fmla="*/ 255134 w 49"/>
              <a:gd name="T53" fmla="*/ 317147 h 63"/>
              <a:gd name="T54" fmla="*/ 234723 w 49"/>
              <a:gd name="T55" fmla="*/ 337608 h 63"/>
              <a:gd name="T56" fmla="*/ 214313 w 49"/>
              <a:gd name="T57" fmla="*/ 317147 h 63"/>
              <a:gd name="T58" fmla="*/ 234723 w 49"/>
              <a:gd name="T59" fmla="*/ 286456 h 63"/>
              <a:gd name="T60" fmla="*/ 387804 w 49"/>
              <a:gd name="T61" fmla="*/ 450144 h 63"/>
              <a:gd name="T62" fmla="*/ 428625 w 49"/>
              <a:gd name="T63" fmla="*/ 491067 h 63"/>
              <a:gd name="T64" fmla="*/ 438831 w 49"/>
              <a:gd name="T65" fmla="*/ 542219 h 63"/>
              <a:gd name="T66" fmla="*/ 428625 w 49"/>
              <a:gd name="T67" fmla="*/ 572911 h 63"/>
              <a:gd name="T68" fmla="*/ 398009 w 49"/>
              <a:gd name="T69" fmla="*/ 562681 h 63"/>
              <a:gd name="T70" fmla="*/ 357188 w 49"/>
              <a:gd name="T71" fmla="*/ 521758 h 63"/>
              <a:gd name="T72" fmla="*/ 346982 w 49"/>
              <a:gd name="T73" fmla="*/ 470606 h 63"/>
              <a:gd name="T74" fmla="*/ 357188 w 49"/>
              <a:gd name="T75" fmla="*/ 439914 h 63"/>
              <a:gd name="T76" fmla="*/ 387804 w 49"/>
              <a:gd name="T77" fmla="*/ 450144 h 63"/>
              <a:gd name="T78" fmla="*/ 367393 w 49"/>
              <a:gd name="T79" fmla="*/ 0 h 63"/>
              <a:gd name="T80" fmla="*/ 418420 w 49"/>
              <a:gd name="T81" fmla="*/ 194381 h 63"/>
              <a:gd name="T82" fmla="*/ 316366 w 49"/>
              <a:gd name="T83" fmla="*/ 368300 h 63"/>
              <a:gd name="T84" fmla="*/ 316366 w 49"/>
              <a:gd name="T85" fmla="*/ 368300 h 63"/>
              <a:gd name="T86" fmla="*/ 306161 w 49"/>
              <a:gd name="T87" fmla="*/ 358069 h 63"/>
              <a:gd name="T88" fmla="*/ 336777 w 49"/>
              <a:gd name="T89" fmla="*/ 296686 h 63"/>
              <a:gd name="T90" fmla="*/ 336777 w 49"/>
              <a:gd name="T91" fmla="*/ 286456 h 63"/>
              <a:gd name="T92" fmla="*/ 336777 w 49"/>
              <a:gd name="T93" fmla="*/ 276225 h 63"/>
              <a:gd name="T94" fmla="*/ 285750 w 49"/>
              <a:gd name="T95" fmla="*/ 173919 h 63"/>
              <a:gd name="T96" fmla="*/ 367393 w 49"/>
              <a:gd name="T97" fmla="*/ 0 h 63"/>
              <a:gd name="T98" fmla="*/ 173491 w 49"/>
              <a:gd name="T99" fmla="*/ 398992 h 63"/>
              <a:gd name="T100" fmla="*/ 173491 w 49"/>
              <a:gd name="T101" fmla="*/ 398992 h 63"/>
              <a:gd name="T102" fmla="*/ 91848 w 49"/>
              <a:gd name="T103" fmla="*/ 398992 h 63"/>
              <a:gd name="T104" fmla="*/ 20411 w 49"/>
              <a:gd name="T105" fmla="*/ 470606 h 63"/>
              <a:gd name="T106" fmla="*/ 0 w 49"/>
              <a:gd name="T107" fmla="*/ 552450 h 63"/>
              <a:gd name="T108" fmla="*/ 51027 w 49"/>
              <a:gd name="T109" fmla="*/ 624064 h 63"/>
              <a:gd name="T110" fmla="*/ 132670 w 49"/>
              <a:gd name="T111" fmla="*/ 624064 h 63"/>
              <a:gd name="T112" fmla="*/ 193902 w 49"/>
              <a:gd name="T113" fmla="*/ 572911 h 63"/>
              <a:gd name="T114" fmla="*/ 193902 w 49"/>
              <a:gd name="T115" fmla="*/ 572911 h 63"/>
              <a:gd name="T116" fmla="*/ 193902 w 49"/>
              <a:gd name="T117" fmla="*/ 572911 h 63"/>
              <a:gd name="T118" fmla="*/ 193902 w 49"/>
              <a:gd name="T119" fmla="*/ 562681 h 63"/>
              <a:gd name="T120" fmla="*/ 234723 w 49"/>
              <a:gd name="T121" fmla="*/ 501297 h 63"/>
              <a:gd name="T122" fmla="*/ 173491 w 49"/>
              <a:gd name="T123" fmla="*/ 398992 h 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9"/>
              <a:gd name="T187" fmla="*/ 0 h 63"/>
              <a:gd name="T188" fmla="*/ 49 w 49"/>
              <a:gd name="T189" fmla="*/ 63 h 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9" h="63">
                <a:moveTo>
                  <a:pt x="11" y="44"/>
                </a:moveTo>
                <a:cubicBezTo>
                  <a:pt x="12" y="44"/>
                  <a:pt x="13" y="44"/>
                  <a:pt x="14" y="44"/>
                </a:cubicBezTo>
                <a:cubicBezTo>
                  <a:pt x="15" y="44"/>
                  <a:pt x="15" y="45"/>
                  <a:pt x="16" y="47"/>
                </a:cubicBezTo>
                <a:cubicBezTo>
                  <a:pt x="16" y="48"/>
                  <a:pt x="15" y="50"/>
                  <a:pt x="14" y="52"/>
                </a:cubicBezTo>
                <a:cubicBezTo>
                  <a:pt x="13" y="54"/>
                  <a:pt x="12" y="55"/>
                  <a:pt x="11" y="56"/>
                </a:cubicBezTo>
                <a:cubicBezTo>
                  <a:pt x="9" y="57"/>
                  <a:pt x="8" y="57"/>
                  <a:pt x="8" y="56"/>
                </a:cubicBezTo>
                <a:cubicBezTo>
                  <a:pt x="7" y="56"/>
                  <a:pt x="6" y="55"/>
                  <a:pt x="6" y="54"/>
                </a:cubicBezTo>
                <a:cubicBezTo>
                  <a:pt x="6" y="52"/>
                  <a:pt x="6" y="50"/>
                  <a:pt x="7" y="48"/>
                </a:cubicBezTo>
                <a:cubicBezTo>
                  <a:pt x="8" y="46"/>
                  <a:pt x="10" y="45"/>
                  <a:pt x="11" y="44"/>
                </a:cubicBezTo>
                <a:close/>
                <a:moveTo>
                  <a:pt x="15" y="0"/>
                </a:moveTo>
                <a:cubicBezTo>
                  <a:pt x="10" y="4"/>
                  <a:pt x="6" y="10"/>
                  <a:pt x="10" y="19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2" y="58"/>
                  <a:pt x="34" y="60"/>
                  <a:pt x="36" y="61"/>
                </a:cubicBezTo>
                <a:cubicBezTo>
                  <a:pt x="39" y="62"/>
                  <a:pt x="42" y="62"/>
                  <a:pt x="45" y="61"/>
                </a:cubicBezTo>
                <a:cubicBezTo>
                  <a:pt x="47" y="59"/>
                  <a:pt x="49" y="57"/>
                  <a:pt x="49" y="54"/>
                </a:cubicBezTo>
                <a:cubicBezTo>
                  <a:pt x="49" y="51"/>
                  <a:pt x="49" y="48"/>
                  <a:pt x="47" y="45"/>
                </a:cubicBezTo>
                <a:cubicBezTo>
                  <a:pt x="46" y="42"/>
                  <a:pt x="43" y="40"/>
                  <a:pt x="41" y="38"/>
                </a:cubicBezTo>
                <a:cubicBezTo>
                  <a:pt x="38" y="37"/>
                  <a:pt x="35" y="37"/>
                  <a:pt x="32" y="38"/>
                </a:cubicBezTo>
                <a:cubicBezTo>
                  <a:pt x="31" y="39"/>
                  <a:pt x="30" y="40"/>
                  <a:pt x="29" y="41"/>
                </a:cubicBezTo>
                <a:cubicBezTo>
                  <a:pt x="28" y="39"/>
                  <a:pt x="27" y="36"/>
                  <a:pt x="26" y="35"/>
                </a:cubicBezTo>
                <a:cubicBezTo>
                  <a:pt x="27" y="33"/>
                  <a:pt x="28" y="31"/>
                  <a:pt x="29" y="28"/>
                </a:cubicBezTo>
                <a:cubicBezTo>
                  <a:pt x="24" y="19"/>
                  <a:pt x="19" y="10"/>
                  <a:pt x="15" y="0"/>
                </a:cubicBezTo>
                <a:close/>
                <a:moveTo>
                  <a:pt x="23" y="28"/>
                </a:moveTo>
                <a:cubicBezTo>
                  <a:pt x="24" y="28"/>
                  <a:pt x="25" y="29"/>
                  <a:pt x="25" y="31"/>
                </a:cubicBezTo>
                <a:cubicBezTo>
                  <a:pt x="25" y="32"/>
                  <a:pt x="24" y="33"/>
                  <a:pt x="23" y="33"/>
                </a:cubicBezTo>
                <a:cubicBezTo>
                  <a:pt x="22" y="33"/>
                  <a:pt x="21" y="32"/>
                  <a:pt x="21" y="31"/>
                </a:cubicBezTo>
                <a:cubicBezTo>
                  <a:pt x="21" y="29"/>
                  <a:pt x="22" y="28"/>
                  <a:pt x="23" y="28"/>
                </a:cubicBezTo>
                <a:close/>
                <a:moveTo>
                  <a:pt x="38" y="44"/>
                </a:moveTo>
                <a:cubicBezTo>
                  <a:pt x="40" y="44"/>
                  <a:pt x="41" y="46"/>
                  <a:pt x="42" y="48"/>
                </a:cubicBezTo>
                <a:cubicBezTo>
                  <a:pt x="43" y="50"/>
                  <a:pt x="43" y="51"/>
                  <a:pt x="43" y="53"/>
                </a:cubicBezTo>
                <a:cubicBezTo>
                  <a:pt x="43" y="54"/>
                  <a:pt x="42" y="55"/>
                  <a:pt x="42" y="56"/>
                </a:cubicBezTo>
                <a:cubicBezTo>
                  <a:pt x="41" y="56"/>
                  <a:pt x="40" y="56"/>
                  <a:pt x="39" y="55"/>
                </a:cubicBezTo>
                <a:cubicBezTo>
                  <a:pt x="37" y="55"/>
                  <a:pt x="36" y="53"/>
                  <a:pt x="35" y="51"/>
                </a:cubicBezTo>
                <a:cubicBezTo>
                  <a:pt x="34" y="50"/>
                  <a:pt x="34" y="48"/>
                  <a:pt x="34" y="46"/>
                </a:cubicBezTo>
                <a:cubicBezTo>
                  <a:pt x="34" y="45"/>
                  <a:pt x="34" y="44"/>
                  <a:pt x="35" y="43"/>
                </a:cubicBezTo>
                <a:cubicBezTo>
                  <a:pt x="36" y="43"/>
                  <a:pt x="37" y="43"/>
                  <a:pt x="38" y="44"/>
                </a:cubicBezTo>
                <a:close/>
                <a:moveTo>
                  <a:pt x="36" y="0"/>
                </a:moveTo>
                <a:cubicBezTo>
                  <a:pt x="41" y="4"/>
                  <a:pt x="45" y="10"/>
                  <a:pt x="41" y="19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1" y="36"/>
                  <a:pt x="30" y="35"/>
                </a:cubicBezTo>
                <a:cubicBezTo>
                  <a:pt x="31" y="33"/>
                  <a:pt x="32" y="31"/>
                  <a:pt x="33" y="29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7"/>
                  <a:pt x="33" y="27"/>
                  <a:pt x="33" y="27"/>
                </a:cubicBezTo>
                <a:cubicBezTo>
                  <a:pt x="28" y="17"/>
                  <a:pt x="28" y="17"/>
                  <a:pt x="28" y="17"/>
                </a:cubicBezTo>
                <a:cubicBezTo>
                  <a:pt x="36" y="0"/>
                  <a:pt x="36" y="0"/>
                  <a:pt x="36" y="0"/>
                </a:cubicBezTo>
                <a:close/>
                <a:moveTo>
                  <a:pt x="17" y="39"/>
                </a:moveTo>
                <a:cubicBezTo>
                  <a:pt x="17" y="39"/>
                  <a:pt x="17" y="39"/>
                  <a:pt x="17" y="39"/>
                </a:cubicBezTo>
                <a:cubicBezTo>
                  <a:pt x="14" y="37"/>
                  <a:pt x="11" y="38"/>
                  <a:pt x="9" y="39"/>
                </a:cubicBezTo>
                <a:cubicBezTo>
                  <a:pt x="6" y="40"/>
                  <a:pt x="4" y="43"/>
                  <a:pt x="2" y="46"/>
                </a:cubicBezTo>
                <a:cubicBezTo>
                  <a:pt x="1" y="48"/>
                  <a:pt x="0" y="52"/>
                  <a:pt x="0" y="54"/>
                </a:cubicBezTo>
                <a:cubicBezTo>
                  <a:pt x="1" y="57"/>
                  <a:pt x="2" y="60"/>
                  <a:pt x="5" y="61"/>
                </a:cubicBezTo>
                <a:cubicBezTo>
                  <a:pt x="7" y="63"/>
                  <a:pt x="10" y="63"/>
                  <a:pt x="13" y="61"/>
                </a:cubicBezTo>
                <a:cubicBezTo>
                  <a:pt x="15" y="60"/>
                  <a:pt x="17" y="58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5"/>
                  <a:pt x="19" y="55"/>
                  <a:pt x="19" y="55"/>
                </a:cubicBezTo>
                <a:cubicBezTo>
                  <a:pt x="23" y="49"/>
                  <a:pt x="23" y="49"/>
                  <a:pt x="23" y="49"/>
                </a:cubicBezTo>
                <a:lnTo>
                  <a:pt x="17" y="3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3" name="Freeform 96">
            <a:extLst>
              <a:ext uri="{FF2B5EF4-FFF2-40B4-BE49-F238E27FC236}">
                <a16:creationId xmlns:a16="http://schemas.microsoft.com/office/drawing/2014/main" id="{8E9B665E-D857-482B-A07F-566E9A66497A}"/>
              </a:ext>
            </a:extLst>
          </p:cNvPr>
          <p:cNvSpPr>
            <a:spLocks noEditPoints="1"/>
          </p:cNvSpPr>
          <p:nvPr/>
        </p:nvSpPr>
        <p:spPr bwMode="auto">
          <a:xfrm>
            <a:off x="7454900" y="3232150"/>
            <a:ext cx="635000" cy="708025"/>
          </a:xfrm>
          <a:custGeom>
            <a:avLst/>
            <a:gdLst>
              <a:gd name="T0" fmla="*/ 102419 w 62"/>
              <a:gd name="T1" fmla="*/ 636196 h 69"/>
              <a:gd name="T2" fmla="*/ 266290 w 62"/>
              <a:gd name="T3" fmla="*/ 615674 h 69"/>
              <a:gd name="T4" fmla="*/ 266290 w 62"/>
              <a:gd name="T5" fmla="*/ 369404 h 69"/>
              <a:gd name="T6" fmla="*/ 235565 w 62"/>
              <a:gd name="T7" fmla="*/ 318098 h 69"/>
              <a:gd name="T8" fmla="*/ 317500 w 62"/>
              <a:gd name="T9" fmla="*/ 236008 h 69"/>
              <a:gd name="T10" fmla="*/ 399435 w 62"/>
              <a:gd name="T11" fmla="*/ 318098 h 69"/>
              <a:gd name="T12" fmla="*/ 368710 w 62"/>
              <a:gd name="T13" fmla="*/ 369404 h 69"/>
              <a:gd name="T14" fmla="*/ 368710 w 62"/>
              <a:gd name="T15" fmla="*/ 615674 h 69"/>
              <a:gd name="T16" fmla="*/ 532581 w 62"/>
              <a:gd name="T17" fmla="*/ 636196 h 69"/>
              <a:gd name="T18" fmla="*/ 532581 w 62"/>
              <a:gd name="T19" fmla="*/ 708025 h 69"/>
              <a:gd name="T20" fmla="*/ 102419 w 62"/>
              <a:gd name="T21" fmla="*/ 708025 h 69"/>
              <a:gd name="T22" fmla="*/ 102419 w 62"/>
              <a:gd name="T23" fmla="*/ 636196 h 69"/>
              <a:gd name="T24" fmla="*/ 317500 w 62"/>
              <a:gd name="T25" fmla="*/ 112874 h 69"/>
              <a:gd name="T26" fmla="*/ 184355 w 62"/>
              <a:gd name="T27" fmla="*/ 174441 h 69"/>
              <a:gd name="T28" fmla="*/ 122903 w 62"/>
              <a:gd name="T29" fmla="*/ 318098 h 69"/>
              <a:gd name="T30" fmla="*/ 184355 w 62"/>
              <a:gd name="T31" fmla="*/ 451494 h 69"/>
              <a:gd name="T32" fmla="*/ 184355 w 62"/>
              <a:gd name="T33" fmla="*/ 451494 h 69"/>
              <a:gd name="T34" fmla="*/ 215081 w 62"/>
              <a:gd name="T35" fmla="*/ 410449 h 69"/>
              <a:gd name="T36" fmla="*/ 174113 w 62"/>
              <a:gd name="T37" fmla="*/ 318098 h 69"/>
              <a:gd name="T38" fmla="*/ 215081 w 62"/>
              <a:gd name="T39" fmla="*/ 215486 h 69"/>
              <a:gd name="T40" fmla="*/ 317500 w 62"/>
              <a:gd name="T41" fmla="*/ 174441 h 69"/>
              <a:gd name="T42" fmla="*/ 419919 w 62"/>
              <a:gd name="T43" fmla="*/ 215486 h 69"/>
              <a:gd name="T44" fmla="*/ 460887 w 62"/>
              <a:gd name="T45" fmla="*/ 318098 h 69"/>
              <a:gd name="T46" fmla="*/ 419919 w 62"/>
              <a:gd name="T47" fmla="*/ 410449 h 69"/>
              <a:gd name="T48" fmla="*/ 450645 w 62"/>
              <a:gd name="T49" fmla="*/ 451494 h 69"/>
              <a:gd name="T50" fmla="*/ 460887 w 62"/>
              <a:gd name="T51" fmla="*/ 451494 h 69"/>
              <a:gd name="T52" fmla="*/ 512097 w 62"/>
              <a:gd name="T53" fmla="*/ 318098 h 69"/>
              <a:gd name="T54" fmla="*/ 460887 w 62"/>
              <a:gd name="T55" fmla="*/ 174441 h 69"/>
              <a:gd name="T56" fmla="*/ 317500 w 62"/>
              <a:gd name="T57" fmla="*/ 112874 h 69"/>
              <a:gd name="T58" fmla="*/ 317500 w 62"/>
              <a:gd name="T59" fmla="*/ 0 h 69"/>
              <a:gd name="T60" fmla="*/ 92177 w 62"/>
              <a:gd name="T61" fmla="*/ 92351 h 69"/>
              <a:gd name="T62" fmla="*/ 0 w 62"/>
              <a:gd name="T63" fmla="*/ 318098 h 69"/>
              <a:gd name="T64" fmla="*/ 92177 w 62"/>
              <a:gd name="T65" fmla="*/ 533584 h 69"/>
              <a:gd name="T66" fmla="*/ 102419 w 62"/>
              <a:gd name="T67" fmla="*/ 543845 h 69"/>
              <a:gd name="T68" fmla="*/ 133145 w 62"/>
              <a:gd name="T69" fmla="*/ 502800 h 69"/>
              <a:gd name="T70" fmla="*/ 133145 w 62"/>
              <a:gd name="T71" fmla="*/ 502800 h 69"/>
              <a:gd name="T72" fmla="*/ 51210 w 62"/>
              <a:gd name="T73" fmla="*/ 318098 h 69"/>
              <a:gd name="T74" fmla="*/ 133145 w 62"/>
              <a:gd name="T75" fmla="*/ 123135 h 69"/>
              <a:gd name="T76" fmla="*/ 317500 w 62"/>
              <a:gd name="T77" fmla="*/ 51306 h 69"/>
              <a:gd name="T78" fmla="*/ 501855 w 62"/>
              <a:gd name="T79" fmla="*/ 123135 h 69"/>
              <a:gd name="T80" fmla="*/ 583790 w 62"/>
              <a:gd name="T81" fmla="*/ 318098 h 69"/>
              <a:gd name="T82" fmla="*/ 501855 w 62"/>
              <a:gd name="T83" fmla="*/ 502800 h 69"/>
              <a:gd name="T84" fmla="*/ 491613 w 62"/>
              <a:gd name="T85" fmla="*/ 502800 h 69"/>
              <a:gd name="T86" fmla="*/ 522339 w 62"/>
              <a:gd name="T87" fmla="*/ 554107 h 69"/>
              <a:gd name="T88" fmla="*/ 542823 w 62"/>
              <a:gd name="T89" fmla="*/ 533584 h 69"/>
              <a:gd name="T90" fmla="*/ 635000 w 62"/>
              <a:gd name="T91" fmla="*/ 318098 h 69"/>
              <a:gd name="T92" fmla="*/ 542823 w 62"/>
              <a:gd name="T93" fmla="*/ 92351 h 69"/>
              <a:gd name="T94" fmla="*/ 317500 w 62"/>
              <a:gd name="T95" fmla="*/ 0 h 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"/>
              <a:gd name="T145" fmla="*/ 0 h 69"/>
              <a:gd name="T146" fmla="*/ 62 w 62"/>
              <a:gd name="T147" fmla="*/ 69 h 6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" h="69">
                <a:moveTo>
                  <a:pt x="10" y="62"/>
                </a:moveTo>
                <a:cubicBezTo>
                  <a:pt x="26" y="60"/>
                  <a:pt x="26" y="60"/>
                  <a:pt x="26" y="60"/>
                </a:cubicBezTo>
                <a:cubicBezTo>
                  <a:pt x="26" y="36"/>
                  <a:pt x="26" y="36"/>
                  <a:pt x="26" y="36"/>
                </a:cubicBezTo>
                <a:cubicBezTo>
                  <a:pt x="24" y="35"/>
                  <a:pt x="23" y="33"/>
                  <a:pt x="23" y="31"/>
                </a:cubicBezTo>
                <a:cubicBezTo>
                  <a:pt x="23" y="26"/>
                  <a:pt x="27" y="23"/>
                  <a:pt x="31" y="23"/>
                </a:cubicBezTo>
                <a:cubicBezTo>
                  <a:pt x="35" y="23"/>
                  <a:pt x="39" y="26"/>
                  <a:pt x="39" y="31"/>
                </a:cubicBezTo>
                <a:cubicBezTo>
                  <a:pt x="39" y="33"/>
                  <a:pt x="38" y="35"/>
                  <a:pt x="36" y="36"/>
                </a:cubicBezTo>
                <a:cubicBezTo>
                  <a:pt x="36" y="60"/>
                  <a:pt x="36" y="60"/>
                  <a:pt x="36" y="60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9"/>
                  <a:pt x="52" y="69"/>
                  <a:pt x="52" y="69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62"/>
                  <a:pt x="10" y="62"/>
                  <a:pt x="10" y="62"/>
                </a:cubicBezTo>
                <a:close/>
                <a:moveTo>
                  <a:pt x="31" y="11"/>
                </a:moveTo>
                <a:cubicBezTo>
                  <a:pt x="26" y="11"/>
                  <a:pt x="21" y="14"/>
                  <a:pt x="18" y="17"/>
                </a:cubicBezTo>
                <a:cubicBezTo>
                  <a:pt x="14" y="20"/>
                  <a:pt x="12" y="25"/>
                  <a:pt x="12" y="31"/>
                </a:cubicBezTo>
                <a:cubicBezTo>
                  <a:pt x="12" y="36"/>
                  <a:pt x="14" y="41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21" y="40"/>
                  <a:pt x="21" y="40"/>
                  <a:pt x="21" y="40"/>
                </a:cubicBezTo>
                <a:cubicBezTo>
                  <a:pt x="19" y="38"/>
                  <a:pt x="17" y="34"/>
                  <a:pt x="17" y="31"/>
                </a:cubicBezTo>
                <a:cubicBezTo>
                  <a:pt x="17" y="27"/>
                  <a:pt x="19" y="23"/>
                  <a:pt x="21" y="21"/>
                </a:cubicBezTo>
                <a:cubicBezTo>
                  <a:pt x="24" y="18"/>
                  <a:pt x="27" y="17"/>
                  <a:pt x="31" y="17"/>
                </a:cubicBezTo>
                <a:cubicBezTo>
                  <a:pt x="35" y="17"/>
                  <a:pt x="38" y="18"/>
                  <a:pt x="41" y="21"/>
                </a:cubicBezTo>
                <a:cubicBezTo>
                  <a:pt x="43" y="23"/>
                  <a:pt x="45" y="27"/>
                  <a:pt x="45" y="31"/>
                </a:cubicBezTo>
                <a:cubicBezTo>
                  <a:pt x="45" y="34"/>
                  <a:pt x="44" y="38"/>
                  <a:pt x="41" y="40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5" y="44"/>
                </a:cubicBezTo>
                <a:cubicBezTo>
                  <a:pt x="48" y="41"/>
                  <a:pt x="50" y="36"/>
                  <a:pt x="50" y="31"/>
                </a:cubicBezTo>
                <a:cubicBezTo>
                  <a:pt x="50" y="25"/>
                  <a:pt x="48" y="20"/>
                  <a:pt x="45" y="17"/>
                </a:cubicBezTo>
                <a:cubicBezTo>
                  <a:pt x="41" y="14"/>
                  <a:pt x="36" y="11"/>
                  <a:pt x="31" y="11"/>
                </a:cubicBezTo>
                <a:close/>
                <a:moveTo>
                  <a:pt x="31" y="0"/>
                </a:moveTo>
                <a:cubicBezTo>
                  <a:pt x="23" y="0"/>
                  <a:pt x="15" y="3"/>
                  <a:pt x="9" y="9"/>
                </a:cubicBezTo>
                <a:cubicBezTo>
                  <a:pt x="4" y="14"/>
                  <a:pt x="0" y="22"/>
                  <a:pt x="0" y="31"/>
                </a:cubicBezTo>
                <a:cubicBezTo>
                  <a:pt x="0" y="39"/>
                  <a:pt x="4" y="47"/>
                  <a:pt x="9" y="52"/>
                </a:cubicBezTo>
                <a:cubicBezTo>
                  <a:pt x="10" y="52"/>
                  <a:pt x="10" y="53"/>
                  <a:pt x="10" y="53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8" y="44"/>
                  <a:pt x="5" y="38"/>
                  <a:pt x="5" y="31"/>
                </a:cubicBezTo>
                <a:cubicBezTo>
                  <a:pt x="5" y="23"/>
                  <a:pt x="8" y="17"/>
                  <a:pt x="13" y="12"/>
                </a:cubicBezTo>
                <a:cubicBezTo>
                  <a:pt x="18" y="8"/>
                  <a:pt x="24" y="5"/>
                  <a:pt x="31" y="5"/>
                </a:cubicBezTo>
                <a:cubicBezTo>
                  <a:pt x="38" y="5"/>
                  <a:pt x="44" y="8"/>
                  <a:pt x="49" y="12"/>
                </a:cubicBezTo>
                <a:cubicBezTo>
                  <a:pt x="54" y="17"/>
                  <a:pt x="57" y="23"/>
                  <a:pt x="57" y="31"/>
                </a:cubicBezTo>
                <a:cubicBezTo>
                  <a:pt x="57" y="38"/>
                  <a:pt x="54" y="44"/>
                  <a:pt x="49" y="49"/>
                </a:cubicBezTo>
                <a:cubicBezTo>
                  <a:pt x="49" y="49"/>
                  <a:pt x="48" y="49"/>
                  <a:pt x="48" y="49"/>
                </a:cubicBezTo>
                <a:cubicBezTo>
                  <a:pt x="51" y="54"/>
                  <a:pt x="51" y="54"/>
                  <a:pt x="51" y="54"/>
                </a:cubicBezTo>
                <a:cubicBezTo>
                  <a:pt x="52" y="53"/>
                  <a:pt x="52" y="53"/>
                  <a:pt x="53" y="52"/>
                </a:cubicBezTo>
                <a:cubicBezTo>
                  <a:pt x="58" y="47"/>
                  <a:pt x="62" y="39"/>
                  <a:pt x="62" y="31"/>
                </a:cubicBezTo>
                <a:cubicBezTo>
                  <a:pt x="62" y="22"/>
                  <a:pt x="58" y="14"/>
                  <a:pt x="53" y="9"/>
                </a:cubicBezTo>
                <a:cubicBezTo>
                  <a:pt x="47" y="3"/>
                  <a:pt x="39" y="0"/>
                  <a:pt x="31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4" name="Freeform 97">
            <a:extLst>
              <a:ext uri="{FF2B5EF4-FFF2-40B4-BE49-F238E27FC236}">
                <a16:creationId xmlns:a16="http://schemas.microsoft.com/office/drawing/2014/main" id="{7C30F7CA-8746-4CCD-83C6-24735F7330F6}"/>
              </a:ext>
            </a:extLst>
          </p:cNvPr>
          <p:cNvSpPr>
            <a:spLocks/>
          </p:cNvSpPr>
          <p:nvPr/>
        </p:nvSpPr>
        <p:spPr bwMode="auto">
          <a:xfrm>
            <a:off x="6337300" y="3275013"/>
            <a:ext cx="706438" cy="625475"/>
          </a:xfrm>
          <a:custGeom>
            <a:avLst/>
            <a:gdLst>
              <a:gd name="T0" fmla="*/ 593817 w 69"/>
              <a:gd name="T1" fmla="*/ 266596 h 61"/>
              <a:gd name="T2" fmla="*/ 593817 w 69"/>
              <a:gd name="T3" fmla="*/ 625475 h 61"/>
              <a:gd name="T4" fmla="*/ 470959 w 69"/>
              <a:gd name="T5" fmla="*/ 625475 h 61"/>
              <a:gd name="T6" fmla="*/ 470959 w 69"/>
              <a:gd name="T7" fmla="*/ 440909 h 61"/>
              <a:gd name="T8" fmla="*/ 368576 w 69"/>
              <a:gd name="T9" fmla="*/ 338372 h 61"/>
              <a:gd name="T10" fmla="*/ 368576 w 69"/>
              <a:gd name="T11" fmla="*/ 338372 h 61"/>
              <a:gd name="T12" fmla="*/ 255956 w 69"/>
              <a:gd name="T13" fmla="*/ 440909 h 61"/>
              <a:gd name="T14" fmla="*/ 255956 w 69"/>
              <a:gd name="T15" fmla="*/ 625475 h 61"/>
              <a:gd name="T16" fmla="*/ 122859 w 69"/>
              <a:gd name="T17" fmla="*/ 625475 h 61"/>
              <a:gd name="T18" fmla="*/ 122859 w 69"/>
              <a:gd name="T19" fmla="*/ 266596 h 61"/>
              <a:gd name="T20" fmla="*/ 51191 w 69"/>
              <a:gd name="T21" fmla="*/ 328118 h 61"/>
              <a:gd name="T22" fmla="*/ 0 w 69"/>
              <a:gd name="T23" fmla="*/ 266596 h 61"/>
              <a:gd name="T24" fmla="*/ 327623 w 69"/>
              <a:gd name="T25" fmla="*/ 20507 h 61"/>
              <a:gd name="T26" fmla="*/ 348100 w 69"/>
              <a:gd name="T27" fmla="*/ 0 h 61"/>
              <a:gd name="T28" fmla="*/ 378815 w 69"/>
              <a:gd name="T29" fmla="*/ 20507 h 61"/>
              <a:gd name="T30" fmla="*/ 706438 w 69"/>
              <a:gd name="T31" fmla="*/ 256342 h 61"/>
              <a:gd name="T32" fmla="*/ 665485 w 69"/>
              <a:gd name="T33" fmla="*/ 307611 h 61"/>
              <a:gd name="T34" fmla="*/ 593817 w 69"/>
              <a:gd name="T35" fmla="*/ 266596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61"/>
              <a:gd name="T56" fmla="*/ 69 w 69"/>
              <a:gd name="T57" fmla="*/ 61 h 6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61">
                <a:moveTo>
                  <a:pt x="58" y="26"/>
                </a:moveTo>
                <a:cubicBezTo>
                  <a:pt x="58" y="61"/>
                  <a:pt x="58" y="61"/>
                  <a:pt x="58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38"/>
                  <a:pt x="41" y="33"/>
                  <a:pt x="3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0" y="33"/>
                  <a:pt x="25" y="38"/>
                  <a:pt x="25" y="43"/>
                </a:cubicBezTo>
                <a:cubicBezTo>
                  <a:pt x="25" y="61"/>
                  <a:pt x="25" y="61"/>
                  <a:pt x="25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26"/>
                  <a:pt x="12" y="26"/>
                  <a:pt x="12" y="26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26"/>
                  <a:pt x="0" y="26"/>
                  <a:pt x="0" y="26"/>
                </a:cubicBezTo>
                <a:cubicBezTo>
                  <a:pt x="32" y="2"/>
                  <a:pt x="32" y="2"/>
                  <a:pt x="32" y="2"/>
                </a:cubicBezTo>
                <a:cubicBezTo>
                  <a:pt x="34" y="0"/>
                  <a:pt x="34" y="0"/>
                  <a:pt x="34" y="0"/>
                </a:cubicBezTo>
                <a:cubicBezTo>
                  <a:pt x="37" y="2"/>
                  <a:pt x="37" y="2"/>
                  <a:pt x="37" y="2"/>
                </a:cubicBezTo>
                <a:cubicBezTo>
                  <a:pt x="69" y="25"/>
                  <a:pt x="69" y="25"/>
                  <a:pt x="69" y="25"/>
                </a:cubicBezTo>
                <a:cubicBezTo>
                  <a:pt x="65" y="30"/>
                  <a:pt x="65" y="30"/>
                  <a:pt x="65" y="30"/>
                </a:cubicBezTo>
                <a:lnTo>
                  <a:pt x="58" y="2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5" name="Freeform 98">
            <a:extLst>
              <a:ext uri="{FF2B5EF4-FFF2-40B4-BE49-F238E27FC236}">
                <a16:creationId xmlns:a16="http://schemas.microsoft.com/office/drawing/2014/main" id="{2930B51C-E415-4A07-AC96-C90AE80BC1C9}"/>
              </a:ext>
            </a:extLst>
          </p:cNvPr>
          <p:cNvSpPr>
            <a:spLocks noEditPoints="1"/>
          </p:cNvSpPr>
          <p:nvPr/>
        </p:nvSpPr>
        <p:spPr bwMode="auto">
          <a:xfrm>
            <a:off x="5365750" y="1246188"/>
            <a:ext cx="612775" cy="593725"/>
          </a:xfrm>
          <a:custGeom>
            <a:avLst/>
            <a:gdLst>
              <a:gd name="T0" fmla="*/ 439155 w 60"/>
              <a:gd name="T1" fmla="*/ 450412 h 58"/>
              <a:gd name="T2" fmla="*/ 490220 w 60"/>
              <a:gd name="T3" fmla="*/ 593725 h 58"/>
              <a:gd name="T4" fmla="*/ 551498 w 60"/>
              <a:gd name="T5" fmla="*/ 593725 h 58"/>
              <a:gd name="T6" fmla="*/ 531072 w 60"/>
              <a:gd name="T7" fmla="*/ 450412 h 58"/>
              <a:gd name="T8" fmla="*/ 612775 w 60"/>
              <a:gd name="T9" fmla="*/ 450412 h 58"/>
              <a:gd name="T10" fmla="*/ 612775 w 60"/>
              <a:gd name="T11" fmla="*/ 0 h 58"/>
              <a:gd name="T12" fmla="*/ 0 w 60"/>
              <a:gd name="T13" fmla="*/ 0 h 58"/>
              <a:gd name="T14" fmla="*/ 0 w 60"/>
              <a:gd name="T15" fmla="*/ 450412 h 58"/>
              <a:gd name="T16" fmla="*/ 71490 w 60"/>
              <a:gd name="T17" fmla="*/ 450412 h 58"/>
              <a:gd name="T18" fmla="*/ 51065 w 60"/>
              <a:gd name="T19" fmla="*/ 593725 h 58"/>
              <a:gd name="T20" fmla="*/ 112342 w 60"/>
              <a:gd name="T21" fmla="*/ 593725 h 58"/>
              <a:gd name="T22" fmla="*/ 163407 w 60"/>
              <a:gd name="T23" fmla="*/ 450412 h 58"/>
              <a:gd name="T24" fmla="*/ 439155 w 60"/>
              <a:gd name="T25" fmla="*/ 450412 h 58"/>
              <a:gd name="T26" fmla="*/ 112342 w 60"/>
              <a:gd name="T27" fmla="*/ 71656 h 58"/>
              <a:gd name="T28" fmla="*/ 398304 w 60"/>
              <a:gd name="T29" fmla="*/ 71656 h 58"/>
              <a:gd name="T30" fmla="*/ 459581 w 60"/>
              <a:gd name="T31" fmla="*/ 122840 h 58"/>
              <a:gd name="T32" fmla="*/ 459581 w 60"/>
              <a:gd name="T33" fmla="*/ 307099 h 58"/>
              <a:gd name="T34" fmla="*/ 398304 w 60"/>
              <a:gd name="T35" fmla="*/ 358282 h 58"/>
              <a:gd name="T36" fmla="*/ 112342 w 60"/>
              <a:gd name="T37" fmla="*/ 358282 h 58"/>
              <a:gd name="T38" fmla="*/ 61278 w 60"/>
              <a:gd name="T39" fmla="*/ 307099 h 58"/>
              <a:gd name="T40" fmla="*/ 61278 w 60"/>
              <a:gd name="T41" fmla="*/ 122840 h 58"/>
              <a:gd name="T42" fmla="*/ 112342 w 60"/>
              <a:gd name="T43" fmla="*/ 71656 h 58"/>
              <a:gd name="T44" fmla="*/ 531072 w 60"/>
              <a:gd name="T45" fmla="*/ 235443 h 58"/>
              <a:gd name="T46" fmla="*/ 571923 w 60"/>
              <a:gd name="T47" fmla="*/ 276389 h 58"/>
              <a:gd name="T48" fmla="*/ 531072 w 60"/>
              <a:gd name="T49" fmla="*/ 307099 h 58"/>
              <a:gd name="T50" fmla="*/ 500433 w 60"/>
              <a:gd name="T51" fmla="*/ 276389 h 58"/>
              <a:gd name="T52" fmla="*/ 531072 w 60"/>
              <a:gd name="T53" fmla="*/ 235443 h 58"/>
              <a:gd name="T54" fmla="*/ 531072 w 60"/>
              <a:gd name="T55" fmla="*/ 122840 h 58"/>
              <a:gd name="T56" fmla="*/ 571923 w 60"/>
              <a:gd name="T57" fmla="*/ 163786 h 58"/>
              <a:gd name="T58" fmla="*/ 531072 w 60"/>
              <a:gd name="T59" fmla="*/ 194496 h 58"/>
              <a:gd name="T60" fmla="*/ 500433 w 60"/>
              <a:gd name="T61" fmla="*/ 163786 h 58"/>
              <a:gd name="T62" fmla="*/ 531072 w 60"/>
              <a:gd name="T63" fmla="*/ 122840 h 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58"/>
              <a:gd name="T98" fmla="*/ 60 w 60"/>
              <a:gd name="T99" fmla="*/ 58 h 5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58">
                <a:moveTo>
                  <a:pt x="43" y="44"/>
                </a:moveTo>
                <a:cubicBezTo>
                  <a:pt x="48" y="58"/>
                  <a:pt x="48" y="58"/>
                  <a:pt x="48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2" y="44"/>
                  <a:pt x="52" y="44"/>
                  <a:pt x="52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0"/>
                  <a:pt x="60" y="0"/>
                  <a:pt x="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5" y="58"/>
                  <a:pt x="5" y="58"/>
                  <a:pt x="5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6" y="44"/>
                  <a:pt x="16" y="44"/>
                  <a:pt x="16" y="44"/>
                </a:cubicBezTo>
                <a:cubicBezTo>
                  <a:pt x="43" y="44"/>
                  <a:pt x="43" y="44"/>
                  <a:pt x="43" y="44"/>
                </a:cubicBezTo>
                <a:close/>
                <a:moveTo>
                  <a:pt x="11" y="7"/>
                </a:moveTo>
                <a:cubicBezTo>
                  <a:pt x="39" y="7"/>
                  <a:pt x="39" y="7"/>
                  <a:pt x="39" y="7"/>
                </a:cubicBezTo>
                <a:cubicBezTo>
                  <a:pt x="42" y="7"/>
                  <a:pt x="45" y="9"/>
                  <a:pt x="45" y="12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3"/>
                  <a:pt x="42" y="35"/>
                  <a:pt x="39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8" y="35"/>
                  <a:pt x="6" y="33"/>
                  <a:pt x="6" y="3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8" y="7"/>
                  <a:pt x="11" y="7"/>
                </a:cubicBezTo>
                <a:close/>
                <a:moveTo>
                  <a:pt x="52" y="23"/>
                </a:moveTo>
                <a:cubicBezTo>
                  <a:pt x="54" y="23"/>
                  <a:pt x="56" y="25"/>
                  <a:pt x="56" y="27"/>
                </a:cubicBezTo>
                <a:cubicBezTo>
                  <a:pt x="56" y="29"/>
                  <a:pt x="54" y="30"/>
                  <a:pt x="52" y="30"/>
                </a:cubicBezTo>
                <a:cubicBezTo>
                  <a:pt x="50" y="30"/>
                  <a:pt x="49" y="29"/>
                  <a:pt x="49" y="27"/>
                </a:cubicBezTo>
                <a:cubicBezTo>
                  <a:pt x="49" y="25"/>
                  <a:pt x="50" y="23"/>
                  <a:pt x="52" y="23"/>
                </a:cubicBezTo>
                <a:close/>
                <a:moveTo>
                  <a:pt x="52" y="12"/>
                </a:moveTo>
                <a:cubicBezTo>
                  <a:pt x="54" y="12"/>
                  <a:pt x="56" y="14"/>
                  <a:pt x="56" y="16"/>
                </a:cubicBezTo>
                <a:cubicBezTo>
                  <a:pt x="56" y="18"/>
                  <a:pt x="54" y="19"/>
                  <a:pt x="52" y="19"/>
                </a:cubicBezTo>
                <a:cubicBezTo>
                  <a:pt x="50" y="19"/>
                  <a:pt x="49" y="18"/>
                  <a:pt x="49" y="16"/>
                </a:cubicBezTo>
                <a:cubicBezTo>
                  <a:pt x="49" y="14"/>
                  <a:pt x="50" y="12"/>
                  <a:pt x="52" y="1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6" name="Freeform 99">
            <a:extLst>
              <a:ext uri="{FF2B5EF4-FFF2-40B4-BE49-F238E27FC236}">
                <a16:creationId xmlns:a16="http://schemas.microsoft.com/office/drawing/2014/main" id="{B6B40AEE-E8C8-4A3D-9C2E-56AE19E8278D}"/>
              </a:ext>
            </a:extLst>
          </p:cNvPr>
          <p:cNvSpPr>
            <a:spLocks noEditPoints="1"/>
          </p:cNvSpPr>
          <p:nvPr/>
        </p:nvSpPr>
        <p:spPr bwMode="auto">
          <a:xfrm>
            <a:off x="6357938" y="1255713"/>
            <a:ext cx="727075" cy="534987"/>
          </a:xfrm>
          <a:custGeom>
            <a:avLst/>
            <a:gdLst>
              <a:gd name="T0" fmla="*/ 614430 w 71"/>
              <a:gd name="T1" fmla="*/ 0 h 52"/>
              <a:gd name="T2" fmla="*/ 665632 w 71"/>
              <a:gd name="T3" fmla="*/ 360087 h 52"/>
              <a:gd name="T4" fmla="*/ 727075 w 71"/>
              <a:gd name="T5" fmla="*/ 483546 h 52"/>
              <a:gd name="T6" fmla="*/ 0 w 71"/>
              <a:gd name="T7" fmla="*/ 534987 h 52"/>
              <a:gd name="T8" fmla="*/ 102405 w 71"/>
              <a:gd name="T9" fmla="*/ 411528 h 52"/>
              <a:gd name="T10" fmla="*/ 61443 w 71"/>
              <a:gd name="T11" fmla="*/ 360087 h 52"/>
              <a:gd name="T12" fmla="*/ 112645 w 71"/>
              <a:gd name="T13" fmla="*/ 0 h 52"/>
              <a:gd name="T14" fmla="*/ 276493 w 71"/>
              <a:gd name="T15" fmla="*/ 185188 h 52"/>
              <a:gd name="T16" fmla="*/ 286734 w 71"/>
              <a:gd name="T17" fmla="*/ 216052 h 52"/>
              <a:gd name="T18" fmla="*/ 460822 w 71"/>
              <a:gd name="T19" fmla="*/ 205764 h 52"/>
              <a:gd name="T20" fmla="*/ 450582 w 71"/>
              <a:gd name="T21" fmla="*/ 174900 h 52"/>
              <a:gd name="T22" fmla="*/ 440341 w 71"/>
              <a:gd name="T23" fmla="*/ 154323 h 52"/>
              <a:gd name="T24" fmla="*/ 368658 w 71"/>
              <a:gd name="T25" fmla="*/ 82306 h 52"/>
              <a:gd name="T26" fmla="*/ 317455 w 71"/>
              <a:gd name="T27" fmla="*/ 102882 h 52"/>
              <a:gd name="T28" fmla="*/ 296974 w 71"/>
              <a:gd name="T29" fmla="*/ 174900 h 52"/>
              <a:gd name="T30" fmla="*/ 327696 w 71"/>
              <a:gd name="T31" fmla="*/ 174900 h 52"/>
              <a:gd name="T32" fmla="*/ 409620 w 71"/>
              <a:gd name="T33" fmla="*/ 154323 h 52"/>
              <a:gd name="T34" fmla="*/ 368658 w 71"/>
              <a:gd name="T35" fmla="*/ 113170 h 52"/>
              <a:gd name="T36" fmla="*/ 337936 w 71"/>
              <a:gd name="T37" fmla="*/ 123459 h 52"/>
              <a:gd name="T38" fmla="*/ 327696 w 71"/>
              <a:gd name="T39" fmla="*/ 174900 h 52"/>
              <a:gd name="T40" fmla="*/ 276493 w 71"/>
              <a:gd name="T41" fmla="*/ 308646 h 52"/>
              <a:gd name="T42" fmla="*/ 286734 w 71"/>
              <a:gd name="T43" fmla="*/ 329223 h 52"/>
              <a:gd name="T44" fmla="*/ 460822 w 71"/>
              <a:gd name="T45" fmla="*/ 329223 h 52"/>
              <a:gd name="T46" fmla="*/ 450582 w 71"/>
              <a:gd name="T47" fmla="*/ 298358 h 52"/>
              <a:gd name="T48" fmla="*/ 286734 w 71"/>
              <a:gd name="T49" fmla="*/ 257205 h 52"/>
              <a:gd name="T50" fmla="*/ 276493 w 71"/>
              <a:gd name="T51" fmla="*/ 288070 h 52"/>
              <a:gd name="T52" fmla="*/ 450582 w 71"/>
              <a:gd name="T53" fmla="*/ 288070 h 52"/>
              <a:gd name="T54" fmla="*/ 460822 w 71"/>
              <a:gd name="T55" fmla="*/ 267494 h 52"/>
              <a:gd name="T56" fmla="*/ 286734 w 71"/>
              <a:gd name="T57" fmla="*/ 257205 h 52"/>
              <a:gd name="T58" fmla="*/ 276493 w 71"/>
              <a:gd name="T59" fmla="*/ 226341 h 52"/>
              <a:gd name="T60" fmla="*/ 286734 w 71"/>
              <a:gd name="T61" fmla="*/ 246917 h 52"/>
              <a:gd name="T62" fmla="*/ 460822 w 71"/>
              <a:gd name="T63" fmla="*/ 246917 h 52"/>
              <a:gd name="T64" fmla="*/ 450582 w 71"/>
              <a:gd name="T65" fmla="*/ 216052 h 52"/>
              <a:gd name="T66" fmla="*/ 327696 w 71"/>
              <a:gd name="T67" fmla="*/ 452681 h 52"/>
              <a:gd name="T68" fmla="*/ 430101 w 71"/>
              <a:gd name="T69" fmla="*/ 493834 h 52"/>
              <a:gd name="T70" fmla="*/ 327696 w 71"/>
              <a:gd name="T71" fmla="*/ 452681 h 52"/>
              <a:gd name="T72" fmla="*/ 112645 w 71"/>
              <a:gd name="T73" fmla="*/ 370376 h 52"/>
              <a:gd name="T74" fmla="*/ 614430 w 71"/>
              <a:gd name="T75" fmla="*/ 61729 h 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1"/>
              <a:gd name="T115" fmla="*/ 0 h 52"/>
              <a:gd name="T116" fmla="*/ 71 w 71"/>
              <a:gd name="T117" fmla="*/ 52 h 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1" h="52">
                <a:moveTo>
                  <a:pt x="11" y="0"/>
                </a:moveTo>
                <a:cubicBezTo>
                  <a:pt x="60" y="0"/>
                  <a:pt x="60" y="0"/>
                  <a:pt x="60" y="0"/>
                </a:cubicBezTo>
                <a:cubicBezTo>
                  <a:pt x="63" y="0"/>
                  <a:pt x="65" y="3"/>
                  <a:pt x="65" y="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7"/>
                  <a:pt x="64" y="39"/>
                  <a:pt x="61" y="40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52"/>
                  <a:pt x="71" y="52"/>
                  <a:pt x="71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7"/>
                  <a:pt x="0" y="47"/>
                  <a:pt x="0" y="47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8" y="39"/>
                  <a:pt x="6" y="37"/>
                  <a:pt x="6" y="35"/>
                </a:cubicBezTo>
                <a:cubicBezTo>
                  <a:pt x="6" y="5"/>
                  <a:pt x="6" y="5"/>
                  <a:pt x="6" y="5"/>
                </a:cubicBezTo>
                <a:cubicBezTo>
                  <a:pt x="6" y="3"/>
                  <a:pt x="8" y="0"/>
                  <a:pt x="11" y="0"/>
                </a:cubicBezTo>
                <a:close/>
                <a:moveTo>
                  <a:pt x="28" y="17"/>
                </a:moveTo>
                <a:cubicBezTo>
                  <a:pt x="27" y="17"/>
                  <a:pt x="27" y="18"/>
                  <a:pt x="27" y="18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1"/>
                  <a:pt x="28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5" y="20"/>
                  <a:pt x="45" y="20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4" y="17"/>
                  <a:pt x="44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3"/>
                  <a:pt x="42" y="11"/>
                  <a:pt x="41" y="10"/>
                </a:cubicBezTo>
                <a:cubicBezTo>
                  <a:pt x="40" y="9"/>
                  <a:pt x="38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4" y="8"/>
                  <a:pt x="32" y="9"/>
                  <a:pt x="31" y="10"/>
                </a:cubicBezTo>
                <a:cubicBezTo>
                  <a:pt x="30" y="11"/>
                  <a:pt x="29" y="13"/>
                  <a:pt x="29" y="15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7"/>
                  <a:pt x="28" y="17"/>
                  <a:pt x="28" y="17"/>
                </a:cubicBezTo>
                <a:close/>
                <a:moveTo>
                  <a:pt x="32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4"/>
                  <a:pt x="39" y="13"/>
                  <a:pt x="39" y="12"/>
                </a:cubicBezTo>
                <a:cubicBezTo>
                  <a:pt x="38" y="12"/>
                  <a:pt x="37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1"/>
                  <a:pt x="34" y="12"/>
                  <a:pt x="33" y="12"/>
                </a:cubicBezTo>
                <a:cubicBezTo>
                  <a:pt x="32" y="13"/>
                  <a:pt x="32" y="14"/>
                  <a:pt x="32" y="15"/>
                </a:cubicBezTo>
                <a:cubicBezTo>
                  <a:pt x="32" y="17"/>
                  <a:pt x="32" y="17"/>
                  <a:pt x="32" y="17"/>
                </a:cubicBezTo>
                <a:close/>
                <a:moveTo>
                  <a:pt x="28" y="29"/>
                </a:moveTo>
                <a:cubicBezTo>
                  <a:pt x="27" y="29"/>
                  <a:pt x="27" y="30"/>
                  <a:pt x="27" y="30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2"/>
                  <a:pt x="28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5" y="32"/>
                  <a:pt x="45" y="32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4" y="29"/>
                  <a:pt x="44" y="29"/>
                </a:cubicBezTo>
                <a:cubicBezTo>
                  <a:pt x="28" y="29"/>
                  <a:pt x="28" y="29"/>
                  <a:pt x="28" y="29"/>
                </a:cubicBezTo>
                <a:close/>
                <a:moveTo>
                  <a:pt x="28" y="25"/>
                </a:moveTo>
                <a:cubicBezTo>
                  <a:pt x="27" y="25"/>
                  <a:pt x="27" y="25"/>
                  <a:pt x="27" y="26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8"/>
                  <a:pt x="27" y="28"/>
                  <a:pt x="28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5" y="28"/>
                  <a:pt x="45" y="28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5"/>
                  <a:pt x="44" y="25"/>
                  <a:pt x="44" y="25"/>
                </a:cubicBezTo>
                <a:cubicBezTo>
                  <a:pt x="28" y="25"/>
                  <a:pt x="28" y="25"/>
                  <a:pt x="28" y="25"/>
                </a:cubicBezTo>
                <a:close/>
                <a:moveTo>
                  <a:pt x="28" y="21"/>
                </a:moveTo>
                <a:cubicBezTo>
                  <a:pt x="27" y="21"/>
                  <a:pt x="27" y="22"/>
                  <a:pt x="27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8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5" y="24"/>
                  <a:pt x="45" y="2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22"/>
                  <a:pt x="44" y="21"/>
                  <a:pt x="44" y="21"/>
                </a:cubicBezTo>
                <a:cubicBezTo>
                  <a:pt x="28" y="21"/>
                  <a:pt x="28" y="21"/>
                  <a:pt x="28" y="21"/>
                </a:cubicBezTo>
                <a:close/>
                <a:moveTo>
                  <a:pt x="32" y="44"/>
                </a:moveTo>
                <a:cubicBezTo>
                  <a:pt x="30" y="48"/>
                  <a:pt x="30" y="48"/>
                  <a:pt x="30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39" y="44"/>
                  <a:pt x="39" y="44"/>
                  <a:pt x="39" y="44"/>
                </a:cubicBezTo>
                <a:cubicBezTo>
                  <a:pt x="32" y="44"/>
                  <a:pt x="32" y="44"/>
                  <a:pt x="32" y="44"/>
                </a:cubicBezTo>
                <a:close/>
                <a:moveTo>
                  <a:pt x="11" y="6"/>
                </a:moveTo>
                <a:cubicBezTo>
                  <a:pt x="11" y="36"/>
                  <a:pt x="11" y="36"/>
                  <a:pt x="11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6"/>
                  <a:pt x="60" y="6"/>
                  <a:pt x="60" y="6"/>
                </a:cubicBezTo>
                <a:lnTo>
                  <a:pt x="11" y="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7" name="Freeform 100">
            <a:extLst>
              <a:ext uri="{FF2B5EF4-FFF2-40B4-BE49-F238E27FC236}">
                <a16:creationId xmlns:a16="http://schemas.microsoft.com/office/drawing/2014/main" id="{B68A3C91-9E0A-47F9-9AA2-C9636BC16C7D}"/>
              </a:ext>
            </a:extLst>
          </p:cNvPr>
          <p:cNvSpPr>
            <a:spLocks noEditPoints="1"/>
          </p:cNvSpPr>
          <p:nvPr/>
        </p:nvSpPr>
        <p:spPr bwMode="auto">
          <a:xfrm>
            <a:off x="7434263" y="1185863"/>
            <a:ext cx="747712" cy="633412"/>
          </a:xfrm>
          <a:custGeom>
            <a:avLst/>
            <a:gdLst>
              <a:gd name="T0" fmla="*/ 143397 w 73"/>
              <a:gd name="T1" fmla="*/ 0 h 62"/>
              <a:gd name="T2" fmla="*/ 594073 w 73"/>
              <a:gd name="T3" fmla="*/ 0 h 62"/>
              <a:gd name="T4" fmla="*/ 747712 w 73"/>
              <a:gd name="T5" fmla="*/ 143029 h 62"/>
              <a:gd name="T6" fmla="*/ 747712 w 73"/>
              <a:gd name="T7" fmla="*/ 357571 h 62"/>
              <a:gd name="T8" fmla="*/ 594073 w 73"/>
              <a:gd name="T9" fmla="*/ 500600 h 62"/>
              <a:gd name="T10" fmla="*/ 573587 w 73"/>
              <a:gd name="T11" fmla="*/ 500600 h 62"/>
              <a:gd name="T12" fmla="*/ 583830 w 73"/>
              <a:gd name="T13" fmla="*/ 633412 h 62"/>
              <a:gd name="T14" fmla="*/ 471161 w 73"/>
              <a:gd name="T15" fmla="*/ 500600 h 62"/>
              <a:gd name="T16" fmla="*/ 143397 w 73"/>
              <a:gd name="T17" fmla="*/ 500600 h 62"/>
              <a:gd name="T18" fmla="*/ 0 w 73"/>
              <a:gd name="T19" fmla="*/ 357571 h 62"/>
              <a:gd name="T20" fmla="*/ 0 w 73"/>
              <a:gd name="T21" fmla="*/ 143029 h 62"/>
              <a:gd name="T22" fmla="*/ 143397 w 73"/>
              <a:gd name="T23" fmla="*/ 0 h 62"/>
              <a:gd name="T24" fmla="*/ 174125 w 73"/>
              <a:gd name="T25" fmla="*/ 194110 h 62"/>
              <a:gd name="T26" fmla="*/ 122912 w 73"/>
              <a:gd name="T27" fmla="*/ 245192 h 62"/>
              <a:gd name="T28" fmla="*/ 174125 w 73"/>
              <a:gd name="T29" fmla="*/ 296273 h 62"/>
              <a:gd name="T30" fmla="*/ 225338 w 73"/>
              <a:gd name="T31" fmla="*/ 245192 h 62"/>
              <a:gd name="T32" fmla="*/ 174125 w 73"/>
              <a:gd name="T33" fmla="*/ 194110 h 62"/>
              <a:gd name="T34" fmla="*/ 563345 w 73"/>
              <a:gd name="T35" fmla="*/ 194110 h 62"/>
              <a:gd name="T36" fmla="*/ 512132 w 73"/>
              <a:gd name="T37" fmla="*/ 245192 h 62"/>
              <a:gd name="T38" fmla="*/ 563345 w 73"/>
              <a:gd name="T39" fmla="*/ 296273 h 62"/>
              <a:gd name="T40" fmla="*/ 614558 w 73"/>
              <a:gd name="T41" fmla="*/ 245192 h 62"/>
              <a:gd name="T42" fmla="*/ 563345 w 73"/>
              <a:gd name="T43" fmla="*/ 194110 h 62"/>
              <a:gd name="T44" fmla="*/ 368735 w 73"/>
              <a:gd name="T45" fmla="*/ 194110 h 62"/>
              <a:gd name="T46" fmla="*/ 317522 w 73"/>
              <a:gd name="T47" fmla="*/ 245192 h 62"/>
              <a:gd name="T48" fmla="*/ 368735 w 73"/>
              <a:gd name="T49" fmla="*/ 296273 h 62"/>
              <a:gd name="T50" fmla="*/ 419948 w 73"/>
              <a:gd name="T51" fmla="*/ 245192 h 62"/>
              <a:gd name="T52" fmla="*/ 368735 w 73"/>
              <a:gd name="T53" fmla="*/ 194110 h 6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3"/>
              <a:gd name="T82" fmla="*/ 0 h 62"/>
              <a:gd name="T83" fmla="*/ 73 w 73"/>
              <a:gd name="T84" fmla="*/ 62 h 6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3" h="62">
                <a:moveTo>
                  <a:pt x="14" y="0"/>
                </a:moveTo>
                <a:cubicBezTo>
                  <a:pt x="58" y="0"/>
                  <a:pt x="58" y="0"/>
                  <a:pt x="58" y="0"/>
                </a:cubicBezTo>
                <a:cubicBezTo>
                  <a:pt x="66" y="0"/>
                  <a:pt x="73" y="6"/>
                  <a:pt x="73" y="1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42"/>
                  <a:pt x="66" y="49"/>
                  <a:pt x="58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46" y="49"/>
                  <a:pt x="46" y="49"/>
                  <a:pt x="46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6" y="49"/>
                  <a:pt x="0" y="42"/>
                  <a:pt x="0" y="3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17" y="19"/>
                </a:moveTo>
                <a:cubicBezTo>
                  <a:pt x="15" y="19"/>
                  <a:pt x="12" y="21"/>
                  <a:pt x="12" y="24"/>
                </a:cubicBezTo>
                <a:cubicBezTo>
                  <a:pt x="12" y="27"/>
                  <a:pt x="15" y="29"/>
                  <a:pt x="17" y="29"/>
                </a:cubicBezTo>
                <a:cubicBezTo>
                  <a:pt x="20" y="29"/>
                  <a:pt x="22" y="27"/>
                  <a:pt x="22" y="24"/>
                </a:cubicBezTo>
                <a:cubicBezTo>
                  <a:pt x="22" y="21"/>
                  <a:pt x="20" y="19"/>
                  <a:pt x="17" y="19"/>
                </a:cubicBezTo>
                <a:close/>
                <a:moveTo>
                  <a:pt x="55" y="19"/>
                </a:moveTo>
                <a:cubicBezTo>
                  <a:pt x="52" y="19"/>
                  <a:pt x="50" y="21"/>
                  <a:pt x="50" y="24"/>
                </a:cubicBezTo>
                <a:cubicBezTo>
                  <a:pt x="50" y="27"/>
                  <a:pt x="52" y="29"/>
                  <a:pt x="55" y="29"/>
                </a:cubicBezTo>
                <a:cubicBezTo>
                  <a:pt x="58" y="29"/>
                  <a:pt x="60" y="27"/>
                  <a:pt x="60" y="24"/>
                </a:cubicBezTo>
                <a:cubicBezTo>
                  <a:pt x="60" y="21"/>
                  <a:pt x="58" y="19"/>
                  <a:pt x="55" y="19"/>
                </a:cubicBezTo>
                <a:close/>
                <a:moveTo>
                  <a:pt x="36" y="19"/>
                </a:moveTo>
                <a:cubicBezTo>
                  <a:pt x="33" y="19"/>
                  <a:pt x="31" y="21"/>
                  <a:pt x="31" y="24"/>
                </a:cubicBezTo>
                <a:cubicBezTo>
                  <a:pt x="31" y="27"/>
                  <a:pt x="33" y="29"/>
                  <a:pt x="36" y="29"/>
                </a:cubicBezTo>
                <a:cubicBezTo>
                  <a:pt x="38" y="29"/>
                  <a:pt x="41" y="27"/>
                  <a:pt x="41" y="24"/>
                </a:cubicBezTo>
                <a:cubicBezTo>
                  <a:pt x="41" y="21"/>
                  <a:pt x="38" y="19"/>
                  <a:pt x="36" y="19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8" name="Freeform 101">
            <a:extLst>
              <a:ext uri="{FF2B5EF4-FFF2-40B4-BE49-F238E27FC236}">
                <a16:creationId xmlns:a16="http://schemas.microsoft.com/office/drawing/2014/main" id="{889D12CF-CD0D-4AF3-8148-452C24F6ABD5}"/>
              </a:ext>
            </a:extLst>
          </p:cNvPr>
          <p:cNvSpPr>
            <a:spLocks/>
          </p:cNvSpPr>
          <p:nvPr/>
        </p:nvSpPr>
        <p:spPr bwMode="auto">
          <a:xfrm>
            <a:off x="9628188" y="3222625"/>
            <a:ext cx="603250" cy="749300"/>
          </a:xfrm>
          <a:custGeom>
            <a:avLst/>
            <a:gdLst>
              <a:gd name="T0" fmla="*/ 0 w 59"/>
              <a:gd name="T1" fmla="*/ 215552 h 73"/>
              <a:gd name="T2" fmla="*/ 490780 w 59"/>
              <a:gd name="T3" fmla="*/ 0 h 73"/>
              <a:gd name="T4" fmla="*/ 603250 w 59"/>
              <a:gd name="T5" fmla="*/ 256610 h 73"/>
              <a:gd name="T6" fmla="*/ 184042 w 59"/>
              <a:gd name="T7" fmla="*/ 431104 h 73"/>
              <a:gd name="T8" fmla="*/ 306737 w 59"/>
              <a:gd name="T9" fmla="*/ 718507 h 73"/>
              <a:gd name="T10" fmla="*/ 235165 w 59"/>
              <a:gd name="T11" fmla="*/ 749300 h 73"/>
              <a:gd name="T12" fmla="*/ 0 w 59"/>
              <a:gd name="T13" fmla="*/ 215552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73"/>
              <a:gd name="T23" fmla="*/ 59 w 59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09" name="Freeform 102">
            <a:extLst>
              <a:ext uri="{FF2B5EF4-FFF2-40B4-BE49-F238E27FC236}">
                <a16:creationId xmlns:a16="http://schemas.microsoft.com/office/drawing/2014/main" id="{87E8A617-5B0D-4BBA-BF5D-9804FC2D638B}"/>
              </a:ext>
            </a:extLst>
          </p:cNvPr>
          <p:cNvSpPr>
            <a:spLocks noEditPoints="1"/>
          </p:cNvSpPr>
          <p:nvPr/>
        </p:nvSpPr>
        <p:spPr bwMode="auto">
          <a:xfrm>
            <a:off x="1039813" y="1122363"/>
            <a:ext cx="584200" cy="685800"/>
          </a:xfrm>
          <a:custGeom>
            <a:avLst/>
            <a:gdLst>
              <a:gd name="T0" fmla="*/ 379218 w 57"/>
              <a:gd name="T1" fmla="*/ 102358 h 67"/>
              <a:gd name="T2" fmla="*/ 430463 w 57"/>
              <a:gd name="T3" fmla="*/ 214952 h 67"/>
              <a:gd name="T4" fmla="*/ 409965 w 57"/>
              <a:gd name="T5" fmla="*/ 255896 h 67"/>
              <a:gd name="T6" fmla="*/ 399716 w 57"/>
              <a:gd name="T7" fmla="*/ 266131 h 67"/>
              <a:gd name="T8" fmla="*/ 338221 w 57"/>
              <a:gd name="T9" fmla="*/ 378725 h 67"/>
              <a:gd name="T10" fmla="*/ 225481 w 57"/>
              <a:gd name="T11" fmla="*/ 378725 h 67"/>
              <a:gd name="T12" fmla="*/ 163986 w 57"/>
              <a:gd name="T13" fmla="*/ 266131 h 67"/>
              <a:gd name="T14" fmla="*/ 153737 w 57"/>
              <a:gd name="T15" fmla="*/ 255896 h 67"/>
              <a:gd name="T16" fmla="*/ 133239 w 57"/>
              <a:gd name="T17" fmla="*/ 214952 h 67"/>
              <a:gd name="T18" fmla="*/ 184484 w 57"/>
              <a:gd name="T19" fmla="*/ 102358 h 67"/>
              <a:gd name="T20" fmla="*/ 122989 w 57"/>
              <a:gd name="T21" fmla="*/ 440140 h 67"/>
              <a:gd name="T22" fmla="*/ 102491 w 57"/>
              <a:gd name="T23" fmla="*/ 470848 h 67"/>
              <a:gd name="T24" fmla="*/ 122989 w 57"/>
              <a:gd name="T25" fmla="*/ 532263 h 67"/>
              <a:gd name="T26" fmla="*/ 133239 w 57"/>
              <a:gd name="T27" fmla="*/ 532263 h 67"/>
              <a:gd name="T28" fmla="*/ 143488 w 57"/>
              <a:gd name="T29" fmla="*/ 542499 h 67"/>
              <a:gd name="T30" fmla="*/ 143488 w 57"/>
              <a:gd name="T31" fmla="*/ 552734 h 67"/>
              <a:gd name="T32" fmla="*/ 153737 w 57"/>
              <a:gd name="T33" fmla="*/ 542499 h 67"/>
              <a:gd name="T34" fmla="*/ 184484 w 57"/>
              <a:gd name="T35" fmla="*/ 511791 h 67"/>
              <a:gd name="T36" fmla="*/ 133239 w 57"/>
              <a:gd name="T37" fmla="*/ 522027 h 67"/>
              <a:gd name="T38" fmla="*/ 133239 w 57"/>
              <a:gd name="T39" fmla="*/ 440140 h 67"/>
              <a:gd name="T40" fmla="*/ 297225 w 57"/>
              <a:gd name="T41" fmla="*/ 644857 h 67"/>
              <a:gd name="T42" fmla="*/ 430463 w 57"/>
              <a:gd name="T43" fmla="*/ 440140 h 67"/>
              <a:gd name="T44" fmla="*/ 430463 w 57"/>
              <a:gd name="T45" fmla="*/ 522027 h 67"/>
              <a:gd name="T46" fmla="*/ 389467 w 57"/>
              <a:gd name="T47" fmla="*/ 511791 h 67"/>
              <a:gd name="T48" fmla="*/ 409965 w 57"/>
              <a:gd name="T49" fmla="*/ 542499 h 67"/>
              <a:gd name="T50" fmla="*/ 430463 w 57"/>
              <a:gd name="T51" fmla="*/ 552734 h 67"/>
              <a:gd name="T52" fmla="*/ 430463 w 57"/>
              <a:gd name="T53" fmla="*/ 542499 h 67"/>
              <a:gd name="T54" fmla="*/ 430463 w 57"/>
              <a:gd name="T55" fmla="*/ 532263 h 67"/>
              <a:gd name="T56" fmla="*/ 440712 w 57"/>
              <a:gd name="T57" fmla="*/ 532263 h 67"/>
              <a:gd name="T58" fmla="*/ 461211 w 57"/>
              <a:gd name="T59" fmla="*/ 470848 h 67"/>
              <a:gd name="T60" fmla="*/ 440712 w 57"/>
              <a:gd name="T61" fmla="*/ 440140 h 67"/>
              <a:gd name="T62" fmla="*/ 573951 w 57"/>
              <a:gd name="T63" fmla="*/ 685800 h 67"/>
              <a:gd name="T64" fmla="*/ 81993 w 57"/>
              <a:gd name="T65" fmla="*/ 440140 h 67"/>
              <a:gd name="T66" fmla="*/ 450961 w 57"/>
              <a:gd name="T67" fmla="*/ 184245 h 67"/>
              <a:gd name="T68" fmla="*/ 317723 w 57"/>
              <a:gd name="T69" fmla="*/ 0 h 67"/>
              <a:gd name="T70" fmla="*/ 112740 w 57"/>
              <a:gd name="T71" fmla="*/ 184245 h 67"/>
              <a:gd name="T72" fmla="*/ 102491 w 57"/>
              <a:gd name="T73" fmla="*/ 194481 h 67"/>
              <a:gd name="T74" fmla="*/ 112740 w 57"/>
              <a:gd name="T75" fmla="*/ 255896 h 67"/>
              <a:gd name="T76" fmla="*/ 163986 w 57"/>
              <a:gd name="T77" fmla="*/ 348018 h 67"/>
              <a:gd name="T78" fmla="*/ 276726 w 57"/>
              <a:gd name="T79" fmla="*/ 409433 h 67"/>
              <a:gd name="T80" fmla="*/ 399716 w 57"/>
              <a:gd name="T81" fmla="*/ 358254 h 67"/>
              <a:gd name="T82" fmla="*/ 450961 w 57"/>
              <a:gd name="T83" fmla="*/ 255896 h 67"/>
              <a:gd name="T84" fmla="*/ 461211 w 57"/>
              <a:gd name="T85" fmla="*/ 194481 h 67"/>
              <a:gd name="T86" fmla="*/ 450961 w 57"/>
              <a:gd name="T87" fmla="*/ 184245 h 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"/>
              <a:gd name="T133" fmla="*/ 0 h 67"/>
              <a:gd name="T134" fmla="*/ 57 w 57"/>
              <a:gd name="T135" fmla="*/ 67 h 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" h="67">
                <a:moveTo>
                  <a:pt x="18" y="10"/>
                </a:moveTo>
                <a:cubicBezTo>
                  <a:pt x="18" y="9"/>
                  <a:pt x="37" y="10"/>
                  <a:pt x="37" y="10"/>
                </a:cubicBezTo>
                <a:cubicBezTo>
                  <a:pt x="39" y="20"/>
                  <a:pt x="39" y="20"/>
                  <a:pt x="39" y="20"/>
                </a:cubicBezTo>
                <a:cubicBezTo>
                  <a:pt x="40" y="20"/>
                  <a:pt x="41" y="20"/>
                  <a:pt x="42" y="21"/>
                </a:cubicBezTo>
                <a:cubicBezTo>
                  <a:pt x="42" y="22"/>
                  <a:pt x="42" y="23"/>
                  <a:pt x="42" y="24"/>
                </a:cubicBezTo>
                <a:cubicBezTo>
                  <a:pt x="41" y="25"/>
                  <a:pt x="41" y="25"/>
                  <a:pt x="40" y="25"/>
                </a:cubicBezTo>
                <a:cubicBezTo>
                  <a:pt x="40" y="26"/>
                  <a:pt x="40" y="26"/>
                  <a:pt x="40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9"/>
                  <a:pt x="38" y="31"/>
                  <a:pt x="37" y="33"/>
                </a:cubicBezTo>
                <a:cubicBezTo>
                  <a:pt x="36" y="35"/>
                  <a:pt x="35" y="36"/>
                  <a:pt x="33" y="37"/>
                </a:cubicBezTo>
                <a:cubicBezTo>
                  <a:pt x="32" y="37"/>
                  <a:pt x="30" y="37"/>
                  <a:pt x="27" y="37"/>
                </a:cubicBezTo>
                <a:cubicBezTo>
                  <a:pt x="25" y="37"/>
                  <a:pt x="23" y="37"/>
                  <a:pt x="22" y="37"/>
                </a:cubicBezTo>
                <a:cubicBezTo>
                  <a:pt x="20" y="36"/>
                  <a:pt x="19" y="35"/>
                  <a:pt x="18" y="33"/>
                </a:cubicBezTo>
                <a:cubicBezTo>
                  <a:pt x="17" y="31"/>
                  <a:pt x="16" y="29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4" y="24"/>
                </a:cubicBezTo>
                <a:cubicBezTo>
                  <a:pt x="13" y="23"/>
                  <a:pt x="13" y="22"/>
                  <a:pt x="13" y="21"/>
                </a:cubicBezTo>
                <a:cubicBezTo>
                  <a:pt x="14" y="20"/>
                  <a:pt x="15" y="20"/>
                  <a:pt x="16" y="21"/>
                </a:cubicBezTo>
                <a:cubicBezTo>
                  <a:pt x="16" y="18"/>
                  <a:pt x="17" y="13"/>
                  <a:pt x="18" y="10"/>
                </a:cubicBezTo>
                <a:close/>
                <a:moveTo>
                  <a:pt x="8" y="43"/>
                </a:moveTo>
                <a:cubicBezTo>
                  <a:pt x="12" y="43"/>
                  <a:pt x="12" y="43"/>
                  <a:pt x="12" y="43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53"/>
                  <a:pt x="14" y="53"/>
                  <a:pt x="14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25" y="64"/>
                  <a:pt x="25" y="64"/>
                  <a:pt x="25" y="64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8" y="50"/>
                  <a:pt x="18" y="50"/>
                  <a:pt x="18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1" y="46"/>
                  <a:pt x="11" y="46"/>
                  <a:pt x="11" y="46"/>
                </a:cubicBezTo>
                <a:cubicBezTo>
                  <a:pt x="13" y="43"/>
                  <a:pt x="13" y="43"/>
                  <a:pt x="13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29" y="63"/>
                  <a:pt x="29" y="63"/>
                  <a:pt x="29" y="63"/>
                </a:cubicBezTo>
                <a:cubicBezTo>
                  <a:pt x="38" y="43"/>
                  <a:pt x="38" y="43"/>
                  <a:pt x="38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4" y="46"/>
                  <a:pt x="44" y="46"/>
                  <a:pt x="44" y="46"/>
                </a:cubicBezTo>
                <a:cubicBezTo>
                  <a:pt x="42" y="51"/>
                  <a:pt x="42" y="51"/>
                  <a:pt x="42" y="51"/>
                </a:cubicBezTo>
                <a:cubicBezTo>
                  <a:pt x="39" y="50"/>
                  <a:pt x="39" y="50"/>
                  <a:pt x="39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9" y="51"/>
                  <a:pt x="39" y="51"/>
                  <a:pt x="39" y="51"/>
                </a:cubicBezTo>
                <a:cubicBezTo>
                  <a:pt x="40" y="53"/>
                  <a:pt x="40" y="53"/>
                  <a:pt x="40" y="53"/>
                </a:cubicBezTo>
                <a:cubicBezTo>
                  <a:pt x="33" y="64"/>
                  <a:pt x="33" y="64"/>
                  <a:pt x="33" y="6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3"/>
                  <a:pt x="42" y="53"/>
                  <a:pt x="42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3" y="43"/>
                  <a:pt x="43" y="43"/>
                  <a:pt x="43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53" y="48"/>
                  <a:pt x="57" y="59"/>
                  <a:pt x="56" y="67"/>
                </a:cubicBezTo>
                <a:cubicBezTo>
                  <a:pt x="37" y="67"/>
                  <a:pt x="18" y="67"/>
                  <a:pt x="0" y="67"/>
                </a:cubicBezTo>
                <a:cubicBezTo>
                  <a:pt x="0" y="60"/>
                  <a:pt x="1" y="49"/>
                  <a:pt x="8" y="43"/>
                </a:cubicBezTo>
                <a:close/>
                <a:moveTo>
                  <a:pt x="4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3" y="7"/>
                  <a:pt x="42" y="5"/>
                </a:cubicBezTo>
                <a:cubicBezTo>
                  <a:pt x="42" y="3"/>
                  <a:pt x="36" y="1"/>
                  <a:pt x="31" y="0"/>
                </a:cubicBezTo>
                <a:cubicBezTo>
                  <a:pt x="27" y="0"/>
                  <a:pt x="17" y="1"/>
                  <a:pt x="14" y="3"/>
                </a:cubicBezTo>
                <a:cubicBezTo>
                  <a:pt x="11" y="5"/>
                  <a:pt x="11" y="15"/>
                  <a:pt x="11" y="18"/>
                </a:cubicBezTo>
                <a:cubicBezTo>
                  <a:pt x="11" y="18"/>
                  <a:pt x="11" y="18"/>
                  <a:pt x="11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2"/>
                  <a:pt x="10" y="24"/>
                  <a:pt x="11" y="25"/>
                </a:cubicBezTo>
                <a:cubicBezTo>
                  <a:pt x="11" y="26"/>
                  <a:pt x="12" y="27"/>
                  <a:pt x="13" y="28"/>
                </a:cubicBezTo>
                <a:cubicBezTo>
                  <a:pt x="14" y="30"/>
                  <a:pt x="15" y="32"/>
                  <a:pt x="16" y="34"/>
                </a:cubicBezTo>
                <a:cubicBezTo>
                  <a:pt x="17" y="36"/>
                  <a:pt x="18" y="38"/>
                  <a:pt x="21" y="39"/>
                </a:cubicBezTo>
                <a:cubicBezTo>
                  <a:pt x="22" y="40"/>
                  <a:pt x="24" y="40"/>
                  <a:pt x="27" y="40"/>
                </a:cubicBezTo>
                <a:cubicBezTo>
                  <a:pt x="30" y="40"/>
                  <a:pt x="33" y="40"/>
                  <a:pt x="34" y="39"/>
                </a:cubicBezTo>
                <a:cubicBezTo>
                  <a:pt x="36" y="38"/>
                  <a:pt x="38" y="37"/>
                  <a:pt x="39" y="35"/>
                </a:cubicBezTo>
                <a:cubicBezTo>
                  <a:pt x="40" y="33"/>
                  <a:pt x="41" y="30"/>
                  <a:pt x="42" y="28"/>
                </a:cubicBezTo>
                <a:cubicBezTo>
                  <a:pt x="43" y="27"/>
                  <a:pt x="44" y="26"/>
                  <a:pt x="44" y="25"/>
                </a:cubicBezTo>
                <a:cubicBezTo>
                  <a:pt x="45" y="24"/>
                  <a:pt x="45" y="22"/>
                  <a:pt x="45" y="20"/>
                </a:cubicBezTo>
                <a:cubicBezTo>
                  <a:pt x="45" y="19"/>
                  <a:pt x="45" y="19"/>
                  <a:pt x="45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4" y="18"/>
                  <a:pt x="44" y="18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10" name="Freeform 103">
            <a:extLst>
              <a:ext uri="{FF2B5EF4-FFF2-40B4-BE49-F238E27FC236}">
                <a16:creationId xmlns:a16="http://schemas.microsoft.com/office/drawing/2014/main" id="{F4BB04F2-F04B-4556-B2DE-1D1F352F57DB}"/>
              </a:ext>
            </a:extLst>
          </p:cNvPr>
          <p:cNvSpPr>
            <a:spLocks noEditPoints="1"/>
          </p:cNvSpPr>
          <p:nvPr/>
        </p:nvSpPr>
        <p:spPr bwMode="auto">
          <a:xfrm>
            <a:off x="8448675" y="3222625"/>
            <a:ext cx="777875" cy="706438"/>
          </a:xfrm>
          <a:custGeom>
            <a:avLst/>
            <a:gdLst>
              <a:gd name="T0" fmla="*/ 20470 w 76"/>
              <a:gd name="T1" fmla="*/ 368576 h 69"/>
              <a:gd name="T2" fmla="*/ 286586 w 76"/>
              <a:gd name="T3" fmla="*/ 20476 h 69"/>
              <a:gd name="T4" fmla="*/ 583406 w 76"/>
              <a:gd name="T5" fmla="*/ 143335 h 69"/>
              <a:gd name="T6" fmla="*/ 450349 w 76"/>
              <a:gd name="T7" fmla="*/ 266194 h 69"/>
              <a:gd name="T8" fmla="*/ 440113 w 76"/>
              <a:gd name="T9" fmla="*/ 307147 h 69"/>
              <a:gd name="T10" fmla="*/ 409408 w 76"/>
              <a:gd name="T11" fmla="*/ 296909 h 69"/>
              <a:gd name="T12" fmla="*/ 266115 w 76"/>
              <a:gd name="T13" fmla="*/ 266194 h 69"/>
              <a:gd name="T14" fmla="*/ 337762 w 76"/>
              <a:gd name="T15" fmla="*/ 409529 h 69"/>
              <a:gd name="T16" fmla="*/ 347997 w 76"/>
              <a:gd name="T17" fmla="*/ 409529 h 69"/>
              <a:gd name="T18" fmla="*/ 347997 w 76"/>
              <a:gd name="T19" fmla="*/ 419768 h 69"/>
              <a:gd name="T20" fmla="*/ 317291 w 76"/>
              <a:gd name="T21" fmla="*/ 470959 h 69"/>
              <a:gd name="T22" fmla="*/ 276350 w 76"/>
              <a:gd name="T23" fmla="*/ 624532 h 69"/>
              <a:gd name="T24" fmla="*/ 20470 w 76"/>
              <a:gd name="T25" fmla="*/ 368576 h 69"/>
              <a:gd name="T26" fmla="*/ 378702 w 76"/>
              <a:gd name="T27" fmla="*/ 501673 h 69"/>
              <a:gd name="T28" fmla="*/ 388938 w 76"/>
              <a:gd name="T29" fmla="*/ 706438 h 69"/>
              <a:gd name="T30" fmla="*/ 747169 w 76"/>
              <a:gd name="T31" fmla="*/ 706438 h 69"/>
              <a:gd name="T32" fmla="*/ 777875 w 76"/>
              <a:gd name="T33" fmla="*/ 573341 h 69"/>
              <a:gd name="T34" fmla="*/ 736934 w 76"/>
              <a:gd name="T35" fmla="*/ 460720 h 69"/>
              <a:gd name="T36" fmla="*/ 736934 w 76"/>
              <a:gd name="T37" fmla="*/ 255956 h 69"/>
              <a:gd name="T38" fmla="*/ 644817 w 76"/>
              <a:gd name="T39" fmla="*/ 317385 h 69"/>
              <a:gd name="T40" fmla="*/ 614112 w 76"/>
              <a:gd name="T41" fmla="*/ 378815 h 69"/>
              <a:gd name="T42" fmla="*/ 624347 w 76"/>
              <a:gd name="T43" fmla="*/ 194526 h 69"/>
              <a:gd name="T44" fmla="*/ 521995 w 76"/>
              <a:gd name="T45" fmla="*/ 286670 h 69"/>
              <a:gd name="T46" fmla="*/ 532230 w 76"/>
              <a:gd name="T47" fmla="*/ 419768 h 69"/>
              <a:gd name="T48" fmla="*/ 532230 w 76"/>
              <a:gd name="T49" fmla="*/ 501673 h 69"/>
              <a:gd name="T50" fmla="*/ 521995 w 76"/>
              <a:gd name="T51" fmla="*/ 450482 h 69"/>
              <a:gd name="T52" fmla="*/ 378702 w 76"/>
              <a:gd name="T53" fmla="*/ 337862 h 69"/>
              <a:gd name="T54" fmla="*/ 378702 w 76"/>
              <a:gd name="T55" fmla="*/ 501673 h 69"/>
              <a:gd name="T56" fmla="*/ 225174 w 76"/>
              <a:gd name="T57" fmla="*/ 430006 h 69"/>
              <a:gd name="T58" fmla="*/ 133058 w 76"/>
              <a:gd name="T59" fmla="*/ 522150 h 69"/>
              <a:gd name="T60" fmla="*/ 173998 w 76"/>
              <a:gd name="T61" fmla="*/ 552865 h 69"/>
              <a:gd name="T62" fmla="*/ 255880 w 76"/>
              <a:gd name="T63" fmla="*/ 440244 h 69"/>
              <a:gd name="T64" fmla="*/ 225174 w 76"/>
              <a:gd name="T65" fmla="*/ 430006 h 69"/>
              <a:gd name="T66" fmla="*/ 296821 w 76"/>
              <a:gd name="T67" fmla="*/ 184288 h 69"/>
              <a:gd name="T68" fmla="*/ 245645 w 76"/>
              <a:gd name="T69" fmla="*/ 51191 h 69"/>
              <a:gd name="T70" fmla="*/ 163763 w 76"/>
              <a:gd name="T71" fmla="*/ 102382 h 69"/>
              <a:gd name="T72" fmla="*/ 245645 w 76"/>
              <a:gd name="T73" fmla="*/ 204765 h 69"/>
              <a:gd name="T74" fmla="*/ 296821 w 76"/>
              <a:gd name="T75" fmla="*/ 184288 h 69"/>
              <a:gd name="T76" fmla="*/ 184234 w 76"/>
              <a:gd name="T77" fmla="*/ 337862 h 69"/>
              <a:gd name="T78" fmla="*/ 51176 w 76"/>
              <a:gd name="T79" fmla="*/ 378815 h 69"/>
              <a:gd name="T80" fmla="*/ 112587 w 76"/>
              <a:gd name="T81" fmla="*/ 501673 h 69"/>
              <a:gd name="T82" fmla="*/ 225174 w 76"/>
              <a:gd name="T83" fmla="*/ 419768 h 69"/>
              <a:gd name="T84" fmla="*/ 184234 w 76"/>
              <a:gd name="T85" fmla="*/ 337862 h 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6"/>
              <a:gd name="T130" fmla="*/ 0 h 69"/>
              <a:gd name="T131" fmla="*/ 76 w 76"/>
              <a:gd name="T132" fmla="*/ 69 h 6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6" h="69">
                <a:moveTo>
                  <a:pt x="2" y="36"/>
                </a:moveTo>
                <a:cubicBezTo>
                  <a:pt x="0" y="19"/>
                  <a:pt x="12" y="4"/>
                  <a:pt x="28" y="2"/>
                </a:cubicBezTo>
                <a:cubicBezTo>
                  <a:pt x="40" y="0"/>
                  <a:pt x="51" y="5"/>
                  <a:pt x="57" y="14"/>
                </a:cubicBezTo>
                <a:cubicBezTo>
                  <a:pt x="52" y="17"/>
                  <a:pt x="46" y="21"/>
                  <a:pt x="44" y="26"/>
                </a:cubicBezTo>
                <a:cubicBezTo>
                  <a:pt x="43" y="27"/>
                  <a:pt x="43" y="29"/>
                  <a:pt x="43" y="30"/>
                </a:cubicBezTo>
                <a:cubicBezTo>
                  <a:pt x="42" y="30"/>
                  <a:pt x="41" y="29"/>
                  <a:pt x="40" y="29"/>
                </a:cubicBezTo>
                <a:cubicBezTo>
                  <a:pt x="38" y="23"/>
                  <a:pt x="30" y="21"/>
                  <a:pt x="26" y="26"/>
                </a:cubicBezTo>
                <a:cubicBezTo>
                  <a:pt x="21" y="32"/>
                  <a:pt x="26" y="41"/>
                  <a:pt x="33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1"/>
                  <a:pt x="34" y="41"/>
                </a:cubicBezTo>
                <a:cubicBezTo>
                  <a:pt x="34" y="42"/>
                  <a:pt x="31" y="45"/>
                  <a:pt x="31" y="46"/>
                </a:cubicBezTo>
                <a:cubicBezTo>
                  <a:pt x="28" y="51"/>
                  <a:pt x="27" y="56"/>
                  <a:pt x="27" y="61"/>
                </a:cubicBezTo>
                <a:cubicBezTo>
                  <a:pt x="15" y="59"/>
                  <a:pt x="4" y="49"/>
                  <a:pt x="2" y="36"/>
                </a:cubicBezTo>
                <a:close/>
                <a:moveTo>
                  <a:pt x="37" y="49"/>
                </a:moveTo>
                <a:cubicBezTo>
                  <a:pt x="32" y="57"/>
                  <a:pt x="33" y="64"/>
                  <a:pt x="38" y="69"/>
                </a:cubicBezTo>
                <a:cubicBezTo>
                  <a:pt x="50" y="62"/>
                  <a:pt x="62" y="63"/>
                  <a:pt x="73" y="69"/>
                </a:cubicBezTo>
                <a:cubicBezTo>
                  <a:pt x="75" y="66"/>
                  <a:pt x="76" y="62"/>
                  <a:pt x="76" y="56"/>
                </a:cubicBezTo>
                <a:cubicBezTo>
                  <a:pt x="76" y="53"/>
                  <a:pt x="74" y="49"/>
                  <a:pt x="72" y="45"/>
                </a:cubicBezTo>
                <a:cubicBezTo>
                  <a:pt x="63" y="31"/>
                  <a:pt x="72" y="25"/>
                  <a:pt x="72" y="25"/>
                </a:cubicBezTo>
                <a:cubicBezTo>
                  <a:pt x="72" y="25"/>
                  <a:pt x="65" y="27"/>
                  <a:pt x="63" y="31"/>
                </a:cubicBezTo>
                <a:cubicBezTo>
                  <a:pt x="61" y="35"/>
                  <a:pt x="64" y="42"/>
                  <a:pt x="60" y="37"/>
                </a:cubicBezTo>
                <a:cubicBezTo>
                  <a:pt x="55" y="31"/>
                  <a:pt x="58" y="22"/>
                  <a:pt x="61" y="19"/>
                </a:cubicBezTo>
                <a:cubicBezTo>
                  <a:pt x="61" y="19"/>
                  <a:pt x="53" y="23"/>
                  <a:pt x="51" y="28"/>
                </a:cubicBezTo>
                <a:cubicBezTo>
                  <a:pt x="49" y="32"/>
                  <a:pt x="50" y="36"/>
                  <a:pt x="52" y="41"/>
                </a:cubicBezTo>
                <a:cubicBezTo>
                  <a:pt x="53" y="44"/>
                  <a:pt x="56" y="48"/>
                  <a:pt x="52" y="49"/>
                </a:cubicBezTo>
                <a:cubicBezTo>
                  <a:pt x="51" y="50"/>
                  <a:pt x="50" y="48"/>
                  <a:pt x="51" y="44"/>
                </a:cubicBezTo>
                <a:cubicBezTo>
                  <a:pt x="52" y="38"/>
                  <a:pt x="37" y="33"/>
                  <a:pt x="37" y="33"/>
                </a:cubicBezTo>
                <a:cubicBezTo>
                  <a:pt x="45" y="41"/>
                  <a:pt x="41" y="43"/>
                  <a:pt x="37" y="49"/>
                </a:cubicBezTo>
                <a:close/>
                <a:moveTo>
                  <a:pt x="22" y="42"/>
                </a:moveTo>
                <a:cubicBezTo>
                  <a:pt x="13" y="51"/>
                  <a:pt x="13" y="51"/>
                  <a:pt x="13" y="51"/>
                </a:cubicBezTo>
                <a:cubicBezTo>
                  <a:pt x="14" y="52"/>
                  <a:pt x="16" y="53"/>
                  <a:pt x="17" y="54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43"/>
                  <a:pt x="23" y="42"/>
                  <a:pt x="22" y="42"/>
                </a:cubicBezTo>
                <a:close/>
                <a:moveTo>
                  <a:pt x="29" y="18"/>
                </a:moveTo>
                <a:cubicBezTo>
                  <a:pt x="24" y="5"/>
                  <a:pt x="24" y="5"/>
                  <a:pt x="24" y="5"/>
                </a:cubicBezTo>
                <a:cubicBezTo>
                  <a:pt x="21" y="6"/>
                  <a:pt x="18" y="8"/>
                  <a:pt x="16" y="10"/>
                </a:cubicBezTo>
                <a:cubicBezTo>
                  <a:pt x="24" y="20"/>
                  <a:pt x="24" y="20"/>
                  <a:pt x="24" y="20"/>
                </a:cubicBezTo>
                <a:cubicBezTo>
                  <a:pt x="26" y="19"/>
                  <a:pt x="27" y="18"/>
                  <a:pt x="29" y="18"/>
                </a:cubicBezTo>
                <a:close/>
                <a:moveTo>
                  <a:pt x="18" y="33"/>
                </a:moveTo>
                <a:cubicBezTo>
                  <a:pt x="5" y="37"/>
                  <a:pt x="5" y="37"/>
                  <a:pt x="5" y="37"/>
                </a:cubicBezTo>
                <a:cubicBezTo>
                  <a:pt x="6" y="41"/>
                  <a:pt x="8" y="46"/>
                  <a:pt x="11" y="49"/>
                </a:cubicBezTo>
                <a:cubicBezTo>
                  <a:pt x="22" y="41"/>
                  <a:pt x="22" y="41"/>
                  <a:pt x="22" y="41"/>
                </a:cubicBezTo>
                <a:cubicBezTo>
                  <a:pt x="20" y="39"/>
                  <a:pt x="18" y="36"/>
                  <a:pt x="18" y="3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11" name="Freeform 104">
            <a:extLst>
              <a:ext uri="{FF2B5EF4-FFF2-40B4-BE49-F238E27FC236}">
                <a16:creationId xmlns:a16="http://schemas.microsoft.com/office/drawing/2014/main" id="{FB0C1EA9-88BB-4401-A07D-F691CA7A4831}"/>
              </a:ext>
            </a:extLst>
          </p:cNvPr>
          <p:cNvSpPr>
            <a:spLocks noEditPoints="1"/>
          </p:cNvSpPr>
          <p:nvPr/>
        </p:nvSpPr>
        <p:spPr bwMode="auto">
          <a:xfrm>
            <a:off x="8561388" y="1214438"/>
            <a:ext cx="615950" cy="625475"/>
          </a:xfrm>
          <a:custGeom>
            <a:avLst/>
            <a:gdLst>
              <a:gd name="T0" fmla="*/ 390102 w 60"/>
              <a:gd name="T1" fmla="*/ 82030 h 61"/>
              <a:gd name="T2" fmla="*/ 225848 w 60"/>
              <a:gd name="T3" fmla="*/ 82030 h 61"/>
              <a:gd name="T4" fmla="*/ 461963 w 60"/>
              <a:gd name="T5" fmla="*/ 420401 h 61"/>
              <a:gd name="T6" fmla="*/ 513292 w 60"/>
              <a:gd name="T7" fmla="*/ 594714 h 61"/>
              <a:gd name="T8" fmla="*/ 523558 w 60"/>
              <a:gd name="T9" fmla="*/ 451162 h 61"/>
              <a:gd name="T10" fmla="*/ 564621 w 60"/>
              <a:gd name="T11" fmla="*/ 594714 h 61"/>
              <a:gd name="T12" fmla="*/ 564621 w 60"/>
              <a:gd name="T13" fmla="*/ 389640 h 61"/>
              <a:gd name="T14" fmla="*/ 574887 w 60"/>
              <a:gd name="T15" fmla="*/ 297357 h 61"/>
              <a:gd name="T16" fmla="*/ 615950 w 60"/>
              <a:gd name="T17" fmla="*/ 389640 h 61"/>
              <a:gd name="T18" fmla="*/ 574887 w 60"/>
              <a:gd name="T19" fmla="*/ 215327 h 61"/>
              <a:gd name="T20" fmla="*/ 482494 w 60"/>
              <a:gd name="T21" fmla="*/ 235835 h 61"/>
              <a:gd name="T22" fmla="*/ 461963 w 60"/>
              <a:gd name="T23" fmla="*/ 420401 h 61"/>
              <a:gd name="T24" fmla="*/ 379836 w 60"/>
              <a:gd name="T25" fmla="*/ 266596 h 61"/>
              <a:gd name="T26" fmla="*/ 369570 w 60"/>
              <a:gd name="T27" fmla="*/ 379386 h 61"/>
              <a:gd name="T28" fmla="*/ 369570 w 60"/>
              <a:gd name="T29" fmla="*/ 625475 h 61"/>
              <a:gd name="T30" fmla="*/ 318241 w 60"/>
              <a:gd name="T31" fmla="*/ 451162 h 61"/>
              <a:gd name="T32" fmla="*/ 307975 w 60"/>
              <a:gd name="T33" fmla="*/ 625475 h 61"/>
              <a:gd name="T34" fmla="*/ 246380 w 60"/>
              <a:gd name="T35" fmla="*/ 410148 h 61"/>
              <a:gd name="T36" fmla="*/ 246380 w 60"/>
              <a:gd name="T37" fmla="*/ 266596 h 61"/>
              <a:gd name="T38" fmla="*/ 236114 w 60"/>
              <a:gd name="T39" fmla="*/ 379386 h 61"/>
              <a:gd name="T40" fmla="*/ 184785 w 60"/>
              <a:gd name="T41" fmla="*/ 225581 h 61"/>
              <a:gd name="T42" fmla="*/ 379836 w 60"/>
              <a:gd name="T43" fmla="*/ 174313 h 61"/>
              <a:gd name="T44" fmla="*/ 441431 w 60"/>
              <a:gd name="T45" fmla="*/ 379386 h 61"/>
              <a:gd name="T46" fmla="*/ 153988 w 60"/>
              <a:gd name="T47" fmla="*/ 420401 h 61"/>
              <a:gd name="T48" fmla="*/ 102658 w 60"/>
              <a:gd name="T49" fmla="*/ 594714 h 61"/>
              <a:gd name="T50" fmla="*/ 92393 w 60"/>
              <a:gd name="T51" fmla="*/ 451162 h 61"/>
              <a:gd name="T52" fmla="*/ 51329 w 60"/>
              <a:gd name="T53" fmla="*/ 594714 h 61"/>
              <a:gd name="T54" fmla="*/ 51329 w 60"/>
              <a:gd name="T55" fmla="*/ 389640 h 61"/>
              <a:gd name="T56" fmla="*/ 41063 w 60"/>
              <a:gd name="T57" fmla="*/ 297357 h 61"/>
              <a:gd name="T58" fmla="*/ 0 w 60"/>
              <a:gd name="T59" fmla="*/ 389640 h 61"/>
              <a:gd name="T60" fmla="*/ 41063 w 60"/>
              <a:gd name="T61" fmla="*/ 215327 h 61"/>
              <a:gd name="T62" fmla="*/ 133456 w 60"/>
              <a:gd name="T63" fmla="*/ 235835 h 61"/>
              <a:gd name="T64" fmla="*/ 153988 w 60"/>
              <a:gd name="T65" fmla="*/ 420401 h 61"/>
              <a:gd name="T66" fmla="*/ 164253 w 60"/>
              <a:gd name="T67" fmla="*/ 143552 h 61"/>
              <a:gd name="T68" fmla="*/ 153988 w 60"/>
              <a:gd name="T69" fmla="*/ 184566 h 61"/>
              <a:gd name="T70" fmla="*/ 30798 w 60"/>
              <a:gd name="T71" fmla="*/ 143552 h 61"/>
              <a:gd name="T72" fmla="*/ 513292 w 60"/>
              <a:gd name="T73" fmla="*/ 71776 h 61"/>
              <a:gd name="T74" fmla="*/ 461963 w 60"/>
              <a:gd name="T75" fmla="*/ 184566 h 61"/>
              <a:gd name="T76" fmla="*/ 513292 w 60"/>
              <a:gd name="T77" fmla="*/ 205074 h 61"/>
              <a:gd name="T78" fmla="*/ 513292 w 60"/>
              <a:gd name="T79" fmla="*/ 71776 h 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0"/>
              <a:gd name="T121" fmla="*/ 0 h 61"/>
              <a:gd name="T122" fmla="*/ 60 w 60"/>
              <a:gd name="T123" fmla="*/ 61 h 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0" h="61">
                <a:moveTo>
                  <a:pt x="30" y="0"/>
                </a:moveTo>
                <a:cubicBezTo>
                  <a:pt x="35" y="0"/>
                  <a:pt x="38" y="3"/>
                  <a:pt x="38" y="8"/>
                </a:cubicBezTo>
                <a:cubicBezTo>
                  <a:pt x="38" y="12"/>
                  <a:pt x="35" y="16"/>
                  <a:pt x="30" y="16"/>
                </a:cubicBezTo>
                <a:cubicBezTo>
                  <a:pt x="26" y="16"/>
                  <a:pt x="22" y="12"/>
                  <a:pt x="22" y="8"/>
                </a:cubicBezTo>
                <a:cubicBezTo>
                  <a:pt x="22" y="3"/>
                  <a:pt x="26" y="0"/>
                  <a:pt x="30" y="0"/>
                </a:cubicBezTo>
                <a:close/>
                <a:moveTo>
                  <a:pt x="45" y="41"/>
                </a:moveTo>
                <a:cubicBezTo>
                  <a:pt x="45" y="58"/>
                  <a:pt x="45" y="58"/>
                  <a:pt x="45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44"/>
                  <a:pt x="50" y="44"/>
                  <a:pt x="50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58"/>
                  <a:pt x="51" y="58"/>
                  <a:pt x="51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29"/>
                  <a:pt x="55" y="29"/>
                  <a:pt x="55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38"/>
                  <a:pt x="56" y="38"/>
                  <a:pt x="56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3"/>
                  <a:pt x="58" y="21"/>
                  <a:pt x="56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7" y="22"/>
                  <a:pt x="47" y="23"/>
                </a:cubicBezTo>
                <a:cubicBezTo>
                  <a:pt x="47" y="41"/>
                  <a:pt x="47" y="41"/>
                  <a:pt x="47" y="41"/>
                </a:cubicBezTo>
                <a:cubicBezTo>
                  <a:pt x="45" y="41"/>
                  <a:pt x="45" y="41"/>
                  <a:pt x="45" y="41"/>
                </a:cubicBezTo>
                <a:close/>
                <a:moveTo>
                  <a:pt x="37" y="37"/>
                </a:move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61"/>
                  <a:pt x="36" y="61"/>
                  <a:pt x="36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26"/>
                  <a:pt x="24" y="26"/>
                  <a:pt x="24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7"/>
                  <a:pt x="23" y="37"/>
                  <a:pt x="23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19"/>
                  <a:pt x="20" y="17"/>
                  <a:pt x="23" y="17"/>
                </a:cubicBezTo>
                <a:cubicBezTo>
                  <a:pt x="38" y="17"/>
                  <a:pt x="22" y="17"/>
                  <a:pt x="37" y="17"/>
                </a:cubicBezTo>
                <a:cubicBezTo>
                  <a:pt x="40" y="17"/>
                  <a:pt x="43" y="19"/>
                  <a:pt x="43" y="22"/>
                </a:cubicBezTo>
                <a:cubicBezTo>
                  <a:pt x="43" y="37"/>
                  <a:pt x="43" y="37"/>
                  <a:pt x="43" y="37"/>
                </a:cubicBezTo>
                <a:cubicBezTo>
                  <a:pt x="42" y="37"/>
                  <a:pt x="40" y="37"/>
                  <a:pt x="37" y="37"/>
                </a:cubicBezTo>
                <a:close/>
                <a:moveTo>
                  <a:pt x="15" y="41"/>
                </a:moveTo>
                <a:cubicBezTo>
                  <a:pt x="15" y="58"/>
                  <a:pt x="15" y="58"/>
                  <a:pt x="1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58"/>
                  <a:pt x="9" y="58"/>
                  <a:pt x="9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3" y="22"/>
                  <a:pt x="13" y="23"/>
                </a:cubicBezTo>
                <a:cubicBezTo>
                  <a:pt x="13" y="41"/>
                  <a:pt x="13" y="41"/>
                  <a:pt x="13" y="41"/>
                </a:cubicBezTo>
                <a:cubicBezTo>
                  <a:pt x="15" y="41"/>
                  <a:pt x="15" y="41"/>
                  <a:pt x="15" y="41"/>
                </a:cubicBezTo>
                <a:close/>
                <a:moveTo>
                  <a:pt x="10" y="7"/>
                </a:moveTo>
                <a:cubicBezTo>
                  <a:pt x="14" y="7"/>
                  <a:pt x="16" y="10"/>
                  <a:pt x="16" y="14"/>
                </a:cubicBezTo>
                <a:cubicBezTo>
                  <a:pt x="16" y="15"/>
                  <a:pt x="16" y="16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3" y="19"/>
                  <a:pt x="12" y="20"/>
                  <a:pt x="10" y="20"/>
                </a:cubicBezTo>
                <a:cubicBezTo>
                  <a:pt x="6" y="20"/>
                  <a:pt x="3" y="17"/>
                  <a:pt x="3" y="14"/>
                </a:cubicBezTo>
                <a:cubicBezTo>
                  <a:pt x="3" y="10"/>
                  <a:pt x="6" y="7"/>
                  <a:pt x="10" y="7"/>
                </a:cubicBezTo>
                <a:close/>
                <a:moveTo>
                  <a:pt x="50" y="7"/>
                </a:moveTo>
                <a:cubicBezTo>
                  <a:pt x="46" y="7"/>
                  <a:pt x="43" y="10"/>
                  <a:pt x="43" y="14"/>
                </a:cubicBezTo>
                <a:cubicBezTo>
                  <a:pt x="43" y="15"/>
                  <a:pt x="44" y="16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7" y="19"/>
                  <a:pt x="48" y="20"/>
                  <a:pt x="50" y="20"/>
                </a:cubicBezTo>
                <a:cubicBezTo>
                  <a:pt x="54" y="20"/>
                  <a:pt x="57" y="17"/>
                  <a:pt x="57" y="14"/>
                </a:cubicBezTo>
                <a:cubicBezTo>
                  <a:pt x="57" y="10"/>
                  <a:pt x="54" y="7"/>
                  <a:pt x="50" y="7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12" name="Freeform 105">
            <a:extLst>
              <a:ext uri="{FF2B5EF4-FFF2-40B4-BE49-F238E27FC236}">
                <a16:creationId xmlns:a16="http://schemas.microsoft.com/office/drawing/2014/main" id="{27974E44-B5FE-4683-B774-2781A42D3F61}"/>
              </a:ext>
            </a:extLst>
          </p:cNvPr>
          <p:cNvSpPr>
            <a:spLocks noEditPoints="1"/>
          </p:cNvSpPr>
          <p:nvPr/>
        </p:nvSpPr>
        <p:spPr bwMode="auto">
          <a:xfrm>
            <a:off x="4310063" y="3222625"/>
            <a:ext cx="520700" cy="717550"/>
          </a:xfrm>
          <a:custGeom>
            <a:avLst/>
            <a:gdLst>
              <a:gd name="T0" fmla="*/ 520700 w 51"/>
              <a:gd name="T1" fmla="*/ 184513 h 70"/>
              <a:gd name="T2" fmla="*/ 520700 w 51"/>
              <a:gd name="T3" fmla="*/ 338274 h 70"/>
              <a:gd name="T4" fmla="*/ 449231 w 51"/>
              <a:gd name="T5" fmla="*/ 533037 h 70"/>
              <a:gd name="T6" fmla="*/ 296084 w 51"/>
              <a:gd name="T7" fmla="*/ 604792 h 70"/>
              <a:gd name="T8" fmla="*/ 296084 w 51"/>
              <a:gd name="T9" fmla="*/ 656046 h 70"/>
              <a:gd name="T10" fmla="*/ 428812 w 51"/>
              <a:gd name="T11" fmla="*/ 656046 h 70"/>
              <a:gd name="T12" fmla="*/ 428812 w 51"/>
              <a:gd name="T13" fmla="*/ 717550 h 70"/>
              <a:gd name="T14" fmla="*/ 102098 w 51"/>
              <a:gd name="T15" fmla="*/ 717550 h 70"/>
              <a:gd name="T16" fmla="*/ 102098 w 51"/>
              <a:gd name="T17" fmla="*/ 656046 h 70"/>
              <a:gd name="T18" fmla="*/ 224616 w 51"/>
              <a:gd name="T19" fmla="*/ 656046 h 70"/>
              <a:gd name="T20" fmla="*/ 224616 w 51"/>
              <a:gd name="T21" fmla="*/ 604792 h 70"/>
              <a:gd name="T22" fmla="*/ 71469 w 51"/>
              <a:gd name="T23" fmla="*/ 533037 h 70"/>
              <a:gd name="T24" fmla="*/ 0 w 51"/>
              <a:gd name="T25" fmla="*/ 338274 h 70"/>
              <a:gd name="T26" fmla="*/ 0 w 51"/>
              <a:gd name="T27" fmla="*/ 184513 h 70"/>
              <a:gd name="T28" fmla="*/ 61259 w 51"/>
              <a:gd name="T29" fmla="*/ 184513 h 70"/>
              <a:gd name="T30" fmla="*/ 61259 w 51"/>
              <a:gd name="T31" fmla="*/ 338274 h 70"/>
              <a:gd name="T32" fmla="*/ 122518 w 51"/>
              <a:gd name="T33" fmla="*/ 481784 h 70"/>
              <a:gd name="T34" fmla="*/ 265455 w 51"/>
              <a:gd name="T35" fmla="*/ 543288 h 70"/>
              <a:gd name="T36" fmla="*/ 398182 w 51"/>
              <a:gd name="T37" fmla="*/ 481784 h 70"/>
              <a:gd name="T38" fmla="*/ 459441 w 51"/>
              <a:gd name="T39" fmla="*/ 338274 h 70"/>
              <a:gd name="T40" fmla="*/ 459441 w 51"/>
              <a:gd name="T41" fmla="*/ 184513 h 70"/>
              <a:gd name="T42" fmla="*/ 520700 w 51"/>
              <a:gd name="T43" fmla="*/ 184513 h 70"/>
              <a:gd name="T44" fmla="*/ 275665 w 51"/>
              <a:gd name="T45" fmla="*/ 0 h 70"/>
              <a:gd name="T46" fmla="*/ 275665 w 51"/>
              <a:gd name="T47" fmla="*/ 82006 h 70"/>
              <a:gd name="T48" fmla="*/ 245035 w 51"/>
              <a:gd name="T49" fmla="*/ 82006 h 70"/>
              <a:gd name="T50" fmla="*/ 245035 w 51"/>
              <a:gd name="T51" fmla="*/ 0 h 70"/>
              <a:gd name="T52" fmla="*/ 204196 w 51"/>
              <a:gd name="T53" fmla="*/ 10251 h 70"/>
              <a:gd name="T54" fmla="*/ 204196 w 51"/>
              <a:gd name="T55" fmla="*/ 82006 h 70"/>
              <a:gd name="T56" fmla="*/ 163357 w 51"/>
              <a:gd name="T57" fmla="*/ 82006 h 70"/>
              <a:gd name="T58" fmla="*/ 163357 w 51"/>
              <a:gd name="T59" fmla="*/ 30752 h 70"/>
              <a:gd name="T60" fmla="*/ 112308 w 51"/>
              <a:gd name="T61" fmla="*/ 153761 h 70"/>
              <a:gd name="T62" fmla="*/ 112308 w 51"/>
              <a:gd name="T63" fmla="*/ 164011 h 70"/>
              <a:gd name="T64" fmla="*/ 153147 w 51"/>
              <a:gd name="T65" fmla="*/ 164011 h 70"/>
              <a:gd name="T66" fmla="*/ 153147 w 51"/>
              <a:gd name="T67" fmla="*/ 194764 h 70"/>
              <a:gd name="T68" fmla="*/ 112308 w 51"/>
              <a:gd name="T69" fmla="*/ 194764 h 70"/>
              <a:gd name="T70" fmla="*/ 112308 w 51"/>
              <a:gd name="T71" fmla="*/ 235766 h 70"/>
              <a:gd name="T72" fmla="*/ 153147 w 51"/>
              <a:gd name="T73" fmla="*/ 235766 h 70"/>
              <a:gd name="T74" fmla="*/ 153147 w 51"/>
              <a:gd name="T75" fmla="*/ 266519 h 70"/>
              <a:gd name="T76" fmla="*/ 112308 w 51"/>
              <a:gd name="T77" fmla="*/ 266519 h 70"/>
              <a:gd name="T78" fmla="*/ 112308 w 51"/>
              <a:gd name="T79" fmla="*/ 307521 h 70"/>
              <a:gd name="T80" fmla="*/ 153147 w 51"/>
              <a:gd name="T81" fmla="*/ 307521 h 70"/>
              <a:gd name="T82" fmla="*/ 153147 w 51"/>
              <a:gd name="T83" fmla="*/ 348524 h 70"/>
              <a:gd name="T84" fmla="*/ 112308 w 51"/>
              <a:gd name="T85" fmla="*/ 348524 h 70"/>
              <a:gd name="T86" fmla="*/ 265455 w 51"/>
              <a:gd name="T87" fmla="*/ 492034 h 70"/>
              <a:gd name="T88" fmla="*/ 265455 w 51"/>
              <a:gd name="T89" fmla="*/ 492034 h 70"/>
              <a:gd name="T90" fmla="*/ 408392 w 51"/>
              <a:gd name="T91" fmla="*/ 348524 h 70"/>
              <a:gd name="T92" fmla="*/ 367553 w 51"/>
              <a:gd name="T93" fmla="*/ 348524 h 70"/>
              <a:gd name="T94" fmla="*/ 367553 w 51"/>
              <a:gd name="T95" fmla="*/ 307521 h 70"/>
              <a:gd name="T96" fmla="*/ 408392 w 51"/>
              <a:gd name="T97" fmla="*/ 307521 h 70"/>
              <a:gd name="T98" fmla="*/ 408392 w 51"/>
              <a:gd name="T99" fmla="*/ 266519 h 70"/>
              <a:gd name="T100" fmla="*/ 367553 w 51"/>
              <a:gd name="T101" fmla="*/ 266519 h 70"/>
              <a:gd name="T102" fmla="*/ 367553 w 51"/>
              <a:gd name="T103" fmla="*/ 235766 h 70"/>
              <a:gd name="T104" fmla="*/ 408392 w 51"/>
              <a:gd name="T105" fmla="*/ 235766 h 70"/>
              <a:gd name="T106" fmla="*/ 408392 w 51"/>
              <a:gd name="T107" fmla="*/ 194764 h 70"/>
              <a:gd name="T108" fmla="*/ 367553 w 51"/>
              <a:gd name="T109" fmla="*/ 194764 h 70"/>
              <a:gd name="T110" fmla="*/ 367553 w 51"/>
              <a:gd name="T111" fmla="*/ 164011 h 70"/>
              <a:gd name="T112" fmla="*/ 408392 w 51"/>
              <a:gd name="T113" fmla="*/ 164011 h 70"/>
              <a:gd name="T114" fmla="*/ 408392 w 51"/>
              <a:gd name="T115" fmla="*/ 153761 h 70"/>
              <a:gd name="T116" fmla="*/ 357343 w 51"/>
              <a:gd name="T117" fmla="*/ 30752 h 70"/>
              <a:gd name="T118" fmla="*/ 357343 w 51"/>
              <a:gd name="T119" fmla="*/ 82006 h 70"/>
              <a:gd name="T120" fmla="*/ 316504 w 51"/>
              <a:gd name="T121" fmla="*/ 82006 h 70"/>
              <a:gd name="T122" fmla="*/ 316504 w 51"/>
              <a:gd name="T123" fmla="*/ 10251 h 70"/>
              <a:gd name="T124" fmla="*/ 275665 w 51"/>
              <a:gd name="T125" fmla="*/ 0 h 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1"/>
              <a:gd name="T190" fmla="*/ 0 h 70"/>
              <a:gd name="T191" fmla="*/ 51 w 51"/>
              <a:gd name="T192" fmla="*/ 70 h 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1" h="70">
                <a:moveTo>
                  <a:pt x="51" y="18"/>
                </a:moveTo>
                <a:cubicBezTo>
                  <a:pt x="51" y="33"/>
                  <a:pt x="51" y="33"/>
                  <a:pt x="51" y="33"/>
                </a:cubicBezTo>
                <a:cubicBezTo>
                  <a:pt x="51" y="40"/>
                  <a:pt x="48" y="47"/>
                  <a:pt x="44" y="52"/>
                </a:cubicBezTo>
                <a:cubicBezTo>
                  <a:pt x="40" y="55"/>
                  <a:pt x="34" y="58"/>
                  <a:pt x="29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70"/>
                  <a:pt x="42" y="70"/>
                  <a:pt x="42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64"/>
                  <a:pt x="10" y="64"/>
                  <a:pt x="10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59"/>
                  <a:pt x="22" y="59"/>
                  <a:pt x="22" y="59"/>
                </a:cubicBezTo>
                <a:cubicBezTo>
                  <a:pt x="16" y="58"/>
                  <a:pt x="11" y="55"/>
                  <a:pt x="7" y="52"/>
                </a:cubicBezTo>
                <a:cubicBezTo>
                  <a:pt x="3" y="47"/>
                  <a:pt x="0" y="40"/>
                  <a:pt x="0" y="33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9"/>
                  <a:pt x="8" y="43"/>
                  <a:pt x="12" y="47"/>
                </a:cubicBezTo>
                <a:cubicBezTo>
                  <a:pt x="15" y="50"/>
                  <a:pt x="20" y="53"/>
                  <a:pt x="26" y="53"/>
                </a:cubicBezTo>
                <a:cubicBezTo>
                  <a:pt x="31" y="53"/>
                  <a:pt x="36" y="50"/>
                  <a:pt x="39" y="47"/>
                </a:cubicBezTo>
                <a:cubicBezTo>
                  <a:pt x="43" y="43"/>
                  <a:pt x="45" y="39"/>
                  <a:pt x="45" y="33"/>
                </a:cubicBezTo>
                <a:cubicBezTo>
                  <a:pt x="45" y="18"/>
                  <a:pt x="45" y="18"/>
                  <a:pt x="45" y="18"/>
                </a:cubicBezTo>
                <a:cubicBezTo>
                  <a:pt x="51" y="18"/>
                  <a:pt x="51" y="18"/>
                  <a:pt x="51" y="18"/>
                </a:cubicBezTo>
                <a:close/>
                <a:moveTo>
                  <a:pt x="27" y="0"/>
                </a:moveTo>
                <a:cubicBezTo>
                  <a:pt x="27" y="8"/>
                  <a:pt x="27" y="8"/>
                  <a:pt x="27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1" y="1"/>
                  <a:pt x="20" y="1"/>
                </a:cubicBezTo>
                <a:cubicBezTo>
                  <a:pt x="20" y="8"/>
                  <a:pt x="20" y="8"/>
                  <a:pt x="20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3"/>
                  <a:pt x="16" y="3"/>
                  <a:pt x="16" y="3"/>
                </a:cubicBezTo>
                <a:cubicBezTo>
                  <a:pt x="13" y="6"/>
                  <a:pt x="11" y="10"/>
                  <a:pt x="11" y="15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9"/>
                  <a:pt x="15" y="19"/>
                  <a:pt x="15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3"/>
                  <a:pt x="11" y="23"/>
                  <a:pt x="11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6"/>
                  <a:pt x="15" y="26"/>
                  <a:pt x="15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30"/>
                  <a:pt x="11" y="30"/>
                  <a:pt x="11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4"/>
                  <a:pt x="15" y="34"/>
                  <a:pt x="15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42"/>
                  <a:pt x="18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33" y="48"/>
                  <a:pt x="40" y="42"/>
                  <a:pt x="40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0"/>
                  <a:pt x="36" y="30"/>
                  <a:pt x="36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3"/>
                  <a:pt x="36" y="23"/>
                  <a:pt x="36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19"/>
                  <a:pt x="40" y="19"/>
                  <a:pt x="40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6"/>
                  <a:pt x="36" y="16"/>
                  <a:pt x="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0"/>
                  <a:pt x="38" y="6"/>
                  <a:pt x="35" y="3"/>
                </a:cubicBezTo>
                <a:cubicBezTo>
                  <a:pt x="35" y="8"/>
                  <a:pt x="35" y="8"/>
                  <a:pt x="35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29" y="0"/>
                  <a:pt x="27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413" name="组合 54">
            <a:extLst>
              <a:ext uri="{FF2B5EF4-FFF2-40B4-BE49-F238E27FC236}">
                <a16:creationId xmlns:a16="http://schemas.microsoft.com/office/drawing/2014/main" id="{C8EB070C-978C-4143-9BE0-879E41AE93A1}"/>
              </a:ext>
            </a:extLst>
          </p:cNvPr>
          <p:cNvGrpSpPr>
            <a:grpSpLocks/>
          </p:cNvGrpSpPr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5417" name="Rectangle 6">
              <a:extLst>
                <a:ext uri="{FF2B5EF4-FFF2-40B4-BE49-F238E27FC236}">
                  <a16:creationId xmlns:a16="http://schemas.microsoft.com/office/drawing/2014/main" id="{54A6F752-2A36-491E-A716-9010089E5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5418" name="Freeform 8">
              <a:extLst>
                <a:ext uri="{FF2B5EF4-FFF2-40B4-BE49-F238E27FC236}">
                  <a16:creationId xmlns:a16="http://schemas.microsoft.com/office/drawing/2014/main" id="{31FB5547-10B4-4FF1-AC29-02F7DD6C1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414" name="Rectangle 6">
            <a:extLst>
              <a:ext uri="{FF2B5EF4-FFF2-40B4-BE49-F238E27FC236}">
                <a16:creationId xmlns:a16="http://schemas.microsoft.com/office/drawing/2014/main" id="{064DBCFB-8FE4-48D7-97E9-80A40B3C3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5415" name="Freeform 7">
            <a:extLst>
              <a:ext uri="{FF2B5EF4-FFF2-40B4-BE49-F238E27FC236}">
                <a16:creationId xmlns:a16="http://schemas.microsoft.com/office/drawing/2014/main" id="{1BD4D368-7915-4E8D-A99E-7A122A4FDC0C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16" name="文本框 60">
            <a:extLst>
              <a:ext uri="{FF2B5EF4-FFF2-40B4-BE49-F238E27FC236}">
                <a16:creationId xmlns:a16="http://schemas.microsoft.com/office/drawing/2014/main" id="{69CA4835-2474-4E0B-9E6A-F94A22367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18711"/>
            <a:ext cx="3349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Alternate icon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60" name="文本框 2">
            <a:extLst>
              <a:ext uri="{FF2B5EF4-FFF2-40B4-BE49-F238E27FC236}">
                <a16:creationId xmlns:a16="http://schemas.microsoft.com/office/drawing/2014/main" id="{9DB37CC1-23F3-460B-8DA1-15D16383C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63674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9">
            <a:extLst>
              <a:ext uri="{FF2B5EF4-FFF2-40B4-BE49-F238E27FC236}">
                <a16:creationId xmlns:a16="http://schemas.microsoft.com/office/drawing/2014/main" id="{A81E5275-ECCD-48ED-AF36-5CF93B02DA52}"/>
              </a:ext>
            </a:extLst>
          </p:cNvPr>
          <p:cNvSpPr>
            <a:spLocks noEditPoints="1"/>
          </p:cNvSpPr>
          <p:nvPr/>
        </p:nvSpPr>
        <p:spPr bwMode="auto">
          <a:xfrm>
            <a:off x="5243513" y="5275263"/>
            <a:ext cx="852487" cy="712787"/>
          </a:xfrm>
          <a:custGeom>
            <a:avLst/>
            <a:gdLst>
              <a:gd name="T0" fmla="*/ 160468 w 85"/>
              <a:gd name="T1" fmla="*/ 351374 h 71"/>
              <a:gd name="T2" fmla="*/ 200585 w 85"/>
              <a:gd name="T3" fmla="*/ 361413 h 71"/>
              <a:gd name="T4" fmla="*/ 361053 w 85"/>
              <a:gd name="T5" fmla="*/ 0 h 71"/>
              <a:gd name="T6" fmla="*/ 431258 w 85"/>
              <a:gd name="T7" fmla="*/ 20079 h 71"/>
              <a:gd name="T8" fmla="*/ 441287 w 85"/>
              <a:gd name="T9" fmla="*/ 90353 h 71"/>
              <a:gd name="T10" fmla="*/ 651902 w 85"/>
              <a:gd name="T11" fmla="*/ 261021 h 71"/>
              <a:gd name="T12" fmla="*/ 451317 w 85"/>
              <a:gd name="T13" fmla="*/ 130510 h 71"/>
              <a:gd name="T14" fmla="*/ 541580 w 85"/>
              <a:gd name="T15" fmla="*/ 361413 h 71"/>
              <a:gd name="T16" fmla="*/ 571668 w 85"/>
              <a:gd name="T17" fmla="*/ 331295 h 71"/>
              <a:gd name="T18" fmla="*/ 681990 w 85"/>
              <a:gd name="T19" fmla="*/ 602355 h 71"/>
              <a:gd name="T20" fmla="*/ 651902 w 85"/>
              <a:gd name="T21" fmla="*/ 602355 h 71"/>
              <a:gd name="T22" fmla="*/ 641873 w 85"/>
              <a:gd name="T23" fmla="*/ 622434 h 71"/>
              <a:gd name="T24" fmla="*/ 471375 w 85"/>
              <a:gd name="T25" fmla="*/ 381492 h 71"/>
              <a:gd name="T26" fmla="*/ 511492 w 85"/>
              <a:gd name="T27" fmla="*/ 371452 h 71"/>
              <a:gd name="T28" fmla="*/ 361053 w 85"/>
              <a:gd name="T29" fmla="*/ 100393 h 71"/>
              <a:gd name="T30" fmla="*/ 220644 w 85"/>
              <a:gd name="T31" fmla="*/ 371452 h 71"/>
              <a:gd name="T32" fmla="*/ 270790 w 85"/>
              <a:gd name="T33" fmla="*/ 351374 h 71"/>
              <a:gd name="T34" fmla="*/ 240702 w 85"/>
              <a:gd name="T35" fmla="*/ 642512 h 71"/>
              <a:gd name="T36" fmla="*/ 220644 w 85"/>
              <a:gd name="T37" fmla="*/ 642512 h 71"/>
              <a:gd name="T38" fmla="*/ 200585 w 85"/>
              <a:gd name="T39" fmla="*/ 642512 h 71"/>
              <a:gd name="T40" fmla="*/ 160468 w 85"/>
              <a:gd name="T41" fmla="*/ 351374 h 71"/>
              <a:gd name="T42" fmla="*/ 471375 w 85"/>
              <a:gd name="T43" fmla="*/ 451766 h 71"/>
              <a:gd name="T44" fmla="*/ 501463 w 85"/>
              <a:gd name="T45" fmla="*/ 552159 h 71"/>
              <a:gd name="T46" fmla="*/ 541580 w 85"/>
              <a:gd name="T47" fmla="*/ 532080 h 71"/>
              <a:gd name="T48" fmla="*/ 531551 w 85"/>
              <a:gd name="T49" fmla="*/ 441727 h 71"/>
              <a:gd name="T50" fmla="*/ 471375 w 85"/>
              <a:gd name="T51" fmla="*/ 451766 h 71"/>
              <a:gd name="T52" fmla="*/ 541580 w 85"/>
              <a:gd name="T53" fmla="*/ 552159 h 71"/>
              <a:gd name="T54" fmla="*/ 521521 w 85"/>
              <a:gd name="T55" fmla="*/ 562198 h 71"/>
              <a:gd name="T56" fmla="*/ 561638 w 85"/>
              <a:gd name="T57" fmla="*/ 582277 h 71"/>
              <a:gd name="T58" fmla="*/ 541580 w 85"/>
              <a:gd name="T59" fmla="*/ 552159 h 71"/>
              <a:gd name="T60" fmla="*/ 110322 w 85"/>
              <a:gd name="T61" fmla="*/ 411609 h 71"/>
              <a:gd name="T62" fmla="*/ 100293 w 85"/>
              <a:gd name="T63" fmla="*/ 522041 h 71"/>
              <a:gd name="T64" fmla="*/ 140410 w 85"/>
              <a:gd name="T65" fmla="*/ 522041 h 71"/>
              <a:gd name="T66" fmla="*/ 170497 w 85"/>
              <a:gd name="T67" fmla="*/ 441727 h 71"/>
              <a:gd name="T68" fmla="*/ 110322 w 85"/>
              <a:gd name="T69" fmla="*/ 411609 h 71"/>
              <a:gd name="T70" fmla="*/ 130380 w 85"/>
              <a:gd name="T71" fmla="*/ 542120 h 71"/>
              <a:gd name="T72" fmla="*/ 100293 w 85"/>
              <a:gd name="T73" fmla="*/ 542120 h 71"/>
              <a:gd name="T74" fmla="*/ 130380 w 85"/>
              <a:gd name="T75" fmla="*/ 572237 h 71"/>
              <a:gd name="T76" fmla="*/ 130380 w 85"/>
              <a:gd name="T77" fmla="*/ 542120 h 7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5"/>
              <a:gd name="T118" fmla="*/ 0 h 71"/>
              <a:gd name="T119" fmla="*/ 85 w 85"/>
              <a:gd name="T120" fmla="*/ 71 h 7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5" h="71">
                <a:moveTo>
                  <a:pt x="16" y="35"/>
                </a:moveTo>
                <a:cubicBezTo>
                  <a:pt x="17" y="35"/>
                  <a:pt x="18" y="36"/>
                  <a:pt x="20" y="36"/>
                </a:cubicBezTo>
                <a:cubicBezTo>
                  <a:pt x="21" y="22"/>
                  <a:pt x="25" y="10"/>
                  <a:pt x="36" y="0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4"/>
                  <a:pt x="44" y="6"/>
                  <a:pt x="44" y="9"/>
                </a:cubicBezTo>
                <a:cubicBezTo>
                  <a:pt x="58" y="1"/>
                  <a:pt x="62" y="14"/>
                  <a:pt x="65" y="26"/>
                </a:cubicBezTo>
                <a:cubicBezTo>
                  <a:pt x="58" y="26"/>
                  <a:pt x="48" y="20"/>
                  <a:pt x="45" y="13"/>
                </a:cubicBezTo>
                <a:cubicBezTo>
                  <a:pt x="46" y="23"/>
                  <a:pt x="49" y="31"/>
                  <a:pt x="54" y="36"/>
                </a:cubicBezTo>
                <a:cubicBezTo>
                  <a:pt x="55" y="35"/>
                  <a:pt x="56" y="34"/>
                  <a:pt x="57" y="33"/>
                </a:cubicBezTo>
                <a:cubicBezTo>
                  <a:pt x="71" y="26"/>
                  <a:pt x="85" y="50"/>
                  <a:pt x="68" y="60"/>
                </a:cubicBezTo>
                <a:cubicBezTo>
                  <a:pt x="67" y="60"/>
                  <a:pt x="66" y="60"/>
                  <a:pt x="65" y="60"/>
                </a:cubicBezTo>
                <a:cubicBezTo>
                  <a:pt x="65" y="61"/>
                  <a:pt x="64" y="61"/>
                  <a:pt x="64" y="62"/>
                </a:cubicBezTo>
                <a:cubicBezTo>
                  <a:pt x="46" y="71"/>
                  <a:pt x="34" y="45"/>
                  <a:pt x="47" y="38"/>
                </a:cubicBezTo>
                <a:cubicBezTo>
                  <a:pt x="49" y="38"/>
                  <a:pt x="50" y="37"/>
                  <a:pt x="51" y="37"/>
                </a:cubicBezTo>
                <a:cubicBezTo>
                  <a:pt x="44" y="30"/>
                  <a:pt x="39" y="22"/>
                  <a:pt x="36" y="10"/>
                </a:cubicBezTo>
                <a:cubicBezTo>
                  <a:pt x="28" y="19"/>
                  <a:pt x="24" y="26"/>
                  <a:pt x="22" y="37"/>
                </a:cubicBezTo>
                <a:cubicBezTo>
                  <a:pt x="24" y="36"/>
                  <a:pt x="26" y="35"/>
                  <a:pt x="27" y="35"/>
                </a:cubicBezTo>
                <a:cubicBezTo>
                  <a:pt x="43" y="35"/>
                  <a:pt x="44" y="64"/>
                  <a:pt x="24" y="64"/>
                </a:cubicBezTo>
                <a:cubicBezTo>
                  <a:pt x="23" y="64"/>
                  <a:pt x="22" y="64"/>
                  <a:pt x="22" y="64"/>
                </a:cubicBezTo>
                <a:cubicBezTo>
                  <a:pt x="21" y="64"/>
                  <a:pt x="20" y="64"/>
                  <a:pt x="20" y="64"/>
                </a:cubicBezTo>
                <a:cubicBezTo>
                  <a:pt x="0" y="64"/>
                  <a:pt x="1" y="35"/>
                  <a:pt x="16" y="35"/>
                </a:cubicBezTo>
                <a:close/>
                <a:moveTo>
                  <a:pt x="47" y="45"/>
                </a:moveTo>
                <a:cubicBezTo>
                  <a:pt x="47" y="48"/>
                  <a:pt x="48" y="52"/>
                  <a:pt x="50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0"/>
                  <a:pt x="53" y="47"/>
                  <a:pt x="53" y="44"/>
                </a:cubicBezTo>
                <a:cubicBezTo>
                  <a:pt x="47" y="45"/>
                  <a:pt x="47" y="45"/>
                  <a:pt x="47" y="45"/>
                </a:cubicBezTo>
                <a:close/>
                <a:moveTo>
                  <a:pt x="54" y="55"/>
                </a:moveTo>
                <a:cubicBezTo>
                  <a:pt x="52" y="56"/>
                  <a:pt x="52" y="56"/>
                  <a:pt x="52" y="56"/>
                </a:cubicBezTo>
                <a:cubicBezTo>
                  <a:pt x="53" y="57"/>
                  <a:pt x="55" y="58"/>
                  <a:pt x="56" y="58"/>
                </a:cubicBezTo>
                <a:cubicBezTo>
                  <a:pt x="56" y="57"/>
                  <a:pt x="55" y="56"/>
                  <a:pt x="54" y="55"/>
                </a:cubicBezTo>
                <a:close/>
                <a:moveTo>
                  <a:pt x="11" y="41"/>
                </a:moveTo>
                <a:cubicBezTo>
                  <a:pt x="10" y="45"/>
                  <a:pt x="9" y="49"/>
                  <a:pt x="10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49"/>
                  <a:pt x="16" y="46"/>
                  <a:pt x="17" y="44"/>
                </a:cubicBezTo>
                <a:cubicBezTo>
                  <a:pt x="11" y="41"/>
                  <a:pt x="11" y="41"/>
                  <a:pt x="11" y="41"/>
                </a:cubicBezTo>
                <a:close/>
                <a:moveTo>
                  <a:pt x="13" y="54"/>
                </a:moveTo>
                <a:cubicBezTo>
                  <a:pt x="10" y="54"/>
                  <a:pt x="10" y="54"/>
                  <a:pt x="10" y="54"/>
                </a:cubicBezTo>
                <a:cubicBezTo>
                  <a:pt x="11" y="55"/>
                  <a:pt x="12" y="56"/>
                  <a:pt x="13" y="57"/>
                </a:cubicBezTo>
                <a:cubicBezTo>
                  <a:pt x="13" y="56"/>
                  <a:pt x="13" y="55"/>
                  <a:pt x="13" y="5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7" name="Freeform 12">
            <a:extLst>
              <a:ext uri="{FF2B5EF4-FFF2-40B4-BE49-F238E27FC236}">
                <a16:creationId xmlns:a16="http://schemas.microsoft.com/office/drawing/2014/main" id="{97102842-479C-4672-83DF-3B811C4FB5E2}"/>
              </a:ext>
            </a:extLst>
          </p:cNvPr>
          <p:cNvSpPr>
            <a:spLocks/>
          </p:cNvSpPr>
          <p:nvPr/>
        </p:nvSpPr>
        <p:spPr bwMode="auto">
          <a:xfrm>
            <a:off x="2106613" y="3190875"/>
            <a:ext cx="690562" cy="690563"/>
          </a:xfrm>
          <a:custGeom>
            <a:avLst/>
            <a:gdLst>
              <a:gd name="T0" fmla="*/ 350285 w 69"/>
              <a:gd name="T1" fmla="*/ 0 h 69"/>
              <a:gd name="T2" fmla="*/ 690562 w 69"/>
              <a:gd name="T3" fmla="*/ 350286 h 69"/>
              <a:gd name="T4" fmla="*/ 450367 w 69"/>
              <a:gd name="T5" fmla="*/ 680555 h 69"/>
              <a:gd name="T6" fmla="*/ 510415 w 69"/>
              <a:gd name="T7" fmla="*/ 460375 h 69"/>
              <a:gd name="T8" fmla="*/ 620505 w 69"/>
              <a:gd name="T9" fmla="*/ 360294 h 69"/>
              <a:gd name="T10" fmla="*/ 540440 w 69"/>
              <a:gd name="T11" fmla="*/ 200163 h 69"/>
              <a:gd name="T12" fmla="*/ 400326 w 69"/>
              <a:gd name="T13" fmla="*/ 300245 h 69"/>
              <a:gd name="T14" fmla="*/ 440358 w 69"/>
              <a:gd name="T15" fmla="*/ 440359 h 69"/>
              <a:gd name="T16" fmla="*/ 370301 w 69"/>
              <a:gd name="T17" fmla="*/ 690563 h 69"/>
              <a:gd name="T18" fmla="*/ 350285 w 69"/>
              <a:gd name="T19" fmla="*/ 690563 h 69"/>
              <a:gd name="T20" fmla="*/ 320261 w 69"/>
              <a:gd name="T21" fmla="*/ 690563 h 69"/>
              <a:gd name="T22" fmla="*/ 250204 w 69"/>
              <a:gd name="T23" fmla="*/ 440359 h 69"/>
              <a:gd name="T24" fmla="*/ 290236 w 69"/>
              <a:gd name="T25" fmla="*/ 430351 h 69"/>
              <a:gd name="T26" fmla="*/ 310252 w 69"/>
              <a:gd name="T27" fmla="*/ 430351 h 69"/>
              <a:gd name="T28" fmla="*/ 310252 w 69"/>
              <a:gd name="T29" fmla="*/ 410335 h 69"/>
              <a:gd name="T30" fmla="*/ 250204 w 69"/>
              <a:gd name="T31" fmla="*/ 200163 h 69"/>
              <a:gd name="T32" fmla="*/ 220179 w 69"/>
              <a:gd name="T33" fmla="*/ 210171 h 69"/>
              <a:gd name="T34" fmla="*/ 270220 w 69"/>
              <a:gd name="T35" fmla="*/ 400326 h 69"/>
              <a:gd name="T36" fmla="*/ 250204 w 69"/>
              <a:gd name="T37" fmla="*/ 400326 h 69"/>
              <a:gd name="T38" fmla="*/ 200163 w 69"/>
              <a:gd name="T39" fmla="*/ 220180 h 69"/>
              <a:gd name="T40" fmla="*/ 160130 w 69"/>
              <a:gd name="T41" fmla="*/ 220180 h 69"/>
              <a:gd name="T42" fmla="*/ 210171 w 69"/>
              <a:gd name="T43" fmla="*/ 410335 h 69"/>
              <a:gd name="T44" fmla="*/ 200163 w 69"/>
              <a:gd name="T45" fmla="*/ 420343 h 69"/>
              <a:gd name="T46" fmla="*/ 150122 w 69"/>
              <a:gd name="T47" fmla="*/ 230188 h 69"/>
              <a:gd name="T48" fmla="*/ 110090 w 69"/>
              <a:gd name="T49" fmla="*/ 240196 h 69"/>
              <a:gd name="T50" fmla="*/ 170138 w 69"/>
              <a:gd name="T51" fmla="*/ 430351 h 69"/>
              <a:gd name="T52" fmla="*/ 150122 w 69"/>
              <a:gd name="T53" fmla="*/ 430351 h 69"/>
              <a:gd name="T54" fmla="*/ 100081 w 69"/>
              <a:gd name="T55" fmla="*/ 240196 h 69"/>
              <a:gd name="T56" fmla="*/ 60049 w 69"/>
              <a:gd name="T57" fmla="*/ 250204 h 69"/>
              <a:gd name="T58" fmla="*/ 120098 w 69"/>
              <a:gd name="T59" fmla="*/ 460375 h 69"/>
              <a:gd name="T60" fmla="*/ 120098 w 69"/>
              <a:gd name="T61" fmla="*/ 480392 h 69"/>
              <a:gd name="T62" fmla="*/ 140114 w 69"/>
              <a:gd name="T63" fmla="*/ 470383 h 69"/>
              <a:gd name="T64" fmla="*/ 180147 w 69"/>
              <a:gd name="T65" fmla="*/ 460375 h 69"/>
              <a:gd name="T66" fmla="*/ 240195 w 69"/>
              <a:gd name="T67" fmla="*/ 670547 h 69"/>
              <a:gd name="T68" fmla="*/ 0 w 69"/>
              <a:gd name="T69" fmla="*/ 350286 h 69"/>
              <a:gd name="T70" fmla="*/ 350285 w 69"/>
              <a:gd name="T71" fmla="*/ 0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9"/>
              <a:gd name="T109" fmla="*/ 0 h 69"/>
              <a:gd name="T110" fmla="*/ 69 w 69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9" h="69">
                <a:moveTo>
                  <a:pt x="35" y="0"/>
                </a:moveTo>
                <a:cubicBezTo>
                  <a:pt x="54" y="0"/>
                  <a:pt x="69" y="15"/>
                  <a:pt x="69" y="35"/>
                </a:cubicBezTo>
                <a:cubicBezTo>
                  <a:pt x="69" y="50"/>
                  <a:pt x="59" y="63"/>
                  <a:pt x="45" y="68"/>
                </a:cubicBezTo>
                <a:cubicBezTo>
                  <a:pt x="51" y="46"/>
                  <a:pt x="51" y="46"/>
                  <a:pt x="51" y="46"/>
                </a:cubicBezTo>
                <a:cubicBezTo>
                  <a:pt x="56" y="46"/>
                  <a:pt x="60" y="42"/>
                  <a:pt x="62" y="36"/>
                </a:cubicBezTo>
                <a:cubicBezTo>
                  <a:pt x="64" y="29"/>
                  <a:pt x="60" y="22"/>
                  <a:pt x="54" y="20"/>
                </a:cubicBezTo>
                <a:cubicBezTo>
                  <a:pt x="48" y="18"/>
                  <a:pt x="42" y="23"/>
                  <a:pt x="40" y="30"/>
                </a:cubicBezTo>
                <a:cubicBezTo>
                  <a:pt x="38" y="36"/>
                  <a:pt x="40" y="41"/>
                  <a:pt x="44" y="44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9"/>
                  <a:pt x="36" y="69"/>
                  <a:pt x="35" y="69"/>
                </a:cubicBezTo>
                <a:cubicBezTo>
                  <a:pt x="34" y="69"/>
                  <a:pt x="33" y="69"/>
                  <a:pt x="32" y="69"/>
                </a:cubicBezTo>
                <a:cubicBezTo>
                  <a:pt x="25" y="44"/>
                  <a:pt x="25" y="44"/>
                  <a:pt x="25" y="44"/>
                </a:cubicBezTo>
                <a:cubicBezTo>
                  <a:pt x="29" y="43"/>
                  <a:pt x="29" y="43"/>
                  <a:pt x="29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1"/>
                  <a:pt x="31" y="41"/>
                  <a:pt x="31" y="41"/>
                </a:cubicBezTo>
                <a:cubicBezTo>
                  <a:pt x="25" y="20"/>
                  <a:pt x="25" y="20"/>
                  <a:pt x="25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0" y="22"/>
                  <a:pt x="20" y="22"/>
                  <a:pt x="20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21" y="41"/>
                  <a:pt x="21" y="41"/>
                  <a:pt x="21" y="41"/>
                </a:cubicBezTo>
                <a:cubicBezTo>
                  <a:pt x="20" y="42"/>
                  <a:pt x="20" y="42"/>
                  <a:pt x="20" y="42"/>
                </a:cubicBezTo>
                <a:cubicBezTo>
                  <a:pt x="15" y="23"/>
                  <a:pt x="15" y="23"/>
                  <a:pt x="15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7" y="43"/>
                  <a:pt x="17" y="43"/>
                  <a:pt x="17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0" y="24"/>
                  <a:pt x="10" y="24"/>
                  <a:pt x="10" y="24"/>
                </a:cubicBezTo>
                <a:cubicBezTo>
                  <a:pt x="6" y="25"/>
                  <a:pt x="6" y="25"/>
                  <a:pt x="6" y="25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7"/>
                  <a:pt x="14" y="47"/>
                  <a:pt x="14" y="47"/>
                </a:cubicBezTo>
                <a:cubicBezTo>
                  <a:pt x="18" y="46"/>
                  <a:pt x="18" y="46"/>
                  <a:pt x="18" y="46"/>
                </a:cubicBezTo>
                <a:cubicBezTo>
                  <a:pt x="24" y="67"/>
                  <a:pt x="24" y="67"/>
                  <a:pt x="24" y="67"/>
                </a:cubicBezTo>
                <a:cubicBezTo>
                  <a:pt x="10" y="63"/>
                  <a:pt x="0" y="50"/>
                  <a:pt x="0" y="35"/>
                </a:cubicBezTo>
                <a:cubicBezTo>
                  <a:pt x="0" y="15"/>
                  <a:pt x="16" y="0"/>
                  <a:pt x="35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Freeform 15">
            <a:extLst>
              <a:ext uri="{FF2B5EF4-FFF2-40B4-BE49-F238E27FC236}">
                <a16:creationId xmlns:a16="http://schemas.microsoft.com/office/drawing/2014/main" id="{76C9DFBE-442A-458A-9EBF-1E202B81FA8E}"/>
              </a:ext>
            </a:extLst>
          </p:cNvPr>
          <p:cNvSpPr>
            <a:spLocks noEditPoints="1"/>
          </p:cNvSpPr>
          <p:nvPr/>
        </p:nvSpPr>
        <p:spPr bwMode="auto">
          <a:xfrm>
            <a:off x="4202113" y="4314825"/>
            <a:ext cx="679450" cy="520700"/>
          </a:xfrm>
          <a:custGeom>
            <a:avLst/>
            <a:gdLst>
              <a:gd name="T0" fmla="*/ 609507 w 68"/>
              <a:gd name="T1" fmla="*/ 210283 h 52"/>
              <a:gd name="T2" fmla="*/ 609507 w 68"/>
              <a:gd name="T3" fmla="*/ 440592 h 52"/>
              <a:gd name="T4" fmla="*/ 529571 w 68"/>
              <a:gd name="T5" fmla="*/ 520700 h 52"/>
              <a:gd name="T6" fmla="*/ 149879 w 68"/>
              <a:gd name="T7" fmla="*/ 520700 h 52"/>
              <a:gd name="T8" fmla="*/ 79935 w 68"/>
              <a:gd name="T9" fmla="*/ 440592 h 52"/>
              <a:gd name="T10" fmla="*/ 79935 w 68"/>
              <a:gd name="T11" fmla="*/ 210283 h 52"/>
              <a:gd name="T12" fmla="*/ 0 w 68"/>
              <a:gd name="T13" fmla="*/ 210283 h 52"/>
              <a:gd name="T14" fmla="*/ 0 w 68"/>
              <a:gd name="T15" fmla="*/ 160215 h 52"/>
              <a:gd name="T16" fmla="*/ 679450 w 68"/>
              <a:gd name="T17" fmla="*/ 160215 h 52"/>
              <a:gd name="T18" fmla="*/ 679450 w 68"/>
              <a:gd name="T19" fmla="*/ 210283 h 52"/>
              <a:gd name="T20" fmla="*/ 609507 w 68"/>
              <a:gd name="T21" fmla="*/ 210283 h 52"/>
              <a:gd name="T22" fmla="*/ 139887 w 68"/>
              <a:gd name="T23" fmla="*/ 210283 h 52"/>
              <a:gd name="T24" fmla="*/ 139887 w 68"/>
              <a:gd name="T25" fmla="*/ 430579 h 52"/>
              <a:gd name="T26" fmla="*/ 209830 w 68"/>
              <a:gd name="T27" fmla="*/ 430579 h 52"/>
              <a:gd name="T28" fmla="*/ 209830 w 68"/>
              <a:gd name="T29" fmla="*/ 210283 h 52"/>
              <a:gd name="T30" fmla="*/ 139887 w 68"/>
              <a:gd name="T31" fmla="*/ 210283 h 52"/>
              <a:gd name="T32" fmla="*/ 369701 w 68"/>
              <a:gd name="T33" fmla="*/ 40054 h 52"/>
              <a:gd name="T34" fmla="*/ 369701 w 68"/>
              <a:gd name="T35" fmla="*/ 70094 h 52"/>
              <a:gd name="T36" fmla="*/ 609507 w 68"/>
              <a:gd name="T37" fmla="*/ 100135 h 52"/>
              <a:gd name="T38" fmla="*/ 609507 w 68"/>
              <a:gd name="T39" fmla="*/ 140188 h 52"/>
              <a:gd name="T40" fmla="*/ 209830 w 68"/>
              <a:gd name="T41" fmla="*/ 140188 h 52"/>
              <a:gd name="T42" fmla="*/ 209830 w 68"/>
              <a:gd name="T43" fmla="*/ 110148 h 52"/>
              <a:gd name="T44" fmla="*/ 139887 w 68"/>
              <a:gd name="T45" fmla="*/ 110148 h 52"/>
              <a:gd name="T46" fmla="*/ 139887 w 68"/>
              <a:gd name="T47" fmla="*/ 140188 h 52"/>
              <a:gd name="T48" fmla="*/ 79935 w 68"/>
              <a:gd name="T49" fmla="*/ 140188 h 52"/>
              <a:gd name="T50" fmla="*/ 79935 w 68"/>
              <a:gd name="T51" fmla="*/ 100135 h 52"/>
              <a:gd name="T52" fmla="*/ 309749 w 68"/>
              <a:gd name="T53" fmla="*/ 70094 h 52"/>
              <a:gd name="T54" fmla="*/ 309749 w 68"/>
              <a:gd name="T55" fmla="*/ 40054 h 52"/>
              <a:gd name="T56" fmla="*/ 269782 w 68"/>
              <a:gd name="T57" fmla="*/ 40054 h 52"/>
              <a:gd name="T58" fmla="*/ 269782 w 68"/>
              <a:gd name="T59" fmla="*/ 0 h 52"/>
              <a:gd name="T60" fmla="*/ 409668 w 68"/>
              <a:gd name="T61" fmla="*/ 0 h 52"/>
              <a:gd name="T62" fmla="*/ 409668 w 68"/>
              <a:gd name="T63" fmla="*/ 40054 h 52"/>
              <a:gd name="T64" fmla="*/ 369701 w 68"/>
              <a:gd name="T65" fmla="*/ 40054 h 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52"/>
              <a:gd name="T101" fmla="*/ 68 w 68"/>
              <a:gd name="T102" fmla="*/ 52 h 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52">
                <a:moveTo>
                  <a:pt x="61" y="21"/>
                </a:moveTo>
                <a:cubicBezTo>
                  <a:pt x="61" y="44"/>
                  <a:pt x="61" y="44"/>
                  <a:pt x="61" y="44"/>
                </a:cubicBezTo>
                <a:cubicBezTo>
                  <a:pt x="61" y="48"/>
                  <a:pt x="57" y="52"/>
                  <a:pt x="53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1" y="52"/>
                  <a:pt x="8" y="48"/>
                  <a:pt x="8" y="44"/>
                </a:cubicBezTo>
                <a:cubicBezTo>
                  <a:pt x="8" y="21"/>
                  <a:pt x="8" y="21"/>
                  <a:pt x="8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1"/>
                  <a:pt x="68" y="21"/>
                  <a:pt x="68" y="21"/>
                </a:cubicBezTo>
                <a:cubicBezTo>
                  <a:pt x="61" y="21"/>
                  <a:pt x="61" y="21"/>
                  <a:pt x="61" y="21"/>
                </a:cubicBezTo>
                <a:close/>
                <a:moveTo>
                  <a:pt x="14" y="21"/>
                </a:moveTo>
                <a:cubicBezTo>
                  <a:pt x="14" y="43"/>
                  <a:pt x="14" y="43"/>
                  <a:pt x="14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21"/>
                  <a:pt x="21" y="21"/>
                  <a:pt x="21" y="21"/>
                </a:cubicBezTo>
                <a:cubicBezTo>
                  <a:pt x="14" y="21"/>
                  <a:pt x="14" y="21"/>
                  <a:pt x="14" y="21"/>
                </a:cubicBezTo>
                <a:close/>
                <a:moveTo>
                  <a:pt x="37" y="4"/>
                </a:moveTo>
                <a:cubicBezTo>
                  <a:pt x="37" y="7"/>
                  <a:pt x="37" y="7"/>
                  <a:pt x="37" y="7"/>
                </a:cubicBezTo>
                <a:cubicBezTo>
                  <a:pt x="45" y="7"/>
                  <a:pt x="53" y="8"/>
                  <a:pt x="61" y="10"/>
                </a:cubicBezTo>
                <a:cubicBezTo>
                  <a:pt x="61" y="14"/>
                  <a:pt x="61" y="14"/>
                  <a:pt x="6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1"/>
                  <a:pt x="21" y="11"/>
                  <a:pt x="21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0"/>
                  <a:pt x="8" y="10"/>
                  <a:pt x="8" y="10"/>
                </a:cubicBezTo>
                <a:cubicBezTo>
                  <a:pt x="16" y="8"/>
                  <a:pt x="23" y="7"/>
                  <a:pt x="31" y="7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0"/>
                  <a:pt x="27" y="0"/>
                  <a:pt x="2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4"/>
                  <a:pt x="41" y="4"/>
                  <a:pt x="41" y="4"/>
                </a:cubicBezTo>
                <a:lnTo>
                  <a:pt x="37" y="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Freeform 16">
            <a:extLst>
              <a:ext uri="{FF2B5EF4-FFF2-40B4-BE49-F238E27FC236}">
                <a16:creationId xmlns:a16="http://schemas.microsoft.com/office/drawing/2014/main" id="{F9593608-1CEE-4FFB-8E23-15B95C9B4ACF}"/>
              </a:ext>
            </a:extLst>
          </p:cNvPr>
          <p:cNvSpPr>
            <a:spLocks noEditPoints="1"/>
          </p:cNvSpPr>
          <p:nvPr/>
        </p:nvSpPr>
        <p:spPr bwMode="auto">
          <a:xfrm>
            <a:off x="6346825" y="5233988"/>
            <a:ext cx="712788" cy="722312"/>
          </a:xfrm>
          <a:custGeom>
            <a:avLst/>
            <a:gdLst>
              <a:gd name="T0" fmla="*/ 491924 w 71"/>
              <a:gd name="T1" fmla="*/ 260835 h 72"/>
              <a:gd name="T2" fmla="*/ 471846 w 71"/>
              <a:gd name="T3" fmla="*/ 621991 h 72"/>
              <a:gd name="T4" fmla="*/ 100393 w 71"/>
              <a:gd name="T5" fmla="*/ 621991 h 72"/>
              <a:gd name="T6" fmla="*/ 100393 w 71"/>
              <a:gd name="T7" fmla="*/ 250803 h 72"/>
              <a:gd name="T8" fmla="*/ 451767 w 71"/>
              <a:gd name="T9" fmla="*/ 220706 h 72"/>
              <a:gd name="T10" fmla="*/ 491924 w 71"/>
              <a:gd name="T11" fmla="*/ 180578 h 72"/>
              <a:gd name="T12" fmla="*/ 491924 w 71"/>
              <a:gd name="T13" fmla="*/ 150482 h 72"/>
              <a:gd name="T14" fmla="*/ 632474 w 71"/>
              <a:gd name="T15" fmla="*/ 10032 h 72"/>
              <a:gd name="T16" fmla="*/ 672631 w 71"/>
              <a:gd name="T17" fmla="*/ 10032 h 72"/>
              <a:gd name="T18" fmla="*/ 702749 w 71"/>
              <a:gd name="T19" fmla="*/ 40128 h 72"/>
              <a:gd name="T20" fmla="*/ 702749 w 71"/>
              <a:gd name="T21" fmla="*/ 80257 h 72"/>
              <a:gd name="T22" fmla="*/ 562199 w 71"/>
              <a:gd name="T23" fmla="*/ 220706 h 72"/>
              <a:gd name="T24" fmla="*/ 532081 w 71"/>
              <a:gd name="T25" fmla="*/ 220706 h 72"/>
              <a:gd name="T26" fmla="*/ 491924 w 71"/>
              <a:gd name="T27" fmla="*/ 260835 h 72"/>
              <a:gd name="T28" fmla="*/ 672631 w 71"/>
              <a:gd name="T29" fmla="*/ 40128 h 72"/>
              <a:gd name="T30" fmla="*/ 632474 w 71"/>
              <a:gd name="T31" fmla="*/ 40128 h 72"/>
              <a:gd name="T32" fmla="*/ 632474 w 71"/>
              <a:gd name="T33" fmla="*/ 80257 h 72"/>
              <a:gd name="T34" fmla="*/ 672631 w 71"/>
              <a:gd name="T35" fmla="*/ 80257 h 72"/>
              <a:gd name="T36" fmla="*/ 672631 w 71"/>
              <a:gd name="T37" fmla="*/ 40128 h 72"/>
              <a:gd name="T38" fmla="*/ 351374 w 71"/>
              <a:gd name="T39" fmla="*/ 632023 h 72"/>
              <a:gd name="T40" fmla="*/ 160628 w 71"/>
              <a:gd name="T41" fmla="*/ 551766 h 72"/>
              <a:gd name="T42" fmla="*/ 80314 w 71"/>
              <a:gd name="T43" fmla="*/ 381220 h 72"/>
              <a:gd name="T44" fmla="*/ 140550 w 71"/>
              <a:gd name="T45" fmla="*/ 581862 h 72"/>
              <a:gd name="T46" fmla="*/ 351374 w 71"/>
              <a:gd name="T47" fmla="*/ 632023 h 72"/>
              <a:gd name="T48" fmla="*/ 381492 w 71"/>
              <a:gd name="T49" fmla="*/ 331060 h 72"/>
              <a:gd name="T50" fmla="*/ 180707 w 71"/>
              <a:gd name="T51" fmla="*/ 310995 h 72"/>
              <a:gd name="T52" fmla="*/ 200785 w 71"/>
              <a:gd name="T53" fmla="*/ 511638 h 72"/>
              <a:gd name="T54" fmla="*/ 401571 w 71"/>
              <a:gd name="T55" fmla="*/ 531702 h 72"/>
              <a:gd name="T56" fmla="*/ 381492 w 71"/>
              <a:gd name="T57" fmla="*/ 331060 h 72"/>
              <a:gd name="T58" fmla="*/ 361414 w 71"/>
              <a:gd name="T59" fmla="*/ 411317 h 72"/>
              <a:gd name="T60" fmla="*/ 261021 w 71"/>
              <a:gd name="T61" fmla="*/ 411317 h 72"/>
              <a:gd name="T62" fmla="*/ 261021 w 71"/>
              <a:gd name="T63" fmla="*/ 501606 h 72"/>
              <a:gd name="T64" fmla="*/ 361414 w 71"/>
              <a:gd name="T65" fmla="*/ 501606 h 72"/>
              <a:gd name="T66" fmla="*/ 361414 w 71"/>
              <a:gd name="T67" fmla="*/ 411317 h 72"/>
              <a:gd name="T68" fmla="*/ 250982 w 71"/>
              <a:gd name="T69" fmla="*/ 461477 h 72"/>
              <a:gd name="T70" fmla="*/ 341335 w 71"/>
              <a:gd name="T71" fmla="*/ 411317 h 72"/>
              <a:gd name="T72" fmla="*/ 250982 w 71"/>
              <a:gd name="T73" fmla="*/ 461477 h 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72"/>
              <a:gd name="T113" fmla="*/ 71 w 71"/>
              <a:gd name="T114" fmla="*/ 72 h 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72">
                <a:moveTo>
                  <a:pt x="49" y="26"/>
                </a:moveTo>
                <a:cubicBezTo>
                  <a:pt x="57" y="37"/>
                  <a:pt x="57" y="52"/>
                  <a:pt x="47" y="62"/>
                </a:cubicBezTo>
                <a:cubicBezTo>
                  <a:pt x="37" y="72"/>
                  <a:pt x="20" y="72"/>
                  <a:pt x="10" y="62"/>
                </a:cubicBezTo>
                <a:cubicBezTo>
                  <a:pt x="0" y="51"/>
                  <a:pt x="0" y="35"/>
                  <a:pt x="10" y="25"/>
                </a:cubicBezTo>
                <a:cubicBezTo>
                  <a:pt x="19" y="15"/>
                  <a:pt x="34" y="14"/>
                  <a:pt x="45" y="22"/>
                </a:cubicBezTo>
                <a:cubicBezTo>
                  <a:pt x="49" y="18"/>
                  <a:pt x="49" y="18"/>
                  <a:pt x="49" y="18"/>
                </a:cubicBezTo>
                <a:cubicBezTo>
                  <a:pt x="48" y="17"/>
                  <a:pt x="48" y="16"/>
                  <a:pt x="49" y="15"/>
                </a:cubicBezTo>
                <a:cubicBezTo>
                  <a:pt x="63" y="1"/>
                  <a:pt x="63" y="1"/>
                  <a:pt x="63" y="1"/>
                </a:cubicBezTo>
                <a:cubicBezTo>
                  <a:pt x="64" y="0"/>
                  <a:pt x="66" y="0"/>
                  <a:pt x="67" y="1"/>
                </a:cubicBezTo>
                <a:cubicBezTo>
                  <a:pt x="70" y="4"/>
                  <a:pt x="70" y="4"/>
                  <a:pt x="70" y="4"/>
                </a:cubicBezTo>
                <a:cubicBezTo>
                  <a:pt x="71" y="5"/>
                  <a:pt x="71" y="7"/>
                  <a:pt x="70" y="8"/>
                </a:cubicBezTo>
                <a:cubicBezTo>
                  <a:pt x="56" y="22"/>
                  <a:pt x="56" y="22"/>
                  <a:pt x="56" y="22"/>
                </a:cubicBezTo>
                <a:cubicBezTo>
                  <a:pt x="55" y="23"/>
                  <a:pt x="54" y="23"/>
                  <a:pt x="53" y="22"/>
                </a:cubicBezTo>
                <a:cubicBezTo>
                  <a:pt x="49" y="26"/>
                  <a:pt x="49" y="26"/>
                  <a:pt x="49" y="26"/>
                </a:cubicBezTo>
                <a:close/>
                <a:moveTo>
                  <a:pt x="67" y="4"/>
                </a:moveTo>
                <a:cubicBezTo>
                  <a:pt x="66" y="3"/>
                  <a:pt x="64" y="3"/>
                  <a:pt x="63" y="4"/>
                </a:cubicBezTo>
                <a:cubicBezTo>
                  <a:pt x="62" y="5"/>
                  <a:pt x="62" y="7"/>
                  <a:pt x="63" y="8"/>
                </a:cubicBezTo>
                <a:cubicBezTo>
                  <a:pt x="64" y="9"/>
                  <a:pt x="66" y="9"/>
                  <a:pt x="67" y="8"/>
                </a:cubicBezTo>
                <a:cubicBezTo>
                  <a:pt x="68" y="7"/>
                  <a:pt x="68" y="5"/>
                  <a:pt x="67" y="4"/>
                </a:cubicBezTo>
                <a:close/>
                <a:moveTo>
                  <a:pt x="35" y="63"/>
                </a:moveTo>
                <a:cubicBezTo>
                  <a:pt x="29" y="64"/>
                  <a:pt x="22" y="61"/>
                  <a:pt x="16" y="55"/>
                </a:cubicBezTo>
                <a:cubicBezTo>
                  <a:pt x="11" y="50"/>
                  <a:pt x="8" y="43"/>
                  <a:pt x="8" y="38"/>
                </a:cubicBezTo>
                <a:cubicBezTo>
                  <a:pt x="7" y="45"/>
                  <a:pt x="8" y="52"/>
                  <a:pt x="14" y="58"/>
                </a:cubicBezTo>
                <a:cubicBezTo>
                  <a:pt x="19" y="63"/>
                  <a:pt x="27" y="65"/>
                  <a:pt x="35" y="63"/>
                </a:cubicBezTo>
                <a:close/>
                <a:moveTo>
                  <a:pt x="38" y="33"/>
                </a:moveTo>
                <a:cubicBezTo>
                  <a:pt x="27" y="27"/>
                  <a:pt x="23" y="26"/>
                  <a:pt x="18" y="31"/>
                </a:cubicBezTo>
                <a:cubicBezTo>
                  <a:pt x="13" y="36"/>
                  <a:pt x="14" y="45"/>
                  <a:pt x="20" y="51"/>
                </a:cubicBezTo>
                <a:cubicBezTo>
                  <a:pt x="26" y="57"/>
                  <a:pt x="29" y="58"/>
                  <a:pt x="40" y="53"/>
                </a:cubicBezTo>
                <a:cubicBezTo>
                  <a:pt x="51" y="48"/>
                  <a:pt x="49" y="39"/>
                  <a:pt x="38" y="33"/>
                </a:cubicBezTo>
                <a:close/>
                <a:moveTo>
                  <a:pt x="36" y="41"/>
                </a:moveTo>
                <a:cubicBezTo>
                  <a:pt x="33" y="38"/>
                  <a:pt x="29" y="38"/>
                  <a:pt x="26" y="41"/>
                </a:cubicBezTo>
                <a:cubicBezTo>
                  <a:pt x="23" y="43"/>
                  <a:pt x="23" y="48"/>
                  <a:pt x="26" y="50"/>
                </a:cubicBezTo>
                <a:cubicBezTo>
                  <a:pt x="29" y="53"/>
                  <a:pt x="33" y="53"/>
                  <a:pt x="36" y="50"/>
                </a:cubicBezTo>
                <a:cubicBezTo>
                  <a:pt x="38" y="48"/>
                  <a:pt x="38" y="43"/>
                  <a:pt x="36" y="41"/>
                </a:cubicBezTo>
                <a:close/>
                <a:moveTo>
                  <a:pt x="25" y="46"/>
                </a:moveTo>
                <a:cubicBezTo>
                  <a:pt x="28" y="43"/>
                  <a:pt x="31" y="42"/>
                  <a:pt x="34" y="41"/>
                </a:cubicBezTo>
                <a:cubicBezTo>
                  <a:pt x="30" y="40"/>
                  <a:pt x="26" y="41"/>
                  <a:pt x="25" y="4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Freeform 17">
            <a:extLst>
              <a:ext uri="{FF2B5EF4-FFF2-40B4-BE49-F238E27FC236}">
                <a16:creationId xmlns:a16="http://schemas.microsoft.com/office/drawing/2014/main" id="{4A467BE2-4C21-40FD-8C4B-2D0BD55D09E4}"/>
              </a:ext>
            </a:extLst>
          </p:cNvPr>
          <p:cNvSpPr>
            <a:spLocks noEditPoints="1"/>
          </p:cNvSpPr>
          <p:nvPr/>
        </p:nvSpPr>
        <p:spPr bwMode="auto">
          <a:xfrm>
            <a:off x="2155825" y="5245100"/>
            <a:ext cx="582613" cy="711200"/>
          </a:xfrm>
          <a:custGeom>
            <a:avLst/>
            <a:gdLst>
              <a:gd name="T0" fmla="*/ 281261 w 58"/>
              <a:gd name="T1" fmla="*/ 420710 h 71"/>
              <a:gd name="T2" fmla="*/ 200901 w 58"/>
              <a:gd name="T3" fmla="*/ 240406 h 71"/>
              <a:gd name="T4" fmla="*/ 30135 w 58"/>
              <a:gd name="T5" fmla="*/ 611031 h 71"/>
              <a:gd name="T6" fmla="*/ 30135 w 58"/>
              <a:gd name="T7" fmla="*/ 651099 h 71"/>
              <a:gd name="T8" fmla="*/ 30135 w 58"/>
              <a:gd name="T9" fmla="*/ 611031 h 71"/>
              <a:gd name="T10" fmla="*/ 40180 w 58"/>
              <a:gd name="T11" fmla="*/ 691166 h 71"/>
              <a:gd name="T12" fmla="*/ 0 w 58"/>
              <a:gd name="T13" fmla="*/ 691166 h 71"/>
              <a:gd name="T14" fmla="*/ 100451 w 58"/>
              <a:gd name="T15" fmla="*/ 651099 h 71"/>
              <a:gd name="T16" fmla="*/ 100451 w 58"/>
              <a:gd name="T17" fmla="*/ 701183 h 71"/>
              <a:gd name="T18" fmla="*/ 100451 w 58"/>
              <a:gd name="T19" fmla="*/ 651099 h 71"/>
              <a:gd name="T20" fmla="*/ 180811 w 58"/>
              <a:gd name="T21" fmla="*/ 641082 h 71"/>
              <a:gd name="T22" fmla="*/ 140631 w 58"/>
              <a:gd name="T23" fmla="*/ 641082 h 71"/>
              <a:gd name="T24" fmla="*/ 100451 w 58"/>
              <a:gd name="T25" fmla="*/ 590997 h 71"/>
              <a:gd name="T26" fmla="*/ 100451 w 58"/>
              <a:gd name="T27" fmla="*/ 631065 h 71"/>
              <a:gd name="T28" fmla="*/ 100451 w 58"/>
              <a:gd name="T29" fmla="*/ 590997 h 71"/>
              <a:gd name="T30" fmla="*/ 70315 w 58"/>
              <a:gd name="T31" fmla="*/ 570963 h 71"/>
              <a:gd name="T32" fmla="*/ 30135 w 58"/>
              <a:gd name="T33" fmla="*/ 570963 h 71"/>
              <a:gd name="T34" fmla="*/ 271216 w 58"/>
              <a:gd name="T35" fmla="*/ 540913 h 71"/>
              <a:gd name="T36" fmla="*/ 40180 w 58"/>
              <a:gd name="T37" fmla="*/ 500845 h 71"/>
              <a:gd name="T38" fmla="*/ 271216 w 58"/>
              <a:gd name="T39" fmla="*/ 540913 h 71"/>
              <a:gd name="T40" fmla="*/ 110496 w 58"/>
              <a:gd name="T41" fmla="*/ 430727 h 71"/>
              <a:gd name="T42" fmla="*/ 90405 w 58"/>
              <a:gd name="T43" fmla="*/ 400676 h 71"/>
              <a:gd name="T44" fmla="*/ 271216 w 58"/>
              <a:gd name="T45" fmla="*/ 0 h 71"/>
              <a:gd name="T46" fmla="*/ 291307 w 58"/>
              <a:gd name="T47" fmla="*/ 0 h 71"/>
              <a:gd name="T48" fmla="*/ 411847 w 58"/>
              <a:gd name="T49" fmla="*/ 70118 h 71"/>
              <a:gd name="T50" fmla="*/ 411847 w 58"/>
              <a:gd name="T51" fmla="*/ 70118 h 71"/>
              <a:gd name="T52" fmla="*/ 411847 w 58"/>
              <a:gd name="T53" fmla="*/ 70118 h 71"/>
              <a:gd name="T54" fmla="*/ 411847 w 58"/>
              <a:gd name="T55" fmla="*/ 70118 h 71"/>
              <a:gd name="T56" fmla="*/ 421892 w 58"/>
              <a:gd name="T57" fmla="*/ 70118 h 71"/>
              <a:gd name="T58" fmla="*/ 421892 w 58"/>
              <a:gd name="T59" fmla="*/ 70118 h 71"/>
              <a:gd name="T60" fmla="*/ 421892 w 58"/>
              <a:gd name="T61" fmla="*/ 80135 h 71"/>
              <a:gd name="T62" fmla="*/ 421892 w 58"/>
              <a:gd name="T63" fmla="*/ 80135 h 71"/>
              <a:gd name="T64" fmla="*/ 421892 w 58"/>
              <a:gd name="T65" fmla="*/ 80135 h 71"/>
              <a:gd name="T66" fmla="*/ 431937 w 58"/>
              <a:gd name="T67" fmla="*/ 80135 h 71"/>
              <a:gd name="T68" fmla="*/ 552478 w 58"/>
              <a:gd name="T69" fmla="*/ 150254 h 71"/>
              <a:gd name="T70" fmla="*/ 482162 w 58"/>
              <a:gd name="T71" fmla="*/ 380642 h 71"/>
              <a:gd name="T72" fmla="*/ 281261 w 58"/>
              <a:gd name="T73" fmla="*/ 520879 h 71"/>
              <a:gd name="T74" fmla="*/ 150676 w 58"/>
              <a:gd name="T75" fmla="*/ 380642 h 71"/>
              <a:gd name="T76" fmla="*/ 271216 w 58"/>
              <a:gd name="T77" fmla="*/ 60101 h 71"/>
              <a:gd name="T78" fmla="*/ 381712 w 58"/>
              <a:gd name="T79" fmla="*/ 120203 h 71"/>
              <a:gd name="T80" fmla="*/ 381712 w 58"/>
              <a:gd name="T81" fmla="*/ 120203 h 71"/>
              <a:gd name="T82" fmla="*/ 381712 w 58"/>
              <a:gd name="T83" fmla="*/ 120203 h 71"/>
              <a:gd name="T84" fmla="*/ 381712 w 58"/>
              <a:gd name="T85" fmla="*/ 120203 h 71"/>
              <a:gd name="T86" fmla="*/ 391757 w 58"/>
              <a:gd name="T87" fmla="*/ 130220 h 71"/>
              <a:gd name="T88" fmla="*/ 391757 w 58"/>
              <a:gd name="T89" fmla="*/ 130220 h 71"/>
              <a:gd name="T90" fmla="*/ 391757 w 58"/>
              <a:gd name="T91" fmla="*/ 130220 h 71"/>
              <a:gd name="T92" fmla="*/ 391757 w 58"/>
              <a:gd name="T93" fmla="*/ 130220 h 71"/>
              <a:gd name="T94" fmla="*/ 391757 w 58"/>
              <a:gd name="T95" fmla="*/ 130220 h 71"/>
              <a:gd name="T96" fmla="*/ 401802 w 58"/>
              <a:gd name="T97" fmla="*/ 130220 h 71"/>
              <a:gd name="T98" fmla="*/ 431937 w 58"/>
              <a:gd name="T99" fmla="*/ 340575 h 71"/>
              <a:gd name="T100" fmla="*/ 150676 w 58"/>
              <a:gd name="T101" fmla="*/ 380642 h 7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8"/>
              <a:gd name="T154" fmla="*/ 0 h 71"/>
              <a:gd name="T155" fmla="*/ 58 w 58"/>
              <a:gd name="T156" fmla="*/ 71 h 7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8" h="71">
                <a:moveTo>
                  <a:pt x="18" y="36"/>
                </a:moveTo>
                <a:cubicBezTo>
                  <a:pt x="28" y="42"/>
                  <a:pt x="28" y="42"/>
                  <a:pt x="28" y="42"/>
                </a:cubicBezTo>
                <a:cubicBezTo>
                  <a:pt x="34" y="38"/>
                  <a:pt x="43" y="32"/>
                  <a:pt x="47" y="24"/>
                </a:cubicBezTo>
                <a:cubicBezTo>
                  <a:pt x="37" y="25"/>
                  <a:pt x="27" y="16"/>
                  <a:pt x="20" y="24"/>
                </a:cubicBezTo>
                <a:cubicBezTo>
                  <a:pt x="19" y="28"/>
                  <a:pt x="18" y="32"/>
                  <a:pt x="18" y="36"/>
                </a:cubicBezTo>
                <a:close/>
                <a:moveTo>
                  <a:pt x="3" y="61"/>
                </a:moveTo>
                <a:cubicBezTo>
                  <a:pt x="4" y="61"/>
                  <a:pt x="5" y="62"/>
                  <a:pt x="5" y="63"/>
                </a:cubicBezTo>
                <a:cubicBezTo>
                  <a:pt x="5" y="65"/>
                  <a:pt x="4" y="65"/>
                  <a:pt x="3" y="65"/>
                </a:cubicBezTo>
                <a:cubicBezTo>
                  <a:pt x="2" y="65"/>
                  <a:pt x="1" y="65"/>
                  <a:pt x="1" y="63"/>
                </a:cubicBezTo>
                <a:cubicBezTo>
                  <a:pt x="1" y="62"/>
                  <a:pt x="2" y="61"/>
                  <a:pt x="3" y="61"/>
                </a:cubicBezTo>
                <a:close/>
                <a:moveTo>
                  <a:pt x="2" y="67"/>
                </a:moveTo>
                <a:cubicBezTo>
                  <a:pt x="4" y="67"/>
                  <a:pt x="4" y="68"/>
                  <a:pt x="4" y="69"/>
                </a:cubicBezTo>
                <a:cubicBezTo>
                  <a:pt x="4" y="70"/>
                  <a:pt x="4" y="71"/>
                  <a:pt x="2" y="71"/>
                </a:cubicBezTo>
                <a:cubicBezTo>
                  <a:pt x="1" y="71"/>
                  <a:pt x="0" y="70"/>
                  <a:pt x="0" y="69"/>
                </a:cubicBezTo>
                <a:cubicBezTo>
                  <a:pt x="0" y="68"/>
                  <a:pt x="1" y="67"/>
                  <a:pt x="2" y="67"/>
                </a:cubicBezTo>
                <a:close/>
                <a:moveTo>
                  <a:pt x="10" y="65"/>
                </a:moveTo>
                <a:cubicBezTo>
                  <a:pt x="11" y="65"/>
                  <a:pt x="12" y="66"/>
                  <a:pt x="12" y="67"/>
                </a:cubicBezTo>
                <a:cubicBezTo>
                  <a:pt x="12" y="69"/>
                  <a:pt x="11" y="70"/>
                  <a:pt x="10" y="70"/>
                </a:cubicBezTo>
                <a:cubicBezTo>
                  <a:pt x="9" y="70"/>
                  <a:pt x="8" y="69"/>
                  <a:pt x="8" y="67"/>
                </a:cubicBezTo>
                <a:cubicBezTo>
                  <a:pt x="8" y="66"/>
                  <a:pt x="9" y="65"/>
                  <a:pt x="10" y="65"/>
                </a:cubicBezTo>
                <a:close/>
                <a:moveTo>
                  <a:pt x="16" y="62"/>
                </a:moveTo>
                <a:cubicBezTo>
                  <a:pt x="17" y="62"/>
                  <a:pt x="18" y="62"/>
                  <a:pt x="18" y="64"/>
                </a:cubicBezTo>
                <a:cubicBezTo>
                  <a:pt x="18" y="65"/>
                  <a:pt x="17" y="66"/>
                  <a:pt x="16" y="66"/>
                </a:cubicBezTo>
                <a:cubicBezTo>
                  <a:pt x="15" y="66"/>
                  <a:pt x="14" y="65"/>
                  <a:pt x="14" y="64"/>
                </a:cubicBezTo>
                <a:cubicBezTo>
                  <a:pt x="14" y="62"/>
                  <a:pt x="15" y="62"/>
                  <a:pt x="16" y="62"/>
                </a:cubicBezTo>
                <a:close/>
                <a:moveTo>
                  <a:pt x="10" y="59"/>
                </a:moveTo>
                <a:cubicBezTo>
                  <a:pt x="11" y="59"/>
                  <a:pt x="12" y="60"/>
                  <a:pt x="12" y="61"/>
                </a:cubicBezTo>
                <a:cubicBezTo>
                  <a:pt x="12" y="62"/>
                  <a:pt x="11" y="63"/>
                  <a:pt x="10" y="63"/>
                </a:cubicBezTo>
                <a:cubicBezTo>
                  <a:pt x="8" y="63"/>
                  <a:pt x="8" y="62"/>
                  <a:pt x="8" y="61"/>
                </a:cubicBezTo>
                <a:cubicBezTo>
                  <a:pt x="8" y="60"/>
                  <a:pt x="8" y="59"/>
                  <a:pt x="10" y="59"/>
                </a:cubicBezTo>
                <a:close/>
                <a:moveTo>
                  <a:pt x="5" y="55"/>
                </a:moveTo>
                <a:cubicBezTo>
                  <a:pt x="6" y="55"/>
                  <a:pt x="7" y="56"/>
                  <a:pt x="7" y="57"/>
                </a:cubicBezTo>
                <a:cubicBezTo>
                  <a:pt x="7" y="58"/>
                  <a:pt x="6" y="59"/>
                  <a:pt x="5" y="59"/>
                </a:cubicBezTo>
                <a:cubicBezTo>
                  <a:pt x="4" y="59"/>
                  <a:pt x="3" y="58"/>
                  <a:pt x="3" y="57"/>
                </a:cubicBezTo>
                <a:cubicBezTo>
                  <a:pt x="3" y="56"/>
                  <a:pt x="4" y="55"/>
                  <a:pt x="5" y="55"/>
                </a:cubicBezTo>
                <a:close/>
                <a:moveTo>
                  <a:pt x="27" y="54"/>
                </a:moveTo>
                <a:cubicBezTo>
                  <a:pt x="21" y="51"/>
                  <a:pt x="14" y="47"/>
                  <a:pt x="8" y="43"/>
                </a:cubicBezTo>
                <a:cubicBezTo>
                  <a:pt x="7" y="46"/>
                  <a:pt x="6" y="48"/>
                  <a:pt x="4" y="50"/>
                </a:cubicBezTo>
                <a:cubicBezTo>
                  <a:pt x="9" y="56"/>
                  <a:pt x="16" y="59"/>
                  <a:pt x="23" y="61"/>
                </a:cubicBezTo>
                <a:cubicBezTo>
                  <a:pt x="24" y="59"/>
                  <a:pt x="26" y="56"/>
                  <a:pt x="27" y="54"/>
                </a:cubicBezTo>
                <a:close/>
                <a:moveTo>
                  <a:pt x="26" y="52"/>
                </a:moveTo>
                <a:cubicBezTo>
                  <a:pt x="11" y="43"/>
                  <a:pt x="11" y="43"/>
                  <a:pt x="11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34"/>
                  <a:pt x="10" y="25"/>
                  <a:pt x="12" y="17"/>
                </a:cubicBezTo>
                <a:cubicBezTo>
                  <a:pt x="14" y="9"/>
                  <a:pt x="19" y="2"/>
                  <a:pt x="2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8" y="24"/>
                  <a:pt x="54" y="32"/>
                  <a:pt x="48" y="38"/>
                </a:cubicBezTo>
                <a:cubicBezTo>
                  <a:pt x="42" y="44"/>
                  <a:pt x="34" y="49"/>
                  <a:pt x="29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15" y="38"/>
                </a:moveTo>
                <a:cubicBezTo>
                  <a:pt x="16" y="33"/>
                  <a:pt x="16" y="26"/>
                  <a:pt x="18" y="19"/>
                </a:cubicBezTo>
                <a:cubicBezTo>
                  <a:pt x="20" y="13"/>
                  <a:pt x="22" y="8"/>
                  <a:pt x="27" y="6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24"/>
                  <a:pt x="48" y="29"/>
                  <a:pt x="43" y="34"/>
                </a:cubicBezTo>
                <a:cubicBezTo>
                  <a:pt x="39" y="39"/>
                  <a:pt x="33" y="43"/>
                  <a:pt x="28" y="45"/>
                </a:cubicBezTo>
                <a:lnTo>
                  <a:pt x="15" y="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Freeform 21">
            <a:extLst>
              <a:ext uri="{FF2B5EF4-FFF2-40B4-BE49-F238E27FC236}">
                <a16:creationId xmlns:a16="http://schemas.microsoft.com/office/drawing/2014/main" id="{192E0D93-A83D-4719-8CCC-657074FC8295}"/>
              </a:ext>
            </a:extLst>
          </p:cNvPr>
          <p:cNvSpPr>
            <a:spLocks noEditPoints="1"/>
          </p:cNvSpPr>
          <p:nvPr/>
        </p:nvSpPr>
        <p:spPr bwMode="auto">
          <a:xfrm>
            <a:off x="4230688" y="1265238"/>
            <a:ext cx="712787" cy="482600"/>
          </a:xfrm>
          <a:custGeom>
            <a:avLst/>
            <a:gdLst>
              <a:gd name="T0" fmla="*/ 542953 w 277"/>
              <a:gd name="T1" fmla="*/ 201298 h 187"/>
              <a:gd name="T2" fmla="*/ 452890 w 277"/>
              <a:gd name="T3" fmla="*/ 110972 h 187"/>
              <a:gd name="T4" fmla="*/ 252177 w 277"/>
              <a:gd name="T5" fmla="*/ 110972 h 187"/>
              <a:gd name="T6" fmla="*/ 172407 w 277"/>
              <a:gd name="T7" fmla="*/ 201298 h 187"/>
              <a:gd name="T8" fmla="*/ 120942 w 277"/>
              <a:gd name="T9" fmla="*/ 201298 h 187"/>
              <a:gd name="T10" fmla="*/ 120942 w 277"/>
              <a:gd name="T11" fmla="*/ 330336 h 187"/>
              <a:gd name="T12" fmla="*/ 172407 w 277"/>
              <a:gd name="T13" fmla="*/ 330336 h 187"/>
              <a:gd name="T14" fmla="*/ 252177 w 277"/>
              <a:gd name="T15" fmla="*/ 430985 h 187"/>
              <a:gd name="T16" fmla="*/ 542953 w 277"/>
              <a:gd name="T17" fmla="*/ 430985 h 187"/>
              <a:gd name="T18" fmla="*/ 542953 w 277"/>
              <a:gd name="T19" fmla="*/ 381951 h 187"/>
              <a:gd name="T20" fmla="*/ 591845 w 277"/>
              <a:gd name="T21" fmla="*/ 381951 h 187"/>
              <a:gd name="T22" fmla="*/ 591845 w 277"/>
              <a:gd name="T23" fmla="*/ 482600 h 187"/>
              <a:gd name="T24" fmla="*/ 231591 w 277"/>
              <a:gd name="T25" fmla="*/ 482600 h 187"/>
              <a:gd name="T26" fmla="*/ 151821 w 277"/>
              <a:gd name="T27" fmla="*/ 381951 h 187"/>
              <a:gd name="T28" fmla="*/ 72051 w 277"/>
              <a:gd name="T29" fmla="*/ 381951 h 187"/>
              <a:gd name="T30" fmla="*/ 72051 w 277"/>
              <a:gd name="T31" fmla="*/ 291625 h 187"/>
              <a:gd name="T32" fmla="*/ 41172 w 277"/>
              <a:gd name="T33" fmla="*/ 291625 h 187"/>
              <a:gd name="T34" fmla="*/ 41172 w 277"/>
              <a:gd name="T35" fmla="*/ 371628 h 187"/>
              <a:gd name="T36" fmla="*/ 0 w 277"/>
              <a:gd name="T37" fmla="*/ 371628 h 187"/>
              <a:gd name="T38" fmla="*/ 0 w 277"/>
              <a:gd name="T39" fmla="*/ 160006 h 187"/>
              <a:gd name="T40" fmla="*/ 41172 w 277"/>
              <a:gd name="T41" fmla="*/ 160006 h 187"/>
              <a:gd name="T42" fmla="*/ 41172 w 277"/>
              <a:gd name="T43" fmla="*/ 250333 h 187"/>
              <a:gd name="T44" fmla="*/ 72051 w 277"/>
              <a:gd name="T45" fmla="*/ 250333 h 187"/>
              <a:gd name="T46" fmla="*/ 72051 w 277"/>
              <a:gd name="T47" fmla="*/ 149683 h 187"/>
              <a:gd name="T48" fmla="*/ 151821 w 277"/>
              <a:gd name="T49" fmla="*/ 149683 h 187"/>
              <a:gd name="T50" fmla="*/ 231591 w 277"/>
              <a:gd name="T51" fmla="*/ 69680 h 187"/>
              <a:gd name="T52" fmla="*/ 342241 w 277"/>
              <a:gd name="T53" fmla="*/ 69680 h 187"/>
              <a:gd name="T54" fmla="*/ 342241 w 277"/>
              <a:gd name="T55" fmla="*/ 49034 h 187"/>
              <a:gd name="T56" fmla="*/ 231591 w 277"/>
              <a:gd name="T57" fmla="*/ 49034 h 187"/>
              <a:gd name="T58" fmla="*/ 231591 w 277"/>
              <a:gd name="T59" fmla="*/ 0 h 187"/>
              <a:gd name="T60" fmla="*/ 470903 w 277"/>
              <a:gd name="T61" fmla="*/ 0 h 187"/>
              <a:gd name="T62" fmla="*/ 470903 w 277"/>
              <a:gd name="T63" fmla="*/ 49034 h 187"/>
              <a:gd name="T64" fmla="*/ 370546 w 277"/>
              <a:gd name="T65" fmla="*/ 49034 h 187"/>
              <a:gd name="T66" fmla="*/ 370546 w 277"/>
              <a:gd name="T67" fmla="*/ 69680 h 187"/>
              <a:gd name="T68" fmla="*/ 470903 w 277"/>
              <a:gd name="T69" fmla="*/ 69680 h 187"/>
              <a:gd name="T70" fmla="*/ 591845 w 277"/>
              <a:gd name="T71" fmla="*/ 180652 h 187"/>
              <a:gd name="T72" fmla="*/ 591845 w 277"/>
              <a:gd name="T73" fmla="*/ 270979 h 187"/>
              <a:gd name="T74" fmla="*/ 542953 w 277"/>
              <a:gd name="T75" fmla="*/ 270979 h 187"/>
              <a:gd name="T76" fmla="*/ 542953 w 277"/>
              <a:gd name="T77" fmla="*/ 201298 h 187"/>
              <a:gd name="T78" fmla="*/ 542953 w 277"/>
              <a:gd name="T79" fmla="*/ 201298 h 187"/>
              <a:gd name="T80" fmla="*/ 651029 w 277"/>
              <a:gd name="T81" fmla="*/ 430985 h 187"/>
              <a:gd name="T82" fmla="*/ 661322 w 277"/>
              <a:gd name="T83" fmla="*/ 430985 h 187"/>
              <a:gd name="T84" fmla="*/ 671615 w 277"/>
              <a:gd name="T85" fmla="*/ 402597 h 187"/>
              <a:gd name="T86" fmla="*/ 671615 w 277"/>
              <a:gd name="T87" fmla="*/ 260656 h 187"/>
              <a:gd name="T88" fmla="*/ 651029 w 277"/>
              <a:gd name="T89" fmla="*/ 221944 h 187"/>
              <a:gd name="T90" fmla="*/ 651029 w 277"/>
              <a:gd name="T91" fmla="*/ 270979 h 187"/>
              <a:gd name="T92" fmla="*/ 612431 w 277"/>
              <a:gd name="T93" fmla="*/ 270979 h 187"/>
              <a:gd name="T94" fmla="*/ 612431 w 277"/>
              <a:gd name="T95" fmla="*/ 170329 h 187"/>
              <a:gd name="T96" fmla="*/ 681908 w 277"/>
              <a:gd name="T97" fmla="*/ 170329 h 187"/>
              <a:gd name="T98" fmla="*/ 712787 w 277"/>
              <a:gd name="T99" fmla="*/ 250333 h 187"/>
              <a:gd name="T100" fmla="*/ 712787 w 277"/>
              <a:gd name="T101" fmla="*/ 412920 h 187"/>
              <a:gd name="T102" fmla="*/ 681908 w 277"/>
              <a:gd name="T103" fmla="*/ 482600 h 187"/>
              <a:gd name="T104" fmla="*/ 612431 w 277"/>
              <a:gd name="T105" fmla="*/ 482600 h 187"/>
              <a:gd name="T106" fmla="*/ 612431 w 277"/>
              <a:gd name="T107" fmla="*/ 381951 h 187"/>
              <a:gd name="T108" fmla="*/ 651029 w 277"/>
              <a:gd name="T109" fmla="*/ 381951 h 187"/>
              <a:gd name="T110" fmla="*/ 651029 w 277"/>
              <a:gd name="T111" fmla="*/ 430985 h 18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7"/>
              <a:gd name="T169" fmla="*/ 0 h 187"/>
              <a:gd name="T170" fmla="*/ 277 w 277"/>
              <a:gd name="T171" fmla="*/ 187 h 18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7" h="187">
                <a:moveTo>
                  <a:pt x="211" y="78"/>
                </a:moveTo>
                <a:lnTo>
                  <a:pt x="176" y="43"/>
                </a:lnTo>
                <a:lnTo>
                  <a:pt x="98" y="43"/>
                </a:lnTo>
                <a:lnTo>
                  <a:pt x="67" y="78"/>
                </a:lnTo>
                <a:lnTo>
                  <a:pt x="47" y="78"/>
                </a:lnTo>
                <a:lnTo>
                  <a:pt x="47" y="128"/>
                </a:lnTo>
                <a:lnTo>
                  <a:pt x="67" y="128"/>
                </a:lnTo>
                <a:lnTo>
                  <a:pt x="98" y="167"/>
                </a:lnTo>
                <a:lnTo>
                  <a:pt x="211" y="167"/>
                </a:lnTo>
                <a:lnTo>
                  <a:pt x="211" y="148"/>
                </a:lnTo>
                <a:lnTo>
                  <a:pt x="230" y="148"/>
                </a:lnTo>
                <a:lnTo>
                  <a:pt x="230" y="187"/>
                </a:lnTo>
                <a:lnTo>
                  <a:pt x="90" y="187"/>
                </a:lnTo>
                <a:lnTo>
                  <a:pt x="59" y="148"/>
                </a:lnTo>
                <a:lnTo>
                  <a:pt x="28" y="148"/>
                </a:lnTo>
                <a:lnTo>
                  <a:pt x="28" y="113"/>
                </a:lnTo>
                <a:lnTo>
                  <a:pt x="16" y="113"/>
                </a:lnTo>
                <a:lnTo>
                  <a:pt x="16" y="144"/>
                </a:lnTo>
                <a:lnTo>
                  <a:pt x="0" y="144"/>
                </a:lnTo>
                <a:lnTo>
                  <a:pt x="0" y="62"/>
                </a:lnTo>
                <a:lnTo>
                  <a:pt x="16" y="62"/>
                </a:lnTo>
                <a:lnTo>
                  <a:pt x="16" y="97"/>
                </a:lnTo>
                <a:lnTo>
                  <a:pt x="28" y="97"/>
                </a:lnTo>
                <a:lnTo>
                  <a:pt x="28" y="58"/>
                </a:lnTo>
                <a:lnTo>
                  <a:pt x="59" y="58"/>
                </a:lnTo>
                <a:lnTo>
                  <a:pt x="90" y="27"/>
                </a:lnTo>
                <a:lnTo>
                  <a:pt x="133" y="27"/>
                </a:lnTo>
                <a:lnTo>
                  <a:pt x="133" y="19"/>
                </a:lnTo>
                <a:lnTo>
                  <a:pt x="90" y="19"/>
                </a:lnTo>
                <a:lnTo>
                  <a:pt x="90" y="0"/>
                </a:lnTo>
                <a:lnTo>
                  <a:pt x="183" y="0"/>
                </a:lnTo>
                <a:lnTo>
                  <a:pt x="183" y="19"/>
                </a:lnTo>
                <a:lnTo>
                  <a:pt x="144" y="19"/>
                </a:lnTo>
                <a:lnTo>
                  <a:pt x="144" y="27"/>
                </a:lnTo>
                <a:lnTo>
                  <a:pt x="183" y="27"/>
                </a:lnTo>
                <a:lnTo>
                  <a:pt x="230" y="70"/>
                </a:lnTo>
                <a:lnTo>
                  <a:pt x="230" y="105"/>
                </a:lnTo>
                <a:lnTo>
                  <a:pt x="211" y="105"/>
                </a:lnTo>
                <a:lnTo>
                  <a:pt x="211" y="78"/>
                </a:lnTo>
                <a:close/>
                <a:moveTo>
                  <a:pt x="253" y="167"/>
                </a:moveTo>
                <a:lnTo>
                  <a:pt x="257" y="167"/>
                </a:lnTo>
                <a:lnTo>
                  <a:pt x="261" y="156"/>
                </a:lnTo>
                <a:lnTo>
                  <a:pt x="261" y="101"/>
                </a:lnTo>
                <a:lnTo>
                  <a:pt x="253" y="86"/>
                </a:lnTo>
                <a:lnTo>
                  <a:pt x="253" y="105"/>
                </a:lnTo>
                <a:lnTo>
                  <a:pt x="238" y="105"/>
                </a:lnTo>
                <a:lnTo>
                  <a:pt x="238" y="66"/>
                </a:lnTo>
                <a:lnTo>
                  <a:pt x="265" y="66"/>
                </a:lnTo>
                <a:lnTo>
                  <a:pt x="277" y="97"/>
                </a:lnTo>
                <a:lnTo>
                  <a:pt x="277" y="160"/>
                </a:lnTo>
                <a:lnTo>
                  <a:pt x="265" y="187"/>
                </a:lnTo>
                <a:lnTo>
                  <a:pt x="238" y="187"/>
                </a:lnTo>
                <a:lnTo>
                  <a:pt x="238" y="148"/>
                </a:lnTo>
                <a:lnTo>
                  <a:pt x="253" y="148"/>
                </a:lnTo>
                <a:lnTo>
                  <a:pt x="253" y="16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Freeform 22">
            <a:extLst>
              <a:ext uri="{FF2B5EF4-FFF2-40B4-BE49-F238E27FC236}">
                <a16:creationId xmlns:a16="http://schemas.microsoft.com/office/drawing/2014/main" id="{27B27D51-84B8-403C-BFD0-554FDC1D4AA7}"/>
              </a:ext>
            </a:extLst>
          </p:cNvPr>
          <p:cNvSpPr>
            <a:spLocks noEditPoints="1"/>
          </p:cNvSpPr>
          <p:nvPr/>
        </p:nvSpPr>
        <p:spPr bwMode="auto">
          <a:xfrm>
            <a:off x="5343525" y="1244600"/>
            <a:ext cx="652463" cy="450850"/>
          </a:xfrm>
          <a:custGeom>
            <a:avLst/>
            <a:gdLst>
              <a:gd name="T0" fmla="*/ 250947 w 65"/>
              <a:gd name="T1" fmla="*/ 450850 h 45"/>
              <a:gd name="T2" fmla="*/ 0 w 65"/>
              <a:gd name="T3" fmla="*/ 220416 h 45"/>
              <a:gd name="T4" fmla="*/ 250947 w 65"/>
              <a:gd name="T5" fmla="*/ 0 h 45"/>
              <a:gd name="T6" fmla="*/ 250947 w 65"/>
              <a:gd name="T7" fmla="*/ 450850 h 45"/>
              <a:gd name="T8" fmla="*/ 401516 w 65"/>
              <a:gd name="T9" fmla="*/ 350661 h 45"/>
              <a:gd name="T10" fmla="*/ 622349 w 65"/>
              <a:gd name="T11" fmla="*/ 350661 h 45"/>
              <a:gd name="T12" fmla="*/ 622349 w 65"/>
              <a:gd name="T13" fmla="*/ 400756 h 45"/>
              <a:gd name="T14" fmla="*/ 401516 w 65"/>
              <a:gd name="T15" fmla="*/ 400756 h 45"/>
              <a:gd name="T16" fmla="*/ 401516 w 65"/>
              <a:gd name="T17" fmla="*/ 350661 h 45"/>
              <a:gd name="T18" fmla="*/ 431629 w 65"/>
              <a:gd name="T19" fmla="*/ 250472 h 45"/>
              <a:gd name="T20" fmla="*/ 652463 w 65"/>
              <a:gd name="T21" fmla="*/ 250472 h 45"/>
              <a:gd name="T22" fmla="*/ 652463 w 65"/>
              <a:gd name="T23" fmla="*/ 300567 h 45"/>
              <a:gd name="T24" fmla="*/ 431629 w 65"/>
              <a:gd name="T25" fmla="*/ 300567 h 45"/>
              <a:gd name="T26" fmla="*/ 431629 w 65"/>
              <a:gd name="T27" fmla="*/ 250472 h 45"/>
              <a:gd name="T28" fmla="*/ 431629 w 65"/>
              <a:gd name="T29" fmla="*/ 150283 h 45"/>
              <a:gd name="T30" fmla="*/ 642425 w 65"/>
              <a:gd name="T31" fmla="*/ 150283 h 45"/>
              <a:gd name="T32" fmla="*/ 642425 w 65"/>
              <a:gd name="T33" fmla="*/ 200378 h 45"/>
              <a:gd name="T34" fmla="*/ 431629 w 65"/>
              <a:gd name="T35" fmla="*/ 200378 h 45"/>
              <a:gd name="T36" fmla="*/ 431629 w 65"/>
              <a:gd name="T37" fmla="*/ 150283 h 45"/>
              <a:gd name="T38" fmla="*/ 401516 w 65"/>
              <a:gd name="T39" fmla="*/ 50094 h 45"/>
              <a:gd name="T40" fmla="*/ 622349 w 65"/>
              <a:gd name="T41" fmla="*/ 50094 h 45"/>
              <a:gd name="T42" fmla="*/ 622349 w 65"/>
              <a:gd name="T43" fmla="*/ 90170 h 45"/>
              <a:gd name="T44" fmla="*/ 401516 w 65"/>
              <a:gd name="T45" fmla="*/ 90170 h 45"/>
              <a:gd name="T46" fmla="*/ 401516 w 65"/>
              <a:gd name="T47" fmla="*/ 50094 h 45"/>
              <a:gd name="T48" fmla="*/ 331250 w 65"/>
              <a:gd name="T49" fmla="*/ 0 h 45"/>
              <a:gd name="T50" fmla="*/ 331250 w 65"/>
              <a:gd name="T51" fmla="*/ 440831 h 45"/>
              <a:gd name="T52" fmla="*/ 260985 w 65"/>
              <a:gd name="T53" fmla="*/ 450850 h 45"/>
              <a:gd name="T54" fmla="*/ 260985 w 65"/>
              <a:gd name="T55" fmla="*/ 0 h 45"/>
              <a:gd name="T56" fmla="*/ 331250 w 65"/>
              <a:gd name="T57" fmla="*/ 0 h 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"/>
              <a:gd name="T88" fmla="*/ 0 h 45"/>
              <a:gd name="T89" fmla="*/ 65 w 65"/>
              <a:gd name="T90" fmla="*/ 45 h 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" h="45">
                <a:moveTo>
                  <a:pt x="25" y="45"/>
                </a:moveTo>
                <a:cubicBezTo>
                  <a:pt x="9" y="44"/>
                  <a:pt x="0" y="34"/>
                  <a:pt x="0" y="22"/>
                </a:cubicBezTo>
                <a:cubicBezTo>
                  <a:pt x="0" y="12"/>
                  <a:pt x="9" y="3"/>
                  <a:pt x="25" y="0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40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5"/>
                  <a:pt x="40" y="35"/>
                  <a:pt x="40" y="35"/>
                </a:cubicBezTo>
                <a:close/>
                <a:moveTo>
                  <a:pt x="43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5"/>
                  <a:pt x="43" y="25"/>
                  <a:pt x="43" y="25"/>
                </a:cubicBezTo>
                <a:close/>
                <a:moveTo>
                  <a:pt x="43" y="15"/>
                </a:moveTo>
                <a:cubicBezTo>
                  <a:pt x="64" y="15"/>
                  <a:pt x="64" y="15"/>
                  <a:pt x="64" y="15"/>
                </a:cubicBezTo>
                <a:cubicBezTo>
                  <a:pt x="64" y="20"/>
                  <a:pt x="64" y="20"/>
                  <a:pt x="6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0" y="5"/>
                </a:moveTo>
                <a:cubicBezTo>
                  <a:pt x="62" y="5"/>
                  <a:pt x="62" y="5"/>
                  <a:pt x="62" y="5"/>
                </a:cubicBezTo>
                <a:cubicBezTo>
                  <a:pt x="62" y="9"/>
                  <a:pt x="62" y="9"/>
                  <a:pt x="62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33" y="0"/>
                </a:moveTo>
                <a:cubicBezTo>
                  <a:pt x="37" y="15"/>
                  <a:pt x="37" y="30"/>
                  <a:pt x="33" y="44"/>
                </a:cubicBezTo>
                <a:cubicBezTo>
                  <a:pt x="31" y="45"/>
                  <a:pt x="28" y="45"/>
                  <a:pt x="26" y="45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31" y="0"/>
                  <a:pt x="33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Freeform 23">
            <a:extLst>
              <a:ext uri="{FF2B5EF4-FFF2-40B4-BE49-F238E27FC236}">
                <a16:creationId xmlns:a16="http://schemas.microsoft.com/office/drawing/2014/main" id="{10A36B64-8D53-407F-99A6-4D09697A0F6F}"/>
              </a:ext>
            </a:extLst>
          </p:cNvPr>
          <p:cNvSpPr>
            <a:spLocks noEditPoints="1"/>
          </p:cNvSpPr>
          <p:nvPr/>
        </p:nvSpPr>
        <p:spPr bwMode="auto">
          <a:xfrm>
            <a:off x="4230688" y="3281363"/>
            <a:ext cx="692150" cy="520700"/>
          </a:xfrm>
          <a:custGeom>
            <a:avLst/>
            <a:gdLst>
              <a:gd name="T0" fmla="*/ 41169 w 269"/>
              <a:gd name="T1" fmla="*/ 440791 h 202"/>
              <a:gd name="T2" fmla="*/ 650981 w 269"/>
              <a:gd name="T3" fmla="*/ 121153 h 202"/>
              <a:gd name="T4" fmla="*/ 692150 w 269"/>
              <a:gd name="T5" fmla="*/ 440791 h 202"/>
              <a:gd name="T6" fmla="*/ 0 w 269"/>
              <a:gd name="T7" fmla="*/ 520700 h 202"/>
              <a:gd name="T8" fmla="*/ 0 w 269"/>
              <a:gd name="T9" fmla="*/ 440791 h 202"/>
              <a:gd name="T10" fmla="*/ 90057 w 269"/>
              <a:gd name="T11" fmla="*/ 239728 h 202"/>
              <a:gd name="T12" fmla="*/ 120933 w 269"/>
              <a:gd name="T13" fmla="*/ 280972 h 202"/>
              <a:gd name="T14" fmla="*/ 151810 w 269"/>
              <a:gd name="T15" fmla="*/ 239728 h 202"/>
              <a:gd name="T16" fmla="*/ 180113 w 269"/>
              <a:gd name="T17" fmla="*/ 219106 h 202"/>
              <a:gd name="T18" fmla="*/ 151810 w 269"/>
              <a:gd name="T19" fmla="*/ 180441 h 202"/>
              <a:gd name="T20" fmla="*/ 120933 w 269"/>
              <a:gd name="T21" fmla="*/ 219106 h 202"/>
              <a:gd name="T22" fmla="*/ 90057 w 269"/>
              <a:gd name="T23" fmla="*/ 219106 h 202"/>
              <a:gd name="T24" fmla="*/ 501744 w 269"/>
              <a:gd name="T25" fmla="*/ 239728 h 202"/>
              <a:gd name="T26" fmla="*/ 602093 w 269"/>
              <a:gd name="T27" fmla="*/ 219106 h 202"/>
              <a:gd name="T28" fmla="*/ 501744 w 269"/>
              <a:gd name="T29" fmla="*/ 219106 h 202"/>
              <a:gd name="T30" fmla="*/ 602093 w 269"/>
              <a:gd name="T31" fmla="*/ 30933 h 202"/>
              <a:gd name="T32" fmla="*/ 481160 w 269"/>
              <a:gd name="T33" fmla="*/ 69599 h 202"/>
              <a:gd name="T34" fmla="*/ 481160 w 269"/>
              <a:gd name="T35" fmla="*/ 30933 h 202"/>
              <a:gd name="T36" fmla="*/ 581509 w 269"/>
              <a:gd name="T37" fmla="*/ 0 h 202"/>
              <a:gd name="T38" fmla="*/ 501744 w 269"/>
              <a:gd name="T39" fmla="*/ 20622 h 202"/>
              <a:gd name="T40" fmla="*/ 512037 w 269"/>
              <a:gd name="T41" fmla="*/ 0 h 202"/>
              <a:gd name="T42" fmla="*/ 591801 w 269"/>
              <a:gd name="T43" fmla="*/ 100531 h 202"/>
              <a:gd name="T44" fmla="*/ 501744 w 269"/>
              <a:gd name="T45" fmla="*/ 79909 h 202"/>
              <a:gd name="T46" fmla="*/ 591801 w 269"/>
              <a:gd name="T47" fmla="*/ 79909 h 202"/>
              <a:gd name="T48" fmla="*/ 200698 w 269"/>
              <a:gd name="T49" fmla="*/ 30933 h 202"/>
              <a:gd name="T50" fmla="*/ 72045 w 269"/>
              <a:gd name="T51" fmla="*/ 69599 h 202"/>
              <a:gd name="T52" fmla="*/ 72045 w 269"/>
              <a:gd name="T53" fmla="*/ 30933 h 202"/>
              <a:gd name="T54" fmla="*/ 172394 w 269"/>
              <a:gd name="T55" fmla="*/ 0 h 202"/>
              <a:gd name="T56" fmla="*/ 100349 w 269"/>
              <a:gd name="T57" fmla="*/ 20622 h 202"/>
              <a:gd name="T58" fmla="*/ 100349 w 269"/>
              <a:gd name="T59" fmla="*/ 0 h 202"/>
              <a:gd name="T60" fmla="*/ 180113 w 269"/>
              <a:gd name="T61" fmla="*/ 100531 h 202"/>
              <a:gd name="T62" fmla="*/ 90057 w 269"/>
              <a:gd name="T63" fmla="*/ 79909 h 2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9"/>
              <a:gd name="T97" fmla="*/ 0 h 202"/>
              <a:gd name="T98" fmla="*/ 269 w 269"/>
              <a:gd name="T99" fmla="*/ 202 h 2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9" h="202">
                <a:moveTo>
                  <a:pt x="0" y="171"/>
                </a:moveTo>
                <a:lnTo>
                  <a:pt x="16" y="171"/>
                </a:lnTo>
                <a:lnTo>
                  <a:pt x="16" y="47"/>
                </a:lnTo>
                <a:lnTo>
                  <a:pt x="253" y="47"/>
                </a:lnTo>
                <a:lnTo>
                  <a:pt x="253" y="171"/>
                </a:lnTo>
                <a:lnTo>
                  <a:pt x="269" y="171"/>
                </a:lnTo>
                <a:lnTo>
                  <a:pt x="269" y="202"/>
                </a:lnTo>
                <a:lnTo>
                  <a:pt x="0" y="202"/>
                </a:lnTo>
                <a:lnTo>
                  <a:pt x="0" y="171"/>
                </a:lnTo>
                <a:close/>
                <a:moveTo>
                  <a:pt x="35" y="85"/>
                </a:moveTo>
                <a:lnTo>
                  <a:pt x="35" y="93"/>
                </a:lnTo>
                <a:lnTo>
                  <a:pt x="47" y="93"/>
                </a:lnTo>
                <a:lnTo>
                  <a:pt x="47" y="109"/>
                </a:lnTo>
                <a:lnTo>
                  <a:pt x="59" y="109"/>
                </a:lnTo>
                <a:lnTo>
                  <a:pt x="59" y="93"/>
                </a:lnTo>
                <a:lnTo>
                  <a:pt x="70" y="93"/>
                </a:lnTo>
                <a:lnTo>
                  <a:pt x="70" y="85"/>
                </a:lnTo>
                <a:lnTo>
                  <a:pt x="59" y="85"/>
                </a:lnTo>
                <a:lnTo>
                  <a:pt x="59" y="70"/>
                </a:lnTo>
                <a:lnTo>
                  <a:pt x="47" y="70"/>
                </a:lnTo>
                <a:lnTo>
                  <a:pt x="47" y="85"/>
                </a:lnTo>
                <a:lnTo>
                  <a:pt x="35" y="85"/>
                </a:lnTo>
                <a:close/>
                <a:moveTo>
                  <a:pt x="195" y="85"/>
                </a:moveTo>
                <a:lnTo>
                  <a:pt x="195" y="93"/>
                </a:lnTo>
                <a:lnTo>
                  <a:pt x="234" y="93"/>
                </a:lnTo>
                <a:lnTo>
                  <a:pt x="234" y="85"/>
                </a:lnTo>
                <a:lnTo>
                  <a:pt x="195" y="85"/>
                </a:lnTo>
                <a:close/>
                <a:moveTo>
                  <a:pt x="187" y="12"/>
                </a:moveTo>
                <a:lnTo>
                  <a:pt x="234" y="12"/>
                </a:lnTo>
                <a:lnTo>
                  <a:pt x="234" y="27"/>
                </a:lnTo>
                <a:lnTo>
                  <a:pt x="187" y="27"/>
                </a:lnTo>
                <a:lnTo>
                  <a:pt x="187" y="12"/>
                </a:lnTo>
                <a:close/>
                <a:moveTo>
                  <a:pt x="199" y="0"/>
                </a:moveTo>
                <a:lnTo>
                  <a:pt x="226" y="0"/>
                </a:lnTo>
                <a:lnTo>
                  <a:pt x="226" y="8"/>
                </a:lnTo>
                <a:lnTo>
                  <a:pt x="195" y="8"/>
                </a:lnTo>
                <a:lnTo>
                  <a:pt x="199" y="0"/>
                </a:lnTo>
                <a:close/>
                <a:moveTo>
                  <a:pt x="230" y="31"/>
                </a:moveTo>
                <a:lnTo>
                  <a:pt x="230" y="39"/>
                </a:lnTo>
                <a:lnTo>
                  <a:pt x="191" y="39"/>
                </a:lnTo>
                <a:lnTo>
                  <a:pt x="195" y="31"/>
                </a:lnTo>
                <a:lnTo>
                  <a:pt x="230" y="31"/>
                </a:lnTo>
                <a:close/>
                <a:moveTo>
                  <a:pt x="28" y="12"/>
                </a:moveTo>
                <a:lnTo>
                  <a:pt x="78" y="12"/>
                </a:lnTo>
                <a:lnTo>
                  <a:pt x="78" y="27"/>
                </a:lnTo>
                <a:lnTo>
                  <a:pt x="28" y="27"/>
                </a:lnTo>
                <a:lnTo>
                  <a:pt x="28" y="12"/>
                </a:lnTo>
                <a:close/>
                <a:moveTo>
                  <a:pt x="39" y="0"/>
                </a:moveTo>
                <a:lnTo>
                  <a:pt x="67" y="0"/>
                </a:lnTo>
                <a:lnTo>
                  <a:pt x="67" y="8"/>
                </a:lnTo>
                <a:lnTo>
                  <a:pt x="39" y="8"/>
                </a:lnTo>
                <a:lnTo>
                  <a:pt x="39" y="0"/>
                </a:lnTo>
                <a:close/>
                <a:moveTo>
                  <a:pt x="70" y="31"/>
                </a:moveTo>
                <a:lnTo>
                  <a:pt x="70" y="39"/>
                </a:lnTo>
                <a:lnTo>
                  <a:pt x="35" y="39"/>
                </a:lnTo>
                <a:lnTo>
                  <a:pt x="35" y="31"/>
                </a:lnTo>
                <a:lnTo>
                  <a:pt x="70" y="3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Freeform 24">
            <a:extLst>
              <a:ext uri="{FF2B5EF4-FFF2-40B4-BE49-F238E27FC236}">
                <a16:creationId xmlns:a16="http://schemas.microsoft.com/office/drawing/2014/main" id="{F3A791B9-6D8E-4BDE-B051-0457A32D2716}"/>
              </a:ext>
            </a:extLst>
          </p:cNvPr>
          <p:cNvSpPr>
            <a:spLocks noEditPoints="1"/>
          </p:cNvSpPr>
          <p:nvPr/>
        </p:nvSpPr>
        <p:spPr bwMode="auto">
          <a:xfrm>
            <a:off x="7531100" y="1144588"/>
            <a:ext cx="520700" cy="603250"/>
          </a:xfrm>
          <a:custGeom>
            <a:avLst/>
            <a:gdLst>
              <a:gd name="T0" fmla="*/ 310417 w 52"/>
              <a:gd name="T1" fmla="*/ 0 h 60"/>
              <a:gd name="T2" fmla="*/ 380512 w 52"/>
              <a:gd name="T3" fmla="*/ 70379 h 60"/>
              <a:gd name="T4" fmla="*/ 400538 w 52"/>
              <a:gd name="T5" fmla="*/ 462492 h 60"/>
              <a:gd name="T6" fmla="*/ 0 w 52"/>
              <a:gd name="T7" fmla="*/ 603250 h 60"/>
              <a:gd name="T8" fmla="*/ 20027 w 52"/>
              <a:gd name="T9" fmla="*/ 462492 h 60"/>
              <a:gd name="T10" fmla="*/ 50067 w 52"/>
              <a:gd name="T11" fmla="*/ 20108 h 60"/>
              <a:gd name="T12" fmla="*/ 100135 w 52"/>
              <a:gd name="T13" fmla="*/ 0 h 60"/>
              <a:gd name="T14" fmla="*/ 490660 w 52"/>
              <a:gd name="T15" fmla="*/ 492654 h 60"/>
              <a:gd name="T16" fmla="*/ 480646 w 52"/>
              <a:gd name="T17" fmla="*/ 532871 h 60"/>
              <a:gd name="T18" fmla="*/ 460619 w 52"/>
              <a:gd name="T19" fmla="*/ 502708 h 60"/>
              <a:gd name="T20" fmla="*/ 430579 w 52"/>
              <a:gd name="T21" fmla="*/ 321733 h 60"/>
              <a:gd name="T22" fmla="*/ 390525 w 52"/>
              <a:gd name="T23" fmla="*/ 351896 h 60"/>
              <a:gd name="T24" fmla="*/ 430579 w 52"/>
              <a:gd name="T25" fmla="*/ 512763 h 60"/>
              <a:gd name="T26" fmla="*/ 480646 w 52"/>
              <a:gd name="T27" fmla="*/ 552979 h 60"/>
              <a:gd name="T28" fmla="*/ 520700 w 52"/>
              <a:gd name="T29" fmla="*/ 492654 h 60"/>
              <a:gd name="T30" fmla="*/ 490660 w 52"/>
              <a:gd name="T31" fmla="*/ 251354 h 60"/>
              <a:gd name="T32" fmla="*/ 480646 w 52"/>
              <a:gd name="T33" fmla="*/ 150813 h 60"/>
              <a:gd name="T34" fmla="*/ 480646 w 52"/>
              <a:gd name="T35" fmla="*/ 140758 h 60"/>
              <a:gd name="T36" fmla="*/ 450606 w 52"/>
              <a:gd name="T37" fmla="*/ 100542 h 60"/>
              <a:gd name="T38" fmla="*/ 460619 w 52"/>
              <a:gd name="T39" fmla="*/ 140758 h 60"/>
              <a:gd name="T40" fmla="*/ 440592 w 52"/>
              <a:gd name="T41" fmla="*/ 170921 h 60"/>
              <a:gd name="T42" fmla="*/ 420565 w 52"/>
              <a:gd name="T43" fmla="*/ 221192 h 60"/>
              <a:gd name="T44" fmla="*/ 420565 w 52"/>
              <a:gd name="T45" fmla="*/ 231246 h 60"/>
              <a:gd name="T46" fmla="*/ 430579 w 52"/>
              <a:gd name="T47" fmla="*/ 251354 h 60"/>
              <a:gd name="T48" fmla="*/ 450606 w 52"/>
              <a:gd name="T49" fmla="*/ 251354 h 60"/>
              <a:gd name="T50" fmla="*/ 440592 w 52"/>
              <a:gd name="T51" fmla="*/ 241300 h 60"/>
              <a:gd name="T52" fmla="*/ 430579 w 52"/>
              <a:gd name="T53" fmla="*/ 221192 h 60"/>
              <a:gd name="T54" fmla="*/ 70094 w 52"/>
              <a:gd name="T55" fmla="*/ 241300 h 60"/>
              <a:gd name="T56" fmla="*/ 330444 w 52"/>
              <a:gd name="T57" fmla="*/ 70379 h 60"/>
              <a:gd name="T58" fmla="*/ 310417 w 52"/>
              <a:gd name="T59" fmla="*/ 50271 h 60"/>
              <a:gd name="T60" fmla="*/ 80108 w 52"/>
              <a:gd name="T61" fmla="*/ 60325 h 60"/>
              <a:gd name="T62" fmla="*/ 70094 w 52"/>
              <a:gd name="T63" fmla="*/ 241300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60"/>
              <a:gd name="T98" fmla="*/ 52 w 52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60">
                <a:moveTo>
                  <a:pt x="10" y="0"/>
                </a:move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5" y="1"/>
                  <a:pt x="36" y="2"/>
                </a:cubicBezTo>
                <a:cubicBezTo>
                  <a:pt x="37" y="3"/>
                  <a:pt x="38" y="5"/>
                  <a:pt x="38" y="7"/>
                </a:cubicBezTo>
                <a:cubicBezTo>
                  <a:pt x="38" y="46"/>
                  <a:pt x="38" y="46"/>
                  <a:pt x="38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60"/>
                  <a:pt x="40" y="60"/>
                  <a:pt x="4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3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8" y="0"/>
                  <a:pt x="10" y="0"/>
                </a:cubicBezTo>
                <a:close/>
                <a:moveTo>
                  <a:pt x="45" y="25"/>
                </a:moveTo>
                <a:cubicBezTo>
                  <a:pt x="46" y="29"/>
                  <a:pt x="49" y="42"/>
                  <a:pt x="49" y="49"/>
                </a:cubicBezTo>
                <a:cubicBezTo>
                  <a:pt x="49" y="51"/>
                  <a:pt x="49" y="52"/>
                  <a:pt x="48" y="52"/>
                </a:cubicBezTo>
                <a:cubicBezTo>
                  <a:pt x="48" y="52"/>
                  <a:pt x="48" y="53"/>
                  <a:pt x="48" y="53"/>
                </a:cubicBezTo>
                <a:cubicBezTo>
                  <a:pt x="48" y="53"/>
                  <a:pt x="48" y="52"/>
                  <a:pt x="48" y="52"/>
                </a:cubicBezTo>
                <a:cubicBezTo>
                  <a:pt x="47" y="52"/>
                  <a:pt x="46" y="51"/>
                  <a:pt x="46" y="50"/>
                </a:cubicBezTo>
                <a:cubicBezTo>
                  <a:pt x="45" y="45"/>
                  <a:pt x="45" y="33"/>
                  <a:pt x="45" y="33"/>
                </a:cubicBezTo>
                <a:cubicBezTo>
                  <a:pt x="43" y="32"/>
                  <a:pt x="43" y="32"/>
                  <a:pt x="43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5"/>
                  <a:pt x="39" y="35"/>
                  <a:pt x="39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8"/>
                  <a:pt x="42" y="46"/>
                  <a:pt x="43" y="51"/>
                </a:cubicBezTo>
                <a:cubicBezTo>
                  <a:pt x="44" y="53"/>
                  <a:pt x="45" y="54"/>
                  <a:pt x="46" y="55"/>
                </a:cubicBezTo>
                <a:cubicBezTo>
                  <a:pt x="47" y="55"/>
                  <a:pt x="48" y="55"/>
                  <a:pt x="48" y="55"/>
                </a:cubicBezTo>
                <a:cubicBezTo>
                  <a:pt x="49" y="55"/>
                  <a:pt x="50" y="55"/>
                  <a:pt x="50" y="55"/>
                </a:cubicBezTo>
                <a:cubicBezTo>
                  <a:pt x="51" y="54"/>
                  <a:pt x="52" y="52"/>
                  <a:pt x="52" y="49"/>
                </a:cubicBezTo>
                <a:cubicBezTo>
                  <a:pt x="52" y="42"/>
                  <a:pt x="49" y="30"/>
                  <a:pt x="48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17"/>
                  <a:pt x="49" y="17"/>
                  <a:pt x="49" y="17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5" y="10"/>
                  <a:pt x="45" y="10"/>
                  <a:pt x="45" y="10"/>
                </a:cubicBezTo>
                <a:cubicBezTo>
                  <a:pt x="43" y="11"/>
                  <a:pt x="43" y="11"/>
                  <a:pt x="43" y="11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9"/>
                  <a:pt x="44" y="19"/>
                  <a:pt x="44" y="19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44" y="21"/>
                </a:moveTo>
                <a:cubicBezTo>
                  <a:pt x="44" y="24"/>
                  <a:pt x="44" y="24"/>
                  <a:pt x="44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2"/>
                  <a:pt x="43" y="22"/>
                  <a:pt x="43" y="22"/>
                </a:cubicBezTo>
                <a:cubicBezTo>
                  <a:pt x="44" y="21"/>
                  <a:pt x="44" y="21"/>
                  <a:pt x="44" y="21"/>
                </a:cubicBezTo>
                <a:close/>
                <a:moveTo>
                  <a:pt x="7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6"/>
                  <a:pt x="33" y="6"/>
                </a:cubicBezTo>
                <a:cubicBezTo>
                  <a:pt x="32" y="5"/>
                  <a:pt x="31" y="5"/>
                  <a:pt x="3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5"/>
                  <a:pt x="8" y="5"/>
                  <a:pt x="8" y="6"/>
                </a:cubicBezTo>
                <a:cubicBezTo>
                  <a:pt x="8" y="6"/>
                  <a:pt x="7" y="7"/>
                  <a:pt x="7" y="7"/>
                </a:cubicBezTo>
                <a:lnTo>
                  <a:pt x="7" y="2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Freeform 25">
            <a:extLst>
              <a:ext uri="{FF2B5EF4-FFF2-40B4-BE49-F238E27FC236}">
                <a16:creationId xmlns:a16="http://schemas.microsoft.com/office/drawing/2014/main" id="{3023874A-8A68-4B7A-B9F5-8361AD271206}"/>
              </a:ext>
            </a:extLst>
          </p:cNvPr>
          <p:cNvSpPr>
            <a:spLocks noEditPoints="1"/>
          </p:cNvSpPr>
          <p:nvPr/>
        </p:nvSpPr>
        <p:spPr bwMode="auto">
          <a:xfrm>
            <a:off x="5284788" y="3311525"/>
            <a:ext cx="711200" cy="531813"/>
          </a:xfrm>
          <a:custGeom>
            <a:avLst/>
            <a:gdLst>
              <a:gd name="T0" fmla="*/ 360608 w 71"/>
              <a:gd name="T1" fmla="*/ 50171 h 53"/>
              <a:gd name="T2" fmla="*/ 580980 w 71"/>
              <a:gd name="T3" fmla="*/ 270924 h 53"/>
              <a:gd name="T4" fmla="*/ 360608 w 71"/>
              <a:gd name="T5" fmla="*/ 491676 h 53"/>
              <a:gd name="T6" fmla="*/ 130220 w 71"/>
              <a:gd name="T7" fmla="*/ 270924 h 53"/>
              <a:gd name="T8" fmla="*/ 360608 w 71"/>
              <a:gd name="T9" fmla="*/ 50171 h 53"/>
              <a:gd name="T10" fmla="*/ 580980 w 71"/>
              <a:gd name="T11" fmla="*/ 0 h 53"/>
              <a:gd name="T12" fmla="*/ 530896 w 71"/>
              <a:gd name="T13" fmla="*/ 60205 h 53"/>
              <a:gd name="T14" fmla="*/ 550930 w 71"/>
              <a:gd name="T15" fmla="*/ 80274 h 53"/>
              <a:gd name="T16" fmla="*/ 631065 w 71"/>
              <a:gd name="T17" fmla="*/ 270924 h 53"/>
              <a:gd name="T18" fmla="*/ 560946 w 71"/>
              <a:gd name="T19" fmla="*/ 451539 h 53"/>
              <a:gd name="T20" fmla="*/ 611031 w 71"/>
              <a:gd name="T21" fmla="*/ 511745 h 53"/>
              <a:gd name="T22" fmla="*/ 711200 w 71"/>
              <a:gd name="T23" fmla="*/ 270924 h 53"/>
              <a:gd name="T24" fmla="*/ 611031 w 71"/>
              <a:gd name="T25" fmla="*/ 20068 h 53"/>
              <a:gd name="T26" fmla="*/ 580980 w 71"/>
              <a:gd name="T27" fmla="*/ 0 h 53"/>
              <a:gd name="T28" fmla="*/ 120203 w 71"/>
              <a:gd name="T29" fmla="*/ 531813 h 53"/>
              <a:gd name="T30" fmla="*/ 170287 w 71"/>
              <a:gd name="T31" fmla="*/ 471608 h 53"/>
              <a:gd name="T32" fmla="*/ 160270 w 71"/>
              <a:gd name="T33" fmla="*/ 471608 h 53"/>
              <a:gd name="T34" fmla="*/ 80135 w 71"/>
              <a:gd name="T35" fmla="*/ 270924 h 53"/>
              <a:gd name="T36" fmla="*/ 160270 w 71"/>
              <a:gd name="T37" fmla="*/ 80274 h 53"/>
              <a:gd name="T38" fmla="*/ 180304 w 71"/>
              <a:gd name="T39" fmla="*/ 60205 h 53"/>
              <a:gd name="T40" fmla="*/ 130220 w 71"/>
              <a:gd name="T41" fmla="*/ 0 h 53"/>
              <a:gd name="T42" fmla="*/ 110186 w 71"/>
              <a:gd name="T43" fmla="*/ 20068 h 53"/>
              <a:gd name="T44" fmla="*/ 0 w 71"/>
              <a:gd name="T45" fmla="*/ 270924 h 53"/>
              <a:gd name="T46" fmla="*/ 110186 w 71"/>
              <a:gd name="T47" fmla="*/ 521779 h 53"/>
              <a:gd name="T48" fmla="*/ 120203 w 71"/>
              <a:gd name="T49" fmla="*/ 531813 h 53"/>
              <a:gd name="T50" fmla="*/ 340575 w 71"/>
              <a:gd name="T51" fmla="*/ 341163 h 53"/>
              <a:gd name="T52" fmla="*/ 380642 w 71"/>
              <a:gd name="T53" fmla="*/ 341163 h 53"/>
              <a:gd name="T54" fmla="*/ 400676 w 71"/>
              <a:gd name="T55" fmla="*/ 190650 h 53"/>
              <a:gd name="T56" fmla="*/ 400676 w 71"/>
              <a:gd name="T57" fmla="*/ 110376 h 53"/>
              <a:gd name="T58" fmla="*/ 320541 w 71"/>
              <a:gd name="T59" fmla="*/ 110376 h 53"/>
              <a:gd name="T60" fmla="*/ 320541 w 71"/>
              <a:gd name="T61" fmla="*/ 190650 h 53"/>
              <a:gd name="T62" fmla="*/ 340575 w 71"/>
              <a:gd name="T63" fmla="*/ 341163 h 53"/>
              <a:gd name="T64" fmla="*/ 330558 w 71"/>
              <a:gd name="T65" fmla="*/ 441505 h 53"/>
              <a:gd name="T66" fmla="*/ 380642 w 71"/>
              <a:gd name="T67" fmla="*/ 441505 h 53"/>
              <a:gd name="T68" fmla="*/ 380642 w 71"/>
              <a:gd name="T69" fmla="*/ 381300 h 53"/>
              <a:gd name="T70" fmla="*/ 330558 w 71"/>
              <a:gd name="T71" fmla="*/ 381300 h 53"/>
              <a:gd name="T72" fmla="*/ 330558 w 71"/>
              <a:gd name="T73" fmla="*/ 441505 h 5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53"/>
              <a:gd name="T113" fmla="*/ 71 w 71"/>
              <a:gd name="T114" fmla="*/ 53 h 5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53">
                <a:moveTo>
                  <a:pt x="36" y="5"/>
                </a:moveTo>
                <a:cubicBezTo>
                  <a:pt x="48" y="5"/>
                  <a:pt x="58" y="15"/>
                  <a:pt x="58" y="27"/>
                </a:cubicBezTo>
                <a:cubicBezTo>
                  <a:pt x="58" y="39"/>
                  <a:pt x="48" y="49"/>
                  <a:pt x="36" y="49"/>
                </a:cubicBezTo>
                <a:cubicBezTo>
                  <a:pt x="23" y="49"/>
                  <a:pt x="13" y="39"/>
                  <a:pt x="13" y="27"/>
                </a:cubicBezTo>
                <a:cubicBezTo>
                  <a:pt x="13" y="15"/>
                  <a:pt x="23" y="5"/>
                  <a:pt x="36" y="5"/>
                </a:cubicBezTo>
                <a:close/>
                <a:moveTo>
                  <a:pt x="58" y="0"/>
                </a:moveTo>
                <a:cubicBezTo>
                  <a:pt x="53" y="6"/>
                  <a:pt x="53" y="6"/>
                  <a:pt x="53" y="6"/>
                </a:cubicBezTo>
                <a:cubicBezTo>
                  <a:pt x="54" y="7"/>
                  <a:pt x="54" y="7"/>
                  <a:pt x="55" y="8"/>
                </a:cubicBezTo>
                <a:cubicBezTo>
                  <a:pt x="60" y="13"/>
                  <a:pt x="63" y="20"/>
                  <a:pt x="63" y="27"/>
                </a:cubicBezTo>
                <a:cubicBezTo>
                  <a:pt x="63" y="34"/>
                  <a:pt x="60" y="40"/>
                  <a:pt x="56" y="45"/>
                </a:cubicBezTo>
                <a:cubicBezTo>
                  <a:pt x="61" y="51"/>
                  <a:pt x="61" y="51"/>
                  <a:pt x="61" y="51"/>
                </a:cubicBezTo>
                <a:cubicBezTo>
                  <a:pt x="67" y="45"/>
                  <a:pt x="71" y="37"/>
                  <a:pt x="71" y="27"/>
                </a:cubicBezTo>
                <a:cubicBezTo>
                  <a:pt x="71" y="17"/>
                  <a:pt x="67" y="9"/>
                  <a:pt x="61" y="2"/>
                </a:cubicBezTo>
                <a:cubicBezTo>
                  <a:pt x="60" y="2"/>
                  <a:pt x="59" y="1"/>
                  <a:pt x="58" y="0"/>
                </a:cubicBezTo>
                <a:close/>
                <a:moveTo>
                  <a:pt x="12" y="53"/>
                </a:move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1" y="42"/>
                  <a:pt x="8" y="35"/>
                  <a:pt x="8" y="27"/>
                </a:cubicBezTo>
                <a:cubicBezTo>
                  <a:pt x="8" y="20"/>
                  <a:pt x="11" y="13"/>
                  <a:pt x="16" y="8"/>
                </a:cubicBezTo>
                <a:cubicBezTo>
                  <a:pt x="17" y="7"/>
                  <a:pt x="17" y="7"/>
                  <a:pt x="18" y="6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4" y="9"/>
                  <a:pt x="0" y="17"/>
                  <a:pt x="0" y="27"/>
                </a:cubicBezTo>
                <a:cubicBezTo>
                  <a:pt x="0" y="37"/>
                  <a:pt x="4" y="46"/>
                  <a:pt x="11" y="52"/>
                </a:cubicBezTo>
                <a:cubicBezTo>
                  <a:pt x="11" y="53"/>
                  <a:pt x="12" y="53"/>
                  <a:pt x="12" y="53"/>
                </a:cubicBezTo>
                <a:close/>
                <a:moveTo>
                  <a:pt x="34" y="34"/>
                </a:moveTo>
                <a:cubicBezTo>
                  <a:pt x="38" y="34"/>
                  <a:pt x="38" y="34"/>
                  <a:pt x="38" y="34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1"/>
                  <a:pt x="40" y="11"/>
                  <a:pt x="40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9"/>
                  <a:pt x="32" y="19"/>
                  <a:pt x="32" y="19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33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38" y="38"/>
                  <a:pt x="38" y="38"/>
                  <a:pt x="38" y="38"/>
                </a:cubicBezTo>
                <a:cubicBezTo>
                  <a:pt x="33" y="38"/>
                  <a:pt x="33" y="38"/>
                  <a:pt x="33" y="38"/>
                </a:cubicBezTo>
                <a:lnTo>
                  <a:pt x="33" y="4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6" name="Freeform 26">
            <a:extLst>
              <a:ext uri="{FF2B5EF4-FFF2-40B4-BE49-F238E27FC236}">
                <a16:creationId xmlns:a16="http://schemas.microsoft.com/office/drawing/2014/main" id="{9116C60D-01F9-4535-ADD7-987818A98F2D}"/>
              </a:ext>
            </a:extLst>
          </p:cNvPr>
          <p:cNvSpPr>
            <a:spLocks noEditPoints="1"/>
          </p:cNvSpPr>
          <p:nvPr/>
        </p:nvSpPr>
        <p:spPr bwMode="auto">
          <a:xfrm>
            <a:off x="6327775" y="4232275"/>
            <a:ext cx="669925" cy="703263"/>
          </a:xfrm>
          <a:custGeom>
            <a:avLst/>
            <a:gdLst>
              <a:gd name="T0" fmla="*/ 79991 w 67"/>
              <a:gd name="T1" fmla="*/ 482237 h 70"/>
              <a:gd name="T2" fmla="*/ 99989 w 67"/>
              <a:gd name="T3" fmla="*/ 602797 h 70"/>
              <a:gd name="T4" fmla="*/ 59993 w 67"/>
              <a:gd name="T5" fmla="*/ 683170 h 70"/>
              <a:gd name="T6" fmla="*/ 99989 w 67"/>
              <a:gd name="T7" fmla="*/ 703263 h 70"/>
              <a:gd name="T8" fmla="*/ 149983 w 67"/>
              <a:gd name="T9" fmla="*/ 552564 h 70"/>
              <a:gd name="T10" fmla="*/ 159982 w 67"/>
              <a:gd name="T11" fmla="*/ 452098 h 70"/>
              <a:gd name="T12" fmla="*/ 109988 w 67"/>
              <a:gd name="T13" fmla="*/ 341585 h 70"/>
              <a:gd name="T14" fmla="*/ 59993 w 67"/>
              <a:gd name="T15" fmla="*/ 452098 h 70"/>
              <a:gd name="T16" fmla="*/ 109988 w 67"/>
              <a:gd name="T17" fmla="*/ 562610 h 70"/>
              <a:gd name="T18" fmla="*/ 309965 w 67"/>
              <a:gd name="T19" fmla="*/ 703263 h 70"/>
              <a:gd name="T20" fmla="*/ 309965 w 67"/>
              <a:gd name="T21" fmla="*/ 452098 h 70"/>
              <a:gd name="T22" fmla="*/ 299966 w 67"/>
              <a:gd name="T23" fmla="*/ 401865 h 70"/>
              <a:gd name="T24" fmla="*/ 349961 w 67"/>
              <a:gd name="T25" fmla="*/ 401865 h 70"/>
              <a:gd name="T26" fmla="*/ 349961 w 67"/>
              <a:gd name="T27" fmla="*/ 452098 h 70"/>
              <a:gd name="T28" fmla="*/ 359960 w 67"/>
              <a:gd name="T29" fmla="*/ 703263 h 70"/>
              <a:gd name="T30" fmla="*/ 199978 w 67"/>
              <a:gd name="T31" fmla="*/ 703263 h 70"/>
              <a:gd name="T32" fmla="*/ 199978 w 67"/>
              <a:gd name="T33" fmla="*/ 452098 h 70"/>
              <a:gd name="T34" fmla="*/ 189979 w 67"/>
              <a:gd name="T35" fmla="*/ 401865 h 70"/>
              <a:gd name="T36" fmla="*/ 239973 w 67"/>
              <a:gd name="T37" fmla="*/ 401865 h 70"/>
              <a:gd name="T38" fmla="*/ 239973 w 67"/>
              <a:gd name="T39" fmla="*/ 452098 h 70"/>
              <a:gd name="T40" fmla="*/ 249972 w 67"/>
              <a:gd name="T41" fmla="*/ 703263 h 70"/>
              <a:gd name="T42" fmla="*/ 149983 w 67"/>
              <a:gd name="T43" fmla="*/ 482237 h 70"/>
              <a:gd name="T44" fmla="*/ 199978 w 67"/>
              <a:gd name="T45" fmla="*/ 572657 h 70"/>
              <a:gd name="T46" fmla="*/ 189979 w 67"/>
              <a:gd name="T47" fmla="*/ 683170 h 70"/>
              <a:gd name="T48" fmla="*/ 169981 w 67"/>
              <a:gd name="T49" fmla="*/ 542517 h 70"/>
              <a:gd name="T50" fmla="*/ 259971 w 67"/>
              <a:gd name="T51" fmla="*/ 482237 h 70"/>
              <a:gd name="T52" fmla="*/ 269970 w 67"/>
              <a:gd name="T53" fmla="*/ 683170 h 70"/>
              <a:gd name="T54" fmla="*/ 309965 w 67"/>
              <a:gd name="T55" fmla="*/ 602797 h 70"/>
              <a:gd name="T56" fmla="*/ 289968 w 67"/>
              <a:gd name="T57" fmla="*/ 492284 h 70"/>
              <a:gd name="T58" fmla="*/ 369959 w 67"/>
              <a:gd name="T59" fmla="*/ 502331 h 70"/>
              <a:gd name="T60" fmla="*/ 379957 w 67"/>
              <a:gd name="T61" fmla="*/ 683170 h 70"/>
              <a:gd name="T62" fmla="*/ 589934 w 67"/>
              <a:gd name="T63" fmla="*/ 612843 h 70"/>
              <a:gd name="T64" fmla="*/ 559937 w 67"/>
              <a:gd name="T65" fmla="*/ 170792 h 70"/>
              <a:gd name="T66" fmla="*/ 419953 w 67"/>
              <a:gd name="T67" fmla="*/ 512377 h 70"/>
              <a:gd name="T68" fmla="*/ 559937 w 67"/>
              <a:gd name="T69" fmla="*/ 140653 h 70"/>
              <a:gd name="T70" fmla="*/ 639928 w 67"/>
              <a:gd name="T71" fmla="*/ 0 h 70"/>
              <a:gd name="T72" fmla="*/ 559937 w 67"/>
              <a:gd name="T73" fmla="*/ 140653 h 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"/>
              <a:gd name="T112" fmla="*/ 0 h 70"/>
              <a:gd name="T113" fmla="*/ 67 w 67"/>
              <a:gd name="T114" fmla="*/ 70 h 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" h="70">
                <a:moveTo>
                  <a:pt x="1" y="48"/>
                </a:moveTo>
                <a:cubicBezTo>
                  <a:pt x="3" y="48"/>
                  <a:pt x="6" y="48"/>
                  <a:pt x="8" y="48"/>
                </a:cubicBezTo>
                <a:cubicBezTo>
                  <a:pt x="8" y="51"/>
                  <a:pt x="9" y="54"/>
                  <a:pt x="9" y="57"/>
                </a:cubicBezTo>
                <a:cubicBezTo>
                  <a:pt x="10" y="58"/>
                  <a:pt x="10" y="59"/>
                  <a:pt x="10" y="60"/>
                </a:cubicBezTo>
                <a:cubicBezTo>
                  <a:pt x="10" y="63"/>
                  <a:pt x="10" y="66"/>
                  <a:pt x="8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3" y="64"/>
                  <a:pt x="0" y="57"/>
                  <a:pt x="1" y="48"/>
                </a:cubicBezTo>
                <a:close/>
                <a:moveTo>
                  <a:pt x="10" y="70"/>
                </a:moveTo>
                <a:cubicBezTo>
                  <a:pt x="14" y="70"/>
                  <a:pt x="14" y="70"/>
                  <a:pt x="14" y="70"/>
                </a:cubicBezTo>
                <a:cubicBezTo>
                  <a:pt x="17" y="63"/>
                  <a:pt x="16" y="60"/>
                  <a:pt x="15" y="55"/>
                </a:cubicBezTo>
                <a:cubicBezTo>
                  <a:pt x="14" y="52"/>
                  <a:pt x="14" y="49"/>
                  <a:pt x="13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4" y="40"/>
                  <a:pt x="14" y="40"/>
                  <a:pt x="14" y="40"/>
                </a:cubicBezTo>
                <a:cubicBezTo>
                  <a:pt x="11" y="34"/>
                  <a:pt x="11" y="34"/>
                  <a:pt x="11" y="34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5"/>
                  <a:pt x="6" y="45"/>
                  <a:pt x="6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50"/>
                  <a:pt x="10" y="53"/>
                  <a:pt x="11" y="56"/>
                </a:cubicBezTo>
                <a:cubicBezTo>
                  <a:pt x="12" y="61"/>
                  <a:pt x="13" y="63"/>
                  <a:pt x="10" y="70"/>
                </a:cubicBezTo>
                <a:close/>
                <a:moveTo>
                  <a:pt x="31" y="70"/>
                </a:moveTo>
                <a:cubicBezTo>
                  <a:pt x="34" y="63"/>
                  <a:pt x="33" y="61"/>
                  <a:pt x="32" y="56"/>
                </a:cubicBezTo>
                <a:cubicBezTo>
                  <a:pt x="32" y="53"/>
                  <a:pt x="31" y="50"/>
                  <a:pt x="31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0" y="40"/>
                  <a:pt x="30" y="40"/>
                  <a:pt x="30" y="40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40"/>
                  <a:pt x="35" y="40"/>
                  <a:pt x="35" y="40"/>
                </a:cubicBezTo>
                <a:cubicBezTo>
                  <a:pt x="38" y="45"/>
                  <a:pt x="38" y="45"/>
                  <a:pt x="38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9"/>
                  <a:pt x="36" y="52"/>
                  <a:pt x="36" y="55"/>
                </a:cubicBezTo>
                <a:cubicBezTo>
                  <a:pt x="37" y="60"/>
                  <a:pt x="38" y="63"/>
                  <a:pt x="36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20" y="70"/>
                </a:moveTo>
                <a:cubicBezTo>
                  <a:pt x="23" y="63"/>
                  <a:pt x="23" y="61"/>
                  <a:pt x="22" y="56"/>
                </a:cubicBezTo>
                <a:cubicBezTo>
                  <a:pt x="21" y="53"/>
                  <a:pt x="20" y="50"/>
                  <a:pt x="20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0"/>
                  <a:pt x="19" y="40"/>
                  <a:pt x="19" y="40"/>
                </a:cubicBezTo>
                <a:cubicBezTo>
                  <a:pt x="22" y="34"/>
                  <a:pt x="22" y="34"/>
                  <a:pt x="22" y="34"/>
                </a:cubicBezTo>
                <a:cubicBezTo>
                  <a:pt x="24" y="40"/>
                  <a:pt x="24" y="40"/>
                  <a:pt x="24" y="40"/>
                </a:cubicBezTo>
                <a:cubicBezTo>
                  <a:pt x="27" y="45"/>
                  <a:pt x="27" y="45"/>
                  <a:pt x="27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9"/>
                  <a:pt x="25" y="52"/>
                  <a:pt x="26" y="55"/>
                </a:cubicBezTo>
                <a:cubicBezTo>
                  <a:pt x="27" y="60"/>
                  <a:pt x="28" y="63"/>
                  <a:pt x="25" y="70"/>
                </a:cubicBezTo>
                <a:cubicBezTo>
                  <a:pt x="20" y="70"/>
                  <a:pt x="20" y="70"/>
                  <a:pt x="20" y="70"/>
                </a:cubicBezTo>
                <a:close/>
                <a:moveTo>
                  <a:pt x="15" y="48"/>
                </a:moveTo>
                <a:cubicBezTo>
                  <a:pt x="16" y="48"/>
                  <a:pt x="17" y="48"/>
                  <a:pt x="18" y="48"/>
                </a:cubicBezTo>
                <a:cubicBezTo>
                  <a:pt x="19" y="51"/>
                  <a:pt x="19" y="54"/>
                  <a:pt x="20" y="57"/>
                </a:cubicBezTo>
                <a:cubicBezTo>
                  <a:pt x="20" y="58"/>
                  <a:pt x="21" y="59"/>
                  <a:pt x="21" y="60"/>
                </a:cubicBezTo>
                <a:cubicBezTo>
                  <a:pt x="21" y="63"/>
                  <a:pt x="20" y="66"/>
                  <a:pt x="19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8" y="63"/>
                  <a:pt x="18" y="60"/>
                  <a:pt x="17" y="54"/>
                </a:cubicBezTo>
                <a:cubicBezTo>
                  <a:pt x="16" y="52"/>
                  <a:pt x="16" y="50"/>
                  <a:pt x="15" y="48"/>
                </a:cubicBezTo>
                <a:close/>
                <a:moveTo>
                  <a:pt x="26" y="48"/>
                </a:moveTo>
                <a:cubicBezTo>
                  <a:pt x="26" y="50"/>
                  <a:pt x="27" y="52"/>
                  <a:pt x="27" y="54"/>
                </a:cubicBezTo>
                <a:cubicBezTo>
                  <a:pt x="28" y="60"/>
                  <a:pt x="29" y="63"/>
                  <a:pt x="27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1" y="66"/>
                  <a:pt x="32" y="63"/>
                  <a:pt x="31" y="60"/>
                </a:cubicBezTo>
                <a:cubicBezTo>
                  <a:pt x="31" y="59"/>
                  <a:pt x="31" y="58"/>
                  <a:pt x="31" y="57"/>
                </a:cubicBezTo>
                <a:cubicBezTo>
                  <a:pt x="30" y="54"/>
                  <a:pt x="30" y="51"/>
                  <a:pt x="29" y="49"/>
                </a:cubicBezTo>
                <a:cubicBezTo>
                  <a:pt x="28" y="49"/>
                  <a:pt x="27" y="49"/>
                  <a:pt x="26" y="48"/>
                </a:cubicBezTo>
                <a:close/>
                <a:moveTo>
                  <a:pt x="37" y="50"/>
                </a:moveTo>
                <a:cubicBezTo>
                  <a:pt x="37" y="51"/>
                  <a:pt x="38" y="53"/>
                  <a:pt x="38" y="54"/>
                </a:cubicBezTo>
                <a:cubicBezTo>
                  <a:pt x="39" y="60"/>
                  <a:pt x="40" y="63"/>
                  <a:pt x="38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61"/>
                  <a:pt x="59" y="61"/>
                  <a:pt x="59" y="61"/>
                </a:cubicBezTo>
                <a:cubicBezTo>
                  <a:pt x="61" y="47"/>
                  <a:pt x="63" y="34"/>
                  <a:pt x="65" y="20"/>
                </a:cubicBezTo>
                <a:cubicBezTo>
                  <a:pt x="63" y="17"/>
                  <a:pt x="60" y="16"/>
                  <a:pt x="56" y="17"/>
                </a:cubicBezTo>
                <a:cubicBezTo>
                  <a:pt x="55" y="18"/>
                  <a:pt x="54" y="20"/>
                  <a:pt x="54" y="22"/>
                </a:cubicBezTo>
                <a:cubicBezTo>
                  <a:pt x="43" y="34"/>
                  <a:pt x="40" y="43"/>
                  <a:pt x="42" y="51"/>
                </a:cubicBezTo>
                <a:cubicBezTo>
                  <a:pt x="41" y="51"/>
                  <a:pt x="39" y="50"/>
                  <a:pt x="37" y="50"/>
                </a:cubicBezTo>
                <a:close/>
                <a:moveTo>
                  <a:pt x="56" y="14"/>
                </a:moveTo>
                <a:cubicBezTo>
                  <a:pt x="59" y="14"/>
                  <a:pt x="63" y="14"/>
                  <a:pt x="67" y="14"/>
                </a:cubicBezTo>
                <a:cubicBezTo>
                  <a:pt x="67" y="9"/>
                  <a:pt x="66" y="4"/>
                  <a:pt x="64" y="0"/>
                </a:cubicBezTo>
                <a:cubicBezTo>
                  <a:pt x="62" y="0"/>
                  <a:pt x="59" y="1"/>
                  <a:pt x="57" y="1"/>
                </a:cubicBezTo>
                <a:cubicBezTo>
                  <a:pt x="55" y="6"/>
                  <a:pt x="55" y="10"/>
                  <a:pt x="56" y="1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Freeform 27">
            <a:extLst>
              <a:ext uri="{FF2B5EF4-FFF2-40B4-BE49-F238E27FC236}">
                <a16:creationId xmlns:a16="http://schemas.microsoft.com/office/drawing/2014/main" id="{8209873E-BB02-4405-B1B7-FE3622856548}"/>
              </a:ext>
            </a:extLst>
          </p:cNvPr>
          <p:cNvSpPr>
            <a:spLocks noEditPoints="1"/>
          </p:cNvSpPr>
          <p:nvPr/>
        </p:nvSpPr>
        <p:spPr bwMode="auto">
          <a:xfrm>
            <a:off x="6346825" y="1133475"/>
            <a:ext cx="671513" cy="652463"/>
          </a:xfrm>
          <a:custGeom>
            <a:avLst/>
            <a:gdLst>
              <a:gd name="T0" fmla="*/ 300677 w 67"/>
              <a:gd name="T1" fmla="*/ 441667 h 65"/>
              <a:gd name="T2" fmla="*/ 180406 w 67"/>
              <a:gd name="T3" fmla="*/ 562122 h 65"/>
              <a:gd name="T4" fmla="*/ 140316 w 67"/>
              <a:gd name="T5" fmla="*/ 562122 h 65"/>
              <a:gd name="T6" fmla="*/ 140316 w 67"/>
              <a:gd name="T7" fmla="*/ 562122 h 65"/>
              <a:gd name="T8" fmla="*/ 130294 w 67"/>
              <a:gd name="T9" fmla="*/ 511933 h 65"/>
              <a:gd name="T10" fmla="*/ 260587 w 67"/>
              <a:gd name="T11" fmla="*/ 391478 h 65"/>
              <a:gd name="T12" fmla="*/ 220497 w 67"/>
              <a:gd name="T13" fmla="*/ 341288 h 65"/>
              <a:gd name="T14" fmla="*/ 90203 w 67"/>
              <a:gd name="T15" fmla="*/ 471781 h 65"/>
              <a:gd name="T16" fmla="*/ 60135 w 67"/>
              <a:gd name="T17" fmla="*/ 481819 h 65"/>
              <a:gd name="T18" fmla="*/ 80181 w 67"/>
              <a:gd name="T19" fmla="*/ 612311 h 65"/>
              <a:gd name="T20" fmla="*/ 80181 w 67"/>
              <a:gd name="T21" fmla="*/ 612311 h 65"/>
              <a:gd name="T22" fmla="*/ 210474 w 67"/>
              <a:gd name="T23" fmla="*/ 622349 h 65"/>
              <a:gd name="T24" fmla="*/ 220497 w 67"/>
              <a:gd name="T25" fmla="*/ 602274 h 65"/>
              <a:gd name="T26" fmla="*/ 340768 w 67"/>
              <a:gd name="T27" fmla="*/ 481819 h 65"/>
              <a:gd name="T28" fmla="*/ 300677 w 67"/>
              <a:gd name="T29" fmla="*/ 441667 h 65"/>
              <a:gd name="T30" fmla="*/ 280632 w 67"/>
              <a:gd name="T31" fmla="*/ 220834 h 65"/>
              <a:gd name="T32" fmla="*/ 581310 w 67"/>
              <a:gd name="T33" fmla="*/ 501895 h 65"/>
              <a:gd name="T34" fmla="*/ 581310 w 67"/>
              <a:gd name="T35" fmla="*/ 612311 h 65"/>
              <a:gd name="T36" fmla="*/ 581310 w 67"/>
              <a:gd name="T37" fmla="*/ 612311 h 65"/>
              <a:gd name="T38" fmla="*/ 481084 w 67"/>
              <a:gd name="T39" fmla="*/ 612311 h 65"/>
              <a:gd name="T40" fmla="*/ 210474 w 67"/>
              <a:gd name="T41" fmla="*/ 291099 h 65"/>
              <a:gd name="T42" fmla="*/ 110248 w 67"/>
              <a:gd name="T43" fmla="*/ 311175 h 65"/>
              <a:gd name="T44" fmla="*/ 0 w 67"/>
              <a:gd name="T45" fmla="*/ 160606 h 65"/>
              <a:gd name="T46" fmla="*/ 30068 w 67"/>
              <a:gd name="T47" fmla="*/ 130493 h 65"/>
              <a:gd name="T48" fmla="*/ 110248 w 67"/>
              <a:gd name="T49" fmla="*/ 210796 h 65"/>
              <a:gd name="T50" fmla="*/ 170384 w 67"/>
              <a:gd name="T51" fmla="*/ 180682 h 65"/>
              <a:gd name="T52" fmla="*/ 200452 w 67"/>
              <a:gd name="T53" fmla="*/ 120455 h 65"/>
              <a:gd name="T54" fmla="*/ 130294 w 67"/>
              <a:gd name="T55" fmla="*/ 30114 h 65"/>
              <a:gd name="T56" fmla="*/ 150339 w 67"/>
              <a:gd name="T57" fmla="*/ 0 h 65"/>
              <a:gd name="T58" fmla="*/ 300677 w 67"/>
              <a:gd name="T59" fmla="*/ 120455 h 65"/>
              <a:gd name="T60" fmla="*/ 280632 w 67"/>
              <a:gd name="T61" fmla="*/ 220834 h 65"/>
              <a:gd name="T62" fmla="*/ 601355 w 67"/>
              <a:gd name="T63" fmla="*/ 30114 h 65"/>
              <a:gd name="T64" fmla="*/ 511152 w 67"/>
              <a:gd name="T65" fmla="*/ 80303 h 65"/>
              <a:gd name="T66" fmla="*/ 521174 w 67"/>
              <a:gd name="T67" fmla="*/ 120455 h 65"/>
              <a:gd name="T68" fmla="*/ 380858 w 67"/>
              <a:gd name="T69" fmla="*/ 271023 h 65"/>
              <a:gd name="T70" fmla="*/ 420948 w 67"/>
              <a:gd name="T71" fmla="*/ 311175 h 65"/>
              <a:gd name="T72" fmla="*/ 571287 w 67"/>
              <a:gd name="T73" fmla="*/ 170644 h 65"/>
              <a:gd name="T74" fmla="*/ 611378 w 67"/>
              <a:gd name="T75" fmla="*/ 180682 h 65"/>
              <a:gd name="T76" fmla="*/ 671513 w 67"/>
              <a:gd name="T77" fmla="*/ 90341 h 65"/>
              <a:gd name="T78" fmla="*/ 631423 w 67"/>
              <a:gd name="T79" fmla="*/ 60227 h 65"/>
              <a:gd name="T80" fmla="*/ 601355 w 67"/>
              <a:gd name="T81" fmla="*/ 30114 h 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7"/>
              <a:gd name="T124" fmla="*/ 0 h 65"/>
              <a:gd name="T125" fmla="*/ 67 w 67"/>
              <a:gd name="T126" fmla="*/ 65 h 6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7" h="65">
                <a:moveTo>
                  <a:pt x="30" y="44"/>
                </a:moveTo>
                <a:cubicBezTo>
                  <a:pt x="18" y="56"/>
                  <a:pt x="18" y="56"/>
                  <a:pt x="18" y="56"/>
                </a:cubicBezTo>
                <a:cubicBezTo>
                  <a:pt x="17" y="57"/>
                  <a:pt x="15" y="57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4"/>
                  <a:pt x="12" y="52"/>
                  <a:pt x="13" y="51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7" y="48"/>
                  <a:pt x="6" y="48"/>
                </a:cubicBezTo>
                <a:cubicBezTo>
                  <a:pt x="3" y="51"/>
                  <a:pt x="4" y="57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2" y="65"/>
                  <a:pt x="18" y="65"/>
                  <a:pt x="21" y="62"/>
                </a:cubicBezTo>
                <a:cubicBezTo>
                  <a:pt x="21" y="61"/>
                  <a:pt x="21" y="60"/>
                  <a:pt x="22" y="6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4"/>
                  <a:pt x="30" y="44"/>
                  <a:pt x="30" y="44"/>
                </a:cubicBezTo>
                <a:close/>
                <a:moveTo>
                  <a:pt x="28" y="22"/>
                </a:moveTo>
                <a:cubicBezTo>
                  <a:pt x="58" y="50"/>
                  <a:pt x="58" y="50"/>
                  <a:pt x="58" y="50"/>
                </a:cubicBezTo>
                <a:cubicBezTo>
                  <a:pt x="61" y="53"/>
                  <a:pt x="61" y="58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6" y="63"/>
                  <a:pt x="51" y="64"/>
                  <a:pt x="48" y="61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5" y="32"/>
                  <a:pt x="11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3"/>
                  <a:pt x="3" y="13"/>
                  <a:pt x="3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6"/>
                  <a:pt x="30" y="19"/>
                  <a:pt x="28" y="22"/>
                </a:cubicBezTo>
                <a:close/>
                <a:moveTo>
                  <a:pt x="60" y="3"/>
                </a:moveTo>
                <a:cubicBezTo>
                  <a:pt x="51" y="8"/>
                  <a:pt x="51" y="8"/>
                  <a:pt x="51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38" y="27"/>
                  <a:pt x="38" y="27"/>
                  <a:pt x="38" y="27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7" y="9"/>
                  <a:pt x="67" y="9"/>
                  <a:pt x="67" y="9"/>
                </a:cubicBezTo>
                <a:cubicBezTo>
                  <a:pt x="63" y="6"/>
                  <a:pt x="63" y="6"/>
                  <a:pt x="63" y="6"/>
                </a:cubicBezTo>
                <a:lnTo>
                  <a:pt x="60" y="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8" name="Freeform 28">
            <a:extLst>
              <a:ext uri="{FF2B5EF4-FFF2-40B4-BE49-F238E27FC236}">
                <a16:creationId xmlns:a16="http://schemas.microsoft.com/office/drawing/2014/main" id="{A082EB42-D1BB-429D-9F16-9ED647C14983}"/>
              </a:ext>
            </a:extLst>
          </p:cNvPr>
          <p:cNvSpPr>
            <a:spLocks noEditPoints="1"/>
          </p:cNvSpPr>
          <p:nvPr/>
        </p:nvSpPr>
        <p:spPr bwMode="auto">
          <a:xfrm>
            <a:off x="7410450" y="2178050"/>
            <a:ext cx="661988" cy="661988"/>
          </a:xfrm>
          <a:custGeom>
            <a:avLst/>
            <a:gdLst>
              <a:gd name="T0" fmla="*/ 411235 w 66"/>
              <a:gd name="T1" fmla="*/ 10030 h 66"/>
              <a:gd name="T2" fmla="*/ 431295 w 66"/>
              <a:gd name="T3" fmla="*/ 20060 h 66"/>
              <a:gd name="T4" fmla="*/ 491476 w 66"/>
              <a:gd name="T5" fmla="*/ 40120 h 66"/>
              <a:gd name="T6" fmla="*/ 511536 w 66"/>
              <a:gd name="T7" fmla="*/ 50151 h 66"/>
              <a:gd name="T8" fmla="*/ 561687 w 66"/>
              <a:gd name="T9" fmla="*/ 90271 h 66"/>
              <a:gd name="T10" fmla="*/ 581747 w 66"/>
              <a:gd name="T11" fmla="*/ 110331 h 66"/>
              <a:gd name="T12" fmla="*/ 611837 w 66"/>
              <a:gd name="T13" fmla="*/ 150452 h 66"/>
              <a:gd name="T14" fmla="*/ 631898 w 66"/>
              <a:gd name="T15" fmla="*/ 180542 h 66"/>
              <a:gd name="T16" fmla="*/ 651958 w 66"/>
              <a:gd name="T17" fmla="*/ 230693 h 66"/>
              <a:gd name="T18" fmla="*/ 661988 w 66"/>
              <a:gd name="T19" fmla="*/ 260783 h 66"/>
              <a:gd name="T20" fmla="*/ 661988 w 66"/>
              <a:gd name="T21" fmla="*/ 320964 h 66"/>
              <a:gd name="T22" fmla="*/ 661988 w 66"/>
              <a:gd name="T23" fmla="*/ 341024 h 66"/>
              <a:gd name="T24" fmla="*/ 661988 w 66"/>
              <a:gd name="T25" fmla="*/ 401205 h 66"/>
              <a:gd name="T26" fmla="*/ 651958 w 66"/>
              <a:gd name="T27" fmla="*/ 431295 h 66"/>
              <a:gd name="T28" fmla="*/ 631898 w 66"/>
              <a:gd name="T29" fmla="*/ 481446 h 66"/>
              <a:gd name="T30" fmla="*/ 611837 w 66"/>
              <a:gd name="T31" fmla="*/ 511536 h 66"/>
              <a:gd name="T32" fmla="*/ 581747 w 66"/>
              <a:gd name="T33" fmla="*/ 551657 h 66"/>
              <a:gd name="T34" fmla="*/ 561687 w 66"/>
              <a:gd name="T35" fmla="*/ 571717 h 66"/>
              <a:gd name="T36" fmla="*/ 511536 w 66"/>
              <a:gd name="T37" fmla="*/ 611837 h 66"/>
              <a:gd name="T38" fmla="*/ 491476 w 66"/>
              <a:gd name="T39" fmla="*/ 621868 h 66"/>
              <a:gd name="T40" fmla="*/ 431295 w 66"/>
              <a:gd name="T41" fmla="*/ 651958 h 66"/>
              <a:gd name="T42" fmla="*/ 411235 w 66"/>
              <a:gd name="T43" fmla="*/ 651958 h 66"/>
              <a:gd name="T44" fmla="*/ 351054 w 66"/>
              <a:gd name="T45" fmla="*/ 661988 h 66"/>
              <a:gd name="T46" fmla="*/ 320964 w 66"/>
              <a:gd name="T47" fmla="*/ 661988 h 66"/>
              <a:gd name="T48" fmla="*/ 260783 w 66"/>
              <a:gd name="T49" fmla="*/ 651958 h 66"/>
              <a:gd name="T50" fmla="*/ 240723 w 66"/>
              <a:gd name="T51" fmla="*/ 651958 h 66"/>
              <a:gd name="T52" fmla="*/ 180542 w 66"/>
              <a:gd name="T53" fmla="*/ 621868 h 66"/>
              <a:gd name="T54" fmla="*/ 160482 w 66"/>
              <a:gd name="T55" fmla="*/ 611837 h 66"/>
              <a:gd name="T56" fmla="*/ 110331 w 66"/>
              <a:gd name="T57" fmla="*/ 571717 h 66"/>
              <a:gd name="T58" fmla="*/ 90271 w 66"/>
              <a:gd name="T59" fmla="*/ 551657 h 66"/>
              <a:gd name="T60" fmla="*/ 60181 w 66"/>
              <a:gd name="T61" fmla="*/ 511536 h 66"/>
              <a:gd name="T62" fmla="*/ 40120 w 66"/>
              <a:gd name="T63" fmla="*/ 481446 h 66"/>
              <a:gd name="T64" fmla="*/ 20060 w 66"/>
              <a:gd name="T65" fmla="*/ 431295 h 66"/>
              <a:gd name="T66" fmla="*/ 10030 w 66"/>
              <a:gd name="T67" fmla="*/ 401205 h 66"/>
              <a:gd name="T68" fmla="*/ 0 w 66"/>
              <a:gd name="T69" fmla="*/ 341024 h 66"/>
              <a:gd name="T70" fmla="*/ 0 w 66"/>
              <a:gd name="T71" fmla="*/ 320964 h 66"/>
              <a:gd name="T72" fmla="*/ 10030 w 66"/>
              <a:gd name="T73" fmla="*/ 260783 h 66"/>
              <a:gd name="T74" fmla="*/ 20060 w 66"/>
              <a:gd name="T75" fmla="*/ 230693 h 66"/>
              <a:gd name="T76" fmla="*/ 40120 w 66"/>
              <a:gd name="T77" fmla="*/ 180542 h 66"/>
              <a:gd name="T78" fmla="*/ 60181 w 66"/>
              <a:gd name="T79" fmla="*/ 150452 h 66"/>
              <a:gd name="T80" fmla="*/ 90271 w 66"/>
              <a:gd name="T81" fmla="*/ 110331 h 66"/>
              <a:gd name="T82" fmla="*/ 110331 w 66"/>
              <a:gd name="T83" fmla="*/ 90271 h 66"/>
              <a:gd name="T84" fmla="*/ 160482 w 66"/>
              <a:gd name="T85" fmla="*/ 50151 h 66"/>
              <a:gd name="T86" fmla="*/ 180542 w 66"/>
              <a:gd name="T87" fmla="*/ 40120 h 66"/>
              <a:gd name="T88" fmla="*/ 240723 w 66"/>
              <a:gd name="T89" fmla="*/ 20060 h 66"/>
              <a:gd name="T90" fmla="*/ 260783 w 66"/>
              <a:gd name="T91" fmla="*/ 10030 h 66"/>
              <a:gd name="T92" fmla="*/ 320964 w 66"/>
              <a:gd name="T93" fmla="*/ 0 h 66"/>
              <a:gd name="T94" fmla="*/ 351054 w 66"/>
              <a:gd name="T95" fmla="*/ 0 h 66"/>
              <a:gd name="T96" fmla="*/ 220663 w 66"/>
              <a:gd name="T97" fmla="*/ 210633 h 66"/>
              <a:gd name="T98" fmla="*/ 330994 w 66"/>
              <a:gd name="T99" fmla="*/ 501506 h 66"/>
              <a:gd name="T100" fmla="*/ 451355 w 66"/>
              <a:gd name="T101" fmla="*/ 210633 h 66"/>
              <a:gd name="T102" fmla="*/ 330994 w 66"/>
              <a:gd name="T103" fmla="*/ 190572 h 66"/>
              <a:gd name="T104" fmla="*/ 230693 w 66"/>
              <a:gd name="T105" fmla="*/ 431295 h 66"/>
              <a:gd name="T106" fmla="*/ 481446 w 66"/>
              <a:gd name="T107" fmla="*/ 330994 h 66"/>
              <a:gd name="T108" fmla="*/ 330994 w 66"/>
              <a:gd name="T109" fmla="*/ 140422 h 66"/>
              <a:gd name="T110" fmla="*/ 200602 w 66"/>
              <a:gd name="T111" fmla="*/ 471416 h 66"/>
              <a:gd name="T112" fmla="*/ 531596 w 66"/>
              <a:gd name="T113" fmla="*/ 330994 h 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"/>
              <a:gd name="T172" fmla="*/ 0 h 66"/>
              <a:gd name="T173" fmla="*/ 66 w 66"/>
              <a:gd name="T174" fmla="*/ 66 h 6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" h="66">
                <a:moveTo>
                  <a:pt x="36" y="5"/>
                </a:moveTo>
                <a:cubicBezTo>
                  <a:pt x="37" y="5"/>
                  <a:pt x="37" y="5"/>
                  <a:pt x="38" y="5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6"/>
                  <a:pt x="43" y="6"/>
                  <a:pt x="43" y="6"/>
                </a:cubicBezTo>
                <a:cubicBezTo>
                  <a:pt x="44" y="7"/>
                  <a:pt x="45" y="7"/>
                  <a:pt x="45" y="7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5"/>
                  <a:pt x="50" y="5"/>
                  <a:pt x="50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1"/>
                  <a:pt x="52" y="11"/>
                </a:cubicBezTo>
                <a:cubicBezTo>
                  <a:pt x="56" y="9"/>
                  <a:pt x="56" y="9"/>
                  <a:pt x="56" y="9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1"/>
                  <a:pt x="58" y="11"/>
                  <a:pt x="58" y="11"/>
                </a:cubicBezTo>
                <a:cubicBezTo>
                  <a:pt x="55" y="15"/>
                  <a:pt x="55" y="15"/>
                  <a:pt x="55" y="15"/>
                </a:cubicBezTo>
                <a:cubicBezTo>
                  <a:pt x="56" y="15"/>
                  <a:pt x="56" y="16"/>
                  <a:pt x="57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7"/>
                  <a:pt x="62" y="17"/>
                  <a:pt x="62" y="17"/>
                </a:cubicBezTo>
                <a:cubicBezTo>
                  <a:pt x="63" y="18"/>
                  <a:pt x="63" y="18"/>
                  <a:pt x="63" y="18"/>
                </a:cubicBezTo>
                <a:cubicBezTo>
                  <a:pt x="59" y="21"/>
                  <a:pt x="59" y="21"/>
                  <a:pt x="59" y="21"/>
                </a:cubicBezTo>
                <a:cubicBezTo>
                  <a:pt x="60" y="22"/>
                  <a:pt x="60" y="22"/>
                  <a:pt x="60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9"/>
                  <a:pt x="62" y="30"/>
                  <a:pt x="62" y="30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4"/>
                  <a:pt x="66" y="34"/>
                  <a:pt x="66" y="34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6"/>
                  <a:pt x="62" y="37"/>
                  <a:pt x="62" y="38"/>
                </a:cubicBezTo>
                <a:cubicBezTo>
                  <a:pt x="66" y="40"/>
                  <a:pt x="66" y="40"/>
                  <a:pt x="66" y="40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3"/>
                  <a:pt x="65" y="43"/>
                  <a:pt x="65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4"/>
                  <a:pt x="60" y="44"/>
                  <a:pt x="59" y="45"/>
                </a:cubicBezTo>
                <a:cubicBezTo>
                  <a:pt x="63" y="48"/>
                  <a:pt x="63" y="48"/>
                  <a:pt x="63" y="48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50"/>
                  <a:pt x="62" y="50"/>
                  <a:pt x="62" y="50"/>
                </a:cubicBezTo>
                <a:cubicBezTo>
                  <a:pt x="61" y="51"/>
                  <a:pt x="61" y="51"/>
                  <a:pt x="61" y="51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50"/>
                  <a:pt x="56" y="51"/>
                  <a:pt x="55" y="51"/>
                </a:cubicBezTo>
                <a:cubicBezTo>
                  <a:pt x="58" y="55"/>
                  <a:pt x="58" y="55"/>
                  <a:pt x="58" y="55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2" y="55"/>
                  <a:pt x="52" y="55"/>
                  <a:pt x="52" y="55"/>
                </a:cubicBezTo>
                <a:cubicBezTo>
                  <a:pt x="51" y="55"/>
                  <a:pt x="51" y="56"/>
                  <a:pt x="50" y="56"/>
                </a:cubicBezTo>
                <a:cubicBezTo>
                  <a:pt x="51" y="61"/>
                  <a:pt x="51" y="61"/>
                  <a:pt x="51" y="61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4" y="60"/>
                  <a:pt x="43" y="60"/>
                </a:cubicBezTo>
                <a:cubicBezTo>
                  <a:pt x="43" y="65"/>
                  <a:pt x="43" y="65"/>
                  <a:pt x="43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38" y="61"/>
                  <a:pt x="38" y="61"/>
                  <a:pt x="38" y="61"/>
                </a:cubicBezTo>
                <a:cubicBezTo>
                  <a:pt x="37" y="61"/>
                  <a:pt x="37" y="61"/>
                  <a:pt x="36" y="61"/>
                </a:cubicBezTo>
                <a:cubicBezTo>
                  <a:pt x="35" y="66"/>
                  <a:pt x="35" y="66"/>
                  <a:pt x="35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1" y="61"/>
                  <a:pt x="31" y="61"/>
                  <a:pt x="31" y="61"/>
                </a:cubicBezTo>
                <a:cubicBezTo>
                  <a:pt x="30" y="61"/>
                  <a:pt x="29" y="61"/>
                  <a:pt x="29" y="61"/>
                </a:cubicBezTo>
                <a:cubicBezTo>
                  <a:pt x="26" y="65"/>
                  <a:pt x="26" y="65"/>
                  <a:pt x="26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2" y="59"/>
                  <a:pt x="22" y="59"/>
                </a:cubicBezTo>
                <a:cubicBezTo>
                  <a:pt x="18" y="62"/>
                  <a:pt x="18" y="62"/>
                  <a:pt x="18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56"/>
                  <a:pt x="17" y="56"/>
                  <a:pt x="17" y="56"/>
                </a:cubicBezTo>
                <a:cubicBezTo>
                  <a:pt x="16" y="56"/>
                  <a:pt x="16" y="55"/>
                  <a:pt x="15" y="55"/>
                </a:cubicBezTo>
                <a:cubicBezTo>
                  <a:pt x="11" y="57"/>
                  <a:pt x="11" y="57"/>
                  <a:pt x="11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6"/>
                  <a:pt x="10" y="56"/>
                  <a:pt x="10" y="56"/>
                </a:cubicBezTo>
                <a:cubicBezTo>
                  <a:pt x="9" y="55"/>
                  <a:pt x="9" y="55"/>
                  <a:pt x="9" y="55"/>
                </a:cubicBezTo>
                <a:cubicBezTo>
                  <a:pt x="11" y="51"/>
                  <a:pt x="11" y="51"/>
                  <a:pt x="11" y="51"/>
                </a:cubicBezTo>
                <a:cubicBezTo>
                  <a:pt x="11" y="51"/>
                  <a:pt x="11" y="50"/>
                  <a:pt x="10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4" y="48"/>
                  <a:pt x="4" y="48"/>
                  <a:pt x="4" y="48"/>
                </a:cubicBezTo>
                <a:cubicBezTo>
                  <a:pt x="8" y="45"/>
                  <a:pt x="8" y="45"/>
                  <a:pt x="8" y="45"/>
                </a:cubicBezTo>
                <a:cubicBezTo>
                  <a:pt x="7" y="44"/>
                  <a:pt x="7" y="44"/>
                  <a:pt x="7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7"/>
                  <a:pt x="5" y="36"/>
                  <a:pt x="5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29"/>
                  <a:pt x="5" y="28"/>
                </a:cubicBezTo>
                <a:cubicBezTo>
                  <a:pt x="1" y="26"/>
                  <a:pt x="1" y="26"/>
                  <a:pt x="1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3"/>
                  <a:pt x="2" y="23"/>
                  <a:pt x="2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7" y="22"/>
                  <a:pt x="8" y="21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15"/>
                  <a:pt x="6" y="15"/>
                  <a:pt x="6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1" y="15"/>
                  <a:pt x="11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0"/>
                  <a:pt x="17" y="10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3" y="7"/>
                  <a:pt x="23" y="6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5"/>
                  <a:pt x="31" y="5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5"/>
                  <a:pt x="36" y="5"/>
                  <a:pt x="36" y="5"/>
                </a:cubicBezTo>
                <a:close/>
                <a:moveTo>
                  <a:pt x="33" y="17"/>
                </a:moveTo>
                <a:cubicBezTo>
                  <a:pt x="29" y="17"/>
                  <a:pt x="25" y="18"/>
                  <a:pt x="22" y="21"/>
                </a:cubicBezTo>
                <a:cubicBezTo>
                  <a:pt x="19" y="24"/>
                  <a:pt x="17" y="29"/>
                  <a:pt x="17" y="33"/>
                </a:cubicBezTo>
                <a:cubicBezTo>
                  <a:pt x="17" y="38"/>
                  <a:pt x="19" y="42"/>
                  <a:pt x="22" y="45"/>
                </a:cubicBezTo>
                <a:cubicBezTo>
                  <a:pt x="25" y="48"/>
                  <a:pt x="29" y="50"/>
                  <a:pt x="33" y="50"/>
                </a:cubicBezTo>
                <a:cubicBezTo>
                  <a:pt x="38" y="50"/>
                  <a:pt x="42" y="48"/>
                  <a:pt x="45" y="45"/>
                </a:cubicBezTo>
                <a:cubicBezTo>
                  <a:pt x="48" y="42"/>
                  <a:pt x="50" y="38"/>
                  <a:pt x="50" y="33"/>
                </a:cubicBezTo>
                <a:cubicBezTo>
                  <a:pt x="50" y="29"/>
                  <a:pt x="48" y="24"/>
                  <a:pt x="45" y="21"/>
                </a:cubicBezTo>
                <a:cubicBezTo>
                  <a:pt x="42" y="18"/>
                  <a:pt x="38" y="17"/>
                  <a:pt x="33" y="17"/>
                </a:cubicBezTo>
                <a:close/>
                <a:moveTo>
                  <a:pt x="43" y="23"/>
                </a:moveTo>
                <a:cubicBezTo>
                  <a:pt x="41" y="20"/>
                  <a:pt x="37" y="19"/>
                  <a:pt x="33" y="19"/>
                </a:cubicBezTo>
                <a:cubicBezTo>
                  <a:pt x="30" y="19"/>
                  <a:pt x="26" y="20"/>
                  <a:pt x="23" y="23"/>
                </a:cubicBezTo>
                <a:cubicBezTo>
                  <a:pt x="21" y="26"/>
                  <a:pt x="19" y="29"/>
                  <a:pt x="19" y="33"/>
                </a:cubicBezTo>
                <a:cubicBezTo>
                  <a:pt x="19" y="37"/>
                  <a:pt x="21" y="41"/>
                  <a:pt x="23" y="43"/>
                </a:cubicBezTo>
                <a:cubicBezTo>
                  <a:pt x="26" y="46"/>
                  <a:pt x="30" y="47"/>
                  <a:pt x="33" y="47"/>
                </a:cubicBezTo>
                <a:cubicBezTo>
                  <a:pt x="37" y="47"/>
                  <a:pt x="41" y="46"/>
                  <a:pt x="43" y="43"/>
                </a:cubicBezTo>
                <a:cubicBezTo>
                  <a:pt x="46" y="41"/>
                  <a:pt x="48" y="37"/>
                  <a:pt x="48" y="33"/>
                </a:cubicBezTo>
                <a:cubicBezTo>
                  <a:pt x="48" y="29"/>
                  <a:pt x="46" y="26"/>
                  <a:pt x="43" y="23"/>
                </a:cubicBezTo>
                <a:close/>
                <a:moveTo>
                  <a:pt x="47" y="20"/>
                </a:moveTo>
                <a:cubicBezTo>
                  <a:pt x="44" y="16"/>
                  <a:pt x="39" y="14"/>
                  <a:pt x="33" y="14"/>
                </a:cubicBezTo>
                <a:cubicBezTo>
                  <a:pt x="28" y="14"/>
                  <a:pt x="23" y="16"/>
                  <a:pt x="20" y="20"/>
                </a:cubicBezTo>
                <a:cubicBezTo>
                  <a:pt x="16" y="23"/>
                  <a:pt x="14" y="28"/>
                  <a:pt x="14" y="33"/>
                </a:cubicBezTo>
                <a:cubicBezTo>
                  <a:pt x="14" y="38"/>
                  <a:pt x="16" y="43"/>
                  <a:pt x="20" y="47"/>
                </a:cubicBezTo>
                <a:cubicBezTo>
                  <a:pt x="23" y="50"/>
                  <a:pt x="28" y="52"/>
                  <a:pt x="33" y="52"/>
                </a:cubicBezTo>
                <a:cubicBezTo>
                  <a:pt x="39" y="52"/>
                  <a:pt x="44" y="50"/>
                  <a:pt x="47" y="47"/>
                </a:cubicBezTo>
                <a:cubicBezTo>
                  <a:pt x="50" y="43"/>
                  <a:pt x="53" y="38"/>
                  <a:pt x="53" y="33"/>
                </a:cubicBezTo>
                <a:cubicBezTo>
                  <a:pt x="53" y="28"/>
                  <a:pt x="50" y="23"/>
                  <a:pt x="47" y="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9" name="Freeform 29">
            <a:extLst>
              <a:ext uri="{FF2B5EF4-FFF2-40B4-BE49-F238E27FC236}">
                <a16:creationId xmlns:a16="http://schemas.microsoft.com/office/drawing/2014/main" id="{FBC09784-152A-4957-8A46-E234F955EA22}"/>
              </a:ext>
            </a:extLst>
          </p:cNvPr>
          <p:cNvSpPr>
            <a:spLocks noEditPoints="1"/>
          </p:cNvSpPr>
          <p:nvPr/>
        </p:nvSpPr>
        <p:spPr bwMode="auto">
          <a:xfrm>
            <a:off x="8443913" y="1165225"/>
            <a:ext cx="660400" cy="592138"/>
          </a:xfrm>
          <a:custGeom>
            <a:avLst/>
            <a:gdLst>
              <a:gd name="T0" fmla="*/ 120073 w 66"/>
              <a:gd name="T1" fmla="*/ 451631 h 59"/>
              <a:gd name="T2" fmla="*/ 370224 w 66"/>
              <a:gd name="T3" fmla="*/ 461667 h 59"/>
              <a:gd name="T4" fmla="*/ 280170 w 66"/>
              <a:gd name="T5" fmla="*/ 110399 h 59"/>
              <a:gd name="T6" fmla="*/ 100061 w 66"/>
              <a:gd name="T7" fmla="*/ 50181 h 59"/>
              <a:gd name="T8" fmla="*/ 150091 w 66"/>
              <a:gd name="T9" fmla="*/ 381377 h 59"/>
              <a:gd name="T10" fmla="*/ 70042 w 66"/>
              <a:gd name="T11" fmla="*/ 371341 h 59"/>
              <a:gd name="T12" fmla="*/ 70042 w 66"/>
              <a:gd name="T13" fmla="*/ 371341 h 59"/>
              <a:gd name="T14" fmla="*/ 180109 w 66"/>
              <a:gd name="T15" fmla="*/ 50181 h 59"/>
              <a:gd name="T16" fmla="*/ 180109 w 66"/>
              <a:gd name="T17" fmla="*/ 50181 h 59"/>
              <a:gd name="T18" fmla="*/ 120073 w 66"/>
              <a:gd name="T19" fmla="*/ 70254 h 59"/>
              <a:gd name="T20" fmla="*/ 370224 w 66"/>
              <a:gd name="T21" fmla="*/ 341232 h 59"/>
              <a:gd name="T22" fmla="*/ 220133 w 66"/>
              <a:gd name="T23" fmla="*/ 411486 h 59"/>
              <a:gd name="T24" fmla="*/ 180109 w 66"/>
              <a:gd name="T25" fmla="*/ 411486 h 59"/>
              <a:gd name="T26" fmla="*/ 180109 w 66"/>
              <a:gd name="T27" fmla="*/ 411486 h 59"/>
              <a:gd name="T28" fmla="*/ 280170 w 66"/>
              <a:gd name="T29" fmla="*/ 461667 h 59"/>
              <a:gd name="T30" fmla="*/ 210127 w 66"/>
              <a:gd name="T31" fmla="*/ 501812 h 59"/>
              <a:gd name="T32" fmla="*/ 240145 w 66"/>
              <a:gd name="T33" fmla="*/ 501812 h 59"/>
              <a:gd name="T34" fmla="*/ 250152 w 66"/>
              <a:gd name="T35" fmla="*/ 491776 h 59"/>
              <a:gd name="T36" fmla="*/ 250152 w 66"/>
              <a:gd name="T37" fmla="*/ 491776 h 59"/>
              <a:gd name="T38" fmla="*/ 370224 w 66"/>
              <a:gd name="T39" fmla="*/ 491776 h 59"/>
              <a:gd name="T40" fmla="*/ 320194 w 66"/>
              <a:gd name="T41" fmla="*/ 551993 h 59"/>
              <a:gd name="T42" fmla="*/ 350212 w 66"/>
              <a:gd name="T43" fmla="*/ 541957 h 59"/>
              <a:gd name="T44" fmla="*/ 360218 w 66"/>
              <a:gd name="T45" fmla="*/ 521884 h 59"/>
              <a:gd name="T46" fmla="*/ 360218 w 66"/>
              <a:gd name="T47" fmla="*/ 521884 h 59"/>
              <a:gd name="T48" fmla="*/ 460279 w 66"/>
              <a:gd name="T49" fmla="*/ 461667 h 59"/>
              <a:gd name="T50" fmla="*/ 460279 w 66"/>
              <a:gd name="T51" fmla="*/ 541957 h 59"/>
              <a:gd name="T52" fmla="*/ 470285 w 66"/>
              <a:gd name="T53" fmla="*/ 511848 h 59"/>
              <a:gd name="T54" fmla="*/ 470285 w 66"/>
              <a:gd name="T55" fmla="*/ 491776 h 59"/>
              <a:gd name="T56" fmla="*/ 470285 w 66"/>
              <a:gd name="T57" fmla="*/ 491776 h 59"/>
              <a:gd name="T58" fmla="*/ 530321 w 66"/>
              <a:gd name="T59" fmla="*/ 391413 h 59"/>
              <a:gd name="T60" fmla="*/ 560339 w 66"/>
              <a:gd name="T61" fmla="*/ 471703 h 59"/>
              <a:gd name="T62" fmla="*/ 560339 w 66"/>
              <a:gd name="T63" fmla="*/ 431558 h 59"/>
              <a:gd name="T64" fmla="*/ 550333 w 66"/>
              <a:gd name="T65" fmla="*/ 421522 h 59"/>
              <a:gd name="T66" fmla="*/ 550333 w 66"/>
              <a:gd name="T67" fmla="*/ 421522 h 59"/>
              <a:gd name="T68" fmla="*/ 550333 w 66"/>
              <a:gd name="T69" fmla="*/ 301087 h 59"/>
              <a:gd name="T70" fmla="*/ 620376 w 66"/>
              <a:gd name="T71" fmla="*/ 351268 h 59"/>
              <a:gd name="T72" fmla="*/ 600364 w 66"/>
              <a:gd name="T73" fmla="*/ 321160 h 59"/>
              <a:gd name="T74" fmla="*/ 590358 w 66"/>
              <a:gd name="T75" fmla="*/ 311123 h 59"/>
              <a:gd name="T76" fmla="*/ 590358 w 66"/>
              <a:gd name="T77" fmla="*/ 311123 h 59"/>
              <a:gd name="T78" fmla="*/ 530321 w 66"/>
              <a:gd name="T79" fmla="*/ 210761 h 59"/>
              <a:gd name="T80" fmla="*/ 610370 w 66"/>
              <a:gd name="T81" fmla="*/ 210761 h 59"/>
              <a:gd name="T82" fmla="*/ 580352 w 66"/>
              <a:gd name="T83" fmla="*/ 200725 h 59"/>
              <a:gd name="T84" fmla="*/ 560339 w 66"/>
              <a:gd name="T85" fmla="*/ 200725 h 59"/>
              <a:gd name="T86" fmla="*/ 560339 w 66"/>
              <a:gd name="T87" fmla="*/ 200725 h 59"/>
              <a:gd name="T88" fmla="*/ 460279 w 66"/>
              <a:gd name="T89" fmla="*/ 140507 h 59"/>
              <a:gd name="T90" fmla="*/ 530321 w 66"/>
              <a:gd name="T91" fmla="*/ 110399 h 59"/>
              <a:gd name="T92" fmla="*/ 500303 w 66"/>
              <a:gd name="T93" fmla="*/ 110399 h 59"/>
              <a:gd name="T94" fmla="*/ 480291 w 66"/>
              <a:gd name="T95" fmla="*/ 120435 h 59"/>
              <a:gd name="T96" fmla="*/ 480291 w 66"/>
              <a:gd name="T97" fmla="*/ 120435 h 59"/>
              <a:gd name="T98" fmla="*/ 370224 w 66"/>
              <a:gd name="T99" fmla="*/ 120435 h 59"/>
              <a:gd name="T100" fmla="*/ 410248 w 66"/>
              <a:gd name="T101" fmla="*/ 50181 h 59"/>
              <a:gd name="T102" fmla="*/ 390236 w 66"/>
              <a:gd name="T103" fmla="*/ 70254 h 59"/>
              <a:gd name="T104" fmla="*/ 370224 w 66"/>
              <a:gd name="T105" fmla="*/ 80290 h 59"/>
              <a:gd name="T106" fmla="*/ 370224 w 66"/>
              <a:gd name="T107" fmla="*/ 80290 h 59"/>
              <a:gd name="T108" fmla="*/ 300182 w 66"/>
              <a:gd name="T109" fmla="*/ 281015 h 59"/>
              <a:gd name="T110" fmla="*/ 330200 w 66"/>
              <a:gd name="T111" fmla="*/ 361305 h 59"/>
              <a:gd name="T112" fmla="*/ 410248 w 66"/>
              <a:gd name="T113" fmla="*/ 381377 h 59"/>
              <a:gd name="T114" fmla="*/ 460279 w 66"/>
              <a:gd name="T115" fmla="*/ 331196 h 59"/>
              <a:gd name="T116" fmla="*/ 460279 w 66"/>
              <a:gd name="T117" fmla="*/ 331196 h 59"/>
              <a:gd name="T118" fmla="*/ 420255 w 66"/>
              <a:gd name="T119" fmla="*/ 250906 h 59"/>
              <a:gd name="T120" fmla="*/ 340206 w 66"/>
              <a:gd name="T121" fmla="*/ 240870 h 59"/>
              <a:gd name="T122" fmla="*/ 240145 w 66"/>
              <a:gd name="T123" fmla="*/ 301087 h 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"/>
              <a:gd name="T187" fmla="*/ 0 h 59"/>
              <a:gd name="T188" fmla="*/ 66 w 66"/>
              <a:gd name="T189" fmla="*/ 59 h 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" h="59">
                <a:moveTo>
                  <a:pt x="37" y="1"/>
                </a:moveTo>
                <a:cubicBezTo>
                  <a:pt x="53" y="1"/>
                  <a:pt x="66" y="14"/>
                  <a:pt x="66" y="30"/>
                </a:cubicBezTo>
                <a:cubicBezTo>
                  <a:pt x="66" y="46"/>
                  <a:pt x="53" y="59"/>
                  <a:pt x="37" y="59"/>
                </a:cubicBezTo>
                <a:cubicBezTo>
                  <a:pt x="26" y="59"/>
                  <a:pt x="17" y="54"/>
                  <a:pt x="12" y="45"/>
                </a:cubicBezTo>
                <a:cubicBezTo>
                  <a:pt x="18" y="39"/>
                  <a:pt x="18" y="39"/>
                  <a:pt x="18" y="39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9"/>
                  <a:pt x="28" y="46"/>
                  <a:pt x="37" y="46"/>
                </a:cubicBezTo>
                <a:cubicBezTo>
                  <a:pt x="46" y="46"/>
                  <a:pt x="53" y="39"/>
                  <a:pt x="53" y="30"/>
                </a:cubicBezTo>
                <a:cubicBezTo>
                  <a:pt x="53" y="21"/>
                  <a:pt x="46" y="14"/>
                  <a:pt x="37" y="14"/>
                </a:cubicBezTo>
                <a:cubicBezTo>
                  <a:pt x="32" y="14"/>
                  <a:pt x="27" y="17"/>
                  <a:pt x="25" y="20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3"/>
                  <a:pt x="27" y="3"/>
                  <a:pt x="27" y="3"/>
                </a:cubicBezTo>
                <a:cubicBezTo>
                  <a:pt x="30" y="2"/>
                  <a:pt x="34" y="1"/>
                  <a:pt x="37" y="1"/>
                </a:cubicBezTo>
                <a:close/>
                <a:moveTo>
                  <a:pt x="17" y="0"/>
                </a:moveTo>
                <a:cubicBezTo>
                  <a:pt x="10" y="5"/>
                  <a:pt x="10" y="5"/>
                  <a:pt x="10" y="5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41"/>
                  <a:pt x="2" y="41"/>
                  <a:pt x="2" y="41"/>
                </a:cubicBezTo>
                <a:cubicBezTo>
                  <a:pt x="10" y="44"/>
                  <a:pt x="10" y="44"/>
                  <a:pt x="10" y="44"/>
                </a:cubicBezTo>
                <a:cubicBezTo>
                  <a:pt x="15" y="38"/>
                  <a:pt x="15" y="38"/>
                  <a:pt x="15" y="38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3"/>
                  <a:pt x="25" y="3"/>
                  <a:pt x="25" y="3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7" y="37"/>
                </a:moveTo>
                <a:cubicBezTo>
                  <a:pt x="8" y="37"/>
                  <a:pt x="9" y="38"/>
                  <a:pt x="9" y="39"/>
                </a:cubicBezTo>
                <a:cubicBezTo>
                  <a:pt x="9" y="40"/>
                  <a:pt x="8" y="40"/>
                  <a:pt x="7" y="40"/>
                </a:cubicBezTo>
                <a:cubicBezTo>
                  <a:pt x="6" y="40"/>
                  <a:pt x="6" y="40"/>
                  <a:pt x="6" y="39"/>
                </a:cubicBezTo>
                <a:cubicBezTo>
                  <a:pt x="6" y="38"/>
                  <a:pt x="6" y="37"/>
                  <a:pt x="7" y="37"/>
                </a:cubicBezTo>
                <a:close/>
                <a:moveTo>
                  <a:pt x="3" y="32"/>
                </a:moveTo>
                <a:cubicBezTo>
                  <a:pt x="5" y="33"/>
                  <a:pt x="5" y="33"/>
                  <a:pt x="5" y="33"/>
                </a:cubicBezTo>
                <a:cubicBezTo>
                  <a:pt x="14" y="8"/>
                  <a:pt x="14" y="8"/>
                  <a:pt x="14" y="8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9" y="6"/>
                  <a:pt x="20" y="6"/>
                </a:cubicBezTo>
                <a:cubicBezTo>
                  <a:pt x="21" y="6"/>
                  <a:pt x="21" y="6"/>
                  <a:pt x="21" y="5"/>
                </a:cubicBezTo>
                <a:cubicBezTo>
                  <a:pt x="21" y="4"/>
                  <a:pt x="21" y="3"/>
                  <a:pt x="20" y="3"/>
                </a:cubicBezTo>
                <a:cubicBezTo>
                  <a:pt x="19" y="3"/>
                  <a:pt x="18" y="4"/>
                  <a:pt x="18" y="5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3" y="32"/>
                  <a:pt x="3" y="32"/>
                  <a:pt x="3" y="32"/>
                </a:cubicBezTo>
                <a:close/>
                <a:moveTo>
                  <a:pt x="37" y="26"/>
                </a:moveTo>
                <a:cubicBezTo>
                  <a:pt x="35" y="26"/>
                  <a:pt x="33" y="28"/>
                  <a:pt x="33" y="30"/>
                </a:cubicBezTo>
                <a:cubicBezTo>
                  <a:pt x="33" y="32"/>
                  <a:pt x="35" y="34"/>
                  <a:pt x="37" y="34"/>
                </a:cubicBezTo>
                <a:cubicBezTo>
                  <a:pt x="39" y="34"/>
                  <a:pt x="41" y="32"/>
                  <a:pt x="41" y="30"/>
                </a:cubicBezTo>
                <a:cubicBezTo>
                  <a:pt x="41" y="28"/>
                  <a:pt x="39" y="26"/>
                  <a:pt x="37" y="26"/>
                </a:cubicBezTo>
                <a:close/>
                <a:moveTo>
                  <a:pt x="21" y="41"/>
                </a:moveTo>
                <a:cubicBezTo>
                  <a:pt x="21" y="41"/>
                  <a:pt x="22" y="41"/>
                  <a:pt x="22" y="41"/>
                </a:cubicBezTo>
                <a:cubicBezTo>
                  <a:pt x="23" y="40"/>
                  <a:pt x="23" y="40"/>
                  <a:pt x="22" y="40"/>
                </a:cubicBezTo>
                <a:cubicBezTo>
                  <a:pt x="22" y="39"/>
                  <a:pt x="21" y="39"/>
                  <a:pt x="21" y="39"/>
                </a:cubicBezTo>
                <a:cubicBezTo>
                  <a:pt x="21" y="40"/>
                  <a:pt x="21" y="40"/>
                  <a:pt x="21" y="41"/>
                </a:cubicBezTo>
                <a:close/>
                <a:moveTo>
                  <a:pt x="18" y="41"/>
                </a:moveTo>
                <a:cubicBezTo>
                  <a:pt x="18" y="41"/>
                  <a:pt x="19" y="41"/>
                  <a:pt x="19" y="41"/>
                </a:cubicBezTo>
                <a:cubicBezTo>
                  <a:pt x="19" y="40"/>
                  <a:pt x="19" y="40"/>
                  <a:pt x="19" y="39"/>
                </a:cubicBezTo>
                <a:cubicBezTo>
                  <a:pt x="19" y="39"/>
                  <a:pt x="18" y="39"/>
                  <a:pt x="18" y="39"/>
                </a:cubicBezTo>
                <a:cubicBezTo>
                  <a:pt x="17" y="40"/>
                  <a:pt x="17" y="40"/>
                  <a:pt x="18" y="41"/>
                </a:cubicBezTo>
                <a:close/>
                <a:moveTo>
                  <a:pt x="28" y="47"/>
                </a:moveTo>
                <a:cubicBezTo>
                  <a:pt x="29" y="47"/>
                  <a:pt x="29" y="47"/>
                  <a:pt x="30" y="47"/>
                </a:cubicBezTo>
                <a:cubicBezTo>
                  <a:pt x="30" y="46"/>
                  <a:pt x="29" y="46"/>
                  <a:pt x="29" y="46"/>
                </a:cubicBezTo>
                <a:cubicBezTo>
                  <a:pt x="28" y="45"/>
                  <a:pt x="28" y="46"/>
                  <a:pt x="28" y="46"/>
                </a:cubicBezTo>
                <a:cubicBezTo>
                  <a:pt x="28" y="47"/>
                  <a:pt x="28" y="47"/>
                  <a:pt x="28" y="47"/>
                </a:cubicBezTo>
                <a:close/>
                <a:moveTo>
                  <a:pt x="20" y="51"/>
                </a:moveTo>
                <a:cubicBezTo>
                  <a:pt x="20" y="52"/>
                  <a:pt x="21" y="51"/>
                  <a:pt x="21" y="51"/>
                </a:cubicBezTo>
                <a:cubicBezTo>
                  <a:pt x="21" y="50"/>
                  <a:pt x="21" y="50"/>
                  <a:pt x="21" y="50"/>
                </a:cubicBezTo>
                <a:cubicBezTo>
                  <a:pt x="20" y="50"/>
                  <a:pt x="20" y="50"/>
                  <a:pt x="19" y="50"/>
                </a:cubicBezTo>
                <a:cubicBezTo>
                  <a:pt x="19" y="51"/>
                  <a:pt x="20" y="51"/>
                  <a:pt x="20" y="51"/>
                </a:cubicBezTo>
                <a:close/>
                <a:moveTo>
                  <a:pt x="23" y="50"/>
                </a:moveTo>
                <a:cubicBezTo>
                  <a:pt x="23" y="50"/>
                  <a:pt x="24" y="50"/>
                  <a:pt x="24" y="50"/>
                </a:cubicBezTo>
                <a:cubicBezTo>
                  <a:pt x="24" y="49"/>
                  <a:pt x="24" y="49"/>
                  <a:pt x="23" y="48"/>
                </a:cubicBezTo>
                <a:cubicBezTo>
                  <a:pt x="23" y="48"/>
                  <a:pt x="22" y="49"/>
                  <a:pt x="22" y="49"/>
                </a:cubicBezTo>
                <a:cubicBezTo>
                  <a:pt x="22" y="50"/>
                  <a:pt x="22" y="50"/>
                  <a:pt x="23" y="50"/>
                </a:cubicBezTo>
                <a:close/>
                <a:moveTo>
                  <a:pt x="25" y="49"/>
                </a:moveTo>
                <a:cubicBezTo>
                  <a:pt x="26" y="49"/>
                  <a:pt x="26" y="49"/>
                  <a:pt x="27" y="48"/>
                </a:cubicBezTo>
                <a:cubicBezTo>
                  <a:pt x="27" y="48"/>
                  <a:pt x="26" y="47"/>
                  <a:pt x="26" y="47"/>
                </a:cubicBezTo>
                <a:cubicBezTo>
                  <a:pt x="25" y="47"/>
                  <a:pt x="25" y="47"/>
                  <a:pt x="25" y="48"/>
                </a:cubicBezTo>
                <a:cubicBezTo>
                  <a:pt x="25" y="48"/>
                  <a:pt x="25" y="49"/>
                  <a:pt x="25" y="49"/>
                </a:cubicBezTo>
                <a:close/>
                <a:moveTo>
                  <a:pt x="38" y="49"/>
                </a:moveTo>
                <a:cubicBezTo>
                  <a:pt x="39" y="49"/>
                  <a:pt x="39" y="49"/>
                  <a:pt x="39" y="48"/>
                </a:cubicBezTo>
                <a:cubicBezTo>
                  <a:pt x="39" y="48"/>
                  <a:pt x="38" y="47"/>
                  <a:pt x="38" y="47"/>
                </a:cubicBezTo>
                <a:cubicBezTo>
                  <a:pt x="37" y="48"/>
                  <a:pt x="37" y="48"/>
                  <a:pt x="37" y="49"/>
                </a:cubicBezTo>
                <a:cubicBezTo>
                  <a:pt x="37" y="49"/>
                  <a:pt x="38" y="49"/>
                  <a:pt x="38" y="49"/>
                </a:cubicBezTo>
                <a:close/>
                <a:moveTo>
                  <a:pt x="33" y="57"/>
                </a:moveTo>
                <a:cubicBezTo>
                  <a:pt x="33" y="57"/>
                  <a:pt x="34" y="56"/>
                  <a:pt x="34" y="56"/>
                </a:cubicBezTo>
                <a:cubicBezTo>
                  <a:pt x="33" y="55"/>
                  <a:pt x="33" y="55"/>
                  <a:pt x="32" y="55"/>
                </a:cubicBezTo>
                <a:cubicBezTo>
                  <a:pt x="32" y="55"/>
                  <a:pt x="32" y="56"/>
                  <a:pt x="32" y="56"/>
                </a:cubicBezTo>
                <a:cubicBezTo>
                  <a:pt x="32" y="57"/>
                  <a:pt x="32" y="57"/>
                  <a:pt x="33" y="57"/>
                </a:cubicBezTo>
                <a:close/>
                <a:moveTo>
                  <a:pt x="35" y="55"/>
                </a:moveTo>
                <a:cubicBezTo>
                  <a:pt x="35" y="54"/>
                  <a:pt x="35" y="54"/>
                  <a:pt x="35" y="54"/>
                </a:cubicBezTo>
                <a:cubicBezTo>
                  <a:pt x="35" y="53"/>
                  <a:pt x="35" y="53"/>
                  <a:pt x="34" y="53"/>
                </a:cubicBezTo>
                <a:cubicBezTo>
                  <a:pt x="34" y="53"/>
                  <a:pt x="33" y="53"/>
                  <a:pt x="33" y="54"/>
                </a:cubicBezTo>
                <a:cubicBezTo>
                  <a:pt x="34" y="54"/>
                  <a:pt x="34" y="55"/>
                  <a:pt x="35" y="55"/>
                </a:cubicBezTo>
                <a:close/>
                <a:moveTo>
                  <a:pt x="36" y="52"/>
                </a:moveTo>
                <a:cubicBezTo>
                  <a:pt x="37" y="52"/>
                  <a:pt x="37" y="51"/>
                  <a:pt x="37" y="51"/>
                </a:cubicBezTo>
                <a:cubicBezTo>
                  <a:pt x="37" y="50"/>
                  <a:pt x="36" y="50"/>
                  <a:pt x="36" y="50"/>
                </a:cubicBezTo>
                <a:cubicBezTo>
                  <a:pt x="35" y="50"/>
                  <a:pt x="35" y="51"/>
                  <a:pt x="35" y="51"/>
                </a:cubicBezTo>
                <a:cubicBezTo>
                  <a:pt x="35" y="52"/>
                  <a:pt x="36" y="52"/>
                  <a:pt x="36" y="52"/>
                </a:cubicBezTo>
                <a:close/>
                <a:moveTo>
                  <a:pt x="47" y="46"/>
                </a:moveTo>
                <a:cubicBezTo>
                  <a:pt x="48" y="46"/>
                  <a:pt x="48" y="45"/>
                  <a:pt x="47" y="45"/>
                </a:cubicBezTo>
                <a:cubicBezTo>
                  <a:pt x="47" y="44"/>
                  <a:pt x="47" y="44"/>
                  <a:pt x="46" y="45"/>
                </a:cubicBezTo>
                <a:cubicBezTo>
                  <a:pt x="46" y="45"/>
                  <a:pt x="46" y="46"/>
                  <a:pt x="46" y="46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7" y="55"/>
                </a:moveTo>
                <a:cubicBezTo>
                  <a:pt x="47" y="55"/>
                  <a:pt x="47" y="54"/>
                  <a:pt x="47" y="54"/>
                </a:cubicBezTo>
                <a:cubicBezTo>
                  <a:pt x="47" y="54"/>
                  <a:pt x="46" y="54"/>
                  <a:pt x="46" y="54"/>
                </a:cubicBezTo>
                <a:cubicBezTo>
                  <a:pt x="45" y="54"/>
                  <a:pt x="45" y="55"/>
                  <a:pt x="46" y="55"/>
                </a:cubicBezTo>
                <a:cubicBezTo>
                  <a:pt x="46" y="56"/>
                  <a:pt x="46" y="56"/>
                  <a:pt x="47" y="55"/>
                </a:cubicBezTo>
                <a:close/>
                <a:moveTo>
                  <a:pt x="47" y="52"/>
                </a:moveTo>
                <a:cubicBezTo>
                  <a:pt x="47" y="52"/>
                  <a:pt x="47" y="52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5" y="52"/>
                  <a:pt x="45" y="52"/>
                  <a:pt x="46" y="52"/>
                </a:cubicBezTo>
                <a:cubicBezTo>
                  <a:pt x="46" y="53"/>
                  <a:pt x="47" y="53"/>
                  <a:pt x="47" y="52"/>
                </a:cubicBezTo>
                <a:close/>
                <a:moveTo>
                  <a:pt x="47" y="49"/>
                </a:moveTo>
                <a:cubicBezTo>
                  <a:pt x="48" y="49"/>
                  <a:pt x="48" y="48"/>
                  <a:pt x="47" y="48"/>
                </a:cubicBezTo>
                <a:cubicBezTo>
                  <a:pt x="47" y="48"/>
                  <a:pt x="46" y="48"/>
                  <a:pt x="46" y="48"/>
                </a:cubicBezTo>
                <a:cubicBezTo>
                  <a:pt x="46" y="48"/>
                  <a:pt x="46" y="49"/>
                  <a:pt x="46" y="49"/>
                </a:cubicBezTo>
                <a:cubicBezTo>
                  <a:pt x="46" y="50"/>
                  <a:pt x="47" y="50"/>
                  <a:pt x="47" y="49"/>
                </a:cubicBezTo>
                <a:close/>
                <a:moveTo>
                  <a:pt x="54" y="39"/>
                </a:moveTo>
                <a:cubicBezTo>
                  <a:pt x="54" y="38"/>
                  <a:pt x="54" y="38"/>
                  <a:pt x="53" y="38"/>
                </a:cubicBezTo>
                <a:cubicBezTo>
                  <a:pt x="53" y="37"/>
                  <a:pt x="52" y="38"/>
                  <a:pt x="52" y="38"/>
                </a:cubicBezTo>
                <a:cubicBezTo>
                  <a:pt x="52" y="39"/>
                  <a:pt x="52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lose/>
                <a:moveTo>
                  <a:pt x="58" y="47"/>
                </a:moveTo>
                <a:cubicBezTo>
                  <a:pt x="58" y="47"/>
                  <a:pt x="58" y="46"/>
                  <a:pt x="58" y="46"/>
                </a:cubicBezTo>
                <a:cubicBezTo>
                  <a:pt x="57" y="46"/>
                  <a:pt x="57" y="46"/>
                  <a:pt x="56" y="47"/>
                </a:cubicBezTo>
                <a:cubicBezTo>
                  <a:pt x="56" y="47"/>
                  <a:pt x="57" y="48"/>
                  <a:pt x="57" y="48"/>
                </a:cubicBezTo>
                <a:cubicBezTo>
                  <a:pt x="57" y="48"/>
                  <a:pt x="58" y="48"/>
                  <a:pt x="58" y="47"/>
                </a:cubicBezTo>
                <a:close/>
                <a:moveTo>
                  <a:pt x="57" y="44"/>
                </a:moveTo>
                <a:cubicBezTo>
                  <a:pt x="57" y="44"/>
                  <a:pt x="57" y="43"/>
                  <a:pt x="56" y="43"/>
                </a:cubicBezTo>
                <a:cubicBezTo>
                  <a:pt x="56" y="43"/>
                  <a:pt x="55" y="43"/>
                  <a:pt x="55" y="44"/>
                </a:cubicBezTo>
                <a:cubicBezTo>
                  <a:pt x="55" y="44"/>
                  <a:pt x="55" y="45"/>
                  <a:pt x="56" y="45"/>
                </a:cubicBezTo>
                <a:cubicBezTo>
                  <a:pt x="56" y="45"/>
                  <a:pt x="57" y="45"/>
                  <a:pt x="57" y="44"/>
                </a:cubicBezTo>
                <a:close/>
                <a:moveTo>
                  <a:pt x="55" y="42"/>
                </a:moveTo>
                <a:cubicBezTo>
                  <a:pt x="56" y="41"/>
                  <a:pt x="55" y="41"/>
                  <a:pt x="55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2"/>
                  <a:pt x="54" y="42"/>
                  <a:pt x="54" y="42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56" y="29"/>
                </a:moveTo>
                <a:cubicBezTo>
                  <a:pt x="56" y="28"/>
                  <a:pt x="55" y="28"/>
                  <a:pt x="55" y="28"/>
                </a:cubicBezTo>
                <a:cubicBezTo>
                  <a:pt x="54" y="28"/>
                  <a:pt x="54" y="29"/>
                  <a:pt x="54" y="29"/>
                </a:cubicBezTo>
                <a:cubicBezTo>
                  <a:pt x="54" y="30"/>
                  <a:pt x="55" y="30"/>
                  <a:pt x="55" y="30"/>
                </a:cubicBezTo>
                <a:cubicBezTo>
                  <a:pt x="56" y="30"/>
                  <a:pt x="56" y="29"/>
                  <a:pt x="56" y="29"/>
                </a:cubicBezTo>
                <a:close/>
                <a:moveTo>
                  <a:pt x="64" y="34"/>
                </a:moveTo>
                <a:cubicBezTo>
                  <a:pt x="64" y="34"/>
                  <a:pt x="63" y="33"/>
                  <a:pt x="63" y="34"/>
                </a:cubicBezTo>
                <a:cubicBezTo>
                  <a:pt x="62" y="34"/>
                  <a:pt x="62" y="34"/>
                  <a:pt x="62" y="35"/>
                </a:cubicBezTo>
                <a:cubicBezTo>
                  <a:pt x="62" y="35"/>
                  <a:pt x="63" y="35"/>
                  <a:pt x="63" y="35"/>
                </a:cubicBezTo>
                <a:cubicBezTo>
                  <a:pt x="64" y="35"/>
                  <a:pt x="64" y="35"/>
                  <a:pt x="64" y="34"/>
                </a:cubicBezTo>
                <a:close/>
                <a:moveTo>
                  <a:pt x="61" y="32"/>
                </a:moveTo>
                <a:cubicBezTo>
                  <a:pt x="61" y="32"/>
                  <a:pt x="61" y="32"/>
                  <a:pt x="60" y="32"/>
                </a:cubicBezTo>
                <a:cubicBezTo>
                  <a:pt x="60" y="32"/>
                  <a:pt x="59" y="32"/>
                  <a:pt x="60" y="33"/>
                </a:cubicBezTo>
                <a:cubicBezTo>
                  <a:pt x="60" y="33"/>
                  <a:pt x="60" y="34"/>
                  <a:pt x="61" y="34"/>
                </a:cubicBezTo>
                <a:cubicBezTo>
                  <a:pt x="61" y="33"/>
                  <a:pt x="61" y="33"/>
                  <a:pt x="61" y="32"/>
                </a:cubicBezTo>
                <a:close/>
                <a:moveTo>
                  <a:pt x="59" y="31"/>
                </a:moveTo>
                <a:cubicBezTo>
                  <a:pt x="59" y="30"/>
                  <a:pt x="58" y="30"/>
                  <a:pt x="58" y="30"/>
                </a:cubicBezTo>
                <a:cubicBezTo>
                  <a:pt x="57" y="30"/>
                  <a:pt x="57" y="31"/>
                  <a:pt x="57" y="31"/>
                </a:cubicBezTo>
                <a:cubicBezTo>
                  <a:pt x="57" y="32"/>
                  <a:pt x="58" y="32"/>
                  <a:pt x="58" y="32"/>
                </a:cubicBezTo>
                <a:cubicBezTo>
                  <a:pt x="59" y="32"/>
                  <a:pt x="59" y="31"/>
                  <a:pt x="59" y="31"/>
                </a:cubicBezTo>
                <a:close/>
                <a:moveTo>
                  <a:pt x="53" y="20"/>
                </a:moveTo>
                <a:cubicBezTo>
                  <a:pt x="52" y="19"/>
                  <a:pt x="52" y="19"/>
                  <a:pt x="51" y="20"/>
                </a:cubicBezTo>
                <a:cubicBezTo>
                  <a:pt x="51" y="20"/>
                  <a:pt x="51" y="20"/>
                  <a:pt x="51" y="21"/>
                </a:cubicBezTo>
                <a:cubicBezTo>
                  <a:pt x="52" y="21"/>
                  <a:pt x="52" y="21"/>
                  <a:pt x="53" y="21"/>
                </a:cubicBezTo>
                <a:cubicBezTo>
                  <a:pt x="53" y="21"/>
                  <a:pt x="53" y="20"/>
                  <a:pt x="53" y="20"/>
                </a:cubicBezTo>
                <a:close/>
                <a:moveTo>
                  <a:pt x="62" y="20"/>
                </a:moveTo>
                <a:cubicBezTo>
                  <a:pt x="62" y="20"/>
                  <a:pt x="61" y="20"/>
                  <a:pt x="61" y="20"/>
                </a:cubicBezTo>
                <a:cubicBezTo>
                  <a:pt x="60" y="21"/>
                  <a:pt x="60" y="21"/>
                  <a:pt x="61" y="21"/>
                </a:cubicBezTo>
                <a:cubicBezTo>
                  <a:pt x="61" y="22"/>
                  <a:pt x="62" y="22"/>
                  <a:pt x="62" y="22"/>
                </a:cubicBezTo>
                <a:cubicBezTo>
                  <a:pt x="62" y="21"/>
                  <a:pt x="62" y="21"/>
                  <a:pt x="62" y="20"/>
                </a:cubicBezTo>
                <a:close/>
                <a:moveTo>
                  <a:pt x="59" y="20"/>
                </a:moveTo>
                <a:cubicBezTo>
                  <a:pt x="59" y="20"/>
                  <a:pt x="58" y="20"/>
                  <a:pt x="58" y="20"/>
                </a:cubicBezTo>
                <a:cubicBezTo>
                  <a:pt x="58" y="20"/>
                  <a:pt x="58" y="21"/>
                  <a:pt x="58" y="21"/>
                </a:cubicBezTo>
                <a:cubicBezTo>
                  <a:pt x="58" y="22"/>
                  <a:pt x="59" y="22"/>
                  <a:pt x="59" y="21"/>
                </a:cubicBezTo>
                <a:cubicBezTo>
                  <a:pt x="60" y="21"/>
                  <a:pt x="60" y="20"/>
                  <a:pt x="59" y="20"/>
                </a:cubicBezTo>
                <a:close/>
                <a:moveTo>
                  <a:pt x="56" y="20"/>
                </a:moveTo>
                <a:cubicBezTo>
                  <a:pt x="56" y="19"/>
                  <a:pt x="55" y="19"/>
                  <a:pt x="55" y="20"/>
                </a:cubicBezTo>
                <a:cubicBezTo>
                  <a:pt x="54" y="20"/>
                  <a:pt x="54" y="21"/>
                  <a:pt x="55" y="21"/>
                </a:cubicBezTo>
                <a:cubicBezTo>
                  <a:pt x="55" y="21"/>
                  <a:pt x="56" y="21"/>
                  <a:pt x="56" y="21"/>
                </a:cubicBezTo>
                <a:cubicBezTo>
                  <a:pt x="56" y="21"/>
                  <a:pt x="56" y="20"/>
                  <a:pt x="56" y="20"/>
                </a:cubicBezTo>
                <a:close/>
                <a:moveTo>
                  <a:pt x="45" y="13"/>
                </a:moveTo>
                <a:cubicBezTo>
                  <a:pt x="45" y="13"/>
                  <a:pt x="44" y="13"/>
                  <a:pt x="44" y="14"/>
                </a:cubicBezTo>
                <a:cubicBezTo>
                  <a:pt x="44" y="14"/>
                  <a:pt x="44" y="15"/>
                  <a:pt x="45" y="15"/>
                </a:cubicBezTo>
                <a:cubicBezTo>
                  <a:pt x="45" y="15"/>
                  <a:pt x="46" y="15"/>
                  <a:pt x="46" y="14"/>
                </a:cubicBezTo>
                <a:cubicBezTo>
                  <a:pt x="46" y="14"/>
                  <a:pt x="46" y="13"/>
                  <a:pt x="45" y="13"/>
                </a:cubicBezTo>
                <a:close/>
                <a:moveTo>
                  <a:pt x="54" y="9"/>
                </a:moveTo>
                <a:cubicBezTo>
                  <a:pt x="53" y="9"/>
                  <a:pt x="53" y="9"/>
                  <a:pt x="53" y="10"/>
                </a:cubicBezTo>
                <a:cubicBezTo>
                  <a:pt x="52" y="10"/>
                  <a:pt x="53" y="11"/>
                  <a:pt x="53" y="11"/>
                </a:cubicBezTo>
                <a:cubicBezTo>
                  <a:pt x="54" y="11"/>
                  <a:pt x="54" y="11"/>
                  <a:pt x="54" y="10"/>
                </a:cubicBezTo>
                <a:cubicBezTo>
                  <a:pt x="55" y="10"/>
                  <a:pt x="54" y="9"/>
                  <a:pt x="54" y="9"/>
                </a:cubicBezTo>
                <a:close/>
                <a:moveTo>
                  <a:pt x="51" y="10"/>
                </a:moveTo>
                <a:cubicBezTo>
                  <a:pt x="51" y="10"/>
                  <a:pt x="50" y="10"/>
                  <a:pt x="50" y="11"/>
                </a:cubicBezTo>
                <a:cubicBezTo>
                  <a:pt x="50" y="11"/>
                  <a:pt x="50" y="12"/>
                  <a:pt x="51" y="12"/>
                </a:cubicBezTo>
                <a:cubicBezTo>
                  <a:pt x="51" y="12"/>
                  <a:pt x="52" y="12"/>
                  <a:pt x="52" y="11"/>
                </a:cubicBezTo>
                <a:cubicBezTo>
                  <a:pt x="52" y="11"/>
                  <a:pt x="52" y="10"/>
                  <a:pt x="51" y="10"/>
                </a:cubicBezTo>
                <a:close/>
                <a:moveTo>
                  <a:pt x="48" y="12"/>
                </a:moveTo>
                <a:cubicBezTo>
                  <a:pt x="48" y="11"/>
                  <a:pt x="47" y="12"/>
                  <a:pt x="47" y="12"/>
                </a:cubicBezTo>
                <a:cubicBezTo>
                  <a:pt x="47" y="13"/>
                  <a:pt x="47" y="13"/>
                  <a:pt x="48" y="13"/>
                </a:cubicBezTo>
                <a:cubicBezTo>
                  <a:pt x="48" y="13"/>
                  <a:pt x="49" y="13"/>
                  <a:pt x="49" y="13"/>
                </a:cubicBezTo>
                <a:cubicBezTo>
                  <a:pt x="49" y="12"/>
                  <a:pt x="49" y="12"/>
                  <a:pt x="48" y="12"/>
                </a:cubicBezTo>
                <a:close/>
                <a:moveTo>
                  <a:pt x="36" y="11"/>
                </a:moveTo>
                <a:cubicBezTo>
                  <a:pt x="35" y="11"/>
                  <a:pt x="35" y="12"/>
                  <a:pt x="35" y="12"/>
                </a:cubicBezTo>
                <a:cubicBezTo>
                  <a:pt x="35" y="13"/>
                  <a:pt x="36" y="13"/>
                  <a:pt x="36" y="13"/>
                </a:cubicBezTo>
                <a:cubicBezTo>
                  <a:pt x="37" y="13"/>
                  <a:pt x="37" y="12"/>
                  <a:pt x="37" y="12"/>
                </a:cubicBezTo>
                <a:cubicBezTo>
                  <a:pt x="37" y="11"/>
                  <a:pt x="36" y="11"/>
                  <a:pt x="36" y="11"/>
                </a:cubicBezTo>
                <a:close/>
                <a:moveTo>
                  <a:pt x="41" y="3"/>
                </a:moveTo>
                <a:cubicBezTo>
                  <a:pt x="40" y="3"/>
                  <a:pt x="40" y="4"/>
                  <a:pt x="40" y="4"/>
                </a:cubicBezTo>
                <a:cubicBezTo>
                  <a:pt x="40" y="5"/>
                  <a:pt x="41" y="5"/>
                  <a:pt x="41" y="5"/>
                </a:cubicBezTo>
                <a:cubicBezTo>
                  <a:pt x="42" y="5"/>
                  <a:pt x="42" y="5"/>
                  <a:pt x="42" y="4"/>
                </a:cubicBezTo>
                <a:cubicBezTo>
                  <a:pt x="42" y="4"/>
                  <a:pt x="41" y="3"/>
                  <a:pt x="41" y="3"/>
                </a:cubicBezTo>
                <a:close/>
                <a:moveTo>
                  <a:pt x="39" y="6"/>
                </a:moveTo>
                <a:cubicBezTo>
                  <a:pt x="39" y="6"/>
                  <a:pt x="38" y="6"/>
                  <a:pt x="39" y="7"/>
                </a:cubicBezTo>
                <a:cubicBezTo>
                  <a:pt x="39" y="7"/>
                  <a:pt x="39" y="8"/>
                  <a:pt x="40" y="8"/>
                </a:cubicBezTo>
                <a:cubicBezTo>
                  <a:pt x="40" y="7"/>
                  <a:pt x="40" y="7"/>
                  <a:pt x="40" y="6"/>
                </a:cubicBezTo>
                <a:cubicBezTo>
                  <a:pt x="40" y="6"/>
                  <a:pt x="40" y="6"/>
                  <a:pt x="39" y="6"/>
                </a:cubicBezTo>
                <a:close/>
                <a:moveTo>
                  <a:pt x="37" y="8"/>
                </a:moveTo>
                <a:cubicBezTo>
                  <a:pt x="37" y="8"/>
                  <a:pt x="37" y="9"/>
                  <a:pt x="37" y="9"/>
                </a:cubicBezTo>
                <a:cubicBezTo>
                  <a:pt x="37" y="10"/>
                  <a:pt x="37" y="10"/>
                  <a:pt x="38" y="10"/>
                </a:cubicBezTo>
                <a:cubicBezTo>
                  <a:pt x="38" y="10"/>
                  <a:pt x="39" y="10"/>
                  <a:pt x="39" y="9"/>
                </a:cubicBezTo>
                <a:cubicBezTo>
                  <a:pt x="38" y="9"/>
                  <a:pt x="38" y="8"/>
                  <a:pt x="37" y="8"/>
                </a:cubicBezTo>
                <a:close/>
                <a:moveTo>
                  <a:pt x="28" y="28"/>
                </a:moveTo>
                <a:cubicBezTo>
                  <a:pt x="28" y="28"/>
                  <a:pt x="28" y="29"/>
                  <a:pt x="28" y="30"/>
                </a:cubicBezTo>
                <a:cubicBezTo>
                  <a:pt x="29" y="30"/>
                  <a:pt x="29" y="30"/>
                  <a:pt x="30" y="30"/>
                </a:cubicBezTo>
                <a:cubicBezTo>
                  <a:pt x="30" y="29"/>
                  <a:pt x="30" y="28"/>
                  <a:pt x="30" y="28"/>
                </a:cubicBezTo>
                <a:cubicBezTo>
                  <a:pt x="29" y="27"/>
                  <a:pt x="29" y="27"/>
                  <a:pt x="28" y="28"/>
                </a:cubicBezTo>
                <a:close/>
                <a:moveTo>
                  <a:pt x="30" y="37"/>
                </a:moveTo>
                <a:cubicBezTo>
                  <a:pt x="31" y="37"/>
                  <a:pt x="31" y="38"/>
                  <a:pt x="32" y="38"/>
                </a:cubicBezTo>
                <a:cubicBezTo>
                  <a:pt x="33" y="37"/>
                  <a:pt x="33" y="37"/>
                  <a:pt x="33" y="36"/>
                </a:cubicBezTo>
                <a:cubicBezTo>
                  <a:pt x="33" y="35"/>
                  <a:pt x="32" y="35"/>
                  <a:pt x="31" y="35"/>
                </a:cubicBezTo>
                <a:cubicBezTo>
                  <a:pt x="31" y="35"/>
                  <a:pt x="30" y="36"/>
                  <a:pt x="30" y="37"/>
                </a:cubicBezTo>
                <a:close/>
                <a:moveTo>
                  <a:pt x="39" y="39"/>
                </a:moveTo>
                <a:cubicBezTo>
                  <a:pt x="40" y="39"/>
                  <a:pt x="41" y="39"/>
                  <a:pt x="41" y="38"/>
                </a:cubicBezTo>
                <a:cubicBezTo>
                  <a:pt x="41" y="37"/>
                  <a:pt x="41" y="37"/>
                  <a:pt x="40" y="36"/>
                </a:cubicBezTo>
                <a:cubicBezTo>
                  <a:pt x="39" y="36"/>
                  <a:pt x="38" y="37"/>
                  <a:pt x="38" y="37"/>
                </a:cubicBezTo>
                <a:cubicBezTo>
                  <a:pt x="38" y="38"/>
                  <a:pt x="39" y="39"/>
                  <a:pt x="39" y="39"/>
                </a:cubicBezTo>
                <a:close/>
                <a:moveTo>
                  <a:pt x="46" y="33"/>
                </a:moveTo>
                <a:cubicBezTo>
                  <a:pt x="46" y="32"/>
                  <a:pt x="46" y="31"/>
                  <a:pt x="46" y="31"/>
                </a:cubicBezTo>
                <a:cubicBezTo>
                  <a:pt x="45" y="30"/>
                  <a:pt x="44" y="30"/>
                  <a:pt x="44" y="31"/>
                </a:cubicBezTo>
                <a:cubicBezTo>
                  <a:pt x="43" y="31"/>
                  <a:pt x="43" y="32"/>
                  <a:pt x="44" y="33"/>
                </a:cubicBezTo>
                <a:cubicBezTo>
                  <a:pt x="44" y="33"/>
                  <a:pt x="45" y="33"/>
                  <a:pt x="46" y="33"/>
                </a:cubicBezTo>
                <a:close/>
                <a:moveTo>
                  <a:pt x="43" y="24"/>
                </a:moveTo>
                <a:cubicBezTo>
                  <a:pt x="43" y="23"/>
                  <a:pt x="42" y="23"/>
                  <a:pt x="42" y="23"/>
                </a:cubicBezTo>
                <a:cubicBezTo>
                  <a:pt x="41" y="23"/>
                  <a:pt x="41" y="24"/>
                  <a:pt x="41" y="24"/>
                </a:cubicBezTo>
                <a:cubicBezTo>
                  <a:pt x="41" y="25"/>
                  <a:pt x="42" y="26"/>
                  <a:pt x="42" y="25"/>
                </a:cubicBezTo>
                <a:cubicBezTo>
                  <a:pt x="43" y="25"/>
                  <a:pt x="43" y="24"/>
                  <a:pt x="43" y="24"/>
                </a:cubicBezTo>
                <a:close/>
                <a:moveTo>
                  <a:pt x="35" y="21"/>
                </a:moveTo>
                <a:cubicBezTo>
                  <a:pt x="34" y="21"/>
                  <a:pt x="33" y="22"/>
                  <a:pt x="33" y="22"/>
                </a:cubicBezTo>
                <a:cubicBezTo>
                  <a:pt x="33" y="23"/>
                  <a:pt x="33" y="24"/>
                  <a:pt x="34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6" y="22"/>
                  <a:pt x="35" y="22"/>
                  <a:pt x="35" y="21"/>
                </a:cubicBezTo>
                <a:close/>
                <a:moveTo>
                  <a:pt x="37" y="18"/>
                </a:moveTo>
                <a:cubicBezTo>
                  <a:pt x="30" y="18"/>
                  <a:pt x="24" y="23"/>
                  <a:pt x="24" y="30"/>
                </a:cubicBezTo>
                <a:cubicBezTo>
                  <a:pt x="24" y="37"/>
                  <a:pt x="30" y="43"/>
                  <a:pt x="37" y="43"/>
                </a:cubicBezTo>
                <a:cubicBezTo>
                  <a:pt x="44" y="43"/>
                  <a:pt x="49" y="37"/>
                  <a:pt x="49" y="30"/>
                </a:cubicBezTo>
                <a:cubicBezTo>
                  <a:pt x="49" y="23"/>
                  <a:pt x="44" y="18"/>
                  <a:pt x="37" y="18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0" name="Freeform 30">
            <a:extLst>
              <a:ext uri="{FF2B5EF4-FFF2-40B4-BE49-F238E27FC236}">
                <a16:creationId xmlns:a16="http://schemas.microsoft.com/office/drawing/2014/main" id="{76448A69-CAED-4516-9DA3-CBFB1A130937}"/>
              </a:ext>
            </a:extLst>
          </p:cNvPr>
          <p:cNvSpPr>
            <a:spLocks noEditPoints="1"/>
          </p:cNvSpPr>
          <p:nvPr/>
        </p:nvSpPr>
        <p:spPr bwMode="auto">
          <a:xfrm>
            <a:off x="9315450" y="4394200"/>
            <a:ext cx="982663" cy="400050"/>
          </a:xfrm>
          <a:custGeom>
            <a:avLst/>
            <a:gdLst>
              <a:gd name="T0" fmla="*/ 160435 w 98"/>
              <a:gd name="T1" fmla="*/ 150019 h 40"/>
              <a:gd name="T2" fmla="*/ 381033 w 98"/>
              <a:gd name="T3" fmla="*/ 400050 h 40"/>
              <a:gd name="T4" fmla="*/ 772092 w 98"/>
              <a:gd name="T5" fmla="*/ 400050 h 40"/>
              <a:gd name="T6" fmla="*/ 772092 w 98"/>
              <a:gd name="T7" fmla="*/ 310039 h 40"/>
              <a:gd name="T8" fmla="*/ 792147 w 98"/>
              <a:gd name="T9" fmla="*/ 310039 h 40"/>
              <a:gd name="T10" fmla="*/ 792147 w 98"/>
              <a:gd name="T11" fmla="*/ 280035 h 40"/>
              <a:gd name="T12" fmla="*/ 932527 w 98"/>
              <a:gd name="T13" fmla="*/ 170021 h 40"/>
              <a:gd name="T14" fmla="*/ 942554 w 98"/>
              <a:gd name="T15" fmla="*/ 160020 h 40"/>
              <a:gd name="T16" fmla="*/ 942554 w 98"/>
              <a:gd name="T17" fmla="*/ 160020 h 40"/>
              <a:gd name="T18" fmla="*/ 832255 w 98"/>
              <a:gd name="T19" fmla="*/ 40005 h 40"/>
              <a:gd name="T20" fmla="*/ 822228 w 98"/>
              <a:gd name="T21" fmla="*/ 40005 h 40"/>
              <a:gd name="T22" fmla="*/ 822228 w 98"/>
              <a:gd name="T23" fmla="*/ 40005 h 40"/>
              <a:gd name="T24" fmla="*/ 731984 w 98"/>
              <a:gd name="T25" fmla="*/ 110014 h 40"/>
              <a:gd name="T26" fmla="*/ 721956 w 98"/>
              <a:gd name="T27" fmla="*/ 120015 h 40"/>
              <a:gd name="T28" fmla="*/ 721956 w 98"/>
              <a:gd name="T29" fmla="*/ 130016 h 40"/>
              <a:gd name="T30" fmla="*/ 621685 w 98"/>
              <a:gd name="T31" fmla="*/ 130016 h 40"/>
              <a:gd name="T32" fmla="*/ 621685 w 98"/>
              <a:gd name="T33" fmla="*/ 100013 h 40"/>
              <a:gd name="T34" fmla="*/ 651766 w 98"/>
              <a:gd name="T35" fmla="*/ 100013 h 40"/>
              <a:gd name="T36" fmla="*/ 671821 w 98"/>
              <a:gd name="T37" fmla="*/ 80010 h 40"/>
              <a:gd name="T38" fmla="*/ 671821 w 98"/>
              <a:gd name="T39" fmla="*/ 50006 h 40"/>
              <a:gd name="T40" fmla="*/ 651766 w 98"/>
              <a:gd name="T41" fmla="*/ 20003 h 40"/>
              <a:gd name="T42" fmla="*/ 541467 w 98"/>
              <a:gd name="T43" fmla="*/ 20003 h 40"/>
              <a:gd name="T44" fmla="*/ 521413 w 98"/>
              <a:gd name="T45" fmla="*/ 50006 h 40"/>
              <a:gd name="T46" fmla="*/ 521413 w 98"/>
              <a:gd name="T47" fmla="*/ 80010 h 40"/>
              <a:gd name="T48" fmla="*/ 541467 w 98"/>
              <a:gd name="T49" fmla="*/ 100013 h 40"/>
              <a:gd name="T50" fmla="*/ 581576 w 98"/>
              <a:gd name="T51" fmla="*/ 100013 h 40"/>
              <a:gd name="T52" fmla="*/ 581576 w 98"/>
              <a:gd name="T53" fmla="*/ 130016 h 40"/>
              <a:gd name="T54" fmla="*/ 451223 w 98"/>
              <a:gd name="T55" fmla="*/ 130016 h 40"/>
              <a:gd name="T56" fmla="*/ 411114 w 98"/>
              <a:gd name="T57" fmla="*/ 210026 h 40"/>
              <a:gd name="T58" fmla="*/ 230625 w 98"/>
              <a:gd name="T59" fmla="*/ 120015 h 40"/>
              <a:gd name="T60" fmla="*/ 160435 w 98"/>
              <a:gd name="T61" fmla="*/ 150019 h 40"/>
              <a:gd name="T62" fmla="*/ 772092 w 98"/>
              <a:gd name="T63" fmla="*/ 220028 h 40"/>
              <a:gd name="T64" fmla="*/ 772092 w 98"/>
              <a:gd name="T65" fmla="*/ 180023 h 40"/>
              <a:gd name="T66" fmla="*/ 782120 w 98"/>
              <a:gd name="T67" fmla="*/ 180023 h 40"/>
              <a:gd name="T68" fmla="*/ 782120 w 98"/>
              <a:gd name="T69" fmla="*/ 150019 h 40"/>
              <a:gd name="T70" fmla="*/ 852310 w 98"/>
              <a:gd name="T71" fmla="*/ 90011 h 40"/>
              <a:gd name="T72" fmla="*/ 892418 w 98"/>
              <a:gd name="T73" fmla="*/ 120015 h 40"/>
              <a:gd name="T74" fmla="*/ 772092 w 98"/>
              <a:gd name="T75" fmla="*/ 220028 h 40"/>
              <a:gd name="T76" fmla="*/ 150408 w 98"/>
              <a:gd name="T77" fmla="*/ 170021 h 40"/>
              <a:gd name="T78" fmla="*/ 140380 w 98"/>
              <a:gd name="T79" fmla="*/ 170021 h 40"/>
              <a:gd name="T80" fmla="*/ 150408 w 98"/>
              <a:gd name="T81" fmla="*/ 170021 h 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8"/>
              <a:gd name="T124" fmla="*/ 0 h 40"/>
              <a:gd name="T125" fmla="*/ 98 w 98"/>
              <a:gd name="T126" fmla="*/ 40 h 4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8" h="40">
                <a:moveTo>
                  <a:pt x="16" y="15"/>
                </a:moveTo>
                <a:cubicBezTo>
                  <a:pt x="38" y="40"/>
                  <a:pt x="38" y="40"/>
                  <a:pt x="38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31"/>
                  <a:pt x="77" y="31"/>
                  <a:pt x="77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28"/>
                  <a:pt x="79" y="28"/>
                  <a:pt x="79" y="28"/>
                </a:cubicBezTo>
                <a:cubicBezTo>
                  <a:pt x="93" y="17"/>
                  <a:pt x="93" y="17"/>
                  <a:pt x="93" y="17"/>
                </a:cubicBezTo>
                <a:cubicBezTo>
                  <a:pt x="94" y="16"/>
                  <a:pt x="94" y="16"/>
                  <a:pt x="94" y="16"/>
                </a:cubicBezTo>
                <a:cubicBezTo>
                  <a:pt x="94" y="16"/>
                  <a:pt x="94" y="16"/>
                  <a:pt x="94" y="16"/>
                </a:cubicBezTo>
                <a:cubicBezTo>
                  <a:pt x="98" y="8"/>
                  <a:pt x="92" y="0"/>
                  <a:pt x="83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73" y="11"/>
                  <a:pt x="73" y="11"/>
                  <a:pt x="73" y="11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3"/>
                  <a:pt x="72" y="13"/>
                  <a:pt x="7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0"/>
                  <a:pt x="62" y="10"/>
                  <a:pt x="62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6" y="10"/>
                  <a:pt x="67" y="9"/>
                  <a:pt x="67" y="8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3"/>
                  <a:pt x="66" y="2"/>
                  <a:pt x="6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2"/>
                  <a:pt x="52" y="3"/>
                  <a:pt x="52" y="5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9"/>
                  <a:pt x="53" y="10"/>
                  <a:pt x="54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13"/>
                  <a:pt x="58" y="13"/>
                  <a:pt x="58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1" y="21"/>
                  <a:pt x="41" y="21"/>
                  <a:pt x="41" y="2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5"/>
                  <a:pt x="16" y="15"/>
                  <a:pt x="16" y="15"/>
                </a:cubicBezTo>
                <a:close/>
                <a:moveTo>
                  <a:pt x="77" y="22"/>
                </a:move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78" y="15"/>
                  <a:pt x="78" y="15"/>
                  <a:pt x="78" y="15"/>
                </a:cubicBezTo>
                <a:cubicBezTo>
                  <a:pt x="85" y="9"/>
                  <a:pt x="85" y="9"/>
                  <a:pt x="85" y="9"/>
                </a:cubicBezTo>
                <a:cubicBezTo>
                  <a:pt x="88" y="8"/>
                  <a:pt x="90" y="10"/>
                  <a:pt x="89" y="12"/>
                </a:cubicBezTo>
                <a:cubicBezTo>
                  <a:pt x="77" y="22"/>
                  <a:pt x="77" y="22"/>
                  <a:pt x="77" y="22"/>
                </a:cubicBezTo>
                <a:close/>
                <a:moveTo>
                  <a:pt x="15" y="17"/>
                </a:moveTo>
                <a:cubicBezTo>
                  <a:pt x="29" y="35"/>
                  <a:pt x="0" y="35"/>
                  <a:pt x="14" y="17"/>
                </a:cubicBezTo>
                <a:lnTo>
                  <a:pt x="15" y="1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1" name="Freeform 31">
            <a:extLst>
              <a:ext uri="{FF2B5EF4-FFF2-40B4-BE49-F238E27FC236}">
                <a16:creationId xmlns:a16="http://schemas.microsoft.com/office/drawing/2014/main" id="{705BBB38-2EBA-45E9-8763-A22CAD2641CA}"/>
              </a:ext>
            </a:extLst>
          </p:cNvPr>
          <p:cNvSpPr>
            <a:spLocks noEditPoints="1"/>
          </p:cNvSpPr>
          <p:nvPr/>
        </p:nvSpPr>
        <p:spPr bwMode="auto">
          <a:xfrm>
            <a:off x="10539413" y="3179763"/>
            <a:ext cx="652462" cy="722312"/>
          </a:xfrm>
          <a:custGeom>
            <a:avLst/>
            <a:gdLst>
              <a:gd name="T0" fmla="*/ 371401 w 65"/>
              <a:gd name="T1" fmla="*/ 40128 h 72"/>
              <a:gd name="T2" fmla="*/ 501894 w 65"/>
              <a:gd name="T3" fmla="*/ 270867 h 72"/>
              <a:gd name="T4" fmla="*/ 501894 w 65"/>
              <a:gd name="T5" fmla="*/ 270867 h 72"/>
              <a:gd name="T6" fmla="*/ 642424 w 65"/>
              <a:gd name="T7" fmla="*/ 511638 h 72"/>
              <a:gd name="T8" fmla="*/ 622348 w 65"/>
              <a:gd name="T9" fmla="*/ 571830 h 72"/>
              <a:gd name="T10" fmla="*/ 602273 w 65"/>
              <a:gd name="T11" fmla="*/ 581862 h 72"/>
              <a:gd name="T12" fmla="*/ 602273 w 65"/>
              <a:gd name="T13" fmla="*/ 581862 h 72"/>
              <a:gd name="T14" fmla="*/ 381439 w 65"/>
              <a:gd name="T15" fmla="*/ 581862 h 72"/>
              <a:gd name="T16" fmla="*/ 381439 w 65"/>
              <a:gd name="T17" fmla="*/ 601927 h 72"/>
              <a:gd name="T18" fmla="*/ 592235 w 65"/>
              <a:gd name="T19" fmla="*/ 652087 h 72"/>
              <a:gd name="T20" fmla="*/ 602273 w 65"/>
              <a:gd name="T21" fmla="*/ 652087 h 72"/>
              <a:gd name="T22" fmla="*/ 602273 w 65"/>
              <a:gd name="T23" fmla="*/ 672151 h 72"/>
              <a:gd name="T24" fmla="*/ 602273 w 65"/>
              <a:gd name="T25" fmla="*/ 722312 h 72"/>
              <a:gd name="T26" fmla="*/ 562121 w 65"/>
              <a:gd name="T27" fmla="*/ 722312 h 72"/>
              <a:gd name="T28" fmla="*/ 562121 w 65"/>
              <a:gd name="T29" fmla="*/ 692216 h 72"/>
              <a:gd name="T30" fmla="*/ 381439 w 65"/>
              <a:gd name="T31" fmla="*/ 652087 h 72"/>
              <a:gd name="T32" fmla="*/ 381439 w 65"/>
              <a:gd name="T33" fmla="*/ 662119 h 72"/>
              <a:gd name="T34" fmla="*/ 271023 w 65"/>
              <a:gd name="T35" fmla="*/ 662119 h 72"/>
              <a:gd name="T36" fmla="*/ 271023 w 65"/>
              <a:gd name="T37" fmla="*/ 652087 h 72"/>
              <a:gd name="T38" fmla="*/ 100379 w 65"/>
              <a:gd name="T39" fmla="*/ 692216 h 72"/>
              <a:gd name="T40" fmla="*/ 100379 w 65"/>
              <a:gd name="T41" fmla="*/ 722312 h 72"/>
              <a:gd name="T42" fmla="*/ 50189 w 65"/>
              <a:gd name="T43" fmla="*/ 722312 h 72"/>
              <a:gd name="T44" fmla="*/ 50189 w 65"/>
              <a:gd name="T45" fmla="*/ 672151 h 72"/>
              <a:gd name="T46" fmla="*/ 50189 w 65"/>
              <a:gd name="T47" fmla="*/ 652087 h 72"/>
              <a:gd name="T48" fmla="*/ 70265 w 65"/>
              <a:gd name="T49" fmla="*/ 652087 h 72"/>
              <a:gd name="T50" fmla="*/ 271023 w 65"/>
              <a:gd name="T51" fmla="*/ 601927 h 72"/>
              <a:gd name="T52" fmla="*/ 271023 w 65"/>
              <a:gd name="T53" fmla="*/ 581862 h 72"/>
              <a:gd name="T54" fmla="*/ 50189 w 65"/>
              <a:gd name="T55" fmla="*/ 581862 h 72"/>
              <a:gd name="T56" fmla="*/ 0 w 65"/>
              <a:gd name="T57" fmla="*/ 531702 h 72"/>
              <a:gd name="T58" fmla="*/ 10038 w 65"/>
              <a:gd name="T59" fmla="*/ 501606 h 72"/>
              <a:gd name="T60" fmla="*/ 150568 w 65"/>
              <a:gd name="T61" fmla="*/ 270867 h 72"/>
              <a:gd name="T62" fmla="*/ 150568 w 65"/>
              <a:gd name="T63" fmla="*/ 270867 h 72"/>
              <a:gd name="T64" fmla="*/ 150568 w 65"/>
              <a:gd name="T65" fmla="*/ 270867 h 72"/>
              <a:gd name="T66" fmla="*/ 281061 w 65"/>
              <a:gd name="T67" fmla="*/ 40128 h 72"/>
              <a:gd name="T68" fmla="*/ 351326 w 65"/>
              <a:gd name="T69" fmla="*/ 20064 h 72"/>
              <a:gd name="T70" fmla="*/ 371401 w 65"/>
              <a:gd name="T71" fmla="*/ 40128 h 72"/>
              <a:gd name="T72" fmla="*/ 301136 w 65"/>
              <a:gd name="T73" fmla="*/ 250803 h 72"/>
              <a:gd name="T74" fmla="*/ 301136 w 65"/>
              <a:gd name="T75" fmla="*/ 300963 h 72"/>
              <a:gd name="T76" fmla="*/ 311174 w 65"/>
              <a:gd name="T77" fmla="*/ 391252 h 72"/>
              <a:gd name="T78" fmla="*/ 341288 w 65"/>
              <a:gd name="T79" fmla="*/ 391252 h 72"/>
              <a:gd name="T80" fmla="*/ 361364 w 65"/>
              <a:gd name="T81" fmla="*/ 300963 h 72"/>
              <a:gd name="T82" fmla="*/ 361364 w 65"/>
              <a:gd name="T83" fmla="*/ 250803 h 72"/>
              <a:gd name="T84" fmla="*/ 301136 w 65"/>
              <a:gd name="T85" fmla="*/ 250803 h 72"/>
              <a:gd name="T86" fmla="*/ 301136 w 65"/>
              <a:gd name="T87" fmla="*/ 411317 h 72"/>
              <a:gd name="T88" fmla="*/ 301136 w 65"/>
              <a:gd name="T89" fmla="*/ 461477 h 72"/>
              <a:gd name="T90" fmla="*/ 351326 w 65"/>
              <a:gd name="T91" fmla="*/ 461477 h 72"/>
              <a:gd name="T92" fmla="*/ 351326 w 65"/>
              <a:gd name="T93" fmla="*/ 411317 h 72"/>
              <a:gd name="T94" fmla="*/ 301136 w 65"/>
              <a:gd name="T95" fmla="*/ 411317 h 72"/>
              <a:gd name="T96" fmla="*/ 421591 w 65"/>
              <a:gd name="T97" fmla="*/ 321028 h 72"/>
              <a:gd name="T98" fmla="*/ 321212 w 65"/>
              <a:gd name="T99" fmla="*/ 150482 h 72"/>
              <a:gd name="T100" fmla="*/ 230871 w 65"/>
              <a:gd name="T101" fmla="*/ 321028 h 72"/>
              <a:gd name="T102" fmla="*/ 230871 w 65"/>
              <a:gd name="T103" fmla="*/ 321028 h 72"/>
              <a:gd name="T104" fmla="*/ 140530 w 65"/>
              <a:gd name="T105" fmla="*/ 481541 h 72"/>
              <a:gd name="T106" fmla="*/ 321212 w 65"/>
              <a:gd name="T107" fmla="*/ 481541 h 72"/>
              <a:gd name="T108" fmla="*/ 511932 w 65"/>
              <a:gd name="T109" fmla="*/ 481541 h 72"/>
              <a:gd name="T110" fmla="*/ 421591 w 65"/>
              <a:gd name="T111" fmla="*/ 321028 h 72"/>
              <a:gd name="T112" fmla="*/ 421591 w 65"/>
              <a:gd name="T113" fmla="*/ 321028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5"/>
              <a:gd name="T172" fmla="*/ 0 h 72"/>
              <a:gd name="T173" fmla="*/ 65 w 65"/>
              <a:gd name="T174" fmla="*/ 72 h 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5" h="72">
                <a:moveTo>
                  <a:pt x="37" y="4"/>
                </a:move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64" y="51"/>
                  <a:pt x="64" y="51"/>
                  <a:pt x="64" y="51"/>
                </a:cubicBezTo>
                <a:cubicBezTo>
                  <a:pt x="65" y="53"/>
                  <a:pt x="64" y="56"/>
                  <a:pt x="62" y="57"/>
                </a:cubicBezTo>
                <a:cubicBezTo>
                  <a:pt x="61" y="58"/>
                  <a:pt x="60" y="58"/>
                  <a:pt x="60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60"/>
                  <a:pt x="38" y="60"/>
                  <a:pt x="38" y="60"/>
                </a:cubicBezTo>
                <a:cubicBezTo>
                  <a:pt x="59" y="65"/>
                  <a:pt x="59" y="65"/>
                  <a:pt x="59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72"/>
                  <a:pt x="60" y="72"/>
                  <a:pt x="60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69"/>
                  <a:pt x="56" y="69"/>
                  <a:pt x="56" y="69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6"/>
                  <a:pt x="38" y="66"/>
                  <a:pt x="38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5"/>
                  <a:pt x="27" y="65"/>
                  <a:pt x="27" y="65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72"/>
                  <a:pt x="10" y="72"/>
                  <a:pt x="10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5" y="67"/>
                  <a:pt x="5" y="67"/>
                  <a:pt x="5" y="67"/>
                </a:cubicBezTo>
                <a:cubicBezTo>
                  <a:pt x="5" y="65"/>
                  <a:pt x="5" y="65"/>
                  <a:pt x="5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27" y="60"/>
                  <a:pt x="27" y="60"/>
                  <a:pt x="27" y="60"/>
                </a:cubicBezTo>
                <a:cubicBezTo>
                  <a:pt x="27" y="58"/>
                  <a:pt x="27" y="58"/>
                  <a:pt x="27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3" y="58"/>
                  <a:pt x="0" y="56"/>
                  <a:pt x="0" y="53"/>
                </a:cubicBezTo>
                <a:cubicBezTo>
                  <a:pt x="0" y="52"/>
                  <a:pt x="1" y="51"/>
                  <a:pt x="1" y="50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5" y="2"/>
                </a:cubicBezTo>
                <a:cubicBezTo>
                  <a:pt x="36" y="2"/>
                  <a:pt x="36" y="3"/>
                  <a:pt x="37" y="4"/>
                </a:cubicBezTo>
                <a:close/>
                <a:moveTo>
                  <a:pt x="30" y="25"/>
                </a:moveTo>
                <a:cubicBezTo>
                  <a:pt x="30" y="30"/>
                  <a:pt x="30" y="30"/>
                  <a:pt x="30" y="30"/>
                </a:cubicBezTo>
                <a:cubicBezTo>
                  <a:pt x="31" y="39"/>
                  <a:pt x="31" y="39"/>
                  <a:pt x="31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25"/>
                  <a:pt x="36" y="25"/>
                  <a:pt x="36" y="25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30" y="41"/>
                </a:moveTo>
                <a:cubicBezTo>
                  <a:pt x="30" y="46"/>
                  <a:pt x="30" y="46"/>
                  <a:pt x="30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1"/>
                  <a:pt x="35" y="41"/>
                  <a:pt x="35" y="41"/>
                </a:cubicBezTo>
                <a:cubicBezTo>
                  <a:pt x="30" y="41"/>
                  <a:pt x="30" y="41"/>
                  <a:pt x="30" y="41"/>
                </a:cubicBezTo>
                <a:close/>
                <a:moveTo>
                  <a:pt x="42" y="32"/>
                </a:moveTo>
                <a:cubicBezTo>
                  <a:pt x="32" y="15"/>
                  <a:pt x="32" y="15"/>
                  <a:pt x="32" y="15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14" y="48"/>
                  <a:pt x="14" y="48"/>
                  <a:pt x="14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2"/>
                  <a:pt x="42" y="32"/>
                  <a:pt x="42" y="3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2" name="Freeform 32">
            <a:extLst>
              <a:ext uri="{FF2B5EF4-FFF2-40B4-BE49-F238E27FC236}">
                <a16:creationId xmlns:a16="http://schemas.microsoft.com/office/drawing/2014/main" id="{0DEAD9A9-EBEE-4FBD-AAA3-C9ADDB2F5676}"/>
              </a:ext>
            </a:extLst>
          </p:cNvPr>
          <p:cNvSpPr>
            <a:spLocks noEditPoints="1"/>
          </p:cNvSpPr>
          <p:nvPr/>
        </p:nvSpPr>
        <p:spPr bwMode="auto">
          <a:xfrm>
            <a:off x="6286500" y="3319463"/>
            <a:ext cx="792163" cy="523875"/>
          </a:xfrm>
          <a:custGeom>
            <a:avLst/>
            <a:gdLst>
              <a:gd name="T0" fmla="*/ 591615 w 79"/>
              <a:gd name="T1" fmla="*/ 30224 h 52"/>
              <a:gd name="T2" fmla="*/ 621698 w 79"/>
              <a:gd name="T3" fmla="*/ 90671 h 52"/>
              <a:gd name="T4" fmla="*/ 671834 w 79"/>
              <a:gd name="T5" fmla="*/ 50373 h 52"/>
              <a:gd name="T6" fmla="*/ 691889 w 79"/>
              <a:gd name="T7" fmla="*/ 90671 h 52"/>
              <a:gd name="T8" fmla="*/ 731999 w 79"/>
              <a:gd name="T9" fmla="*/ 60447 h 52"/>
              <a:gd name="T10" fmla="*/ 762081 w 79"/>
              <a:gd name="T11" fmla="*/ 90671 h 52"/>
              <a:gd name="T12" fmla="*/ 792163 w 79"/>
              <a:gd name="T13" fmla="*/ 80596 h 52"/>
              <a:gd name="T14" fmla="*/ 591615 w 79"/>
              <a:gd name="T15" fmla="*/ 231714 h 52"/>
              <a:gd name="T16" fmla="*/ 20055 w 79"/>
              <a:gd name="T17" fmla="*/ 483577 h 52"/>
              <a:gd name="T18" fmla="*/ 441205 w 79"/>
              <a:gd name="T19" fmla="*/ 211565 h 52"/>
              <a:gd name="T20" fmla="*/ 220602 w 79"/>
              <a:gd name="T21" fmla="*/ 161192 h 52"/>
              <a:gd name="T22" fmla="*/ 150411 w 79"/>
              <a:gd name="T23" fmla="*/ 251863 h 52"/>
              <a:gd name="T24" fmla="*/ 150411 w 79"/>
              <a:gd name="T25" fmla="*/ 272012 h 52"/>
              <a:gd name="T26" fmla="*/ 210575 w 79"/>
              <a:gd name="T27" fmla="*/ 382832 h 52"/>
              <a:gd name="T28" fmla="*/ 421150 w 79"/>
              <a:gd name="T29" fmla="*/ 352608 h 52"/>
              <a:gd name="T30" fmla="*/ 471287 w 79"/>
              <a:gd name="T31" fmla="*/ 372757 h 52"/>
              <a:gd name="T32" fmla="*/ 471287 w 79"/>
              <a:gd name="T33" fmla="*/ 261938 h 52"/>
              <a:gd name="T34" fmla="*/ 441205 w 79"/>
              <a:gd name="T35" fmla="*/ 211565 h 52"/>
              <a:gd name="T36" fmla="*/ 401095 w 79"/>
              <a:gd name="T37" fmla="*/ 211565 h 52"/>
              <a:gd name="T38" fmla="*/ 391068 w 79"/>
              <a:gd name="T39" fmla="*/ 181341 h 52"/>
              <a:gd name="T40" fmla="*/ 260712 w 79"/>
              <a:gd name="T41" fmla="*/ 211565 h 52"/>
              <a:gd name="T42" fmla="*/ 371013 w 79"/>
              <a:gd name="T43" fmla="*/ 191416 h 52"/>
              <a:gd name="T44" fmla="*/ 250684 w 79"/>
              <a:gd name="T45" fmla="*/ 181341 h 52"/>
              <a:gd name="T46" fmla="*/ 210575 w 79"/>
              <a:gd name="T47" fmla="*/ 221639 h 52"/>
              <a:gd name="T48" fmla="*/ 250684 w 79"/>
              <a:gd name="T49" fmla="*/ 181341 h 52"/>
              <a:gd name="T50" fmla="*/ 180493 w 79"/>
              <a:gd name="T51" fmla="*/ 292161 h 52"/>
              <a:gd name="T52" fmla="*/ 250684 w 79"/>
              <a:gd name="T53" fmla="*/ 282087 h 52"/>
              <a:gd name="T54" fmla="*/ 210575 w 79"/>
              <a:gd name="T55" fmla="*/ 312310 h 52"/>
              <a:gd name="T56" fmla="*/ 401095 w 79"/>
              <a:gd name="T57" fmla="*/ 332459 h 52"/>
              <a:gd name="T58" fmla="*/ 210575 w 79"/>
              <a:gd name="T59" fmla="*/ 312310 h 52"/>
              <a:gd name="T60" fmla="*/ 371013 w 79"/>
              <a:gd name="T61" fmla="*/ 272012 h 52"/>
              <a:gd name="T62" fmla="*/ 441205 w 79"/>
              <a:gd name="T63" fmla="*/ 282087 h 52"/>
              <a:gd name="T64" fmla="*/ 100274 w 79"/>
              <a:gd name="T65" fmla="*/ 110820 h 52"/>
              <a:gd name="T66" fmla="*/ 511396 w 79"/>
              <a:gd name="T67" fmla="*/ 423130 h 52"/>
              <a:gd name="T68" fmla="*/ 100274 w 79"/>
              <a:gd name="T69" fmla="*/ 110820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52"/>
              <a:gd name="T107" fmla="*/ 79 w 79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52">
                <a:moveTo>
                  <a:pt x="2" y="4"/>
                </a:moveTo>
                <a:cubicBezTo>
                  <a:pt x="25" y="0"/>
                  <a:pt x="43" y="0"/>
                  <a:pt x="59" y="3"/>
                </a:cubicBezTo>
                <a:cubicBezTo>
                  <a:pt x="59" y="9"/>
                  <a:pt x="59" y="9"/>
                  <a:pt x="5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3" y="4"/>
                  <a:pt x="63" y="4"/>
                  <a:pt x="63" y="4"/>
                </a:cubicBezTo>
                <a:cubicBezTo>
                  <a:pt x="64" y="4"/>
                  <a:pt x="66" y="4"/>
                  <a:pt x="67" y="5"/>
                </a:cubicBezTo>
                <a:cubicBezTo>
                  <a:pt x="67" y="9"/>
                  <a:pt x="67" y="9"/>
                  <a:pt x="67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6"/>
                  <a:pt x="70" y="6"/>
                  <a:pt x="70" y="6"/>
                </a:cubicBezTo>
                <a:cubicBezTo>
                  <a:pt x="71" y="6"/>
                  <a:pt x="72" y="6"/>
                  <a:pt x="73" y="6"/>
                </a:cubicBezTo>
                <a:cubicBezTo>
                  <a:pt x="73" y="9"/>
                  <a:pt x="73" y="9"/>
                  <a:pt x="73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7"/>
                  <a:pt x="76" y="7"/>
                  <a:pt x="76" y="7"/>
                </a:cubicBezTo>
                <a:cubicBezTo>
                  <a:pt x="77" y="8"/>
                  <a:pt x="78" y="8"/>
                  <a:pt x="79" y="8"/>
                </a:cubicBezTo>
                <a:cubicBezTo>
                  <a:pt x="79" y="15"/>
                  <a:pt x="79" y="15"/>
                  <a:pt x="79" y="15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48"/>
                  <a:pt x="59" y="48"/>
                  <a:pt x="59" y="48"/>
                </a:cubicBezTo>
                <a:cubicBezTo>
                  <a:pt x="40" y="52"/>
                  <a:pt x="21" y="52"/>
                  <a:pt x="2" y="48"/>
                </a:cubicBezTo>
                <a:cubicBezTo>
                  <a:pt x="1" y="34"/>
                  <a:pt x="0" y="20"/>
                  <a:pt x="2" y="4"/>
                </a:cubicBezTo>
                <a:close/>
                <a:moveTo>
                  <a:pt x="44" y="21"/>
                </a:moveTo>
                <a:cubicBezTo>
                  <a:pt x="40" y="16"/>
                  <a:pt x="40" y="16"/>
                  <a:pt x="40" y="16"/>
                </a:cubicBezTo>
                <a:cubicBezTo>
                  <a:pt x="34" y="16"/>
                  <a:pt x="28" y="16"/>
                  <a:pt x="22" y="16"/>
                </a:cubicBezTo>
                <a:cubicBezTo>
                  <a:pt x="18" y="22"/>
                  <a:pt x="18" y="22"/>
                  <a:pt x="18" y="22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38"/>
                  <a:pt x="15" y="38"/>
                  <a:pt x="1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5"/>
                  <a:pt x="21" y="35"/>
                  <a:pt x="21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7"/>
                  <a:pt x="42" y="37"/>
                  <a:pt x="42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4"/>
                  <a:pt x="47" y="24"/>
                  <a:pt x="47" y="24"/>
                </a:cubicBezTo>
                <a:cubicBezTo>
                  <a:pt x="44" y="21"/>
                  <a:pt x="44" y="21"/>
                  <a:pt x="44" y="21"/>
                </a:cubicBezTo>
                <a:close/>
                <a:moveTo>
                  <a:pt x="38" y="19"/>
                </a:moveTo>
                <a:cubicBezTo>
                  <a:pt x="40" y="21"/>
                  <a:pt x="40" y="21"/>
                  <a:pt x="40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9" y="18"/>
                  <a:pt x="39" y="18"/>
                  <a:pt x="39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6" y="21"/>
                  <a:pt x="26" y="21"/>
                  <a:pt x="26" y="21"/>
                </a:cubicBezTo>
                <a:cubicBezTo>
                  <a:pt x="30" y="21"/>
                  <a:pt x="33" y="21"/>
                  <a:pt x="37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8" y="19"/>
                  <a:pt x="38" y="19"/>
                  <a:pt x="38" y="19"/>
                </a:cubicBezTo>
                <a:close/>
                <a:moveTo>
                  <a:pt x="2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2" y="22"/>
                  <a:pt x="23" y="22"/>
                </a:cubicBezTo>
                <a:cubicBezTo>
                  <a:pt x="25" y="18"/>
                  <a:pt x="25" y="18"/>
                  <a:pt x="25" y="18"/>
                </a:cubicBezTo>
                <a:close/>
                <a:moveTo>
                  <a:pt x="18" y="26"/>
                </a:moveTo>
                <a:cubicBezTo>
                  <a:pt x="18" y="29"/>
                  <a:pt x="18" y="29"/>
                  <a:pt x="18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1" y="31"/>
                </a:moveTo>
                <a:cubicBezTo>
                  <a:pt x="22" y="33"/>
                  <a:pt x="22" y="33"/>
                  <a:pt x="22" y="33"/>
                </a:cubicBezTo>
                <a:cubicBezTo>
                  <a:pt x="26" y="33"/>
                  <a:pt x="35" y="33"/>
                  <a:pt x="40" y="33"/>
                </a:cubicBezTo>
                <a:cubicBezTo>
                  <a:pt x="40" y="30"/>
                  <a:pt x="40" y="30"/>
                  <a:pt x="40" y="30"/>
                </a:cubicBezTo>
                <a:cubicBezTo>
                  <a:pt x="21" y="31"/>
                  <a:pt x="21" y="31"/>
                  <a:pt x="21" y="31"/>
                </a:cubicBezTo>
                <a:close/>
                <a:moveTo>
                  <a:pt x="45" y="25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9"/>
                  <a:pt x="37" y="29"/>
                  <a:pt x="37" y="29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10" y="11"/>
                </a:moveTo>
                <a:cubicBezTo>
                  <a:pt x="10" y="42"/>
                  <a:pt x="10" y="42"/>
                  <a:pt x="1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11"/>
                  <a:pt x="51" y="11"/>
                  <a:pt x="51" y="11"/>
                </a:cubicBezTo>
                <a:lnTo>
                  <a:pt x="10" y="1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3" name="Freeform 33">
            <a:extLst>
              <a:ext uri="{FF2B5EF4-FFF2-40B4-BE49-F238E27FC236}">
                <a16:creationId xmlns:a16="http://schemas.microsoft.com/office/drawing/2014/main" id="{63D14D36-113C-44FC-AEA1-72151D8DCA00}"/>
              </a:ext>
            </a:extLst>
          </p:cNvPr>
          <p:cNvSpPr>
            <a:spLocks noEditPoints="1"/>
          </p:cNvSpPr>
          <p:nvPr/>
        </p:nvSpPr>
        <p:spPr bwMode="auto">
          <a:xfrm>
            <a:off x="8455025" y="2187575"/>
            <a:ext cx="630238" cy="631825"/>
          </a:xfrm>
          <a:custGeom>
            <a:avLst/>
            <a:gdLst>
              <a:gd name="T0" fmla="*/ 540204 w 63"/>
              <a:gd name="T1" fmla="*/ 90261 h 63"/>
              <a:gd name="T2" fmla="*/ 540204 w 63"/>
              <a:gd name="T3" fmla="*/ 541564 h 63"/>
              <a:gd name="T4" fmla="*/ 90034 w 63"/>
              <a:gd name="T5" fmla="*/ 541564 h 63"/>
              <a:gd name="T6" fmla="*/ 90034 w 63"/>
              <a:gd name="T7" fmla="*/ 90261 h 63"/>
              <a:gd name="T8" fmla="*/ 310117 w 63"/>
              <a:gd name="T9" fmla="*/ 110319 h 63"/>
              <a:gd name="T10" fmla="*/ 110042 w 63"/>
              <a:gd name="T11" fmla="*/ 310898 h 63"/>
              <a:gd name="T12" fmla="*/ 130049 w 63"/>
              <a:gd name="T13" fmla="*/ 320927 h 63"/>
              <a:gd name="T14" fmla="*/ 160060 w 63"/>
              <a:gd name="T15" fmla="*/ 320927 h 63"/>
              <a:gd name="T16" fmla="*/ 130049 w 63"/>
              <a:gd name="T17" fmla="*/ 310898 h 63"/>
              <a:gd name="T18" fmla="*/ 180068 w 63"/>
              <a:gd name="T19" fmla="*/ 240695 h 63"/>
              <a:gd name="T20" fmla="*/ 160060 w 63"/>
              <a:gd name="T21" fmla="*/ 220637 h 63"/>
              <a:gd name="T22" fmla="*/ 220083 w 63"/>
              <a:gd name="T23" fmla="*/ 160463 h 63"/>
              <a:gd name="T24" fmla="*/ 250094 w 63"/>
              <a:gd name="T25" fmla="*/ 180521 h 63"/>
              <a:gd name="T26" fmla="*/ 310117 w 63"/>
              <a:gd name="T27" fmla="*/ 130377 h 63"/>
              <a:gd name="T28" fmla="*/ 320121 w 63"/>
              <a:gd name="T29" fmla="*/ 160463 h 63"/>
              <a:gd name="T30" fmla="*/ 400151 w 63"/>
              <a:gd name="T31" fmla="*/ 150435 h 63"/>
              <a:gd name="T32" fmla="*/ 400151 w 63"/>
              <a:gd name="T33" fmla="*/ 190550 h 63"/>
              <a:gd name="T34" fmla="*/ 440166 w 63"/>
              <a:gd name="T35" fmla="*/ 190550 h 63"/>
              <a:gd name="T36" fmla="*/ 440166 w 63"/>
              <a:gd name="T37" fmla="*/ 230666 h 63"/>
              <a:gd name="T38" fmla="*/ 470178 w 63"/>
              <a:gd name="T39" fmla="*/ 230666 h 63"/>
              <a:gd name="T40" fmla="*/ 460174 w 63"/>
              <a:gd name="T41" fmla="*/ 310898 h 63"/>
              <a:gd name="T42" fmla="*/ 490185 w 63"/>
              <a:gd name="T43" fmla="*/ 320927 h 63"/>
              <a:gd name="T44" fmla="*/ 520196 w 63"/>
              <a:gd name="T45" fmla="*/ 320927 h 63"/>
              <a:gd name="T46" fmla="*/ 460174 w 63"/>
              <a:gd name="T47" fmla="*/ 170492 h 63"/>
              <a:gd name="T48" fmla="*/ 470178 w 63"/>
              <a:gd name="T49" fmla="*/ 391130 h 63"/>
              <a:gd name="T50" fmla="*/ 480181 w 63"/>
              <a:gd name="T51" fmla="*/ 361043 h 63"/>
              <a:gd name="T52" fmla="*/ 500189 w 63"/>
              <a:gd name="T53" fmla="*/ 351014 h 63"/>
              <a:gd name="T54" fmla="*/ 480181 w 63"/>
              <a:gd name="T55" fmla="*/ 340985 h 63"/>
              <a:gd name="T56" fmla="*/ 510193 w 63"/>
              <a:gd name="T57" fmla="*/ 330956 h 63"/>
              <a:gd name="T58" fmla="*/ 470178 w 63"/>
              <a:gd name="T59" fmla="*/ 391130 h 63"/>
              <a:gd name="T60" fmla="*/ 160060 w 63"/>
              <a:gd name="T61" fmla="*/ 391130 h 63"/>
              <a:gd name="T62" fmla="*/ 130049 w 63"/>
              <a:gd name="T63" fmla="*/ 381101 h 63"/>
              <a:gd name="T64" fmla="*/ 160060 w 63"/>
              <a:gd name="T65" fmla="*/ 361043 h 63"/>
              <a:gd name="T66" fmla="*/ 130049 w 63"/>
              <a:gd name="T67" fmla="*/ 351014 h 63"/>
              <a:gd name="T68" fmla="*/ 160060 w 63"/>
              <a:gd name="T69" fmla="*/ 340985 h 63"/>
              <a:gd name="T70" fmla="*/ 120045 w 63"/>
              <a:gd name="T71" fmla="*/ 330956 h 63"/>
              <a:gd name="T72" fmla="*/ 270102 w 63"/>
              <a:gd name="T73" fmla="*/ 150435 h 63"/>
              <a:gd name="T74" fmla="*/ 270102 w 63"/>
              <a:gd name="T75" fmla="*/ 310898 h 63"/>
              <a:gd name="T76" fmla="*/ 310117 w 63"/>
              <a:gd name="T77" fmla="*/ 381101 h 63"/>
              <a:gd name="T78" fmla="*/ 340128 w 63"/>
              <a:gd name="T79" fmla="*/ 361043 h 63"/>
              <a:gd name="T80" fmla="*/ 320121 w 63"/>
              <a:gd name="T81" fmla="*/ 260753 h 63"/>
              <a:gd name="T82" fmla="*/ 270102 w 63"/>
              <a:gd name="T83" fmla="*/ 150435 h 63"/>
              <a:gd name="T84" fmla="*/ 310117 w 63"/>
              <a:gd name="T85" fmla="*/ 60174 h 63"/>
              <a:gd name="T86" fmla="*/ 60023 w 63"/>
              <a:gd name="T87" fmla="*/ 310898 h 63"/>
              <a:gd name="T88" fmla="*/ 310117 w 63"/>
              <a:gd name="T89" fmla="*/ 561622 h 63"/>
              <a:gd name="T90" fmla="*/ 560212 w 63"/>
              <a:gd name="T91" fmla="*/ 310898 h 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"/>
              <a:gd name="T139" fmla="*/ 0 h 63"/>
              <a:gd name="T140" fmla="*/ 63 w 63"/>
              <a:gd name="T141" fmla="*/ 63 h 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" h="63">
                <a:moveTo>
                  <a:pt x="31" y="0"/>
                </a:moveTo>
                <a:cubicBezTo>
                  <a:pt x="40" y="0"/>
                  <a:pt x="48" y="3"/>
                  <a:pt x="54" y="9"/>
                </a:cubicBezTo>
                <a:cubicBezTo>
                  <a:pt x="59" y="15"/>
                  <a:pt x="63" y="23"/>
                  <a:pt x="63" y="31"/>
                </a:cubicBezTo>
                <a:cubicBezTo>
                  <a:pt x="63" y="40"/>
                  <a:pt x="59" y="48"/>
                  <a:pt x="54" y="54"/>
                </a:cubicBezTo>
                <a:cubicBezTo>
                  <a:pt x="48" y="59"/>
                  <a:pt x="40" y="63"/>
                  <a:pt x="31" y="63"/>
                </a:cubicBezTo>
                <a:cubicBezTo>
                  <a:pt x="23" y="63"/>
                  <a:pt x="15" y="59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3"/>
                  <a:pt x="3" y="15"/>
                  <a:pt x="9" y="9"/>
                </a:cubicBezTo>
                <a:cubicBezTo>
                  <a:pt x="15" y="3"/>
                  <a:pt x="23" y="0"/>
                  <a:pt x="31" y="0"/>
                </a:cubicBezTo>
                <a:close/>
                <a:moveTo>
                  <a:pt x="31" y="11"/>
                </a:moveTo>
                <a:cubicBezTo>
                  <a:pt x="26" y="11"/>
                  <a:pt x="21" y="13"/>
                  <a:pt x="17" y="17"/>
                </a:cubicBezTo>
                <a:cubicBezTo>
                  <a:pt x="13" y="21"/>
                  <a:pt x="11" y="26"/>
                  <a:pt x="11" y="31"/>
                </a:cubicBezTo>
                <a:cubicBezTo>
                  <a:pt x="11" y="32"/>
                  <a:pt x="11" y="32"/>
                  <a:pt x="11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28"/>
                  <a:pt x="14" y="25"/>
                  <a:pt x="15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0"/>
                  <a:pt x="18" y="19"/>
                  <a:pt x="19" y="19"/>
                </a:cubicBezTo>
                <a:cubicBezTo>
                  <a:pt x="20" y="18"/>
                  <a:pt x="21" y="17"/>
                  <a:pt x="22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4"/>
                  <a:pt x="28" y="13"/>
                  <a:pt x="31" y="13"/>
                </a:cubicBezTo>
                <a:cubicBezTo>
                  <a:pt x="31" y="16"/>
                  <a:pt x="31" y="16"/>
                  <a:pt x="31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3"/>
                  <a:pt x="32" y="13"/>
                  <a:pt x="32" y="13"/>
                </a:cubicBezTo>
                <a:cubicBezTo>
                  <a:pt x="35" y="13"/>
                  <a:pt x="37" y="14"/>
                  <a:pt x="40" y="15"/>
                </a:cubicBezTo>
                <a:cubicBezTo>
                  <a:pt x="38" y="18"/>
                  <a:pt x="38" y="18"/>
                  <a:pt x="38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3" y="18"/>
                  <a:pt x="44" y="19"/>
                </a:cubicBezTo>
                <a:cubicBezTo>
                  <a:pt x="45" y="19"/>
                  <a:pt x="46" y="20"/>
                  <a:pt x="47" y="22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4"/>
                  <a:pt x="45" y="24"/>
                  <a:pt x="4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25"/>
                  <a:pt x="49" y="28"/>
                  <a:pt x="49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2"/>
                  <a:pt x="52" y="32"/>
                  <a:pt x="52" y="31"/>
                </a:cubicBezTo>
                <a:cubicBezTo>
                  <a:pt x="52" y="26"/>
                  <a:pt x="49" y="21"/>
                  <a:pt x="46" y="17"/>
                </a:cubicBezTo>
                <a:cubicBezTo>
                  <a:pt x="42" y="13"/>
                  <a:pt x="37" y="11"/>
                  <a:pt x="31" y="11"/>
                </a:cubicBezTo>
                <a:close/>
                <a:moveTo>
                  <a:pt x="47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35"/>
                  <a:pt x="50" y="35"/>
                  <a:pt x="50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4"/>
                  <a:pt x="48" y="34"/>
                  <a:pt x="48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3"/>
                  <a:pt x="51" y="33"/>
                  <a:pt x="51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lose/>
                <a:moveTo>
                  <a:pt x="12" y="39"/>
                </a:moveTo>
                <a:cubicBezTo>
                  <a:pt x="16" y="39"/>
                  <a:pt x="16" y="39"/>
                  <a:pt x="16" y="39"/>
                </a:cubicBezTo>
                <a:cubicBezTo>
                  <a:pt x="16" y="38"/>
                  <a:pt x="16" y="38"/>
                  <a:pt x="16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6"/>
                  <a:pt x="13" y="36"/>
                  <a:pt x="1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4"/>
                  <a:pt x="13" y="34"/>
                  <a:pt x="13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3"/>
                  <a:pt x="16" y="33"/>
                  <a:pt x="16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9"/>
                  <a:pt x="12" y="39"/>
                  <a:pt x="12" y="39"/>
                </a:cubicBezTo>
                <a:close/>
                <a:moveTo>
                  <a:pt x="27" y="15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8"/>
                  <a:pt x="27" y="29"/>
                  <a:pt x="27" y="31"/>
                </a:cubicBezTo>
                <a:cubicBezTo>
                  <a:pt x="27" y="34"/>
                  <a:pt x="28" y="36"/>
                  <a:pt x="31" y="36"/>
                </a:cubicBezTo>
                <a:cubicBezTo>
                  <a:pt x="31" y="38"/>
                  <a:pt x="31" y="38"/>
                  <a:pt x="31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5"/>
                  <a:pt x="36" y="33"/>
                  <a:pt x="36" y="31"/>
                </a:cubicBezTo>
                <a:cubicBezTo>
                  <a:pt x="36" y="29"/>
                  <a:pt x="34" y="27"/>
                  <a:pt x="32" y="26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49" y="14"/>
                </a:moveTo>
                <a:cubicBezTo>
                  <a:pt x="45" y="9"/>
                  <a:pt x="38" y="6"/>
                  <a:pt x="31" y="6"/>
                </a:cubicBezTo>
                <a:cubicBezTo>
                  <a:pt x="24" y="6"/>
                  <a:pt x="18" y="9"/>
                  <a:pt x="14" y="14"/>
                </a:cubicBezTo>
                <a:cubicBezTo>
                  <a:pt x="9" y="18"/>
                  <a:pt x="6" y="24"/>
                  <a:pt x="6" y="31"/>
                </a:cubicBezTo>
                <a:cubicBezTo>
                  <a:pt x="6" y="38"/>
                  <a:pt x="9" y="44"/>
                  <a:pt x="14" y="49"/>
                </a:cubicBezTo>
                <a:cubicBezTo>
                  <a:pt x="18" y="53"/>
                  <a:pt x="24" y="56"/>
                  <a:pt x="31" y="56"/>
                </a:cubicBezTo>
                <a:cubicBezTo>
                  <a:pt x="38" y="56"/>
                  <a:pt x="45" y="53"/>
                  <a:pt x="49" y="49"/>
                </a:cubicBezTo>
                <a:cubicBezTo>
                  <a:pt x="54" y="44"/>
                  <a:pt x="56" y="38"/>
                  <a:pt x="56" y="31"/>
                </a:cubicBezTo>
                <a:cubicBezTo>
                  <a:pt x="56" y="24"/>
                  <a:pt x="54" y="18"/>
                  <a:pt x="49" y="1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4" name="Freeform 34">
            <a:extLst>
              <a:ext uri="{FF2B5EF4-FFF2-40B4-BE49-F238E27FC236}">
                <a16:creationId xmlns:a16="http://schemas.microsoft.com/office/drawing/2014/main" id="{B19D7098-1E49-428F-833C-E20F264E8AD8}"/>
              </a:ext>
            </a:extLst>
          </p:cNvPr>
          <p:cNvSpPr>
            <a:spLocks noEditPoints="1"/>
          </p:cNvSpPr>
          <p:nvPr/>
        </p:nvSpPr>
        <p:spPr bwMode="auto">
          <a:xfrm>
            <a:off x="9526588" y="1054100"/>
            <a:ext cx="641350" cy="742950"/>
          </a:xfrm>
          <a:custGeom>
            <a:avLst/>
            <a:gdLst>
              <a:gd name="T0" fmla="*/ 511076 w 64"/>
              <a:gd name="T1" fmla="*/ 250997 h 74"/>
              <a:gd name="T2" fmla="*/ 521097 w 64"/>
              <a:gd name="T3" fmla="*/ 261036 h 74"/>
              <a:gd name="T4" fmla="*/ 481013 w 64"/>
              <a:gd name="T5" fmla="*/ 351395 h 74"/>
              <a:gd name="T6" fmla="*/ 320675 w 64"/>
              <a:gd name="T7" fmla="*/ 491953 h 74"/>
              <a:gd name="T8" fmla="*/ 160338 w 64"/>
              <a:gd name="T9" fmla="*/ 351395 h 74"/>
              <a:gd name="T10" fmla="*/ 130274 w 64"/>
              <a:gd name="T11" fmla="*/ 261036 h 74"/>
              <a:gd name="T12" fmla="*/ 130274 w 64"/>
              <a:gd name="T13" fmla="*/ 250997 h 74"/>
              <a:gd name="T14" fmla="*/ 180380 w 64"/>
              <a:gd name="T15" fmla="*/ 60239 h 74"/>
              <a:gd name="T16" fmla="*/ 501055 w 64"/>
              <a:gd name="T17" fmla="*/ 240957 h 74"/>
              <a:gd name="T18" fmla="*/ 521097 w 64"/>
              <a:gd name="T19" fmla="*/ 722870 h 74"/>
              <a:gd name="T20" fmla="*/ 561181 w 64"/>
              <a:gd name="T21" fmla="*/ 662631 h 74"/>
              <a:gd name="T22" fmla="*/ 531118 w 64"/>
              <a:gd name="T23" fmla="*/ 642551 h 74"/>
              <a:gd name="T24" fmla="*/ 501055 w 64"/>
              <a:gd name="T25" fmla="*/ 622472 h 74"/>
              <a:gd name="T26" fmla="*/ 460970 w 64"/>
              <a:gd name="T27" fmla="*/ 622472 h 74"/>
              <a:gd name="T28" fmla="*/ 481013 w 64"/>
              <a:gd name="T29" fmla="*/ 722870 h 74"/>
              <a:gd name="T30" fmla="*/ 130274 w 64"/>
              <a:gd name="T31" fmla="*/ 732910 h 74"/>
              <a:gd name="T32" fmla="*/ 190401 w 64"/>
              <a:gd name="T33" fmla="*/ 682711 h 74"/>
              <a:gd name="T34" fmla="*/ 220464 w 64"/>
              <a:gd name="T35" fmla="*/ 662631 h 74"/>
              <a:gd name="T36" fmla="*/ 400844 w 64"/>
              <a:gd name="T37" fmla="*/ 672671 h 74"/>
              <a:gd name="T38" fmla="*/ 440928 w 64"/>
              <a:gd name="T39" fmla="*/ 692751 h 74"/>
              <a:gd name="T40" fmla="*/ 140295 w 64"/>
              <a:gd name="T41" fmla="*/ 602392 h 74"/>
              <a:gd name="T42" fmla="*/ 100211 w 64"/>
              <a:gd name="T43" fmla="*/ 622472 h 74"/>
              <a:gd name="T44" fmla="*/ 70148 w 64"/>
              <a:gd name="T45" fmla="*/ 642551 h 74"/>
              <a:gd name="T46" fmla="*/ 50105 w 64"/>
              <a:gd name="T47" fmla="*/ 672671 h 74"/>
              <a:gd name="T48" fmla="*/ 170359 w 64"/>
              <a:gd name="T49" fmla="*/ 622472 h 74"/>
              <a:gd name="T50" fmla="*/ 190401 w 64"/>
              <a:gd name="T51" fmla="*/ 491953 h 74"/>
              <a:gd name="T52" fmla="*/ 450949 w 64"/>
              <a:gd name="T53" fmla="*/ 491953 h 74"/>
              <a:gd name="T54" fmla="*/ 631329 w 64"/>
              <a:gd name="T55" fmla="*/ 732910 h 74"/>
              <a:gd name="T56" fmla="*/ 571202 w 64"/>
              <a:gd name="T57" fmla="*/ 732910 h 74"/>
              <a:gd name="T58" fmla="*/ 581223 w 64"/>
              <a:gd name="T59" fmla="*/ 662631 h 74"/>
              <a:gd name="T60" fmla="*/ 561181 w 64"/>
              <a:gd name="T61" fmla="*/ 642551 h 74"/>
              <a:gd name="T62" fmla="*/ 531118 w 64"/>
              <a:gd name="T63" fmla="*/ 612432 h 74"/>
              <a:gd name="T64" fmla="*/ 491034 w 64"/>
              <a:gd name="T65" fmla="*/ 592352 h 74"/>
              <a:gd name="T66" fmla="*/ 310654 w 64"/>
              <a:gd name="T67" fmla="*/ 582312 h 74"/>
              <a:gd name="T68" fmla="*/ 130274 w 64"/>
              <a:gd name="T69" fmla="*/ 592352 h 74"/>
              <a:gd name="T70" fmla="*/ 100211 w 64"/>
              <a:gd name="T71" fmla="*/ 612432 h 74"/>
              <a:gd name="T72" fmla="*/ 70148 w 64"/>
              <a:gd name="T73" fmla="*/ 642551 h 74"/>
              <a:gd name="T74" fmla="*/ 40084 w 64"/>
              <a:gd name="T75" fmla="*/ 662631 h 74"/>
              <a:gd name="T76" fmla="*/ 50105 w 64"/>
              <a:gd name="T77" fmla="*/ 732910 h 74"/>
              <a:gd name="T78" fmla="*/ 0 w 64"/>
              <a:gd name="T79" fmla="*/ 732910 h 74"/>
              <a:gd name="T80" fmla="*/ 481013 w 64"/>
              <a:gd name="T81" fmla="*/ 271076 h 74"/>
              <a:gd name="T82" fmla="*/ 440928 w 64"/>
              <a:gd name="T83" fmla="*/ 230917 h 74"/>
              <a:gd name="T84" fmla="*/ 190401 w 64"/>
              <a:gd name="T85" fmla="*/ 271076 h 74"/>
              <a:gd name="T86" fmla="*/ 160338 w 64"/>
              <a:gd name="T87" fmla="*/ 271076 h 74"/>
              <a:gd name="T88" fmla="*/ 160338 w 64"/>
              <a:gd name="T89" fmla="*/ 311236 h 74"/>
              <a:gd name="T90" fmla="*/ 190401 w 64"/>
              <a:gd name="T91" fmla="*/ 331316 h 74"/>
              <a:gd name="T92" fmla="*/ 240506 w 64"/>
              <a:gd name="T93" fmla="*/ 421674 h 74"/>
              <a:gd name="T94" fmla="*/ 400844 w 64"/>
              <a:gd name="T95" fmla="*/ 421674 h 74"/>
              <a:gd name="T96" fmla="*/ 460970 w 64"/>
              <a:gd name="T97" fmla="*/ 331316 h 74"/>
              <a:gd name="T98" fmla="*/ 481013 w 64"/>
              <a:gd name="T99" fmla="*/ 311236 h 74"/>
              <a:gd name="T100" fmla="*/ 481013 w 64"/>
              <a:gd name="T101" fmla="*/ 271076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4"/>
              <a:gd name="T154" fmla="*/ 0 h 74"/>
              <a:gd name="T155" fmla="*/ 64 w 64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4" h="74">
                <a:moveTo>
                  <a:pt x="50" y="24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9"/>
                  <a:pt x="51" y="31"/>
                  <a:pt x="51" y="32"/>
                </a:cubicBezTo>
                <a:cubicBezTo>
                  <a:pt x="50" y="34"/>
                  <a:pt x="49" y="35"/>
                  <a:pt x="48" y="35"/>
                </a:cubicBezTo>
                <a:cubicBezTo>
                  <a:pt x="47" y="39"/>
                  <a:pt x="45" y="42"/>
                  <a:pt x="42" y="45"/>
                </a:cubicBezTo>
                <a:cubicBezTo>
                  <a:pt x="39" y="47"/>
                  <a:pt x="36" y="49"/>
                  <a:pt x="32" y="49"/>
                </a:cubicBezTo>
                <a:cubicBezTo>
                  <a:pt x="29" y="49"/>
                  <a:pt x="25" y="47"/>
                  <a:pt x="22" y="45"/>
                </a:cubicBezTo>
                <a:cubicBezTo>
                  <a:pt x="19" y="42"/>
                  <a:pt x="17" y="39"/>
                  <a:pt x="16" y="35"/>
                </a:cubicBezTo>
                <a:cubicBezTo>
                  <a:pt x="15" y="35"/>
                  <a:pt x="14" y="34"/>
                  <a:pt x="13" y="32"/>
                </a:cubicBezTo>
                <a:cubicBezTo>
                  <a:pt x="13" y="31"/>
                  <a:pt x="13" y="29"/>
                  <a:pt x="13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4" y="25"/>
                </a:cubicBezTo>
                <a:cubicBezTo>
                  <a:pt x="12" y="14"/>
                  <a:pt x="13" y="10"/>
                  <a:pt x="18" y="6"/>
                </a:cubicBezTo>
                <a:cubicBezTo>
                  <a:pt x="25" y="0"/>
                  <a:pt x="38" y="0"/>
                  <a:pt x="45" y="5"/>
                </a:cubicBezTo>
                <a:cubicBezTo>
                  <a:pt x="50" y="9"/>
                  <a:pt x="52" y="15"/>
                  <a:pt x="50" y="24"/>
                </a:cubicBezTo>
                <a:close/>
                <a:moveTo>
                  <a:pt x="46" y="62"/>
                </a:moveTo>
                <a:cubicBezTo>
                  <a:pt x="44" y="66"/>
                  <a:pt x="48" y="71"/>
                  <a:pt x="52" y="72"/>
                </a:cubicBezTo>
                <a:cubicBezTo>
                  <a:pt x="59" y="74"/>
                  <a:pt x="60" y="68"/>
                  <a:pt x="58" y="67"/>
                </a:cubicBezTo>
                <a:cubicBezTo>
                  <a:pt x="57" y="66"/>
                  <a:pt x="56" y="66"/>
                  <a:pt x="56" y="66"/>
                </a:cubicBezTo>
                <a:cubicBezTo>
                  <a:pt x="56" y="66"/>
                  <a:pt x="56" y="65"/>
                  <a:pt x="55" y="64"/>
                </a:cubicBezTo>
                <a:cubicBezTo>
                  <a:pt x="54" y="64"/>
                  <a:pt x="53" y="64"/>
                  <a:pt x="53" y="64"/>
                </a:cubicBezTo>
                <a:cubicBezTo>
                  <a:pt x="53" y="64"/>
                  <a:pt x="54" y="62"/>
                  <a:pt x="52" y="62"/>
                </a:cubicBezTo>
                <a:cubicBezTo>
                  <a:pt x="51" y="61"/>
                  <a:pt x="50" y="62"/>
                  <a:pt x="50" y="62"/>
                </a:cubicBezTo>
                <a:cubicBezTo>
                  <a:pt x="50" y="62"/>
                  <a:pt x="50" y="61"/>
                  <a:pt x="49" y="60"/>
                </a:cubicBezTo>
                <a:cubicBezTo>
                  <a:pt x="48" y="60"/>
                  <a:pt x="47" y="61"/>
                  <a:pt x="46" y="62"/>
                </a:cubicBezTo>
                <a:close/>
                <a:moveTo>
                  <a:pt x="44" y="69"/>
                </a:moveTo>
                <a:cubicBezTo>
                  <a:pt x="46" y="70"/>
                  <a:pt x="47" y="71"/>
                  <a:pt x="48" y="72"/>
                </a:cubicBezTo>
                <a:cubicBezTo>
                  <a:pt x="48" y="72"/>
                  <a:pt x="49" y="73"/>
                  <a:pt x="49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4" y="72"/>
                  <a:pt x="14" y="72"/>
                </a:cubicBezTo>
                <a:cubicBezTo>
                  <a:pt x="15" y="70"/>
                  <a:pt x="17" y="69"/>
                  <a:pt x="19" y="68"/>
                </a:cubicBezTo>
                <a:cubicBezTo>
                  <a:pt x="19" y="67"/>
                  <a:pt x="19" y="66"/>
                  <a:pt x="19" y="64"/>
                </a:cubicBezTo>
                <a:cubicBezTo>
                  <a:pt x="21" y="64"/>
                  <a:pt x="22" y="65"/>
                  <a:pt x="22" y="66"/>
                </a:cubicBezTo>
                <a:cubicBezTo>
                  <a:pt x="25" y="65"/>
                  <a:pt x="28" y="65"/>
                  <a:pt x="31" y="65"/>
                </a:cubicBezTo>
                <a:cubicBezTo>
                  <a:pt x="34" y="65"/>
                  <a:pt x="37" y="65"/>
                  <a:pt x="40" y="67"/>
                </a:cubicBezTo>
                <a:cubicBezTo>
                  <a:pt x="40" y="65"/>
                  <a:pt x="41" y="64"/>
                  <a:pt x="43" y="64"/>
                </a:cubicBezTo>
                <a:cubicBezTo>
                  <a:pt x="44" y="66"/>
                  <a:pt x="44" y="67"/>
                  <a:pt x="44" y="69"/>
                </a:cubicBezTo>
                <a:close/>
                <a:moveTo>
                  <a:pt x="17" y="62"/>
                </a:moveTo>
                <a:cubicBezTo>
                  <a:pt x="16" y="61"/>
                  <a:pt x="15" y="60"/>
                  <a:pt x="14" y="60"/>
                </a:cubicBezTo>
                <a:cubicBezTo>
                  <a:pt x="13" y="61"/>
                  <a:pt x="13" y="62"/>
                  <a:pt x="13" y="62"/>
                </a:cubicBezTo>
                <a:cubicBezTo>
                  <a:pt x="13" y="62"/>
                  <a:pt x="12" y="61"/>
                  <a:pt x="10" y="62"/>
                </a:cubicBezTo>
                <a:cubicBezTo>
                  <a:pt x="9" y="62"/>
                  <a:pt x="9" y="64"/>
                  <a:pt x="9" y="64"/>
                </a:cubicBezTo>
                <a:cubicBezTo>
                  <a:pt x="9" y="64"/>
                  <a:pt x="8" y="64"/>
                  <a:pt x="7" y="64"/>
                </a:cubicBezTo>
                <a:cubicBezTo>
                  <a:pt x="6" y="65"/>
                  <a:pt x="7" y="66"/>
                  <a:pt x="7" y="66"/>
                </a:cubicBezTo>
                <a:cubicBezTo>
                  <a:pt x="7" y="66"/>
                  <a:pt x="6" y="66"/>
                  <a:pt x="5" y="67"/>
                </a:cubicBezTo>
                <a:cubicBezTo>
                  <a:pt x="3" y="68"/>
                  <a:pt x="4" y="74"/>
                  <a:pt x="11" y="72"/>
                </a:cubicBezTo>
                <a:cubicBezTo>
                  <a:pt x="15" y="71"/>
                  <a:pt x="18" y="66"/>
                  <a:pt x="17" y="62"/>
                </a:cubicBezTo>
                <a:close/>
                <a:moveTo>
                  <a:pt x="8" y="49"/>
                </a:moveTo>
                <a:cubicBezTo>
                  <a:pt x="11" y="49"/>
                  <a:pt x="17" y="49"/>
                  <a:pt x="19" y="49"/>
                </a:cubicBezTo>
                <a:cubicBezTo>
                  <a:pt x="22" y="53"/>
                  <a:pt x="27" y="55"/>
                  <a:pt x="32" y="55"/>
                </a:cubicBezTo>
                <a:cubicBezTo>
                  <a:pt x="37" y="55"/>
                  <a:pt x="41" y="52"/>
                  <a:pt x="45" y="49"/>
                </a:cubicBezTo>
                <a:cubicBezTo>
                  <a:pt x="47" y="49"/>
                  <a:pt x="53" y="49"/>
                  <a:pt x="56" y="49"/>
                </a:cubicBezTo>
                <a:cubicBezTo>
                  <a:pt x="61" y="54"/>
                  <a:pt x="64" y="66"/>
                  <a:pt x="63" y="73"/>
                </a:cubicBezTo>
                <a:cubicBezTo>
                  <a:pt x="58" y="73"/>
                  <a:pt x="58" y="73"/>
                  <a:pt x="58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3"/>
                  <a:pt x="59" y="72"/>
                  <a:pt x="59" y="71"/>
                </a:cubicBezTo>
                <a:cubicBezTo>
                  <a:pt x="60" y="70"/>
                  <a:pt x="60" y="67"/>
                  <a:pt x="58" y="66"/>
                </a:cubicBezTo>
                <a:cubicBezTo>
                  <a:pt x="58" y="66"/>
                  <a:pt x="58" y="66"/>
                  <a:pt x="57" y="65"/>
                </a:cubicBezTo>
                <a:cubicBezTo>
                  <a:pt x="57" y="65"/>
                  <a:pt x="57" y="64"/>
                  <a:pt x="56" y="64"/>
                </a:cubicBezTo>
                <a:cubicBezTo>
                  <a:pt x="56" y="63"/>
                  <a:pt x="55" y="63"/>
                  <a:pt x="54" y="63"/>
                </a:cubicBezTo>
                <a:cubicBezTo>
                  <a:pt x="54" y="62"/>
                  <a:pt x="54" y="61"/>
                  <a:pt x="53" y="61"/>
                </a:cubicBezTo>
                <a:cubicBezTo>
                  <a:pt x="52" y="60"/>
                  <a:pt x="51" y="60"/>
                  <a:pt x="51" y="60"/>
                </a:cubicBezTo>
                <a:cubicBezTo>
                  <a:pt x="50" y="60"/>
                  <a:pt x="50" y="60"/>
                  <a:pt x="49" y="59"/>
                </a:cubicBezTo>
                <a:cubicBezTo>
                  <a:pt x="48" y="59"/>
                  <a:pt x="46" y="60"/>
                  <a:pt x="45" y="61"/>
                </a:cubicBezTo>
                <a:cubicBezTo>
                  <a:pt x="41" y="59"/>
                  <a:pt x="36" y="58"/>
                  <a:pt x="31" y="58"/>
                </a:cubicBezTo>
                <a:cubicBezTo>
                  <a:pt x="26" y="58"/>
                  <a:pt x="21" y="59"/>
                  <a:pt x="17" y="61"/>
                </a:cubicBezTo>
                <a:cubicBezTo>
                  <a:pt x="16" y="60"/>
                  <a:pt x="15" y="59"/>
                  <a:pt x="13" y="59"/>
                </a:cubicBezTo>
                <a:cubicBezTo>
                  <a:pt x="13" y="60"/>
                  <a:pt x="12" y="60"/>
                  <a:pt x="12" y="60"/>
                </a:cubicBezTo>
                <a:cubicBezTo>
                  <a:pt x="11" y="60"/>
                  <a:pt x="11" y="60"/>
                  <a:pt x="10" y="61"/>
                </a:cubicBezTo>
                <a:cubicBezTo>
                  <a:pt x="9" y="61"/>
                  <a:pt x="9" y="62"/>
                  <a:pt x="8" y="63"/>
                </a:cubicBezTo>
                <a:cubicBezTo>
                  <a:pt x="8" y="63"/>
                  <a:pt x="7" y="63"/>
                  <a:pt x="7" y="64"/>
                </a:cubicBezTo>
                <a:cubicBezTo>
                  <a:pt x="6" y="64"/>
                  <a:pt x="6" y="65"/>
                  <a:pt x="6" y="65"/>
                </a:cubicBezTo>
                <a:cubicBezTo>
                  <a:pt x="5" y="66"/>
                  <a:pt x="5" y="66"/>
                  <a:pt x="4" y="66"/>
                </a:cubicBezTo>
                <a:cubicBezTo>
                  <a:pt x="3" y="67"/>
                  <a:pt x="3" y="70"/>
                  <a:pt x="4" y="71"/>
                </a:cubicBezTo>
                <a:cubicBezTo>
                  <a:pt x="4" y="72"/>
                  <a:pt x="4" y="72"/>
                  <a:pt x="5" y="73"/>
                </a:cubicBezTo>
                <a:cubicBezTo>
                  <a:pt x="5" y="73"/>
                  <a:pt x="5" y="73"/>
                  <a:pt x="4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67"/>
                  <a:pt x="2" y="55"/>
                  <a:pt x="8" y="49"/>
                </a:cubicBezTo>
                <a:close/>
                <a:moveTo>
                  <a:pt x="48" y="27"/>
                </a:moveTo>
                <a:cubicBezTo>
                  <a:pt x="47" y="27"/>
                  <a:pt x="46" y="27"/>
                  <a:pt x="46" y="27"/>
                </a:cubicBezTo>
                <a:cubicBezTo>
                  <a:pt x="45" y="26"/>
                  <a:pt x="45" y="25"/>
                  <a:pt x="44" y="23"/>
                </a:cubicBezTo>
                <a:cubicBezTo>
                  <a:pt x="38" y="25"/>
                  <a:pt x="31" y="25"/>
                  <a:pt x="22" y="22"/>
                </a:cubicBezTo>
                <a:cubicBezTo>
                  <a:pt x="21" y="24"/>
                  <a:pt x="20" y="25"/>
                  <a:pt x="19" y="27"/>
                </a:cubicBezTo>
                <a:cubicBezTo>
                  <a:pt x="19" y="27"/>
                  <a:pt x="17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9"/>
                  <a:pt x="16" y="30"/>
                  <a:pt x="16" y="31"/>
                </a:cubicBezTo>
                <a:cubicBezTo>
                  <a:pt x="17" y="32"/>
                  <a:pt x="17" y="33"/>
                  <a:pt x="1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4"/>
                  <a:pt x="19" y="34"/>
                  <a:pt x="19" y="34"/>
                </a:cubicBezTo>
                <a:cubicBezTo>
                  <a:pt x="20" y="37"/>
                  <a:pt x="22" y="40"/>
                  <a:pt x="24" y="42"/>
                </a:cubicBezTo>
                <a:cubicBezTo>
                  <a:pt x="26" y="45"/>
                  <a:pt x="29" y="46"/>
                  <a:pt x="32" y="46"/>
                </a:cubicBezTo>
                <a:cubicBezTo>
                  <a:pt x="35" y="46"/>
                  <a:pt x="38" y="45"/>
                  <a:pt x="40" y="42"/>
                </a:cubicBezTo>
                <a:cubicBezTo>
                  <a:pt x="43" y="40"/>
                  <a:pt x="45" y="37"/>
                  <a:pt x="46" y="34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8" y="32"/>
                  <a:pt x="48" y="31"/>
                </a:cubicBezTo>
                <a:cubicBezTo>
                  <a:pt x="48" y="30"/>
                  <a:pt x="49" y="29"/>
                  <a:pt x="49" y="27"/>
                </a:cubicBezTo>
                <a:cubicBezTo>
                  <a:pt x="49" y="27"/>
                  <a:pt x="48" y="27"/>
                  <a:pt x="48" y="27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5" name="Freeform 35">
            <a:extLst>
              <a:ext uri="{FF2B5EF4-FFF2-40B4-BE49-F238E27FC236}">
                <a16:creationId xmlns:a16="http://schemas.microsoft.com/office/drawing/2014/main" id="{BFFF39F7-2F3B-43E2-A187-A2DC1F3A7D3B}"/>
              </a:ext>
            </a:extLst>
          </p:cNvPr>
          <p:cNvSpPr>
            <a:spLocks noEditPoints="1"/>
          </p:cNvSpPr>
          <p:nvPr/>
        </p:nvSpPr>
        <p:spPr bwMode="auto">
          <a:xfrm>
            <a:off x="9475788" y="3211513"/>
            <a:ext cx="703262" cy="649287"/>
          </a:xfrm>
          <a:custGeom>
            <a:avLst/>
            <a:gdLst>
              <a:gd name="T0" fmla="*/ 592749 w 70"/>
              <a:gd name="T1" fmla="*/ 309660 h 65"/>
              <a:gd name="T2" fmla="*/ 140652 w 70"/>
              <a:gd name="T3" fmla="*/ 209770 h 65"/>
              <a:gd name="T4" fmla="*/ 0 w 70"/>
              <a:gd name="T5" fmla="*/ 349616 h 65"/>
              <a:gd name="T6" fmla="*/ 200932 w 70"/>
              <a:gd name="T7" fmla="*/ 269704 h 65"/>
              <a:gd name="T8" fmla="*/ 200932 w 70"/>
              <a:gd name="T9" fmla="*/ 279693 h 65"/>
              <a:gd name="T10" fmla="*/ 200932 w 70"/>
              <a:gd name="T11" fmla="*/ 279693 h 65"/>
              <a:gd name="T12" fmla="*/ 200932 w 70"/>
              <a:gd name="T13" fmla="*/ 289682 h 65"/>
              <a:gd name="T14" fmla="*/ 200932 w 70"/>
              <a:gd name="T15" fmla="*/ 299671 h 65"/>
              <a:gd name="T16" fmla="*/ 200932 w 70"/>
              <a:gd name="T17" fmla="*/ 299671 h 65"/>
              <a:gd name="T18" fmla="*/ 200932 w 70"/>
              <a:gd name="T19" fmla="*/ 309660 h 65"/>
              <a:gd name="T20" fmla="*/ 200932 w 70"/>
              <a:gd name="T21" fmla="*/ 309660 h 65"/>
              <a:gd name="T22" fmla="*/ 200932 w 70"/>
              <a:gd name="T23" fmla="*/ 309660 h 65"/>
              <a:gd name="T24" fmla="*/ 210979 w 70"/>
              <a:gd name="T25" fmla="*/ 319649 h 65"/>
              <a:gd name="T26" fmla="*/ 210979 w 70"/>
              <a:gd name="T27" fmla="*/ 319649 h 65"/>
              <a:gd name="T28" fmla="*/ 210979 w 70"/>
              <a:gd name="T29" fmla="*/ 329638 h 65"/>
              <a:gd name="T30" fmla="*/ 210979 w 70"/>
              <a:gd name="T31" fmla="*/ 339627 h 65"/>
              <a:gd name="T32" fmla="*/ 210979 w 70"/>
              <a:gd name="T33" fmla="*/ 339627 h 65"/>
              <a:gd name="T34" fmla="*/ 210979 w 70"/>
              <a:gd name="T35" fmla="*/ 339627 h 65"/>
              <a:gd name="T36" fmla="*/ 210979 w 70"/>
              <a:gd name="T37" fmla="*/ 349616 h 65"/>
              <a:gd name="T38" fmla="*/ 221025 w 70"/>
              <a:gd name="T39" fmla="*/ 349616 h 65"/>
              <a:gd name="T40" fmla="*/ 221025 w 70"/>
              <a:gd name="T41" fmla="*/ 359605 h 65"/>
              <a:gd name="T42" fmla="*/ 221025 w 70"/>
              <a:gd name="T43" fmla="*/ 359605 h 65"/>
              <a:gd name="T44" fmla="*/ 221025 w 70"/>
              <a:gd name="T45" fmla="*/ 359605 h 65"/>
              <a:gd name="T46" fmla="*/ 251165 w 70"/>
              <a:gd name="T47" fmla="*/ 439517 h 65"/>
              <a:gd name="T48" fmla="*/ 301398 w 70"/>
              <a:gd name="T49" fmla="*/ 489463 h 65"/>
              <a:gd name="T50" fmla="*/ 331538 w 70"/>
              <a:gd name="T51" fmla="*/ 489463 h 65"/>
              <a:gd name="T52" fmla="*/ 341584 w 70"/>
              <a:gd name="T53" fmla="*/ 489463 h 65"/>
              <a:gd name="T54" fmla="*/ 351631 w 70"/>
              <a:gd name="T55" fmla="*/ 489463 h 65"/>
              <a:gd name="T56" fmla="*/ 361678 w 70"/>
              <a:gd name="T57" fmla="*/ 489463 h 65"/>
              <a:gd name="T58" fmla="*/ 361678 w 70"/>
              <a:gd name="T59" fmla="*/ 489463 h 65"/>
              <a:gd name="T60" fmla="*/ 371724 w 70"/>
              <a:gd name="T61" fmla="*/ 489463 h 65"/>
              <a:gd name="T62" fmla="*/ 371724 w 70"/>
              <a:gd name="T63" fmla="*/ 489463 h 65"/>
              <a:gd name="T64" fmla="*/ 391817 w 70"/>
              <a:gd name="T65" fmla="*/ 489463 h 65"/>
              <a:gd name="T66" fmla="*/ 401864 w 70"/>
              <a:gd name="T67" fmla="*/ 489463 h 65"/>
              <a:gd name="T68" fmla="*/ 452097 w 70"/>
              <a:gd name="T69" fmla="*/ 439517 h 65"/>
              <a:gd name="T70" fmla="*/ 492283 w 70"/>
              <a:gd name="T71" fmla="*/ 369594 h 65"/>
              <a:gd name="T72" fmla="*/ 492283 w 70"/>
              <a:gd name="T73" fmla="*/ 359605 h 65"/>
              <a:gd name="T74" fmla="*/ 492283 w 70"/>
              <a:gd name="T75" fmla="*/ 359605 h 65"/>
              <a:gd name="T76" fmla="*/ 492283 w 70"/>
              <a:gd name="T77" fmla="*/ 349616 h 65"/>
              <a:gd name="T78" fmla="*/ 492283 w 70"/>
              <a:gd name="T79" fmla="*/ 349616 h 65"/>
              <a:gd name="T80" fmla="*/ 492283 w 70"/>
              <a:gd name="T81" fmla="*/ 339627 h 65"/>
              <a:gd name="T82" fmla="*/ 502330 w 70"/>
              <a:gd name="T83" fmla="*/ 339627 h 65"/>
              <a:gd name="T84" fmla="*/ 502330 w 70"/>
              <a:gd name="T85" fmla="*/ 339627 h 65"/>
              <a:gd name="T86" fmla="*/ 502330 w 70"/>
              <a:gd name="T87" fmla="*/ 329638 h 65"/>
              <a:gd name="T88" fmla="*/ 502330 w 70"/>
              <a:gd name="T89" fmla="*/ 329638 h 65"/>
              <a:gd name="T90" fmla="*/ 502330 w 70"/>
              <a:gd name="T91" fmla="*/ 319649 h 65"/>
              <a:gd name="T92" fmla="*/ 502330 w 70"/>
              <a:gd name="T93" fmla="*/ 319649 h 65"/>
              <a:gd name="T94" fmla="*/ 502330 w 70"/>
              <a:gd name="T95" fmla="*/ 309660 h 65"/>
              <a:gd name="T96" fmla="*/ 512377 w 70"/>
              <a:gd name="T97" fmla="*/ 309660 h 65"/>
              <a:gd name="T98" fmla="*/ 512377 w 70"/>
              <a:gd name="T99" fmla="*/ 299671 h 65"/>
              <a:gd name="T100" fmla="*/ 512377 w 70"/>
              <a:gd name="T101" fmla="*/ 299671 h 65"/>
              <a:gd name="T102" fmla="*/ 512377 w 70"/>
              <a:gd name="T103" fmla="*/ 289682 h 65"/>
              <a:gd name="T104" fmla="*/ 512377 w 70"/>
              <a:gd name="T105" fmla="*/ 289682 h 65"/>
              <a:gd name="T106" fmla="*/ 512377 w 70"/>
              <a:gd name="T107" fmla="*/ 289682 h 65"/>
              <a:gd name="T108" fmla="*/ 512377 w 70"/>
              <a:gd name="T109" fmla="*/ 279693 h 65"/>
              <a:gd name="T110" fmla="*/ 512377 w 70"/>
              <a:gd name="T111" fmla="*/ 279693 h 65"/>
              <a:gd name="T112" fmla="*/ 703262 w 70"/>
              <a:gd name="T113" fmla="*/ 419539 h 65"/>
              <a:gd name="T114" fmla="*/ 90419 w 70"/>
              <a:gd name="T115" fmla="*/ 409550 h 65"/>
              <a:gd name="T116" fmla="*/ 411911 w 70"/>
              <a:gd name="T117" fmla="*/ 549397 h 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65"/>
              <a:gd name="T179" fmla="*/ 70 w 70"/>
              <a:gd name="T180" fmla="*/ 65 h 6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65">
                <a:moveTo>
                  <a:pt x="35" y="0"/>
                </a:moveTo>
                <a:cubicBezTo>
                  <a:pt x="45" y="0"/>
                  <a:pt x="54" y="4"/>
                  <a:pt x="60" y="10"/>
                </a:cubicBezTo>
                <a:cubicBezTo>
                  <a:pt x="66" y="16"/>
                  <a:pt x="70" y="25"/>
                  <a:pt x="70" y="35"/>
                </a:cubicBezTo>
                <a:cubicBezTo>
                  <a:pt x="70" y="37"/>
                  <a:pt x="70" y="38"/>
                  <a:pt x="70" y="40"/>
                </a:cubicBezTo>
                <a:cubicBezTo>
                  <a:pt x="64" y="39"/>
                  <a:pt x="57" y="38"/>
                  <a:pt x="51" y="38"/>
                </a:cubicBezTo>
                <a:cubicBezTo>
                  <a:pt x="51" y="36"/>
                  <a:pt x="52" y="35"/>
                  <a:pt x="52" y="34"/>
                </a:cubicBezTo>
                <a:cubicBezTo>
                  <a:pt x="53" y="32"/>
                  <a:pt x="53" y="30"/>
                  <a:pt x="54" y="28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1"/>
                  <a:pt x="61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29"/>
                  <a:pt x="61" y="28"/>
                  <a:pt x="61" y="26"/>
                </a:cubicBezTo>
                <a:cubicBezTo>
                  <a:pt x="59" y="25"/>
                  <a:pt x="58" y="23"/>
                  <a:pt x="56" y="21"/>
                </a:cubicBezTo>
                <a:cubicBezTo>
                  <a:pt x="55" y="20"/>
                  <a:pt x="54" y="17"/>
                  <a:pt x="54" y="15"/>
                </a:cubicBezTo>
                <a:cubicBezTo>
                  <a:pt x="49" y="11"/>
                  <a:pt x="42" y="8"/>
                  <a:pt x="35" y="8"/>
                </a:cubicBezTo>
                <a:cubicBezTo>
                  <a:pt x="28" y="8"/>
                  <a:pt x="22" y="11"/>
                  <a:pt x="17" y="15"/>
                </a:cubicBezTo>
                <a:cubicBezTo>
                  <a:pt x="17" y="17"/>
                  <a:pt x="16" y="20"/>
                  <a:pt x="14" y="21"/>
                </a:cubicBezTo>
                <a:cubicBezTo>
                  <a:pt x="13" y="23"/>
                  <a:pt x="11" y="25"/>
                  <a:pt x="10" y="27"/>
                </a:cubicBezTo>
                <a:cubicBezTo>
                  <a:pt x="9" y="28"/>
                  <a:pt x="9" y="29"/>
                  <a:pt x="9" y="30"/>
                </a:cubicBezTo>
                <a:cubicBezTo>
                  <a:pt x="9" y="31"/>
                  <a:pt x="10" y="31"/>
                  <a:pt x="11" y="31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30"/>
                  <a:pt x="18" y="32"/>
                  <a:pt x="19" y="34"/>
                </a:cubicBezTo>
                <a:cubicBezTo>
                  <a:pt x="19" y="35"/>
                  <a:pt x="19" y="36"/>
                  <a:pt x="20" y="38"/>
                </a:cubicBezTo>
                <a:cubicBezTo>
                  <a:pt x="13" y="38"/>
                  <a:pt x="7" y="39"/>
                  <a:pt x="1" y="40"/>
                </a:cubicBezTo>
                <a:cubicBezTo>
                  <a:pt x="0" y="38"/>
                  <a:pt x="0" y="36"/>
                  <a:pt x="0" y="35"/>
                </a:cubicBezTo>
                <a:cubicBezTo>
                  <a:pt x="0" y="25"/>
                  <a:pt x="4" y="16"/>
                  <a:pt x="11" y="10"/>
                </a:cubicBezTo>
                <a:cubicBezTo>
                  <a:pt x="17" y="4"/>
                  <a:pt x="26" y="0"/>
                  <a:pt x="35" y="0"/>
                </a:cubicBezTo>
                <a:close/>
                <a:moveTo>
                  <a:pt x="35" y="23"/>
                </a:moveTo>
                <a:cubicBezTo>
                  <a:pt x="30" y="23"/>
                  <a:pt x="26" y="24"/>
                  <a:pt x="21" y="25"/>
                </a:cubicBezTo>
                <a:cubicBezTo>
                  <a:pt x="20" y="25"/>
                  <a:pt x="20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40"/>
                  <a:pt x="24" y="42"/>
                  <a:pt x="25" y="44"/>
                </a:cubicBezTo>
                <a:cubicBezTo>
                  <a:pt x="26" y="45"/>
                  <a:pt x="27" y="47"/>
                  <a:pt x="27" y="48"/>
                </a:cubicBezTo>
                <a:cubicBezTo>
                  <a:pt x="27" y="48"/>
                  <a:pt x="28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1" y="49"/>
                  <a:pt x="31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8"/>
                  <a:pt x="43" y="48"/>
                  <a:pt x="44" y="48"/>
                </a:cubicBezTo>
                <a:cubicBezTo>
                  <a:pt x="44" y="47"/>
                  <a:pt x="45" y="45"/>
                  <a:pt x="45" y="44"/>
                </a:cubicBezTo>
                <a:cubicBezTo>
                  <a:pt x="46" y="42"/>
                  <a:pt x="47" y="40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6"/>
                  <a:pt x="51" y="25"/>
                  <a:pt x="50" y="25"/>
                </a:cubicBezTo>
                <a:cubicBezTo>
                  <a:pt x="45" y="24"/>
                  <a:pt x="40" y="23"/>
                  <a:pt x="35" y="23"/>
                </a:cubicBezTo>
                <a:close/>
                <a:moveTo>
                  <a:pt x="70" y="42"/>
                </a:moveTo>
                <a:cubicBezTo>
                  <a:pt x="69" y="45"/>
                  <a:pt x="68" y="49"/>
                  <a:pt x="66" y="52"/>
                </a:cubicBezTo>
                <a:cubicBezTo>
                  <a:pt x="63" y="57"/>
                  <a:pt x="59" y="61"/>
                  <a:pt x="54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2" y="61"/>
                  <a:pt x="8" y="57"/>
                  <a:pt x="5" y="52"/>
                </a:cubicBezTo>
                <a:cubicBezTo>
                  <a:pt x="3" y="49"/>
                  <a:pt x="2" y="45"/>
                  <a:pt x="1" y="42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3"/>
                  <a:pt x="11" y="46"/>
                  <a:pt x="12" y="48"/>
                </a:cubicBezTo>
                <a:cubicBezTo>
                  <a:pt x="14" y="52"/>
                  <a:pt x="17" y="55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7" y="57"/>
                  <a:pt x="29" y="57"/>
                  <a:pt x="29" y="55"/>
                </a:cubicBezTo>
                <a:cubicBezTo>
                  <a:pt x="30" y="51"/>
                  <a:pt x="30" y="51"/>
                  <a:pt x="30" y="51"/>
                </a:cubicBezTo>
                <a:cubicBezTo>
                  <a:pt x="31" y="51"/>
                  <a:pt x="33" y="52"/>
                  <a:pt x="35" y="52"/>
                </a:cubicBezTo>
                <a:cubicBezTo>
                  <a:pt x="37" y="52"/>
                  <a:pt x="39" y="51"/>
                  <a:pt x="41" y="51"/>
                </a:cubicBezTo>
                <a:cubicBezTo>
                  <a:pt x="41" y="55"/>
                  <a:pt x="41" y="55"/>
                  <a:pt x="41" y="55"/>
                </a:cubicBezTo>
                <a:cubicBezTo>
                  <a:pt x="42" y="57"/>
                  <a:pt x="44" y="57"/>
                  <a:pt x="46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55"/>
                  <a:pt x="57" y="52"/>
                  <a:pt x="59" y="48"/>
                </a:cubicBezTo>
                <a:cubicBezTo>
                  <a:pt x="60" y="46"/>
                  <a:pt x="61" y="43"/>
                  <a:pt x="62" y="41"/>
                </a:cubicBezTo>
                <a:lnTo>
                  <a:pt x="70" y="42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6" name="Freeform 36">
            <a:extLst>
              <a:ext uri="{FF2B5EF4-FFF2-40B4-BE49-F238E27FC236}">
                <a16:creationId xmlns:a16="http://schemas.microsoft.com/office/drawing/2014/main" id="{8DA59118-9FB9-4BDC-8A03-3A56485D0A16}"/>
              </a:ext>
            </a:extLst>
          </p:cNvPr>
          <p:cNvSpPr>
            <a:spLocks noEditPoints="1"/>
          </p:cNvSpPr>
          <p:nvPr/>
        </p:nvSpPr>
        <p:spPr bwMode="auto">
          <a:xfrm>
            <a:off x="10598150" y="4352925"/>
            <a:ext cx="593725" cy="552450"/>
          </a:xfrm>
          <a:custGeom>
            <a:avLst/>
            <a:gdLst>
              <a:gd name="T0" fmla="*/ 251578 w 59"/>
              <a:gd name="T1" fmla="*/ 110490 h 55"/>
              <a:gd name="T2" fmla="*/ 342147 w 59"/>
              <a:gd name="T3" fmla="*/ 110490 h 55"/>
              <a:gd name="T4" fmla="*/ 342147 w 59"/>
              <a:gd name="T5" fmla="*/ 522316 h 55"/>
              <a:gd name="T6" fmla="*/ 251578 w 59"/>
              <a:gd name="T7" fmla="*/ 522316 h 55"/>
              <a:gd name="T8" fmla="*/ 251578 w 59"/>
              <a:gd name="T9" fmla="*/ 110490 h 55"/>
              <a:gd name="T10" fmla="*/ 271705 w 59"/>
              <a:gd name="T11" fmla="*/ 90401 h 55"/>
              <a:gd name="T12" fmla="*/ 181136 w 59"/>
              <a:gd name="T13" fmla="*/ 0 h 55"/>
              <a:gd name="T14" fmla="*/ 140884 w 59"/>
              <a:gd name="T15" fmla="*/ 0 h 55"/>
              <a:gd name="T16" fmla="*/ 271705 w 59"/>
              <a:gd name="T17" fmla="*/ 90401 h 55"/>
              <a:gd name="T18" fmla="*/ 251578 w 59"/>
              <a:gd name="T19" fmla="*/ 90401 h 55"/>
              <a:gd name="T20" fmla="*/ 70442 w 59"/>
              <a:gd name="T21" fmla="*/ 30134 h 55"/>
              <a:gd name="T22" fmla="*/ 90568 w 59"/>
              <a:gd name="T23" fmla="*/ 10045 h 55"/>
              <a:gd name="T24" fmla="*/ 251578 w 59"/>
              <a:gd name="T25" fmla="*/ 90401 h 55"/>
              <a:gd name="T26" fmla="*/ 322020 w 59"/>
              <a:gd name="T27" fmla="*/ 90401 h 55"/>
              <a:gd name="T28" fmla="*/ 412589 w 59"/>
              <a:gd name="T29" fmla="*/ 0 h 55"/>
              <a:gd name="T30" fmla="*/ 452841 w 59"/>
              <a:gd name="T31" fmla="*/ 0 h 55"/>
              <a:gd name="T32" fmla="*/ 322020 w 59"/>
              <a:gd name="T33" fmla="*/ 90401 h 55"/>
              <a:gd name="T34" fmla="*/ 352210 w 59"/>
              <a:gd name="T35" fmla="*/ 90401 h 55"/>
              <a:gd name="T36" fmla="*/ 533346 w 59"/>
              <a:gd name="T37" fmla="*/ 30134 h 55"/>
              <a:gd name="T38" fmla="*/ 503157 w 59"/>
              <a:gd name="T39" fmla="*/ 10045 h 55"/>
              <a:gd name="T40" fmla="*/ 352210 w 59"/>
              <a:gd name="T41" fmla="*/ 90401 h 55"/>
              <a:gd name="T42" fmla="*/ 352210 w 59"/>
              <a:gd name="T43" fmla="*/ 110490 h 55"/>
              <a:gd name="T44" fmla="*/ 352210 w 59"/>
              <a:gd name="T45" fmla="*/ 522316 h 55"/>
              <a:gd name="T46" fmla="*/ 593725 w 59"/>
              <a:gd name="T47" fmla="*/ 472094 h 55"/>
              <a:gd name="T48" fmla="*/ 593725 w 59"/>
              <a:gd name="T49" fmla="*/ 60267 h 55"/>
              <a:gd name="T50" fmla="*/ 352210 w 59"/>
              <a:gd name="T51" fmla="*/ 110490 h 55"/>
              <a:gd name="T52" fmla="*/ 231452 w 59"/>
              <a:gd name="T53" fmla="*/ 110490 h 55"/>
              <a:gd name="T54" fmla="*/ 231452 w 59"/>
              <a:gd name="T55" fmla="*/ 522316 h 55"/>
              <a:gd name="T56" fmla="*/ 0 w 59"/>
              <a:gd name="T57" fmla="*/ 472094 h 55"/>
              <a:gd name="T58" fmla="*/ 0 w 59"/>
              <a:gd name="T59" fmla="*/ 60267 h 55"/>
              <a:gd name="T60" fmla="*/ 231452 w 59"/>
              <a:gd name="T61" fmla="*/ 110490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9"/>
              <a:gd name="T94" fmla="*/ 0 h 55"/>
              <a:gd name="T95" fmla="*/ 59 w 59"/>
              <a:gd name="T96" fmla="*/ 55 h 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7" name="Freeform 39">
            <a:extLst>
              <a:ext uri="{FF2B5EF4-FFF2-40B4-BE49-F238E27FC236}">
                <a16:creationId xmlns:a16="http://schemas.microsoft.com/office/drawing/2014/main" id="{33AAEF79-3912-4F33-996A-ECA99627ABF0}"/>
              </a:ext>
            </a:extLst>
          </p:cNvPr>
          <p:cNvSpPr>
            <a:spLocks noEditPoints="1"/>
          </p:cNvSpPr>
          <p:nvPr/>
        </p:nvSpPr>
        <p:spPr bwMode="auto">
          <a:xfrm>
            <a:off x="10539413" y="5414963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8" name="Freeform 53">
            <a:extLst>
              <a:ext uri="{FF2B5EF4-FFF2-40B4-BE49-F238E27FC236}">
                <a16:creationId xmlns:a16="http://schemas.microsoft.com/office/drawing/2014/main" id="{1F55796A-5456-46ED-AE72-5E3147EC3132}"/>
              </a:ext>
            </a:extLst>
          </p:cNvPr>
          <p:cNvSpPr>
            <a:spLocks noEditPoints="1"/>
          </p:cNvSpPr>
          <p:nvPr/>
        </p:nvSpPr>
        <p:spPr bwMode="auto">
          <a:xfrm>
            <a:off x="8443913" y="3170238"/>
            <a:ext cx="731837" cy="673100"/>
          </a:xfrm>
          <a:custGeom>
            <a:avLst/>
            <a:gdLst>
              <a:gd name="T0" fmla="*/ 110277 w 73"/>
              <a:gd name="T1" fmla="*/ 321481 h 67"/>
              <a:gd name="T2" fmla="*/ 110277 w 73"/>
              <a:gd name="T3" fmla="*/ 221018 h 67"/>
              <a:gd name="T4" fmla="*/ 220554 w 73"/>
              <a:gd name="T5" fmla="*/ 261203 h 67"/>
              <a:gd name="T6" fmla="*/ 240604 w 73"/>
              <a:gd name="T7" fmla="*/ 271249 h 67"/>
              <a:gd name="T8" fmla="*/ 671686 w 73"/>
              <a:gd name="T9" fmla="*/ 411897 h 67"/>
              <a:gd name="T10" fmla="*/ 721812 w 73"/>
              <a:gd name="T11" fmla="*/ 401851 h 67"/>
              <a:gd name="T12" fmla="*/ 711787 w 73"/>
              <a:gd name="T13" fmla="*/ 431990 h 67"/>
              <a:gd name="T14" fmla="*/ 681711 w 73"/>
              <a:gd name="T15" fmla="*/ 492267 h 67"/>
              <a:gd name="T16" fmla="*/ 651636 w 73"/>
              <a:gd name="T17" fmla="*/ 431990 h 67"/>
              <a:gd name="T18" fmla="*/ 611535 w 73"/>
              <a:gd name="T19" fmla="*/ 653007 h 67"/>
              <a:gd name="T20" fmla="*/ 591485 w 73"/>
              <a:gd name="T21" fmla="*/ 673100 h 67"/>
              <a:gd name="T22" fmla="*/ 481208 w 73"/>
              <a:gd name="T23" fmla="*/ 673100 h 67"/>
              <a:gd name="T24" fmla="*/ 461158 w 73"/>
              <a:gd name="T25" fmla="*/ 602776 h 67"/>
              <a:gd name="T26" fmla="*/ 290730 w 73"/>
              <a:gd name="T27" fmla="*/ 602776 h 67"/>
              <a:gd name="T28" fmla="*/ 270679 w 73"/>
              <a:gd name="T29" fmla="*/ 663054 h 67"/>
              <a:gd name="T30" fmla="*/ 190478 w 73"/>
              <a:gd name="T31" fmla="*/ 663054 h 67"/>
              <a:gd name="T32" fmla="*/ 170428 w 73"/>
              <a:gd name="T33" fmla="*/ 653007 h 67"/>
              <a:gd name="T34" fmla="*/ 10025 w 73"/>
              <a:gd name="T35" fmla="*/ 472175 h 67"/>
              <a:gd name="T36" fmla="*/ 0 w 73"/>
              <a:gd name="T37" fmla="*/ 452082 h 67"/>
              <a:gd name="T38" fmla="*/ 10025 w 73"/>
              <a:gd name="T39" fmla="*/ 361666 h 67"/>
              <a:gd name="T40" fmla="*/ 681711 w 73"/>
              <a:gd name="T41" fmla="*/ 452082 h 67"/>
              <a:gd name="T42" fmla="*/ 681711 w 73"/>
              <a:gd name="T43" fmla="*/ 452082 h 67"/>
              <a:gd name="T44" fmla="*/ 681711 w 73"/>
              <a:gd name="T45" fmla="*/ 462128 h 67"/>
              <a:gd name="T46" fmla="*/ 681711 w 73"/>
              <a:gd name="T47" fmla="*/ 452082 h 67"/>
              <a:gd name="T48" fmla="*/ 130327 w 73"/>
              <a:gd name="T49" fmla="*/ 411897 h 67"/>
              <a:gd name="T50" fmla="*/ 190478 w 73"/>
              <a:gd name="T51" fmla="*/ 411897 h 67"/>
              <a:gd name="T52" fmla="*/ 390981 w 73"/>
              <a:gd name="T53" fmla="*/ 0 h 67"/>
              <a:gd name="T54" fmla="*/ 390981 w 73"/>
              <a:gd name="T55" fmla="*/ 210972 h 67"/>
              <a:gd name="T56" fmla="*/ 390981 w 73"/>
              <a:gd name="T57" fmla="*/ 0 h 67"/>
              <a:gd name="T58" fmla="*/ 300755 w 73"/>
              <a:gd name="T59" fmla="*/ 321481 h 67"/>
              <a:gd name="T60" fmla="*/ 461158 w 73"/>
              <a:gd name="T61" fmla="*/ 291342 h 67"/>
              <a:gd name="T62" fmla="*/ 120302 w 73"/>
              <a:gd name="T63" fmla="*/ 361666 h 67"/>
              <a:gd name="T64" fmla="*/ 40101 w 73"/>
              <a:gd name="T65" fmla="*/ 442036 h 67"/>
              <a:gd name="T66" fmla="*/ 170428 w 73"/>
              <a:gd name="T67" fmla="*/ 562591 h 67"/>
              <a:gd name="T68" fmla="*/ 200503 w 73"/>
              <a:gd name="T69" fmla="*/ 622869 h 67"/>
              <a:gd name="T70" fmla="*/ 260654 w 73"/>
              <a:gd name="T71" fmla="*/ 572637 h 67"/>
              <a:gd name="T72" fmla="*/ 280705 w 73"/>
              <a:gd name="T73" fmla="*/ 562591 h 67"/>
              <a:gd name="T74" fmla="*/ 481208 w 73"/>
              <a:gd name="T75" fmla="*/ 562591 h 67"/>
              <a:gd name="T76" fmla="*/ 501258 w 73"/>
              <a:gd name="T77" fmla="*/ 572637 h 67"/>
              <a:gd name="T78" fmla="*/ 581460 w 73"/>
              <a:gd name="T79" fmla="*/ 632915 h 67"/>
              <a:gd name="T80" fmla="*/ 260654 w 73"/>
              <a:gd name="T81" fmla="*/ 301388 h 67"/>
              <a:gd name="T82" fmla="*/ 260654 w 73"/>
              <a:gd name="T83" fmla="*/ 331527 h 67"/>
              <a:gd name="T84" fmla="*/ 190478 w 73"/>
              <a:gd name="T85" fmla="*/ 301388 h 67"/>
              <a:gd name="T86" fmla="*/ 160403 w 73"/>
              <a:gd name="T87" fmla="*/ 361666 h 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3"/>
              <a:gd name="T133" fmla="*/ 0 h 67"/>
              <a:gd name="T134" fmla="*/ 73 w 73"/>
              <a:gd name="T135" fmla="*/ 67 h 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3" h="67">
                <a:moveTo>
                  <a:pt x="2" y="35"/>
                </a:moveTo>
                <a:cubicBezTo>
                  <a:pt x="5" y="35"/>
                  <a:pt x="8" y="34"/>
                  <a:pt x="11" y="32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7" y="23"/>
                  <a:pt x="20" y="24"/>
                  <a:pt x="22" y="26"/>
                </a:cubicBezTo>
                <a:cubicBezTo>
                  <a:pt x="22" y="27"/>
                  <a:pt x="23" y="27"/>
                  <a:pt x="23" y="27"/>
                </a:cubicBezTo>
                <a:cubicBezTo>
                  <a:pt x="23" y="27"/>
                  <a:pt x="24" y="27"/>
                  <a:pt x="24" y="27"/>
                </a:cubicBezTo>
                <a:cubicBezTo>
                  <a:pt x="39" y="20"/>
                  <a:pt x="54" y="18"/>
                  <a:pt x="63" y="40"/>
                </a:cubicBezTo>
                <a:cubicBezTo>
                  <a:pt x="65" y="40"/>
                  <a:pt x="66" y="40"/>
                  <a:pt x="67" y="41"/>
                </a:cubicBezTo>
                <a:cubicBezTo>
                  <a:pt x="69" y="39"/>
                  <a:pt x="70" y="38"/>
                  <a:pt x="70" y="38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40"/>
                  <a:pt x="71" y="41"/>
                  <a:pt x="70" y="42"/>
                </a:cubicBezTo>
                <a:cubicBezTo>
                  <a:pt x="70" y="42"/>
                  <a:pt x="70" y="43"/>
                  <a:pt x="71" y="43"/>
                </a:cubicBezTo>
                <a:cubicBezTo>
                  <a:pt x="73" y="45"/>
                  <a:pt x="72" y="47"/>
                  <a:pt x="71" y="48"/>
                </a:cubicBezTo>
                <a:cubicBezTo>
                  <a:pt x="70" y="49"/>
                  <a:pt x="69" y="49"/>
                  <a:pt x="68" y="49"/>
                </a:cubicBezTo>
                <a:cubicBezTo>
                  <a:pt x="67" y="50"/>
                  <a:pt x="66" y="49"/>
                  <a:pt x="65" y="49"/>
                </a:cubicBezTo>
                <a:cubicBezTo>
                  <a:pt x="64" y="48"/>
                  <a:pt x="63" y="46"/>
                  <a:pt x="65" y="43"/>
                </a:cubicBezTo>
                <a:cubicBezTo>
                  <a:pt x="65" y="43"/>
                  <a:pt x="64" y="43"/>
                  <a:pt x="64" y="43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67"/>
                  <a:pt x="61" y="67"/>
                  <a:pt x="61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65"/>
                  <a:pt x="47" y="65"/>
                  <a:pt x="47" y="65"/>
                </a:cubicBezTo>
                <a:cubicBezTo>
                  <a:pt x="46" y="60"/>
                  <a:pt x="46" y="60"/>
                  <a:pt x="46" y="60"/>
                </a:cubicBezTo>
                <a:cubicBezTo>
                  <a:pt x="44" y="60"/>
                  <a:pt x="41" y="61"/>
                  <a:pt x="38" y="61"/>
                </a:cubicBezTo>
                <a:cubicBezTo>
                  <a:pt x="35" y="61"/>
                  <a:pt x="32" y="60"/>
                  <a:pt x="29" y="60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6"/>
                  <a:pt x="27" y="66"/>
                  <a:pt x="27" y="66"/>
                </a:cubicBezTo>
                <a:cubicBezTo>
                  <a:pt x="26" y="66"/>
                  <a:pt x="26" y="66"/>
                  <a:pt x="26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58"/>
                  <a:pt x="14" y="58"/>
                  <a:pt x="14" y="58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5"/>
                  <a:pt x="0" y="45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6"/>
                  <a:pt x="1" y="36"/>
                  <a:pt x="1" y="36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68" y="45"/>
                </a:moveTo>
                <a:cubicBezTo>
                  <a:pt x="68" y="45"/>
                  <a:pt x="68" y="44"/>
                  <a:pt x="68" y="44"/>
                </a:cubicBezTo>
                <a:cubicBezTo>
                  <a:pt x="68" y="44"/>
                  <a:pt x="68" y="45"/>
                  <a:pt x="68" y="45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6"/>
                  <a:pt x="67" y="47"/>
                  <a:pt x="68" y="46"/>
                </a:cubicBezTo>
                <a:cubicBezTo>
                  <a:pt x="68" y="46"/>
                  <a:pt x="68" y="46"/>
                  <a:pt x="69" y="46"/>
                </a:cubicBezTo>
                <a:cubicBezTo>
                  <a:pt x="69" y="46"/>
                  <a:pt x="69" y="45"/>
                  <a:pt x="68" y="45"/>
                </a:cubicBezTo>
                <a:close/>
                <a:moveTo>
                  <a:pt x="16" y="38"/>
                </a:moveTo>
                <a:cubicBezTo>
                  <a:pt x="14" y="38"/>
                  <a:pt x="13" y="39"/>
                  <a:pt x="13" y="41"/>
                </a:cubicBezTo>
                <a:cubicBezTo>
                  <a:pt x="13" y="42"/>
                  <a:pt x="14" y="44"/>
                  <a:pt x="16" y="44"/>
                </a:cubicBezTo>
                <a:cubicBezTo>
                  <a:pt x="18" y="44"/>
                  <a:pt x="19" y="42"/>
                  <a:pt x="19" y="41"/>
                </a:cubicBezTo>
                <a:cubicBezTo>
                  <a:pt x="19" y="39"/>
                  <a:pt x="18" y="38"/>
                  <a:pt x="16" y="38"/>
                </a:cubicBezTo>
                <a:close/>
                <a:moveTo>
                  <a:pt x="39" y="0"/>
                </a:moveTo>
                <a:cubicBezTo>
                  <a:pt x="33" y="0"/>
                  <a:pt x="28" y="5"/>
                  <a:pt x="28" y="10"/>
                </a:cubicBezTo>
                <a:cubicBezTo>
                  <a:pt x="28" y="16"/>
                  <a:pt x="33" y="21"/>
                  <a:pt x="39" y="21"/>
                </a:cubicBezTo>
                <a:cubicBezTo>
                  <a:pt x="45" y="21"/>
                  <a:pt x="49" y="16"/>
                  <a:pt x="49" y="10"/>
                </a:cubicBezTo>
                <a:cubicBezTo>
                  <a:pt x="49" y="5"/>
                  <a:pt x="45" y="0"/>
                  <a:pt x="39" y="0"/>
                </a:cubicBezTo>
                <a:close/>
                <a:moveTo>
                  <a:pt x="30" y="29"/>
                </a:moveTo>
                <a:cubicBezTo>
                  <a:pt x="30" y="32"/>
                  <a:pt x="30" y="32"/>
                  <a:pt x="30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29"/>
                  <a:pt x="46" y="29"/>
                  <a:pt x="46" y="29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12" y="36"/>
                </a:moveTo>
                <a:cubicBezTo>
                  <a:pt x="10" y="37"/>
                  <a:pt x="7" y="38"/>
                  <a:pt x="5" y="39"/>
                </a:cubicBezTo>
                <a:cubicBezTo>
                  <a:pt x="4" y="44"/>
                  <a:pt x="4" y="44"/>
                  <a:pt x="4" y="44"/>
                </a:cubicBezTo>
                <a:cubicBezTo>
                  <a:pt x="17" y="55"/>
                  <a:pt x="17" y="55"/>
                  <a:pt x="17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20" y="62"/>
                  <a:pt x="20" y="62"/>
                  <a:pt x="20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5"/>
                  <a:pt x="26" y="55"/>
                  <a:pt x="26" y="55"/>
                </a:cubicBezTo>
                <a:cubicBezTo>
                  <a:pt x="28" y="56"/>
                  <a:pt x="28" y="56"/>
                  <a:pt x="28" y="56"/>
                </a:cubicBezTo>
                <a:cubicBezTo>
                  <a:pt x="32" y="56"/>
                  <a:pt x="35" y="57"/>
                  <a:pt x="38" y="57"/>
                </a:cubicBezTo>
                <a:cubicBezTo>
                  <a:pt x="41" y="57"/>
                  <a:pt x="45" y="56"/>
                  <a:pt x="48" y="56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7"/>
                  <a:pt x="50" y="57"/>
                  <a:pt x="50" y="57"/>
                </a:cubicBezTo>
                <a:cubicBezTo>
                  <a:pt x="51" y="63"/>
                  <a:pt x="51" y="63"/>
                  <a:pt x="51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60" y="41"/>
                  <a:pt x="60" y="41"/>
                  <a:pt x="60" y="41"/>
                </a:cubicBezTo>
                <a:cubicBezTo>
                  <a:pt x="52" y="22"/>
                  <a:pt x="39" y="25"/>
                  <a:pt x="26" y="30"/>
                </a:cubicBezTo>
                <a:cubicBezTo>
                  <a:pt x="25" y="31"/>
                  <a:pt x="25" y="31"/>
                  <a:pt x="25" y="31"/>
                </a:cubicBezTo>
                <a:cubicBezTo>
                  <a:pt x="26" y="31"/>
                  <a:pt x="26" y="32"/>
                  <a:pt x="26" y="33"/>
                </a:cubicBezTo>
                <a:cubicBezTo>
                  <a:pt x="22" y="34"/>
                  <a:pt x="22" y="34"/>
                  <a:pt x="22" y="34"/>
                </a:cubicBezTo>
                <a:cubicBezTo>
                  <a:pt x="21" y="33"/>
                  <a:pt x="20" y="31"/>
                  <a:pt x="19" y="30"/>
                </a:cubicBezTo>
                <a:cubicBezTo>
                  <a:pt x="18" y="29"/>
                  <a:pt x="17" y="28"/>
                  <a:pt x="16" y="28"/>
                </a:cubicBezTo>
                <a:cubicBezTo>
                  <a:pt x="16" y="36"/>
                  <a:pt x="16" y="36"/>
                  <a:pt x="16" y="36"/>
                </a:cubicBezTo>
                <a:lnTo>
                  <a:pt x="12" y="3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9" name="Freeform 54">
            <a:extLst>
              <a:ext uri="{FF2B5EF4-FFF2-40B4-BE49-F238E27FC236}">
                <a16:creationId xmlns:a16="http://schemas.microsoft.com/office/drawing/2014/main" id="{2F3DB863-7202-4926-98D8-7F89471FD914}"/>
              </a:ext>
            </a:extLst>
          </p:cNvPr>
          <p:cNvSpPr>
            <a:spLocks noEditPoints="1"/>
          </p:cNvSpPr>
          <p:nvPr/>
        </p:nvSpPr>
        <p:spPr bwMode="auto">
          <a:xfrm>
            <a:off x="9526588" y="5233988"/>
            <a:ext cx="631825" cy="742950"/>
          </a:xfrm>
          <a:custGeom>
            <a:avLst/>
            <a:gdLst>
              <a:gd name="T0" fmla="*/ 100290 w 63"/>
              <a:gd name="T1" fmla="*/ 431714 h 74"/>
              <a:gd name="T2" fmla="*/ 90261 w 63"/>
              <a:gd name="T3" fmla="*/ 461834 h 74"/>
              <a:gd name="T4" fmla="*/ 10029 w 63"/>
              <a:gd name="T5" fmla="*/ 702791 h 74"/>
              <a:gd name="T6" fmla="*/ 631825 w 63"/>
              <a:gd name="T7" fmla="*/ 742950 h 74"/>
              <a:gd name="T8" fmla="*/ 561622 w 63"/>
              <a:gd name="T9" fmla="*/ 682711 h 74"/>
              <a:gd name="T10" fmla="*/ 551593 w 63"/>
              <a:gd name="T11" fmla="*/ 572272 h 74"/>
              <a:gd name="T12" fmla="*/ 521506 w 63"/>
              <a:gd name="T13" fmla="*/ 401595 h 74"/>
              <a:gd name="T14" fmla="*/ 491419 w 63"/>
              <a:gd name="T15" fmla="*/ 371475 h 74"/>
              <a:gd name="T16" fmla="*/ 210608 w 63"/>
              <a:gd name="T17" fmla="*/ 271076 h 74"/>
              <a:gd name="T18" fmla="*/ 320927 w 63"/>
              <a:gd name="T19" fmla="*/ 451794 h 74"/>
              <a:gd name="T20" fmla="*/ 320927 w 63"/>
              <a:gd name="T21" fmla="*/ 421674 h 74"/>
              <a:gd name="T22" fmla="*/ 300869 w 63"/>
              <a:gd name="T23" fmla="*/ 421674 h 74"/>
              <a:gd name="T24" fmla="*/ 300869 w 63"/>
              <a:gd name="T25" fmla="*/ 451794 h 74"/>
              <a:gd name="T26" fmla="*/ 381101 w 63"/>
              <a:gd name="T27" fmla="*/ 501993 h 74"/>
              <a:gd name="T28" fmla="*/ 401159 w 63"/>
              <a:gd name="T29" fmla="*/ 562232 h 74"/>
              <a:gd name="T30" fmla="*/ 330956 w 63"/>
              <a:gd name="T31" fmla="*/ 652591 h 74"/>
              <a:gd name="T32" fmla="*/ 300869 w 63"/>
              <a:gd name="T33" fmla="*/ 672671 h 74"/>
              <a:gd name="T34" fmla="*/ 250724 w 63"/>
              <a:gd name="T35" fmla="*/ 622472 h 74"/>
              <a:gd name="T36" fmla="*/ 230666 w 63"/>
              <a:gd name="T37" fmla="*/ 552193 h 74"/>
              <a:gd name="T38" fmla="*/ 300869 w 63"/>
              <a:gd name="T39" fmla="*/ 562232 h 74"/>
              <a:gd name="T40" fmla="*/ 310898 w 63"/>
              <a:gd name="T41" fmla="*/ 602392 h 74"/>
              <a:gd name="T42" fmla="*/ 320927 w 63"/>
              <a:gd name="T43" fmla="*/ 592352 h 74"/>
              <a:gd name="T44" fmla="*/ 300869 w 63"/>
              <a:gd name="T45" fmla="*/ 532113 h 74"/>
              <a:gd name="T46" fmla="*/ 240695 w 63"/>
              <a:gd name="T47" fmla="*/ 481914 h 74"/>
              <a:gd name="T48" fmla="*/ 250724 w 63"/>
              <a:gd name="T49" fmla="*/ 391555 h 74"/>
              <a:gd name="T50" fmla="*/ 300869 w 63"/>
              <a:gd name="T51" fmla="*/ 351395 h 74"/>
              <a:gd name="T52" fmla="*/ 330956 w 63"/>
              <a:gd name="T53" fmla="*/ 371475 h 74"/>
              <a:gd name="T54" fmla="*/ 391130 w 63"/>
              <a:gd name="T55" fmla="*/ 441754 h 74"/>
              <a:gd name="T56" fmla="*/ 250724 w 63"/>
              <a:gd name="T57" fmla="*/ 190757 h 74"/>
              <a:gd name="T58" fmla="*/ 421217 w 63"/>
              <a:gd name="T59" fmla="*/ 90359 h 74"/>
              <a:gd name="T60" fmla="*/ 340985 w 63"/>
              <a:gd name="T61" fmla="*/ 150598 h 74"/>
              <a:gd name="T62" fmla="*/ 300869 w 63"/>
              <a:gd name="T63" fmla="*/ 20080 h 74"/>
              <a:gd name="T64" fmla="*/ 270782 w 63"/>
              <a:gd name="T65" fmla="*/ 0 h 74"/>
              <a:gd name="T66" fmla="*/ 250724 w 63"/>
              <a:gd name="T67" fmla="*/ 190757 h 74"/>
              <a:gd name="T68" fmla="*/ 200579 w 63"/>
              <a:gd name="T69" fmla="*/ 230917 h 74"/>
              <a:gd name="T70" fmla="*/ 411188 w 63"/>
              <a:gd name="T71" fmla="*/ 220877 h 74"/>
              <a:gd name="T72" fmla="*/ 411188 w 63"/>
              <a:gd name="T73" fmla="*/ 261036 h 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3"/>
              <a:gd name="T112" fmla="*/ 0 h 74"/>
              <a:gd name="T113" fmla="*/ 63 w 63"/>
              <a:gd name="T114" fmla="*/ 74 h 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3" h="74">
                <a:moveTo>
                  <a:pt x="21" y="27"/>
                </a:moveTo>
                <a:cubicBezTo>
                  <a:pt x="17" y="33"/>
                  <a:pt x="13" y="38"/>
                  <a:pt x="10" y="43"/>
                </a:cubicBezTo>
                <a:cubicBezTo>
                  <a:pt x="12" y="45"/>
                  <a:pt x="12" y="45"/>
                  <a:pt x="12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5" y="53"/>
                  <a:pt x="4" y="61"/>
                  <a:pt x="6" y="70"/>
                </a:cubicBezTo>
                <a:cubicBezTo>
                  <a:pt x="4" y="70"/>
                  <a:pt x="3" y="70"/>
                  <a:pt x="1" y="70"/>
                </a:cubicBezTo>
                <a:cubicBezTo>
                  <a:pt x="1" y="72"/>
                  <a:pt x="0" y="73"/>
                  <a:pt x="0" y="74"/>
                </a:cubicBezTo>
                <a:cubicBezTo>
                  <a:pt x="21" y="74"/>
                  <a:pt x="42" y="74"/>
                  <a:pt x="63" y="74"/>
                </a:cubicBezTo>
                <a:cubicBezTo>
                  <a:pt x="62" y="73"/>
                  <a:pt x="62" y="72"/>
                  <a:pt x="61" y="71"/>
                </a:cubicBezTo>
                <a:cubicBezTo>
                  <a:pt x="60" y="70"/>
                  <a:pt x="58" y="69"/>
                  <a:pt x="56" y="68"/>
                </a:cubicBezTo>
                <a:cubicBezTo>
                  <a:pt x="57" y="66"/>
                  <a:pt x="57" y="63"/>
                  <a:pt x="57" y="60"/>
                </a:cubicBezTo>
                <a:cubicBezTo>
                  <a:pt x="55" y="57"/>
                  <a:pt x="55" y="57"/>
                  <a:pt x="55" y="57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0"/>
                  <a:pt x="55" y="45"/>
                  <a:pt x="52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7"/>
                  <a:pt x="49" y="37"/>
                  <a:pt x="49" y="37"/>
                </a:cubicBezTo>
                <a:cubicBezTo>
                  <a:pt x="47" y="34"/>
                  <a:pt x="44" y="31"/>
                  <a:pt x="40" y="28"/>
                </a:cubicBezTo>
                <a:cubicBezTo>
                  <a:pt x="34" y="28"/>
                  <a:pt x="28" y="28"/>
                  <a:pt x="21" y="27"/>
                </a:cubicBezTo>
                <a:close/>
                <a:moveTo>
                  <a:pt x="39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2"/>
                  <a:pt x="32" y="42"/>
                </a:cubicBezTo>
                <a:cubicBezTo>
                  <a:pt x="32" y="41"/>
                  <a:pt x="32" y="41"/>
                  <a:pt x="31" y="41"/>
                </a:cubicBezTo>
                <a:cubicBezTo>
                  <a:pt x="31" y="41"/>
                  <a:pt x="30" y="41"/>
                  <a:pt x="30" y="42"/>
                </a:cubicBezTo>
                <a:cubicBezTo>
                  <a:pt x="30" y="42"/>
                  <a:pt x="30" y="42"/>
                  <a:pt x="30" y="43"/>
                </a:cubicBezTo>
                <a:cubicBezTo>
                  <a:pt x="30" y="44"/>
                  <a:pt x="30" y="45"/>
                  <a:pt x="30" y="45"/>
                </a:cubicBezTo>
                <a:cubicBezTo>
                  <a:pt x="31" y="46"/>
                  <a:pt x="32" y="47"/>
                  <a:pt x="34" y="48"/>
                </a:cubicBezTo>
                <a:cubicBezTo>
                  <a:pt x="36" y="49"/>
                  <a:pt x="37" y="50"/>
                  <a:pt x="38" y="50"/>
                </a:cubicBezTo>
                <a:cubicBezTo>
                  <a:pt x="38" y="51"/>
                  <a:pt x="39" y="52"/>
                  <a:pt x="39" y="53"/>
                </a:cubicBezTo>
                <a:cubicBezTo>
                  <a:pt x="40" y="54"/>
                  <a:pt x="40" y="55"/>
                  <a:pt x="40" y="56"/>
                </a:cubicBezTo>
                <a:cubicBezTo>
                  <a:pt x="40" y="59"/>
                  <a:pt x="39" y="61"/>
                  <a:pt x="38" y="62"/>
                </a:cubicBezTo>
                <a:cubicBezTo>
                  <a:pt x="37" y="63"/>
                  <a:pt x="35" y="64"/>
                  <a:pt x="33" y="65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7"/>
                  <a:pt x="30" y="67"/>
                  <a:pt x="30" y="67"/>
                </a:cubicBezTo>
                <a:cubicBezTo>
                  <a:pt x="30" y="64"/>
                  <a:pt x="30" y="64"/>
                  <a:pt x="30" y="64"/>
                </a:cubicBezTo>
                <a:cubicBezTo>
                  <a:pt x="28" y="64"/>
                  <a:pt x="26" y="64"/>
                  <a:pt x="25" y="62"/>
                </a:cubicBezTo>
                <a:cubicBezTo>
                  <a:pt x="24" y="61"/>
                  <a:pt x="23" y="59"/>
                  <a:pt x="23" y="56"/>
                </a:cubicBezTo>
                <a:cubicBezTo>
                  <a:pt x="23" y="55"/>
                  <a:pt x="23" y="55"/>
                  <a:pt x="23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8"/>
                  <a:pt x="30" y="59"/>
                  <a:pt x="30" y="60"/>
                </a:cubicBezTo>
                <a:cubicBezTo>
                  <a:pt x="30" y="60"/>
                  <a:pt x="30" y="60"/>
                  <a:pt x="31" y="60"/>
                </a:cubicBezTo>
                <a:cubicBezTo>
                  <a:pt x="31" y="60"/>
                  <a:pt x="32" y="60"/>
                  <a:pt x="32" y="60"/>
                </a:cubicBezTo>
                <a:cubicBezTo>
                  <a:pt x="32" y="60"/>
                  <a:pt x="32" y="59"/>
                  <a:pt x="32" y="59"/>
                </a:cubicBezTo>
                <a:cubicBezTo>
                  <a:pt x="32" y="57"/>
                  <a:pt x="32" y="56"/>
                  <a:pt x="32" y="55"/>
                </a:cubicBezTo>
                <a:cubicBezTo>
                  <a:pt x="32" y="55"/>
                  <a:pt x="31" y="54"/>
                  <a:pt x="30" y="53"/>
                </a:cubicBezTo>
                <a:cubicBezTo>
                  <a:pt x="28" y="52"/>
                  <a:pt x="26" y="51"/>
                  <a:pt x="26" y="50"/>
                </a:cubicBezTo>
                <a:cubicBezTo>
                  <a:pt x="25" y="50"/>
                  <a:pt x="24" y="49"/>
                  <a:pt x="24" y="48"/>
                </a:cubicBezTo>
                <a:cubicBezTo>
                  <a:pt x="23" y="47"/>
                  <a:pt x="23" y="45"/>
                  <a:pt x="23" y="44"/>
                </a:cubicBezTo>
                <a:cubicBezTo>
                  <a:pt x="23" y="42"/>
                  <a:pt x="23" y="40"/>
                  <a:pt x="25" y="39"/>
                </a:cubicBezTo>
                <a:cubicBezTo>
                  <a:pt x="26" y="38"/>
                  <a:pt x="27" y="37"/>
                  <a:pt x="30" y="37"/>
                </a:cubicBezTo>
                <a:cubicBezTo>
                  <a:pt x="30" y="35"/>
                  <a:pt x="30" y="35"/>
                  <a:pt x="30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7"/>
                  <a:pt x="33" y="37"/>
                  <a:pt x="33" y="37"/>
                </a:cubicBezTo>
                <a:cubicBezTo>
                  <a:pt x="35" y="37"/>
                  <a:pt x="36" y="38"/>
                  <a:pt x="38" y="39"/>
                </a:cubicBezTo>
                <a:cubicBezTo>
                  <a:pt x="39" y="40"/>
                  <a:pt x="39" y="42"/>
                  <a:pt x="39" y="44"/>
                </a:cubicBezTo>
                <a:cubicBezTo>
                  <a:pt x="39" y="44"/>
                  <a:pt x="39" y="45"/>
                  <a:pt x="39" y="45"/>
                </a:cubicBezTo>
                <a:close/>
                <a:moveTo>
                  <a:pt x="25" y="19"/>
                </a:moveTo>
                <a:cubicBezTo>
                  <a:pt x="38" y="20"/>
                  <a:pt x="38" y="20"/>
                  <a:pt x="38" y="20"/>
                </a:cubicBezTo>
                <a:cubicBezTo>
                  <a:pt x="42" y="9"/>
                  <a:pt x="42" y="9"/>
                  <a:pt x="42" y="9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3"/>
                  <a:pt x="33" y="3"/>
                  <a:pt x="33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0"/>
                  <a:pt x="27" y="0"/>
                  <a:pt x="27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5" y="19"/>
                  <a:pt x="25" y="19"/>
                  <a:pt x="25" y="19"/>
                </a:cubicBezTo>
                <a:close/>
                <a:moveTo>
                  <a:pt x="22" y="25"/>
                </a:moveTo>
                <a:cubicBezTo>
                  <a:pt x="20" y="25"/>
                  <a:pt x="19" y="24"/>
                  <a:pt x="20" y="23"/>
                </a:cubicBezTo>
                <a:cubicBezTo>
                  <a:pt x="20" y="22"/>
                  <a:pt x="21" y="21"/>
                  <a:pt x="22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42" y="22"/>
                  <a:pt x="43" y="23"/>
                  <a:pt x="43" y="24"/>
                </a:cubicBezTo>
                <a:cubicBezTo>
                  <a:pt x="43" y="26"/>
                  <a:pt x="42" y="26"/>
                  <a:pt x="41" y="26"/>
                </a:cubicBezTo>
                <a:lnTo>
                  <a:pt x="22" y="25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0" name="Freeform 55">
            <a:extLst>
              <a:ext uri="{FF2B5EF4-FFF2-40B4-BE49-F238E27FC236}">
                <a16:creationId xmlns:a16="http://schemas.microsoft.com/office/drawing/2014/main" id="{24614DB7-1DBD-483A-A497-91C98720C3E7}"/>
              </a:ext>
            </a:extLst>
          </p:cNvPr>
          <p:cNvSpPr>
            <a:spLocks noEditPoints="1"/>
          </p:cNvSpPr>
          <p:nvPr/>
        </p:nvSpPr>
        <p:spPr bwMode="auto">
          <a:xfrm>
            <a:off x="8534400" y="5224463"/>
            <a:ext cx="530225" cy="731837"/>
          </a:xfrm>
          <a:custGeom>
            <a:avLst/>
            <a:gdLst>
              <a:gd name="T0" fmla="*/ 530225 w 53"/>
              <a:gd name="T1" fmla="*/ 681711 h 73"/>
              <a:gd name="T2" fmla="*/ 0 w 53"/>
              <a:gd name="T3" fmla="*/ 50126 h 73"/>
              <a:gd name="T4" fmla="*/ 180076 w 53"/>
              <a:gd name="T5" fmla="*/ 130327 h 73"/>
              <a:gd name="T6" fmla="*/ 120051 w 53"/>
              <a:gd name="T7" fmla="*/ 130327 h 73"/>
              <a:gd name="T8" fmla="*/ 150064 w 53"/>
              <a:gd name="T9" fmla="*/ 120302 h 73"/>
              <a:gd name="T10" fmla="*/ 160068 w 53"/>
              <a:gd name="T11" fmla="*/ 140352 h 73"/>
              <a:gd name="T12" fmla="*/ 140059 w 53"/>
              <a:gd name="T13" fmla="*/ 160403 h 73"/>
              <a:gd name="T14" fmla="*/ 160068 w 53"/>
              <a:gd name="T15" fmla="*/ 180453 h 73"/>
              <a:gd name="T16" fmla="*/ 150064 w 53"/>
              <a:gd name="T17" fmla="*/ 180453 h 73"/>
              <a:gd name="T18" fmla="*/ 130055 w 53"/>
              <a:gd name="T19" fmla="*/ 190478 h 73"/>
              <a:gd name="T20" fmla="*/ 180076 w 53"/>
              <a:gd name="T21" fmla="*/ 190478 h 73"/>
              <a:gd name="T22" fmla="*/ 440187 w 53"/>
              <a:gd name="T23" fmla="*/ 140352 h 73"/>
              <a:gd name="T24" fmla="*/ 410174 w 53"/>
              <a:gd name="T25" fmla="*/ 110277 h 73"/>
              <a:gd name="T26" fmla="*/ 380161 w 53"/>
              <a:gd name="T27" fmla="*/ 180453 h 73"/>
              <a:gd name="T28" fmla="*/ 410174 w 53"/>
              <a:gd name="T29" fmla="*/ 210528 h 73"/>
              <a:gd name="T30" fmla="*/ 440187 w 53"/>
              <a:gd name="T31" fmla="*/ 170428 h 73"/>
              <a:gd name="T32" fmla="*/ 410174 w 53"/>
              <a:gd name="T33" fmla="*/ 120302 h 73"/>
              <a:gd name="T34" fmla="*/ 400170 w 53"/>
              <a:gd name="T35" fmla="*/ 190478 h 73"/>
              <a:gd name="T36" fmla="*/ 410174 w 53"/>
              <a:gd name="T37" fmla="*/ 130327 h 73"/>
              <a:gd name="T38" fmla="*/ 360153 w 53"/>
              <a:gd name="T39" fmla="*/ 110277 h 73"/>
              <a:gd name="T40" fmla="*/ 310132 w 53"/>
              <a:gd name="T41" fmla="*/ 140352 h 73"/>
              <a:gd name="T42" fmla="*/ 330140 w 53"/>
              <a:gd name="T43" fmla="*/ 210528 h 73"/>
              <a:gd name="T44" fmla="*/ 370157 w 53"/>
              <a:gd name="T45" fmla="*/ 190478 h 73"/>
              <a:gd name="T46" fmla="*/ 350149 w 53"/>
              <a:gd name="T47" fmla="*/ 120302 h 73"/>
              <a:gd name="T48" fmla="*/ 340144 w 53"/>
              <a:gd name="T49" fmla="*/ 180453 h 73"/>
              <a:gd name="T50" fmla="*/ 350149 w 53"/>
              <a:gd name="T51" fmla="*/ 180453 h 73"/>
              <a:gd name="T52" fmla="*/ 250106 w 53"/>
              <a:gd name="T53" fmla="*/ 160403 h 73"/>
              <a:gd name="T54" fmla="*/ 280119 w 53"/>
              <a:gd name="T55" fmla="*/ 150377 h 73"/>
              <a:gd name="T56" fmla="*/ 280119 w 53"/>
              <a:gd name="T57" fmla="*/ 190478 h 73"/>
              <a:gd name="T58" fmla="*/ 270115 w 53"/>
              <a:gd name="T59" fmla="*/ 180453 h 73"/>
              <a:gd name="T60" fmla="*/ 250106 w 53"/>
              <a:gd name="T61" fmla="*/ 190478 h 73"/>
              <a:gd name="T62" fmla="*/ 300127 w 53"/>
              <a:gd name="T63" fmla="*/ 200503 h 73"/>
              <a:gd name="T64" fmla="*/ 300127 w 53"/>
              <a:gd name="T65" fmla="*/ 140352 h 73"/>
              <a:gd name="T66" fmla="*/ 300127 w 53"/>
              <a:gd name="T67" fmla="*/ 130327 h 73"/>
              <a:gd name="T68" fmla="*/ 190081 w 53"/>
              <a:gd name="T69" fmla="*/ 170428 h 73"/>
              <a:gd name="T70" fmla="*/ 240102 w 53"/>
              <a:gd name="T71" fmla="*/ 210528 h 73"/>
              <a:gd name="T72" fmla="*/ 240102 w 53"/>
              <a:gd name="T73" fmla="*/ 170428 h 73"/>
              <a:gd name="T74" fmla="*/ 200085 w 53"/>
              <a:gd name="T75" fmla="*/ 170428 h 73"/>
              <a:gd name="T76" fmla="*/ 130055 w 53"/>
              <a:gd name="T77" fmla="*/ 370931 h 73"/>
              <a:gd name="T78" fmla="*/ 90038 w 53"/>
              <a:gd name="T79" fmla="*/ 521309 h 73"/>
              <a:gd name="T80" fmla="*/ 320136 w 53"/>
              <a:gd name="T81" fmla="*/ 481208 h 73"/>
              <a:gd name="T82" fmla="*/ 320136 w 53"/>
              <a:gd name="T83" fmla="*/ 481208 h 73"/>
              <a:gd name="T84" fmla="*/ 260110 w 53"/>
              <a:gd name="T85" fmla="*/ 521309 h 73"/>
              <a:gd name="T86" fmla="*/ 130055 w 53"/>
              <a:gd name="T87" fmla="*/ 651636 h 73"/>
              <a:gd name="T88" fmla="*/ 450191 w 53"/>
              <a:gd name="T89" fmla="*/ 611535 h 73"/>
              <a:gd name="T90" fmla="*/ 380161 w 53"/>
              <a:gd name="T91" fmla="*/ 611535 h 73"/>
              <a:gd name="T92" fmla="*/ 450191 w 53"/>
              <a:gd name="T93" fmla="*/ 611535 h 73"/>
              <a:gd name="T94" fmla="*/ 320136 w 53"/>
              <a:gd name="T95" fmla="*/ 651636 h 73"/>
              <a:gd name="T96" fmla="*/ 190081 w 53"/>
              <a:gd name="T97" fmla="*/ 611535 h 73"/>
              <a:gd name="T98" fmla="*/ 130055 w 53"/>
              <a:gd name="T99" fmla="*/ 390981 h 73"/>
              <a:gd name="T100" fmla="*/ 130055 w 53"/>
              <a:gd name="T101" fmla="*/ 390981 h 73"/>
              <a:gd name="T102" fmla="*/ 450191 w 53"/>
              <a:gd name="T103" fmla="*/ 431082 h 73"/>
              <a:gd name="T104" fmla="*/ 320136 w 53"/>
              <a:gd name="T105" fmla="*/ 461158 h 73"/>
              <a:gd name="T106" fmla="*/ 190081 w 53"/>
              <a:gd name="T107" fmla="*/ 431082 h 73"/>
              <a:gd name="T108" fmla="*/ 420178 w 53"/>
              <a:gd name="T109" fmla="*/ 300755 h 73"/>
              <a:gd name="T110" fmla="*/ 420178 w 53"/>
              <a:gd name="T111" fmla="*/ 300755 h 73"/>
              <a:gd name="T112" fmla="*/ 360153 w 53"/>
              <a:gd name="T113" fmla="*/ 330830 h 73"/>
              <a:gd name="T114" fmla="*/ 230098 w 53"/>
              <a:gd name="T115" fmla="*/ 370931 h 73"/>
              <a:gd name="T116" fmla="*/ 70030 w 53"/>
              <a:gd name="T117" fmla="*/ 240604 h 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3"/>
              <a:gd name="T178" fmla="*/ 0 h 73"/>
              <a:gd name="T179" fmla="*/ 53 w 53"/>
              <a:gd name="T180" fmla="*/ 73 h 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3" h="73">
                <a:moveTo>
                  <a:pt x="5" y="0"/>
                </a:moveTo>
                <a:cubicBezTo>
                  <a:pt x="48" y="0"/>
                  <a:pt x="48" y="0"/>
                  <a:pt x="48" y="0"/>
                </a:cubicBezTo>
                <a:cubicBezTo>
                  <a:pt x="51" y="0"/>
                  <a:pt x="53" y="3"/>
                  <a:pt x="53" y="5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70"/>
                  <a:pt x="51" y="73"/>
                  <a:pt x="48" y="73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3"/>
                  <a:pt x="0" y="70"/>
                  <a:pt x="0" y="68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lose/>
                <a:moveTo>
                  <a:pt x="17" y="15"/>
                </a:moveTo>
                <a:cubicBezTo>
                  <a:pt x="17" y="15"/>
                  <a:pt x="18" y="15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8" y="13"/>
                  <a:pt x="18" y="12"/>
                  <a:pt x="17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4" y="11"/>
                  <a:pt x="13" y="11"/>
                  <a:pt x="13" y="11"/>
                </a:cubicBezTo>
                <a:cubicBezTo>
                  <a:pt x="13" y="12"/>
                  <a:pt x="12" y="12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5"/>
                  <a:pt x="15" y="15"/>
                </a:cubicBezTo>
                <a:cubicBezTo>
                  <a:pt x="15" y="15"/>
                  <a:pt x="15" y="15"/>
                  <a:pt x="14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9"/>
                  <a:pt x="13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21"/>
                  <a:pt x="14" y="21"/>
                  <a:pt x="15" y="21"/>
                </a:cubicBezTo>
                <a:cubicBezTo>
                  <a:pt x="16" y="21"/>
                  <a:pt x="16" y="21"/>
                  <a:pt x="17" y="20"/>
                </a:cubicBezTo>
                <a:cubicBezTo>
                  <a:pt x="17" y="20"/>
                  <a:pt x="18" y="20"/>
                  <a:pt x="18" y="19"/>
                </a:cubicBezTo>
                <a:cubicBezTo>
                  <a:pt x="18" y="19"/>
                  <a:pt x="18" y="18"/>
                  <a:pt x="18" y="18"/>
                </a:cubicBezTo>
                <a:cubicBezTo>
                  <a:pt x="18" y="17"/>
                  <a:pt x="18" y="16"/>
                  <a:pt x="18" y="16"/>
                </a:cubicBezTo>
                <a:cubicBezTo>
                  <a:pt x="18" y="15"/>
                  <a:pt x="17" y="15"/>
                  <a:pt x="17" y="15"/>
                </a:cubicBezTo>
                <a:close/>
                <a:moveTo>
                  <a:pt x="44" y="14"/>
                </a:moveTo>
                <a:cubicBezTo>
                  <a:pt x="44" y="13"/>
                  <a:pt x="44" y="13"/>
                  <a:pt x="43" y="13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1"/>
                  <a:pt x="43" y="11"/>
                  <a:pt x="42" y="11"/>
                </a:cubicBezTo>
                <a:cubicBezTo>
                  <a:pt x="42" y="11"/>
                  <a:pt x="41" y="11"/>
                  <a:pt x="41" y="11"/>
                </a:cubicBezTo>
                <a:cubicBezTo>
                  <a:pt x="40" y="11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8" y="13"/>
                  <a:pt x="38" y="13"/>
                  <a:pt x="38" y="14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9"/>
                  <a:pt x="38" y="19"/>
                </a:cubicBezTo>
                <a:cubicBezTo>
                  <a:pt x="38" y="19"/>
                  <a:pt x="38" y="20"/>
                  <a:pt x="39" y="20"/>
                </a:cubicBezTo>
                <a:cubicBezTo>
                  <a:pt x="39" y="20"/>
                  <a:pt x="39" y="20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2" y="21"/>
                  <a:pt x="42" y="21"/>
                </a:cubicBezTo>
                <a:cubicBezTo>
                  <a:pt x="42" y="20"/>
                  <a:pt x="43" y="20"/>
                  <a:pt x="43" y="20"/>
                </a:cubicBezTo>
                <a:cubicBezTo>
                  <a:pt x="43" y="20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4" y="14"/>
                  <a:pt x="44" y="14"/>
                  <a:pt x="44" y="14"/>
                </a:cubicBezTo>
                <a:close/>
                <a:moveTo>
                  <a:pt x="41" y="13"/>
                </a:moveTo>
                <a:cubicBezTo>
                  <a:pt x="41" y="13"/>
                  <a:pt x="41" y="13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8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37" y="14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1"/>
                  <a:pt x="35" y="11"/>
                  <a:pt x="34" y="11"/>
                </a:cubicBezTo>
                <a:cubicBezTo>
                  <a:pt x="34" y="11"/>
                  <a:pt x="33" y="11"/>
                  <a:pt x="33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3"/>
                  <a:pt x="31" y="13"/>
                  <a:pt x="31" y="14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9"/>
                  <a:pt x="32" y="19"/>
                </a:cubicBezTo>
                <a:cubicBezTo>
                  <a:pt x="32" y="19"/>
                  <a:pt x="32" y="20"/>
                  <a:pt x="32" y="20"/>
                </a:cubicBezTo>
                <a:cubicBezTo>
                  <a:pt x="32" y="20"/>
                  <a:pt x="33" y="20"/>
                  <a:pt x="33" y="21"/>
                </a:cubicBezTo>
                <a:cubicBezTo>
                  <a:pt x="33" y="21"/>
                  <a:pt x="34" y="21"/>
                  <a:pt x="34" y="21"/>
                </a:cubicBezTo>
                <a:cubicBezTo>
                  <a:pt x="35" y="21"/>
                  <a:pt x="35" y="21"/>
                  <a:pt x="36" y="21"/>
                </a:cubicBezTo>
                <a:cubicBezTo>
                  <a:pt x="36" y="20"/>
                  <a:pt x="36" y="20"/>
                  <a:pt x="36" y="20"/>
                </a:cubicBezTo>
                <a:cubicBezTo>
                  <a:pt x="37" y="20"/>
                  <a:pt x="37" y="19"/>
                  <a:pt x="37" y="19"/>
                </a:cubicBezTo>
                <a:cubicBezTo>
                  <a:pt x="37" y="19"/>
                  <a:pt x="37" y="18"/>
                  <a:pt x="37" y="17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2"/>
                </a:cubicBezTo>
                <a:cubicBezTo>
                  <a:pt x="35" y="12"/>
                  <a:pt x="34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9"/>
                  <a:pt x="35" y="19"/>
                  <a:pt x="35" y="18"/>
                </a:cubicBezTo>
                <a:cubicBezTo>
                  <a:pt x="35" y="13"/>
                  <a:pt x="35" y="13"/>
                  <a:pt x="35" y="13"/>
                </a:cubicBezTo>
                <a:close/>
                <a:moveTo>
                  <a:pt x="30" y="11"/>
                </a:moveTo>
                <a:cubicBezTo>
                  <a:pt x="25" y="11"/>
                  <a:pt x="25" y="11"/>
                  <a:pt x="25" y="11"/>
                </a:cubicBezTo>
                <a:cubicBezTo>
                  <a:pt x="25" y="16"/>
                  <a:pt x="25" y="16"/>
                  <a:pt x="25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6"/>
                  <a:pt x="28" y="16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27" y="19"/>
                  <a:pt x="27" y="18"/>
                  <a:pt x="27" y="18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20"/>
                  <a:pt x="26" y="20"/>
                  <a:pt x="26" y="20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19"/>
                  <a:pt x="31" y="19"/>
                </a:cubicBezTo>
                <a:cubicBezTo>
                  <a:pt x="31" y="19"/>
                  <a:pt x="31" y="18"/>
                  <a:pt x="31" y="1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0" y="14"/>
                  <a:pt x="30" y="14"/>
                </a:cubicBezTo>
                <a:cubicBezTo>
                  <a:pt x="30" y="14"/>
                  <a:pt x="29" y="13"/>
                  <a:pt x="29" y="13"/>
                </a:cubicBezTo>
                <a:cubicBezTo>
                  <a:pt x="28" y="13"/>
                  <a:pt x="28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1"/>
                  <a:pt x="30" y="11"/>
                  <a:pt x="30" y="11"/>
                </a:cubicBezTo>
                <a:close/>
                <a:moveTo>
                  <a:pt x="24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9"/>
                  <a:pt x="19" y="19"/>
                  <a:pt x="1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1"/>
                  <a:pt x="21" y="21"/>
                  <a:pt x="21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1"/>
                  <a:pt x="24" y="11"/>
                  <a:pt x="24" y="11"/>
                </a:cubicBezTo>
                <a:close/>
                <a:moveTo>
                  <a:pt x="21" y="17"/>
                </a:moveTo>
                <a:cubicBezTo>
                  <a:pt x="21" y="13"/>
                  <a:pt x="21" y="13"/>
                  <a:pt x="21" y="13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lose/>
                <a:moveTo>
                  <a:pt x="13" y="30"/>
                </a:moveTo>
                <a:cubicBezTo>
                  <a:pt x="11" y="30"/>
                  <a:pt x="9" y="31"/>
                  <a:pt x="9" y="33"/>
                </a:cubicBezTo>
                <a:cubicBezTo>
                  <a:pt x="9" y="35"/>
                  <a:pt x="11" y="37"/>
                  <a:pt x="13" y="37"/>
                </a:cubicBezTo>
                <a:cubicBezTo>
                  <a:pt x="15" y="37"/>
                  <a:pt x="16" y="35"/>
                  <a:pt x="16" y="33"/>
                </a:cubicBezTo>
                <a:cubicBezTo>
                  <a:pt x="16" y="31"/>
                  <a:pt x="15" y="30"/>
                  <a:pt x="13" y="30"/>
                </a:cubicBezTo>
                <a:close/>
                <a:moveTo>
                  <a:pt x="13" y="48"/>
                </a:moveTo>
                <a:cubicBezTo>
                  <a:pt x="11" y="48"/>
                  <a:pt x="9" y="50"/>
                  <a:pt x="9" y="52"/>
                </a:cubicBezTo>
                <a:cubicBezTo>
                  <a:pt x="9" y="54"/>
                  <a:pt x="11" y="55"/>
                  <a:pt x="13" y="55"/>
                </a:cubicBezTo>
                <a:cubicBezTo>
                  <a:pt x="15" y="55"/>
                  <a:pt x="16" y="54"/>
                  <a:pt x="16" y="52"/>
                </a:cubicBezTo>
                <a:cubicBezTo>
                  <a:pt x="16" y="50"/>
                  <a:pt x="15" y="48"/>
                  <a:pt x="13" y="48"/>
                </a:cubicBezTo>
                <a:close/>
                <a:moveTo>
                  <a:pt x="32" y="48"/>
                </a:moveTo>
                <a:cubicBezTo>
                  <a:pt x="30" y="48"/>
                  <a:pt x="29" y="50"/>
                  <a:pt x="29" y="52"/>
                </a:cubicBezTo>
                <a:cubicBezTo>
                  <a:pt x="29" y="54"/>
                  <a:pt x="30" y="55"/>
                  <a:pt x="32" y="55"/>
                </a:cubicBezTo>
                <a:cubicBezTo>
                  <a:pt x="34" y="55"/>
                  <a:pt x="36" y="54"/>
                  <a:pt x="36" y="52"/>
                </a:cubicBezTo>
                <a:cubicBezTo>
                  <a:pt x="36" y="50"/>
                  <a:pt x="34" y="48"/>
                  <a:pt x="32" y="48"/>
                </a:cubicBezTo>
                <a:close/>
                <a:moveTo>
                  <a:pt x="23" y="48"/>
                </a:moveTo>
                <a:cubicBezTo>
                  <a:pt x="21" y="48"/>
                  <a:pt x="19" y="50"/>
                  <a:pt x="19" y="52"/>
                </a:cubicBezTo>
                <a:cubicBezTo>
                  <a:pt x="19" y="54"/>
                  <a:pt x="21" y="55"/>
                  <a:pt x="23" y="55"/>
                </a:cubicBezTo>
                <a:cubicBezTo>
                  <a:pt x="25" y="55"/>
                  <a:pt x="26" y="54"/>
                  <a:pt x="26" y="52"/>
                </a:cubicBezTo>
                <a:cubicBezTo>
                  <a:pt x="26" y="50"/>
                  <a:pt x="25" y="48"/>
                  <a:pt x="23" y="48"/>
                </a:cubicBezTo>
                <a:close/>
                <a:moveTo>
                  <a:pt x="13" y="58"/>
                </a:moveTo>
                <a:cubicBezTo>
                  <a:pt x="11" y="58"/>
                  <a:pt x="9" y="59"/>
                  <a:pt x="9" y="61"/>
                </a:cubicBezTo>
                <a:cubicBezTo>
                  <a:pt x="9" y="63"/>
                  <a:pt x="11" y="65"/>
                  <a:pt x="13" y="65"/>
                </a:cubicBezTo>
                <a:cubicBezTo>
                  <a:pt x="15" y="65"/>
                  <a:pt x="16" y="63"/>
                  <a:pt x="16" y="61"/>
                </a:cubicBezTo>
                <a:cubicBezTo>
                  <a:pt x="16" y="59"/>
                  <a:pt x="15" y="58"/>
                  <a:pt x="13" y="58"/>
                </a:cubicBezTo>
                <a:close/>
                <a:moveTo>
                  <a:pt x="45" y="61"/>
                </a:moveTo>
                <a:cubicBezTo>
                  <a:pt x="45" y="61"/>
                  <a:pt x="45" y="61"/>
                  <a:pt x="45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0"/>
                  <a:pt x="44" y="48"/>
                  <a:pt x="42" y="48"/>
                </a:cubicBezTo>
                <a:cubicBezTo>
                  <a:pt x="40" y="48"/>
                  <a:pt x="38" y="50"/>
                  <a:pt x="38" y="52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3"/>
                  <a:pt x="40" y="65"/>
                  <a:pt x="42" y="65"/>
                </a:cubicBezTo>
                <a:cubicBezTo>
                  <a:pt x="44" y="65"/>
                  <a:pt x="45" y="63"/>
                  <a:pt x="45" y="61"/>
                </a:cubicBezTo>
                <a:cubicBezTo>
                  <a:pt x="45" y="61"/>
                  <a:pt x="45" y="61"/>
                  <a:pt x="45" y="61"/>
                </a:cubicBezTo>
                <a:close/>
                <a:moveTo>
                  <a:pt x="32" y="58"/>
                </a:moveTo>
                <a:cubicBezTo>
                  <a:pt x="30" y="58"/>
                  <a:pt x="29" y="59"/>
                  <a:pt x="29" y="61"/>
                </a:cubicBezTo>
                <a:cubicBezTo>
                  <a:pt x="29" y="63"/>
                  <a:pt x="30" y="65"/>
                  <a:pt x="32" y="65"/>
                </a:cubicBezTo>
                <a:cubicBezTo>
                  <a:pt x="34" y="65"/>
                  <a:pt x="36" y="63"/>
                  <a:pt x="36" y="61"/>
                </a:cubicBezTo>
                <a:cubicBezTo>
                  <a:pt x="36" y="59"/>
                  <a:pt x="34" y="58"/>
                  <a:pt x="32" y="58"/>
                </a:cubicBezTo>
                <a:close/>
                <a:moveTo>
                  <a:pt x="23" y="58"/>
                </a:moveTo>
                <a:cubicBezTo>
                  <a:pt x="21" y="58"/>
                  <a:pt x="19" y="59"/>
                  <a:pt x="19" y="61"/>
                </a:cubicBezTo>
                <a:cubicBezTo>
                  <a:pt x="19" y="63"/>
                  <a:pt x="21" y="65"/>
                  <a:pt x="23" y="65"/>
                </a:cubicBezTo>
                <a:cubicBezTo>
                  <a:pt x="25" y="65"/>
                  <a:pt x="26" y="63"/>
                  <a:pt x="26" y="61"/>
                </a:cubicBezTo>
                <a:cubicBezTo>
                  <a:pt x="26" y="59"/>
                  <a:pt x="25" y="58"/>
                  <a:pt x="23" y="58"/>
                </a:cubicBezTo>
                <a:close/>
                <a:moveTo>
                  <a:pt x="13" y="39"/>
                </a:moveTo>
                <a:cubicBezTo>
                  <a:pt x="11" y="39"/>
                  <a:pt x="9" y="41"/>
                  <a:pt x="9" y="43"/>
                </a:cubicBezTo>
                <a:cubicBezTo>
                  <a:pt x="9" y="45"/>
                  <a:pt x="11" y="46"/>
                  <a:pt x="13" y="46"/>
                </a:cubicBezTo>
                <a:cubicBezTo>
                  <a:pt x="15" y="46"/>
                  <a:pt x="16" y="45"/>
                  <a:pt x="16" y="43"/>
                </a:cubicBezTo>
                <a:cubicBezTo>
                  <a:pt x="16" y="41"/>
                  <a:pt x="15" y="39"/>
                  <a:pt x="13" y="39"/>
                </a:cubicBezTo>
                <a:close/>
                <a:moveTo>
                  <a:pt x="42" y="39"/>
                </a:moveTo>
                <a:cubicBezTo>
                  <a:pt x="40" y="39"/>
                  <a:pt x="38" y="41"/>
                  <a:pt x="38" y="43"/>
                </a:cubicBezTo>
                <a:cubicBezTo>
                  <a:pt x="38" y="45"/>
                  <a:pt x="40" y="46"/>
                  <a:pt x="42" y="46"/>
                </a:cubicBezTo>
                <a:cubicBezTo>
                  <a:pt x="44" y="46"/>
                  <a:pt x="45" y="45"/>
                  <a:pt x="45" y="43"/>
                </a:cubicBezTo>
                <a:cubicBezTo>
                  <a:pt x="45" y="41"/>
                  <a:pt x="44" y="39"/>
                  <a:pt x="42" y="39"/>
                </a:cubicBezTo>
                <a:close/>
                <a:moveTo>
                  <a:pt x="32" y="39"/>
                </a:moveTo>
                <a:cubicBezTo>
                  <a:pt x="30" y="39"/>
                  <a:pt x="29" y="41"/>
                  <a:pt x="29" y="43"/>
                </a:cubicBezTo>
                <a:cubicBezTo>
                  <a:pt x="29" y="45"/>
                  <a:pt x="30" y="46"/>
                  <a:pt x="32" y="46"/>
                </a:cubicBezTo>
                <a:cubicBezTo>
                  <a:pt x="34" y="46"/>
                  <a:pt x="36" y="45"/>
                  <a:pt x="36" y="43"/>
                </a:cubicBezTo>
                <a:cubicBezTo>
                  <a:pt x="36" y="41"/>
                  <a:pt x="34" y="39"/>
                  <a:pt x="32" y="39"/>
                </a:cubicBezTo>
                <a:close/>
                <a:moveTo>
                  <a:pt x="23" y="39"/>
                </a:moveTo>
                <a:cubicBezTo>
                  <a:pt x="21" y="39"/>
                  <a:pt x="19" y="41"/>
                  <a:pt x="19" y="43"/>
                </a:cubicBezTo>
                <a:cubicBezTo>
                  <a:pt x="19" y="45"/>
                  <a:pt x="21" y="46"/>
                  <a:pt x="23" y="46"/>
                </a:cubicBezTo>
                <a:cubicBezTo>
                  <a:pt x="25" y="46"/>
                  <a:pt x="26" y="45"/>
                  <a:pt x="26" y="43"/>
                </a:cubicBezTo>
                <a:cubicBezTo>
                  <a:pt x="26" y="41"/>
                  <a:pt x="25" y="39"/>
                  <a:pt x="23" y="39"/>
                </a:cubicBezTo>
                <a:close/>
                <a:moveTo>
                  <a:pt x="42" y="30"/>
                </a:moveTo>
                <a:cubicBezTo>
                  <a:pt x="40" y="30"/>
                  <a:pt x="38" y="31"/>
                  <a:pt x="38" y="33"/>
                </a:cubicBezTo>
                <a:cubicBezTo>
                  <a:pt x="38" y="35"/>
                  <a:pt x="40" y="37"/>
                  <a:pt x="42" y="37"/>
                </a:cubicBezTo>
                <a:cubicBezTo>
                  <a:pt x="44" y="37"/>
                  <a:pt x="45" y="35"/>
                  <a:pt x="45" y="33"/>
                </a:cubicBezTo>
                <a:cubicBezTo>
                  <a:pt x="45" y="31"/>
                  <a:pt x="44" y="30"/>
                  <a:pt x="42" y="30"/>
                </a:cubicBezTo>
                <a:close/>
                <a:moveTo>
                  <a:pt x="32" y="30"/>
                </a:moveTo>
                <a:cubicBezTo>
                  <a:pt x="30" y="30"/>
                  <a:pt x="29" y="31"/>
                  <a:pt x="29" y="33"/>
                </a:cubicBezTo>
                <a:cubicBezTo>
                  <a:pt x="29" y="35"/>
                  <a:pt x="30" y="37"/>
                  <a:pt x="32" y="37"/>
                </a:cubicBezTo>
                <a:cubicBezTo>
                  <a:pt x="34" y="37"/>
                  <a:pt x="36" y="35"/>
                  <a:pt x="36" y="33"/>
                </a:cubicBezTo>
                <a:cubicBezTo>
                  <a:pt x="36" y="31"/>
                  <a:pt x="34" y="30"/>
                  <a:pt x="32" y="30"/>
                </a:cubicBezTo>
                <a:close/>
                <a:moveTo>
                  <a:pt x="23" y="30"/>
                </a:moveTo>
                <a:cubicBezTo>
                  <a:pt x="21" y="30"/>
                  <a:pt x="19" y="31"/>
                  <a:pt x="19" y="33"/>
                </a:cubicBezTo>
                <a:cubicBezTo>
                  <a:pt x="19" y="35"/>
                  <a:pt x="21" y="37"/>
                  <a:pt x="23" y="37"/>
                </a:cubicBezTo>
                <a:cubicBezTo>
                  <a:pt x="25" y="37"/>
                  <a:pt x="26" y="35"/>
                  <a:pt x="26" y="33"/>
                </a:cubicBezTo>
                <a:cubicBezTo>
                  <a:pt x="26" y="31"/>
                  <a:pt x="25" y="30"/>
                  <a:pt x="23" y="30"/>
                </a:cubicBezTo>
                <a:close/>
                <a:moveTo>
                  <a:pt x="7" y="7"/>
                </a:moveTo>
                <a:cubicBezTo>
                  <a:pt x="7" y="24"/>
                  <a:pt x="7" y="24"/>
                  <a:pt x="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7"/>
                  <a:pt x="47" y="7"/>
                  <a:pt x="47" y="7"/>
                </a:cubicBezTo>
                <a:lnTo>
                  <a:pt x="7" y="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1" name="Freeform 56">
            <a:extLst>
              <a:ext uri="{FF2B5EF4-FFF2-40B4-BE49-F238E27FC236}">
                <a16:creationId xmlns:a16="http://schemas.microsoft.com/office/drawing/2014/main" id="{77C46D47-272A-4C0F-BF6B-C2263F243ABD}"/>
              </a:ext>
            </a:extLst>
          </p:cNvPr>
          <p:cNvSpPr>
            <a:spLocks noEditPoints="1"/>
          </p:cNvSpPr>
          <p:nvPr/>
        </p:nvSpPr>
        <p:spPr bwMode="auto">
          <a:xfrm>
            <a:off x="9517063" y="2136775"/>
            <a:ext cx="671512" cy="731838"/>
          </a:xfrm>
          <a:custGeom>
            <a:avLst/>
            <a:gdLst>
              <a:gd name="T0" fmla="*/ 240542 w 67"/>
              <a:gd name="T1" fmla="*/ 491234 h 73"/>
              <a:gd name="T2" fmla="*/ 210474 w 67"/>
              <a:gd name="T3" fmla="*/ 571435 h 73"/>
              <a:gd name="T4" fmla="*/ 200451 w 67"/>
              <a:gd name="T5" fmla="*/ 621561 h 73"/>
              <a:gd name="T6" fmla="*/ 160361 w 67"/>
              <a:gd name="T7" fmla="*/ 571435 h 73"/>
              <a:gd name="T8" fmla="*/ 0 w 67"/>
              <a:gd name="T9" fmla="*/ 441108 h 73"/>
              <a:gd name="T10" fmla="*/ 120271 w 67"/>
              <a:gd name="T11" fmla="*/ 471183 h 73"/>
              <a:gd name="T12" fmla="*/ 160361 w 67"/>
              <a:gd name="T13" fmla="*/ 380957 h 73"/>
              <a:gd name="T14" fmla="*/ 20045 w 67"/>
              <a:gd name="T15" fmla="*/ 240604 h 73"/>
              <a:gd name="T16" fmla="*/ 160361 w 67"/>
              <a:gd name="T17" fmla="*/ 120302 h 73"/>
              <a:gd name="T18" fmla="*/ 210474 w 67"/>
              <a:gd name="T19" fmla="*/ 100252 h 73"/>
              <a:gd name="T20" fmla="*/ 300677 w 67"/>
              <a:gd name="T21" fmla="*/ 160403 h 73"/>
              <a:gd name="T22" fmla="*/ 310700 w 67"/>
              <a:gd name="T23" fmla="*/ 230579 h 73"/>
              <a:gd name="T24" fmla="*/ 210474 w 67"/>
              <a:gd name="T25" fmla="*/ 190478 h 73"/>
              <a:gd name="T26" fmla="*/ 280632 w 67"/>
              <a:gd name="T27" fmla="*/ 330831 h 73"/>
              <a:gd name="T28" fmla="*/ 260587 w 67"/>
              <a:gd name="T29" fmla="*/ 411032 h 73"/>
              <a:gd name="T30" fmla="*/ 210474 w 67"/>
              <a:gd name="T31" fmla="*/ 501259 h 73"/>
              <a:gd name="T32" fmla="*/ 451016 w 67"/>
              <a:gd name="T33" fmla="*/ 0 h 73"/>
              <a:gd name="T34" fmla="*/ 290654 w 67"/>
              <a:gd name="T35" fmla="*/ 731838 h 73"/>
              <a:gd name="T36" fmla="*/ 491106 w 67"/>
              <a:gd name="T37" fmla="*/ 601511 h 73"/>
              <a:gd name="T38" fmla="*/ 581309 w 67"/>
              <a:gd name="T39" fmla="*/ 501259 h 73"/>
              <a:gd name="T40" fmla="*/ 370835 w 67"/>
              <a:gd name="T41" fmla="*/ 461158 h 73"/>
              <a:gd name="T42" fmla="*/ 561264 w 67"/>
              <a:gd name="T43" fmla="*/ 441108 h 73"/>
              <a:gd name="T44" fmla="*/ 390880 w 67"/>
              <a:gd name="T45" fmla="*/ 401007 h 73"/>
              <a:gd name="T46" fmla="*/ 561264 w 67"/>
              <a:gd name="T47" fmla="*/ 370932 h 73"/>
              <a:gd name="T48" fmla="*/ 410925 w 67"/>
              <a:gd name="T49" fmla="*/ 330831 h 73"/>
              <a:gd name="T50" fmla="*/ 491106 w 67"/>
              <a:gd name="T51" fmla="*/ 220554 h 73"/>
              <a:gd name="T52" fmla="*/ 611377 w 67"/>
              <a:gd name="T53" fmla="*/ 270680 h 73"/>
              <a:gd name="T54" fmla="*/ 661489 w 67"/>
              <a:gd name="T55" fmla="*/ 220554 h 73"/>
              <a:gd name="T56" fmla="*/ 451016 w 67"/>
              <a:gd name="T57" fmla="*/ 150378 h 73"/>
              <a:gd name="T58" fmla="*/ 160361 w 67"/>
              <a:gd name="T59" fmla="*/ 190478 h 73"/>
              <a:gd name="T60" fmla="*/ 110248 w 67"/>
              <a:gd name="T61" fmla="*/ 240604 h 73"/>
              <a:gd name="T62" fmla="*/ 160361 w 67"/>
              <a:gd name="T63" fmla="*/ 290730 h 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73"/>
              <a:gd name="T98" fmla="*/ 67 w 67"/>
              <a:gd name="T99" fmla="*/ 73 h 7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73">
                <a:moveTo>
                  <a:pt x="21" y="50"/>
                </a:moveTo>
                <a:cubicBezTo>
                  <a:pt x="22" y="50"/>
                  <a:pt x="23" y="50"/>
                  <a:pt x="24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60"/>
                  <a:pt x="21" y="60"/>
                  <a:pt x="21" y="60"/>
                </a:cubicBezTo>
                <a:cubicBezTo>
                  <a:pt x="20" y="62"/>
                  <a:pt x="20" y="62"/>
                  <a:pt x="20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57"/>
                  <a:pt x="16" y="57"/>
                  <a:pt x="16" y="57"/>
                </a:cubicBezTo>
                <a:cubicBezTo>
                  <a:pt x="11" y="57"/>
                  <a:pt x="8" y="55"/>
                  <a:pt x="5" y="53"/>
                </a:cubicBezTo>
                <a:cubicBezTo>
                  <a:pt x="3" y="51"/>
                  <a:pt x="1" y="48"/>
                  <a:pt x="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5"/>
                  <a:pt x="11" y="46"/>
                  <a:pt x="12" y="47"/>
                </a:cubicBezTo>
                <a:cubicBezTo>
                  <a:pt x="13" y="49"/>
                  <a:pt x="14" y="49"/>
                  <a:pt x="16" y="50"/>
                </a:cubicBezTo>
                <a:cubicBezTo>
                  <a:pt x="16" y="38"/>
                  <a:pt x="16" y="38"/>
                  <a:pt x="16" y="38"/>
                </a:cubicBezTo>
                <a:cubicBezTo>
                  <a:pt x="11" y="36"/>
                  <a:pt x="7" y="35"/>
                  <a:pt x="5" y="33"/>
                </a:cubicBezTo>
                <a:cubicBezTo>
                  <a:pt x="3" y="30"/>
                  <a:pt x="2" y="28"/>
                  <a:pt x="2" y="24"/>
                </a:cubicBezTo>
                <a:cubicBezTo>
                  <a:pt x="2" y="21"/>
                  <a:pt x="3" y="18"/>
                  <a:pt x="6" y="16"/>
                </a:cubicBezTo>
                <a:cubicBezTo>
                  <a:pt x="8" y="14"/>
                  <a:pt x="11" y="13"/>
                  <a:pt x="16" y="12"/>
                </a:cubicBezTo>
                <a:cubicBezTo>
                  <a:pt x="16" y="10"/>
                  <a:pt x="16" y="10"/>
                  <a:pt x="16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2"/>
                  <a:pt x="21" y="12"/>
                  <a:pt x="21" y="12"/>
                </a:cubicBezTo>
                <a:cubicBezTo>
                  <a:pt x="25" y="13"/>
                  <a:pt x="28" y="14"/>
                  <a:pt x="30" y="16"/>
                </a:cubicBezTo>
                <a:cubicBezTo>
                  <a:pt x="31" y="16"/>
                  <a:pt x="32" y="17"/>
                  <a:pt x="33" y="18"/>
                </a:cubicBezTo>
                <a:cubicBezTo>
                  <a:pt x="31" y="23"/>
                  <a:pt x="31" y="23"/>
                  <a:pt x="31" y="23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1"/>
                  <a:pt x="23" y="20"/>
                  <a:pt x="21" y="19"/>
                </a:cubicBezTo>
                <a:cubicBezTo>
                  <a:pt x="21" y="31"/>
                  <a:pt x="21" y="31"/>
                  <a:pt x="21" y="31"/>
                </a:cubicBezTo>
                <a:cubicBezTo>
                  <a:pt x="24" y="31"/>
                  <a:pt x="26" y="32"/>
                  <a:pt x="28" y="33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0"/>
                  <a:pt x="23" y="39"/>
                  <a:pt x="21" y="39"/>
                </a:cubicBezTo>
                <a:cubicBezTo>
                  <a:pt x="21" y="50"/>
                  <a:pt x="21" y="50"/>
                  <a:pt x="21" y="50"/>
                </a:cubicBezTo>
                <a:close/>
                <a:moveTo>
                  <a:pt x="49" y="1"/>
                </a:moveTo>
                <a:cubicBezTo>
                  <a:pt x="45" y="0"/>
                  <a:pt x="45" y="0"/>
                  <a:pt x="45" y="0"/>
                </a:cubicBezTo>
                <a:cubicBezTo>
                  <a:pt x="24" y="72"/>
                  <a:pt x="24" y="72"/>
                  <a:pt x="24" y="72"/>
                </a:cubicBezTo>
                <a:cubicBezTo>
                  <a:pt x="29" y="73"/>
                  <a:pt x="29" y="73"/>
                  <a:pt x="29" y="73"/>
                </a:cubicBezTo>
                <a:cubicBezTo>
                  <a:pt x="34" y="55"/>
                  <a:pt x="34" y="55"/>
                  <a:pt x="34" y="55"/>
                </a:cubicBezTo>
                <a:cubicBezTo>
                  <a:pt x="38" y="58"/>
                  <a:pt x="43" y="60"/>
                  <a:pt x="49" y="60"/>
                </a:cubicBezTo>
                <a:cubicBezTo>
                  <a:pt x="55" y="60"/>
                  <a:pt x="60" y="58"/>
                  <a:pt x="65" y="54"/>
                </a:cubicBezTo>
                <a:cubicBezTo>
                  <a:pt x="58" y="50"/>
                  <a:pt x="58" y="50"/>
                  <a:pt x="58" y="50"/>
                </a:cubicBezTo>
                <a:cubicBezTo>
                  <a:pt x="56" y="52"/>
                  <a:pt x="53" y="53"/>
                  <a:pt x="49" y="53"/>
                </a:cubicBezTo>
                <a:cubicBezTo>
                  <a:pt x="43" y="53"/>
                  <a:pt x="39" y="50"/>
                  <a:pt x="37" y="46"/>
                </a:cubicBezTo>
                <a:cubicBezTo>
                  <a:pt x="37" y="44"/>
                  <a:pt x="37" y="44"/>
                  <a:pt x="3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3"/>
                  <a:pt x="56" y="33"/>
                  <a:pt x="56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3" y="23"/>
                  <a:pt x="43" y="23"/>
                  <a:pt x="43" y="23"/>
                </a:cubicBezTo>
                <a:cubicBezTo>
                  <a:pt x="45" y="23"/>
                  <a:pt x="47" y="22"/>
                  <a:pt x="49" y="22"/>
                </a:cubicBezTo>
                <a:cubicBezTo>
                  <a:pt x="53" y="22"/>
                  <a:pt x="57" y="24"/>
                  <a:pt x="60" y="26"/>
                </a:cubicBezTo>
                <a:cubicBezTo>
                  <a:pt x="60" y="27"/>
                  <a:pt x="60" y="27"/>
                  <a:pt x="61" y="27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6" y="22"/>
                  <a:pt x="66" y="22"/>
                </a:cubicBezTo>
                <a:cubicBezTo>
                  <a:pt x="61" y="18"/>
                  <a:pt x="56" y="15"/>
                  <a:pt x="49" y="15"/>
                </a:cubicBezTo>
                <a:cubicBezTo>
                  <a:pt x="48" y="15"/>
                  <a:pt x="47" y="15"/>
                  <a:pt x="45" y="15"/>
                </a:cubicBezTo>
                <a:cubicBezTo>
                  <a:pt x="49" y="1"/>
                  <a:pt x="49" y="1"/>
                  <a:pt x="49" y="1"/>
                </a:cubicBezTo>
                <a:close/>
                <a:moveTo>
                  <a:pt x="16" y="19"/>
                </a:moveTo>
                <a:cubicBezTo>
                  <a:pt x="14" y="19"/>
                  <a:pt x="13" y="20"/>
                  <a:pt x="12" y="21"/>
                </a:cubicBezTo>
                <a:cubicBezTo>
                  <a:pt x="11" y="22"/>
                  <a:pt x="11" y="23"/>
                  <a:pt x="11" y="24"/>
                </a:cubicBezTo>
                <a:cubicBezTo>
                  <a:pt x="11" y="25"/>
                  <a:pt x="11" y="26"/>
                  <a:pt x="12" y="27"/>
                </a:cubicBezTo>
                <a:cubicBezTo>
                  <a:pt x="13" y="28"/>
                  <a:pt x="14" y="29"/>
                  <a:pt x="16" y="29"/>
                </a:cubicBezTo>
                <a:lnTo>
                  <a:pt x="16" y="1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2" name="Freeform 57">
            <a:extLst>
              <a:ext uri="{FF2B5EF4-FFF2-40B4-BE49-F238E27FC236}">
                <a16:creationId xmlns:a16="http://schemas.microsoft.com/office/drawing/2014/main" id="{7CF7F969-C661-41E2-B838-281909204337}"/>
              </a:ext>
            </a:extLst>
          </p:cNvPr>
          <p:cNvSpPr>
            <a:spLocks noEditPoints="1"/>
          </p:cNvSpPr>
          <p:nvPr/>
        </p:nvSpPr>
        <p:spPr bwMode="auto">
          <a:xfrm>
            <a:off x="10539413" y="1125538"/>
            <a:ext cx="701675" cy="650875"/>
          </a:xfrm>
          <a:custGeom>
            <a:avLst/>
            <a:gdLst>
              <a:gd name="T0" fmla="*/ 310742 w 70"/>
              <a:gd name="T1" fmla="*/ 420565 h 65"/>
              <a:gd name="T2" fmla="*/ 561340 w 70"/>
              <a:gd name="T3" fmla="*/ 530713 h 65"/>
              <a:gd name="T4" fmla="*/ 370885 w 70"/>
              <a:gd name="T5" fmla="*/ 80108 h 65"/>
              <a:gd name="T6" fmla="*/ 320766 w 70"/>
              <a:gd name="T7" fmla="*/ 180242 h 65"/>
              <a:gd name="T8" fmla="*/ 260622 w 70"/>
              <a:gd name="T9" fmla="*/ 60081 h 65"/>
              <a:gd name="T10" fmla="*/ 270646 w 70"/>
              <a:gd name="T11" fmla="*/ 20027 h 65"/>
              <a:gd name="T12" fmla="*/ 350838 w 70"/>
              <a:gd name="T13" fmla="*/ 30040 h 65"/>
              <a:gd name="T14" fmla="*/ 280670 w 70"/>
              <a:gd name="T15" fmla="*/ 70094 h 65"/>
              <a:gd name="T16" fmla="*/ 300718 w 70"/>
              <a:gd name="T17" fmla="*/ 40054 h 65"/>
              <a:gd name="T18" fmla="*/ 280670 w 70"/>
              <a:gd name="T19" fmla="*/ 40054 h 65"/>
              <a:gd name="T20" fmla="*/ 310742 w 70"/>
              <a:gd name="T21" fmla="*/ 150202 h 65"/>
              <a:gd name="T22" fmla="*/ 310742 w 70"/>
              <a:gd name="T23" fmla="*/ 140188 h 65"/>
              <a:gd name="T24" fmla="*/ 310742 w 70"/>
              <a:gd name="T25" fmla="*/ 140188 h 65"/>
              <a:gd name="T26" fmla="*/ 300718 w 70"/>
              <a:gd name="T27" fmla="*/ 80108 h 65"/>
              <a:gd name="T28" fmla="*/ 310742 w 70"/>
              <a:gd name="T29" fmla="*/ 110148 h 65"/>
              <a:gd name="T30" fmla="*/ 350838 w 70"/>
              <a:gd name="T31" fmla="*/ 80108 h 65"/>
              <a:gd name="T32" fmla="*/ 330790 w 70"/>
              <a:gd name="T33" fmla="*/ 90121 h 65"/>
              <a:gd name="T34" fmla="*/ 511220 w 70"/>
              <a:gd name="T35" fmla="*/ 270363 h 65"/>
              <a:gd name="T36" fmla="*/ 521244 w 70"/>
              <a:gd name="T37" fmla="*/ 360485 h 65"/>
              <a:gd name="T38" fmla="*/ 521244 w 70"/>
              <a:gd name="T39" fmla="*/ 360485 h 65"/>
              <a:gd name="T40" fmla="*/ 601436 w 70"/>
              <a:gd name="T41" fmla="*/ 250337 h 65"/>
              <a:gd name="T42" fmla="*/ 541292 w 70"/>
              <a:gd name="T43" fmla="*/ 240323 h 65"/>
              <a:gd name="T44" fmla="*/ 541292 w 70"/>
              <a:gd name="T45" fmla="*/ 330444 h 65"/>
              <a:gd name="T46" fmla="*/ 521244 w 70"/>
              <a:gd name="T47" fmla="*/ 330444 h 65"/>
              <a:gd name="T48" fmla="*/ 531268 w 70"/>
              <a:gd name="T49" fmla="*/ 340458 h 65"/>
              <a:gd name="T50" fmla="*/ 591412 w 70"/>
              <a:gd name="T51" fmla="*/ 270363 h 65"/>
              <a:gd name="T52" fmla="*/ 581388 w 70"/>
              <a:gd name="T53" fmla="*/ 280377 h 65"/>
              <a:gd name="T54" fmla="*/ 581388 w 70"/>
              <a:gd name="T55" fmla="*/ 280377 h 65"/>
              <a:gd name="T56" fmla="*/ 541292 w 70"/>
              <a:gd name="T57" fmla="*/ 310417 h 65"/>
              <a:gd name="T58" fmla="*/ 551316 w 70"/>
              <a:gd name="T59" fmla="*/ 290390 h 65"/>
              <a:gd name="T60" fmla="*/ 521244 w 70"/>
              <a:gd name="T61" fmla="*/ 280377 h 65"/>
              <a:gd name="T62" fmla="*/ 531268 w 70"/>
              <a:gd name="T63" fmla="*/ 290390 h 65"/>
              <a:gd name="T64" fmla="*/ 390933 w 70"/>
              <a:gd name="T65" fmla="*/ 210283 h 65"/>
              <a:gd name="T66" fmla="*/ 290694 w 70"/>
              <a:gd name="T67" fmla="*/ 250337 h 65"/>
              <a:gd name="T68" fmla="*/ 290694 w 70"/>
              <a:gd name="T69" fmla="*/ 260350 h 65"/>
              <a:gd name="T70" fmla="*/ 441053 w 70"/>
              <a:gd name="T71" fmla="*/ 320431 h 65"/>
              <a:gd name="T72" fmla="*/ 441053 w 70"/>
              <a:gd name="T73" fmla="*/ 240323 h 65"/>
              <a:gd name="T74" fmla="*/ 330790 w 70"/>
              <a:gd name="T75" fmla="*/ 280377 h 65"/>
              <a:gd name="T76" fmla="*/ 310742 w 70"/>
              <a:gd name="T77" fmla="*/ 260350 h 65"/>
              <a:gd name="T78" fmla="*/ 320766 w 70"/>
              <a:gd name="T79" fmla="*/ 250337 h 65"/>
              <a:gd name="T80" fmla="*/ 421005 w 70"/>
              <a:gd name="T81" fmla="*/ 310417 h 65"/>
              <a:gd name="T82" fmla="*/ 410981 w 70"/>
              <a:gd name="T83" fmla="*/ 300404 h 65"/>
              <a:gd name="T84" fmla="*/ 410981 w 70"/>
              <a:gd name="T85" fmla="*/ 300404 h 65"/>
              <a:gd name="T86" fmla="*/ 360861 w 70"/>
              <a:gd name="T87" fmla="*/ 270363 h 65"/>
              <a:gd name="T88" fmla="*/ 380909 w 70"/>
              <a:gd name="T89" fmla="*/ 280377 h 65"/>
              <a:gd name="T90" fmla="*/ 431029 w 70"/>
              <a:gd name="T91" fmla="*/ 270363 h 65"/>
              <a:gd name="T92" fmla="*/ 330790 w 70"/>
              <a:gd name="T93" fmla="*/ 220296 h 65"/>
              <a:gd name="T94" fmla="*/ 561340 w 70"/>
              <a:gd name="T95" fmla="*/ 90121 h 65"/>
              <a:gd name="T96" fmla="*/ 671603 w 70"/>
              <a:gd name="T97" fmla="*/ 130175 h 65"/>
              <a:gd name="T98" fmla="*/ 541292 w 70"/>
              <a:gd name="T99" fmla="*/ 210283 h 65"/>
              <a:gd name="T100" fmla="*/ 501196 w 70"/>
              <a:gd name="T101" fmla="*/ 190256 h 65"/>
              <a:gd name="T102" fmla="*/ 511220 w 70"/>
              <a:gd name="T103" fmla="*/ 110148 h 65"/>
              <a:gd name="T104" fmla="*/ 551316 w 70"/>
              <a:gd name="T105" fmla="*/ 180242 h 65"/>
              <a:gd name="T106" fmla="*/ 531268 w 70"/>
              <a:gd name="T107" fmla="*/ 160215 h 65"/>
              <a:gd name="T108" fmla="*/ 531268 w 70"/>
              <a:gd name="T109" fmla="*/ 180242 h 65"/>
              <a:gd name="T110" fmla="*/ 641531 w 70"/>
              <a:gd name="T111" fmla="*/ 140188 h 65"/>
              <a:gd name="T112" fmla="*/ 631508 w 70"/>
              <a:gd name="T113" fmla="*/ 150202 h 65"/>
              <a:gd name="T114" fmla="*/ 631508 w 70"/>
              <a:gd name="T115" fmla="*/ 150202 h 65"/>
              <a:gd name="T116" fmla="*/ 571364 w 70"/>
              <a:gd name="T117" fmla="*/ 150202 h 65"/>
              <a:gd name="T118" fmla="*/ 591412 w 70"/>
              <a:gd name="T119" fmla="*/ 150202 h 65"/>
              <a:gd name="T120" fmla="*/ 571364 w 70"/>
              <a:gd name="T121" fmla="*/ 110148 h 65"/>
              <a:gd name="T122" fmla="*/ 571364 w 70"/>
              <a:gd name="T123" fmla="*/ 130175 h 6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"/>
              <a:gd name="T187" fmla="*/ 0 h 65"/>
              <a:gd name="T188" fmla="*/ 70 w 70"/>
              <a:gd name="T189" fmla="*/ 65 h 6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" h="65">
                <a:moveTo>
                  <a:pt x="0" y="65"/>
                </a:moveTo>
                <a:cubicBezTo>
                  <a:pt x="10" y="46"/>
                  <a:pt x="24" y="27"/>
                  <a:pt x="49" y="36"/>
                </a:cubicBezTo>
                <a:cubicBezTo>
                  <a:pt x="49" y="40"/>
                  <a:pt x="49" y="40"/>
                  <a:pt x="49" y="40"/>
                </a:cubicBezTo>
                <a:cubicBezTo>
                  <a:pt x="47" y="42"/>
                  <a:pt x="42" y="43"/>
                  <a:pt x="31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45" y="46"/>
                  <a:pt x="54" y="45"/>
                  <a:pt x="63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56" y="53"/>
                  <a:pt x="56" y="53"/>
                  <a:pt x="56" y="53"/>
                </a:cubicBezTo>
                <a:cubicBezTo>
                  <a:pt x="27" y="54"/>
                  <a:pt x="27" y="54"/>
                  <a:pt x="27" y="54"/>
                </a:cubicBezTo>
                <a:cubicBezTo>
                  <a:pt x="24" y="65"/>
                  <a:pt x="24" y="65"/>
                  <a:pt x="24" y="65"/>
                </a:cubicBezTo>
                <a:cubicBezTo>
                  <a:pt x="0" y="65"/>
                  <a:pt x="0" y="65"/>
                  <a:pt x="0" y="65"/>
                </a:cubicBezTo>
                <a:close/>
                <a:moveTo>
                  <a:pt x="37" y="8"/>
                </a:moveTo>
                <a:cubicBezTo>
                  <a:pt x="37" y="10"/>
                  <a:pt x="38" y="11"/>
                  <a:pt x="38" y="13"/>
                </a:cubicBezTo>
                <a:cubicBezTo>
                  <a:pt x="38" y="15"/>
                  <a:pt x="37" y="16"/>
                  <a:pt x="36" y="16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30" y="17"/>
                  <a:pt x="29" y="16"/>
                </a:cubicBezTo>
                <a:cubicBezTo>
                  <a:pt x="28" y="14"/>
                  <a:pt x="27" y="13"/>
                  <a:pt x="27" y="11"/>
                </a:cubicBezTo>
                <a:cubicBezTo>
                  <a:pt x="26" y="9"/>
                  <a:pt x="26" y="7"/>
                  <a:pt x="26" y="6"/>
                </a:cubicBezTo>
                <a:cubicBezTo>
                  <a:pt x="26" y="4"/>
                  <a:pt x="26" y="3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4" y="1"/>
                  <a:pt x="35" y="3"/>
                </a:cubicBezTo>
                <a:cubicBezTo>
                  <a:pt x="35" y="4"/>
                  <a:pt x="36" y="6"/>
                  <a:pt x="37" y="8"/>
                </a:cubicBezTo>
                <a:close/>
                <a:moveTo>
                  <a:pt x="30" y="5"/>
                </a:move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5"/>
                </a:cubicBezTo>
                <a:close/>
                <a:moveTo>
                  <a:pt x="28" y="5"/>
                </a:move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5"/>
                  <a:pt x="28" y="5"/>
                </a:cubicBezTo>
                <a:close/>
                <a:moveTo>
                  <a:pt x="33" y="15"/>
                </a:move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lose/>
                <a:moveTo>
                  <a:pt x="31" y="14"/>
                </a:moveTo>
                <a:cubicBezTo>
                  <a:pt x="33" y="14"/>
                  <a:pt x="33" y="14"/>
                  <a:pt x="33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1" y="14"/>
                  <a:pt x="31" y="14"/>
                </a:cubicBezTo>
                <a:close/>
                <a:moveTo>
                  <a:pt x="30" y="8"/>
                </a:moveTo>
                <a:cubicBezTo>
                  <a:pt x="28" y="8"/>
                  <a:pt x="28" y="8"/>
                  <a:pt x="28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lose/>
                <a:moveTo>
                  <a:pt x="29" y="12"/>
                </a:move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2"/>
                  <a:pt x="29" y="12"/>
                </a:cubicBezTo>
                <a:close/>
                <a:moveTo>
                  <a:pt x="35" y="13"/>
                </a:moveTo>
                <a:cubicBezTo>
                  <a:pt x="35" y="12"/>
                  <a:pt x="35" y="10"/>
                  <a:pt x="35" y="8"/>
                </a:cubicBezTo>
                <a:cubicBezTo>
                  <a:pt x="34" y="7"/>
                  <a:pt x="33" y="5"/>
                  <a:pt x="33" y="4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2" y="4"/>
                </a:cubicBezTo>
                <a:cubicBezTo>
                  <a:pt x="32" y="5"/>
                  <a:pt x="32" y="7"/>
                  <a:pt x="33" y="9"/>
                </a:cubicBezTo>
                <a:cubicBezTo>
                  <a:pt x="34" y="11"/>
                  <a:pt x="34" y="12"/>
                  <a:pt x="35" y="13"/>
                </a:cubicBezTo>
                <a:cubicBezTo>
                  <a:pt x="35" y="14"/>
                  <a:pt x="35" y="14"/>
                  <a:pt x="36" y="14"/>
                </a:cubicBezTo>
                <a:cubicBezTo>
                  <a:pt x="36" y="14"/>
                  <a:pt x="35" y="14"/>
                  <a:pt x="35" y="13"/>
                </a:cubicBezTo>
                <a:close/>
                <a:moveTo>
                  <a:pt x="51" y="27"/>
                </a:moveTo>
                <a:cubicBezTo>
                  <a:pt x="50" y="28"/>
                  <a:pt x="49" y="30"/>
                  <a:pt x="49" y="31"/>
                </a:cubicBezTo>
                <a:cubicBezTo>
                  <a:pt x="48" y="32"/>
                  <a:pt x="48" y="33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6"/>
                  <a:pt x="54" y="36"/>
                  <a:pt x="55" y="35"/>
                </a:cubicBezTo>
                <a:cubicBezTo>
                  <a:pt x="56" y="34"/>
                  <a:pt x="57" y="33"/>
                  <a:pt x="58" y="32"/>
                </a:cubicBezTo>
                <a:cubicBezTo>
                  <a:pt x="59" y="31"/>
                  <a:pt x="60" y="29"/>
                  <a:pt x="60" y="28"/>
                </a:cubicBezTo>
                <a:cubicBezTo>
                  <a:pt x="60" y="27"/>
                  <a:pt x="60" y="26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57" y="23"/>
                  <a:pt x="57" y="23"/>
                  <a:pt x="57" y="23"/>
                </a:cubicBezTo>
                <a:cubicBezTo>
                  <a:pt x="56" y="23"/>
                  <a:pt x="55" y="23"/>
                  <a:pt x="54" y="24"/>
                </a:cubicBezTo>
                <a:cubicBezTo>
                  <a:pt x="53" y="25"/>
                  <a:pt x="52" y="26"/>
                  <a:pt x="51" y="27"/>
                </a:cubicBezTo>
                <a:close/>
                <a:moveTo>
                  <a:pt x="53" y="33"/>
                </a:move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2"/>
                  <a:pt x="53" y="32"/>
                  <a:pt x="53" y="33"/>
                </a:cubicBezTo>
                <a:close/>
                <a:moveTo>
                  <a:pt x="53" y="34"/>
                </a:move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lose/>
                <a:moveTo>
                  <a:pt x="57" y="26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9" y="27"/>
                  <a:pt x="59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lose/>
                <a:moveTo>
                  <a:pt x="58" y="28"/>
                </a:moveTo>
                <a:cubicBezTo>
                  <a:pt x="57" y="27"/>
                  <a:pt x="57" y="27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lose/>
                <a:moveTo>
                  <a:pt x="54" y="31"/>
                </a:moveTo>
                <a:cubicBezTo>
                  <a:pt x="55" y="32"/>
                  <a:pt x="55" y="32"/>
                  <a:pt x="55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lose/>
                <a:moveTo>
                  <a:pt x="57" y="30"/>
                </a:move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5" y="29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lose/>
                <a:moveTo>
                  <a:pt x="55" y="25"/>
                </a:moveTo>
                <a:cubicBezTo>
                  <a:pt x="54" y="26"/>
                  <a:pt x="53" y="27"/>
                  <a:pt x="52" y="28"/>
                </a:cubicBezTo>
                <a:cubicBezTo>
                  <a:pt x="51" y="29"/>
                  <a:pt x="51" y="30"/>
                  <a:pt x="50" y="31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1" y="32"/>
                </a:cubicBezTo>
                <a:cubicBezTo>
                  <a:pt x="52" y="31"/>
                  <a:pt x="53" y="30"/>
                  <a:pt x="53" y="29"/>
                </a:cubicBezTo>
                <a:cubicBezTo>
                  <a:pt x="54" y="28"/>
                  <a:pt x="55" y="26"/>
                  <a:pt x="55" y="26"/>
                </a:cubicBezTo>
                <a:cubicBezTo>
                  <a:pt x="55" y="25"/>
                  <a:pt x="56" y="25"/>
                  <a:pt x="56" y="25"/>
                </a:cubicBezTo>
                <a:cubicBezTo>
                  <a:pt x="56" y="25"/>
                  <a:pt x="55" y="25"/>
                  <a:pt x="55" y="25"/>
                </a:cubicBezTo>
                <a:close/>
                <a:moveTo>
                  <a:pt x="39" y="21"/>
                </a:moveTo>
                <a:cubicBezTo>
                  <a:pt x="37" y="21"/>
                  <a:pt x="36" y="20"/>
                  <a:pt x="34" y="20"/>
                </a:cubicBezTo>
                <a:cubicBezTo>
                  <a:pt x="32" y="20"/>
                  <a:pt x="31" y="20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7"/>
                  <a:pt x="29" y="28"/>
                  <a:pt x="31" y="29"/>
                </a:cubicBezTo>
                <a:cubicBezTo>
                  <a:pt x="32" y="30"/>
                  <a:pt x="33" y="31"/>
                  <a:pt x="35" y="31"/>
                </a:cubicBezTo>
                <a:cubicBezTo>
                  <a:pt x="37" y="32"/>
                  <a:pt x="39" y="33"/>
                  <a:pt x="40" y="33"/>
                </a:cubicBezTo>
                <a:cubicBezTo>
                  <a:pt x="42" y="33"/>
                  <a:pt x="43" y="33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5" y="25"/>
                  <a:pt x="44" y="24"/>
                </a:cubicBezTo>
                <a:cubicBezTo>
                  <a:pt x="43" y="23"/>
                  <a:pt x="41" y="22"/>
                  <a:pt x="39" y="21"/>
                </a:cubicBezTo>
                <a:close/>
                <a:moveTo>
                  <a:pt x="33" y="25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3" y="28"/>
                  <a:pt x="33" y="28"/>
                </a:cubicBezTo>
                <a:cubicBezTo>
                  <a:pt x="34" y="26"/>
                  <a:pt x="34" y="26"/>
                  <a:pt x="34" y="26"/>
                </a:cubicBezTo>
                <a:cubicBezTo>
                  <a:pt x="33" y="26"/>
                  <a:pt x="33" y="25"/>
                  <a:pt x="33" y="25"/>
                </a:cubicBezTo>
                <a:close/>
                <a:moveTo>
                  <a:pt x="32" y="27"/>
                </a:move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7"/>
                  <a:pt x="32" y="27"/>
                  <a:pt x="32" y="27"/>
                </a:cubicBezTo>
                <a:close/>
                <a:moveTo>
                  <a:pt x="42" y="29"/>
                </a:move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2" y="29"/>
                  <a:pt x="42" y="29"/>
                </a:cubicBezTo>
                <a:close/>
                <a:moveTo>
                  <a:pt x="41" y="30"/>
                </a:move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8"/>
                  <a:pt x="41" y="28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1" y="30"/>
                </a:cubicBezTo>
                <a:close/>
                <a:moveTo>
                  <a:pt x="35" y="27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29"/>
                  <a:pt x="35" y="29"/>
                  <a:pt x="35" y="29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7"/>
                </a:cubicBezTo>
                <a:close/>
                <a:moveTo>
                  <a:pt x="38" y="30"/>
                </a:move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8" y="30"/>
                  <a:pt x="38" y="30"/>
                </a:cubicBezTo>
                <a:close/>
                <a:moveTo>
                  <a:pt x="42" y="26"/>
                </a:moveTo>
                <a:cubicBezTo>
                  <a:pt x="43" y="26"/>
                  <a:pt x="43" y="27"/>
                  <a:pt x="43" y="27"/>
                </a:cubicBezTo>
                <a:cubicBezTo>
                  <a:pt x="43" y="27"/>
                  <a:pt x="43" y="26"/>
                  <a:pt x="42" y="26"/>
                </a:cubicBezTo>
                <a:cubicBezTo>
                  <a:pt x="41" y="26"/>
                  <a:pt x="39" y="26"/>
                  <a:pt x="38" y="25"/>
                </a:cubicBezTo>
                <a:cubicBezTo>
                  <a:pt x="36" y="24"/>
                  <a:pt x="35" y="24"/>
                  <a:pt x="34" y="23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4" y="22"/>
                </a:cubicBezTo>
                <a:cubicBezTo>
                  <a:pt x="35" y="22"/>
                  <a:pt x="37" y="23"/>
                  <a:pt x="38" y="24"/>
                </a:cubicBezTo>
                <a:cubicBezTo>
                  <a:pt x="40" y="24"/>
                  <a:pt x="41" y="25"/>
                  <a:pt x="42" y="26"/>
                </a:cubicBezTo>
                <a:close/>
                <a:moveTo>
                  <a:pt x="56" y="9"/>
                </a:moveTo>
                <a:cubicBezTo>
                  <a:pt x="58" y="8"/>
                  <a:pt x="60" y="7"/>
                  <a:pt x="61" y="7"/>
                </a:cubicBezTo>
                <a:cubicBezTo>
                  <a:pt x="63" y="7"/>
                  <a:pt x="64" y="8"/>
                  <a:pt x="65" y="9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4"/>
                  <a:pt x="66" y="16"/>
                  <a:pt x="65" y="17"/>
                </a:cubicBezTo>
                <a:cubicBezTo>
                  <a:pt x="63" y="18"/>
                  <a:pt x="62" y="19"/>
                  <a:pt x="60" y="19"/>
                </a:cubicBezTo>
                <a:cubicBezTo>
                  <a:pt x="58" y="20"/>
                  <a:pt x="56" y="21"/>
                  <a:pt x="54" y="21"/>
                </a:cubicBezTo>
                <a:cubicBezTo>
                  <a:pt x="52" y="21"/>
                  <a:pt x="51" y="20"/>
                  <a:pt x="51" y="19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4"/>
                  <a:pt x="49" y="13"/>
                  <a:pt x="51" y="11"/>
                </a:cubicBezTo>
                <a:cubicBezTo>
                  <a:pt x="52" y="10"/>
                  <a:pt x="54" y="10"/>
                  <a:pt x="56" y="9"/>
                </a:cubicBezTo>
                <a:close/>
                <a:moveTo>
                  <a:pt x="54" y="16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53" y="18"/>
                </a:move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63" y="12"/>
                </a:move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2"/>
                  <a:pt x="64" y="12"/>
                  <a:pt x="64" y="12"/>
                </a:cubicBezTo>
                <a:cubicBezTo>
                  <a:pt x="63" y="12"/>
                  <a:pt x="63" y="12"/>
                  <a:pt x="63" y="12"/>
                </a:cubicBezTo>
                <a:close/>
                <a:moveTo>
                  <a:pt x="63" y="15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56" y="16"/>
                </a:move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8" y="17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6" y="16"/>
                  <a:pt x="56" y="16"/>
                </a:cubicBezTo>
                <a:close/>
                <a:moveTo>
                  <a:pt x="61" y="16"/>
                </a:move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4"/>
                  <a:pt x="59" y="15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6"/>
                  <a:pt x="61" y="16"/>
                  <a:pt x="61" y="16"/>
                </a:cubicBezTo>
                <a:close/>
                <a:moveTo>
                  <a:pt x="61" y="10"/>
                </a:moveTo>
                <a:cubicBezTo>
                  <a:pt x="60" y="10"/>
                  <a:pt x="58" y="10"/>
                  <a:pt x="57" y="11"/>
                </a:cubicBezTo>
                <a:cubicBezTo>
                  <a:pt x="55" y="12"/>
                  <a:pt x="53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2" y="14"/>
                  <a:pt x="52" y="14"/>
                </a:cubicBezTo>
                <a:cubicBezTo>
                  <a:pt x="54" y="14"/>
                  <a:pt x="55" y="13"/>
                  <a:pt x="57" y="13"/>
                </a:cubicBezTo>
                <a:cubicBezTo>
                  <a:pt x="59" y="12"/>
                  <a:pt x="61" y="11"/>
                  <a:pt x="62" y="10"/>
                </a:cubicBezTo>
                <a:cubicBezTo>
                  <a:pt x="62" y="10"/>
                  <a:pt x="63" y="10"/>
                  <a:pt x="63" y="10"/>
                </a:cubicBezTo>
                <a:cubicBezTo>
                  <a:pt x="63" y="10"/>
                  <a:pt x="62" y="10"/>
                  <a:pt x="61" y="1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3" name="Freeform 58">
            <a:extLst>
              <a:ext uri="{FF2B5EF4-FFF2-40B4-BE49-F238E27FC236}">
                <a16:creationId xmlns:a16="http://schemas.microsoft.com/office/drawing/2014/main" id="{57CCE840-FDAB-4A5C-9605-95FF8C95CB88}"/>
              </a:ext>
            </a:extLst>
          </p:cNvPr>
          <p:cNvSpPr>
            <a:spLocks noEditPoints="1"/>
          </p:cNvSpPr>
          <p:nvPr/>
        </p:nvSpPr>
        <p:spPr bwMode="auto">
          <a:xfrm>
            <a:off x="10539413" y="2236788"/>
            <a:ext cx="701675" cy="561975"/>
          </a:xfrm>
          <a:custGeom>
            <a:avLst/>
            <a:gdLst>
              <a:gd name="T0" fmla="*/ 471125 w 70"/>
              <a:gd name="T1" fmla="*/ 40141 h 56"/>
              <a:gd name="T2" fmla="*/ 551316 w 70"/>
              <a:gd name="T3" fmla="*/ 50176 h 56"/>
              <a:gd name="T4" fmla="*/ 551316 w 70"/>
              <a:gd name="T5" fmla="*/ 321129 h 56"/>
              <a:gd name="T6" fmla="*/ 531268 w 70"/>
              <a:gd name="T7" fmla="*/ 341199 h 56"/>
              <a:gd name="T8" fmla="*/ 30072 w 70"/>
              <a:gd name="T9" fmla="*/ 341199 h 56"/>
              <a:gd name="T10" fmla="*/ 0 w 70"/>
              <a:gd name="T11" fmla="*/ 321129 h 56"/>
              <a:gd name="T12" fmla="*/ 0 w 70"/>
              <a:gd name="T13" fmla="*/ 50176 h 56"/>
              <a:gd name="T14" fmla="*/ 631508 w 70"/>
              <a:gd name="T15" fmla="*/ 180635 h 56"/>
              <a:gd name="T16" fmla="*/ 611460 w 70"/>
              <a:gd name="T17" fmla="*/ 421481 h 56"/>
              <a:gd name="T18" fmla="*/ 591412 w 70"/>
              <a:gd name="T19" fmla="*/ 431517 h 56"/>
              <a:gd name="T20" fmla="*/ 230550 w 70"/>
              <a:gd name="T21" fmla="*/ 501763 h 56"/>
              <a:gd name="T22" fmla="*/ 180431 w 70"/>
              <a:gd name="T23" fmla="*/ 451587 h 56"/>
              <a:gd name="T24" fmla="*/ 160383 w 70"/>
              <a:gd name="T25" fmla="*/ 541904 h 56"/>
              <a:gd name="T26" fmla="*/ 180431 w 70"/>
              <a:gd name="T27" fmla="*/ 551940 h 56"/>
              <a:gd name="T28" fmla="*/ 681627 w 70"/>
              <a:gd name="T29" fmla="*/ 461622 h 56"/>
              <a:gd name="T30" fmla="*/ 691651 w 70"/>
              <a:gd name="T31" fmla="*/ 441552 h 56"/>
              <a:gd name="T32" fmla="*/ 641531 w 70"/>
              <a:gd name="T33" fmla="*/ 180635 h 56"/>
              <a:gd name="T34" fmla="*/ 571364 w 70"/>
              <a:gd name="T35" fmla="*/ 110388 h 56"/>
              <a:gd name="T36" fmla="*/ 581388 w 70"/>
              <a:gd name="T37" fmla="*/ 200705 h 56"/>
              <a:gd name="T38" fmla="*/ 581388 w 70"/>
              <a:gd name="T39" fmla="*/ 301058 h 56"/>
              <a:gd name="T40" fmla="*/ 571364 w 70"/>
              <a:gd name="T41" fmla="*/ 371305 h 56"/>
              <a:gd name="T42" fmla="*/ 511220 w 70"/>
              <a:gd name="T43" fmla="*/ 361270 h 56"/>
              <a:gd name="T44" fmla="*/ 170407 w 70"/>
              <a:gd name="T45" fmla="*/ 391375 h 56"/>
              <a:gd name="T46" fmla="*/ 80191 w 70"/>
              <a:gd name="T47" fmla="*/ 351234 h 56"/>
              <a:gd name="T48" fmla="*/ 90215 w 70"/>
              <a:gd name="T49" fmla="*/ 451587 h 56"/>
              <a:gd name="T50" fmla="*/ 581388 w 70"/>
              <a:gd name="T51" fmla="*/ 401411 h 56"/>
              <a:gd name="T52" fmla="*/ 631508 w 70"/>
              <a:gd name="T53" fmla="*/ 401411 h 56"/>
              <a:gd name="T54" fmla="*/ 601436 w 70"/>
              <a:gd name="T55" fmla="*/ 120423 h 56"/>
              <a:gd name="T56" fmla="*/ 591412 w 70"/>
              <a:gd name="T57" fmla="*/ 110388 h 56"/>
              <a:gd name="T58" fmla="*/ 330790 w 70"/>
              <a:gd name="T59" fmla="*/ 60212 h 56"/>
              <a:gd name="T60" fmla="*/ 330790 w 70"/>
              <a:gd name="T61" fmla="*/ 280988 h 56"/>
              <a:gd name="T62" fmla="*/ 451077 w 70"/>
              <a:gd name="T63" fmla="*/ 291023 h 56"/>
              <a:gd name="T64" fmla="*/ 521244 w 70"/>
              <a:gd name="T65" fmla="*/ 240846 h 56"/>
              <a:gd name="T66" fmla="*/ 461101 w 70"/>
              <a:gd name="T67" fmla="*/ 80282 h 56"/>
              <a:gd name="T68" fmla="*/ 330790 w 70"/>
              <a:gd name="T69" fmla="*/ 60212 h 56"/>
              <a:gd name="T70" fmla="*/ 170407 w 70"/>
              <a:gd name="T71" fmla="*/ 170600 h 56"/>
              <a:gd name="T72" fmla="*/ 90215 w 70"/>
              <a:gd name="T73" fmla="*/ 70247 h 56"/>
              <a:gd name="T74" fmla="*/ 40096 w 70"/>
              <a:gd name="T75" fmla="*/ 130458 h 56"/>
              <a:gd name="T76" fmla="*/ 90215 w 70"/>
              <a:gd name="T77" fmla="*/ 291023 h 56"/>
              <a:gd name="T78" fmla="*/ 220526 w 70"/>
              <a:gd name="T79" fmla="*/ 280988 h 56"/>
              <a:gd name="T80" fmla="*/ 310742 w 70"/>
              <a:gd name="T81" fmla="*/ 130458 h 56"/>
              <a:gd name="T82" fmla="*/ 280670 w 70"/>
              <a:gd name="T83" fmla="*/ 100353 h 56"/>
              <a:gd name="T84" fmla="*/ 270646 w 70"/>
              <a:gd name="T85" fmla="*/ 90317 h 56"/>
              <a:gd name="T86" fmla="*/ 240574 w 70"/>
              <a:gd name="T87" fmla="*/ 110388 h 56"/>
              <a:gd name="T88" fmla="*/ 240574 w 70"/>
              <a:gd name="T89" fmla="*/ 150529 h 56"/>
              <a:gd name="T90" fmla="*/ 270646 w 70"/>
              <a:gd name="T91" fmla="*/ 180635 h 56"/>
              <a:gd name="T92" fmla="*/ 280670 w 70"/>
              <a:gd name="T93" fmla="*/ 210741 h 56"/>
              <a:gd name="T94" fmla="*/ 270646 w 70"/>
              <a:gd name="T95" fmla="*/ 210741 h 56"/>
              <a:gd name="T96" fmla="*/ 270646 w 70"/>
              <a:gd name="T97" fmla="*/ 190670 h 56"/>
              <a:gd name="T98" fmla="*/ 240574 w 70"/>
              <a:gd name="T99" fmla="*/ 190670 h 56"/>
              <a:gd name="T100" fmla="*/ 250598 w 70"/>
              <a:gd name="T101" fmla="*/ 220776 h 56"/>
              <a:gd name="T102" fmla="*/ 270646 w 70"/>
              <a:gd name="T103" fmla="*/ 250882 h 56"/>
              <a:gd name="T104" fmla="*/ 280670 w 70"/>
              <a:gd name="T105" fmla="*/ 230811 h 56"/>
              <a:gd name="T106" fmla="*/ 320766 w 70"/>
              <a:gd name="T107" fmla="*/ 190670 h 56"/>
              <a:gd name="T108" fmla="*/ 310742 w 70"/>
              <a:gd name="T109" fmla="*/ 160564 h 56"/>
              <a:gd name="T110" fmla="*/ 270646 w 70"/>
              <a:gd name="T111" fmla="*/ 140494 h 56"/>
              <a:gd name="T112" fmla="*/ 270646 w 70"/>
              <a:gd name="T113" fmla="*/ 120423 h 56"/>
              <a:gd name="T114" fmla="*/ 280670 w 70"/>
              <a:gd name="T115" fmla="*/ 120423 h 56"/>
              <a:gd name="T116" fmla="*/ 280670 w 70"/>
              <a:gd name="T117" fmla="*/ 140494 h 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56"/>
              <a:gd name="T179" fmla="*/ 70 w 70"/>
              <a:gd name="T180" fmla="*/ 56 h 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56">
                <a:moveTo>
                  <a:pt x="2" y="5"/>
                </a:moveTo>
                <a:cubicBezTo>
                  <a:pt x="17" y="0"/>
                  <a:pt x="32" y="2"/>
                  <a:pt x="47" y="4"/>
                </a:cubicBezTo>
                <a:cubicBezTo>
                  <a:pt x="49" y="4"/>
                  <a:pt x="51" y="5"/>
                  <a:pt x="53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5" y="34"/>
                  <a:pt x="55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2" y="34"/>
                  <a:pt x="51" y="34"/>
                  <a:pt x="50" y="34"/>
                </a:cubicBezTo>
                <a:cubicBezTo>
                  <a:pt x="35" y="32"/>
                  <a:pt x="19" y="30"/>
                  <a:pt x="3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2" y="5"/>
                  <a:pt x="2" y="5"/>
                </a:cubicBezTo>
                <a:close/>
                <a:moveTo>
                  <a:pt x="63" y="18"/>
                </a:moveTo>
                <a:cubicBezTo>
                  <a:pt x="65" y="42"/>
                  <a:pt x="65" y="42"/>
                  <a:pt x="65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0" y="42"/>
                  <a:pt x="60" y="42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47" y="44"/>
                  <a:pt x="35" y="46"/>
                  <a:pt x="23" y="50"/>
                </a:cubicBezTo>
                <a:cubicBezTo>
                  <a:pt x="23" y="50"/>
                  <a:pt x="23" y="49"/>
                  <a:pt x="23" y="49"/>
                </a:cubicBezTo>
                <a:cubicBezTo>
                  <a:pt x="23" y="46"/>
                  <a:pt x="20" y="45"/>
                  <a:pt x="18" y="45"/>
                </a:cubicBezTo>
                <a:cubicBezTo>
                  <a:pt x="16" y="45"/>
                  <a:pt x="15" y="45"/>
                  <a:pt x="14" y="46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6"/>
                  <a:pt x="16" y="56"/>
                  <a:pt x="16" y="56"/>
                </a:cubicBezTo>
                <a:cubicBezTo>
                  <a:pt x="18" y="55"/>
                  <a:pt x="18" y="55"/>
                  <a:pt x="18" y="55"/>
                </a:cubicBezTo>
                <a:cubicBezTo>
                  <a:pt x="33" y="48"/>
                  <a:pt x="49" y="48"/>
                  <a:pt x="65" y="47"/>
                </a:cubicBezTo>
                <a:cubicBezTo>
                  <a:pt x="66" y="47"/>
                  <a:pt x="67" y="47"/>
                  <a:pt x="68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69" y="44"/>
                  <a:pt x="69" y="44"/>
                  <a:pt x="69" y="44"/>
                </a:cubicBezTo>
                <a:cubicBezTo>
                  <a:pt x="65" y="19"/>
                  <a:pt x="65" y="19"/>
                  <a:pt x="65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3" y="18"/>
                  <a:pt x="63" y="18"/>
                  <a:pt x="63" y="18"/>
                </a:cubicBezTo>
                <a:close/>
                <a:moveTo>
                  <a:pt x="57" y="11"/>
                </a:moveTo>
                <a:cubicBezTo>
                  <a:pt x="57" y="20"/>
                  <a:pt x="57" y="20"/>
                  <a:pt x="57" y="20"/>
                </a:cubicBezTo>
                <a:cubicBezTo>
                  <a:pt x="57" y="20"/>
                  <a:pt x="58" y="20"/>
                  <a:pt x="58" y="20"/>
                </a:cubicBezTo>
                <a:cubicBezTo>
                  <a:pt x="59" y="30"/>
                  <a:pt x="59" y="30"/>
                  <a:pt x="59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7" y="30"/>
                </a:cubicBezTo>
                <a:cubicBezTo>
                  <a:pt x="57" y="37"/>
                  <a:pt x="57" y="37"/>
                  <a:pt x="57" y="37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6"/>
                  <a:pt x="52" y="36"/>
                  <a:pt x="51" y="36"/>
                </a:cubicBezTo>
                <a:cubicBezTo>
                  <a:pt x="40" y="36"/>
                  <a:pt x="28" y="36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7"/>
                  <a:pt x="15" y="35"/>
                  <a:pt x="14" y="34"/>
                </a:cubicBezTo>
                <a:cubicBezTo>
                  <a:pt x="12" y="34"/>
                  <a:pt x="10" y="35"/>
                  <a:pt x="8" y="35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5"/>
                  <a:pt x="9" y="45"/>
                  <a:pt x="9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26" y="39"/>
                  <a:pt x="42" y="39"/>
                  <a:pt x="58" y="40"/>
                </a:cubicBezTo>
                <a:cubicBezTo>
                  <a:pt x="59" y="40"/>
                  <a:pt x="60" y="40"/>
                  <a:pt x="61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8"/>
                  <a:pt x="63" y="38"/>
                  <a:pt x="63" y="38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8" y="11"/>
                  <a:pt x="58" y="11"/>
                  <a:pt x="57" y="11"/>
                </a:cubicBezTo>
                <a:close/>
                <a:moveTo>
                  <a:pt x="33" y="6"/>
                </a:moveTo>
                <a:cubicBezTo>
                  <a:pt x="36" y="8"/>
                  <a:pt x="38" y="12"/>
                  <a:pt x="38" y="17"/>
                </a:cubicBezTo>
                <a:cubicBezTo>
                  <a:pt x="38" y="22"/>
                  <a:pt x="36" y="26"/>
                  <a:pt x="33" y="28"/>
                </a:cubicBezTo>
                <a:cubicBezTo>
                  <a:pt x="37" y="29"/>
                  <a:pt x="41" y="29"/>
                  <a:pt x="45" y="30"/>
                </a:cubicBezTo>
                <a:cubicBezTo>
                  <a:pt x="45" y="30"/>
                  <a:pt x="45" y="29"/>
                  <a:pt x="45" y="29"/>
                </a:cubicBezTo>
                <a:cubicBezTo>
                  <a:pt x="45" y="26"/>
                  <a:pt x="48" y="24"/>
                  <a:pt x="51" y="24"/>
                </a:cubicBezTo>
                <a:cubicBezTo>
                  <a:pt x="51" y="24"/>
                  <a:pt x="51" y="24"/>
                  <a:pt x="52" y="24"/>
                </a:cubicBezTo>
                <a:cubicBezTo>
                  <a:pt x="52" y="14"/>
                  <a:pt x="52" y="14"/>
                  <a:pt x="52" y="14"/>
                </a:cubicBezTo>
                <a:cubicBezTo>
                  <a:pt x="48" y="14"/>
                  <a:pt x="46" y="11"/>
                  <a:pt x="46" y="8"/>
                </a:cubicBezTo>
                <a:cubicBezTo>
                  <a:pt x="46" y="8"/>
                  <a:pt x="46" y="8"/>
                  <a:pt x="46" y="7"/>
                </a:cubicBezTo>
                <a:cubicBezTo>
                  <a:pt x="42" y="7"/>
                  <a:pt x="37" y="6"/>
                  <a:pt x="33" y="6"/>
                </a:cubicBezTo>
                <a:close/>
                <a:moveTo>
                  <a:pt x="22" y="28"/>
                </a:moveTo>
                <a:cubicBezTo>
                  <a:pt x="19" y="26"/>
                  <a:pt x="17" y="22"/>
                  <a:pt x="17" y="17"/>
                </a:cubicBezTo>
                <a:cubicBezTo>
                  <a:pt x="17" y="12"/>
                  <a:pt x="20" y="8"/>
                  <a:pt x="23" y="5"/>
                </a:cubicBezTo>
                <a:cubicBezTo>
                  <a:pt x="18" y="5"/>
                  <a:pt x="13" y="6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10"/>
                  <a:pt x="7" y="13"/>
                  <a:pt x="4" y="13"/>
                </a:cubicBezTo>
                <a:cubicBezTo>
                  <a:pt x="4" y="23"/>
                  <a:pt x="4" y="23"/>
                  <a:pt x="4" y="23"/>
                </a:cubicBezTo>
                <a:cubicBezTo>
                  <a:pt x="7" y="23"/>
                  <a:pt x="9" y="26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28"/>
                  <a:pt x="18" y="28"/>
                  <a:pt x="22" y="28"/>
                </a:cubicBezTo>
                <a:close/>
                <a:moveTo>
                  <a:pt x="31" y="14"/>
                </a:moveTo>
                <a:cubicBezTo>
                  <a:pt x="31" y="14"/>
                  <a:pt x="31" y="14"/>
                  <a:pt x="31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0" y="11"/>
                  <a:pt x="29" y="10"/>
                  <a:pt x="28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5" y="11"/>
                  <a:pt x="24" y="11"/>
                </a:cubicBezTo>
                <a:cubicBezTo>
                  <a:pt x="24" y="12"/>
                  <a:pt x="24" y="13"/>
                  <a:pt x="24" y="14"/>
                </a:cubicBezTo>
                <a:cubicBezTo>
                  <a:pt x="24" y="14"/>
                  <a:pt x="24" y="15"/>
                  <a:pt x="24" y="15"/>
                </a:cubicBezTo>
                <a:cubicBezTo>
                  <a:pt x="24" y="16"/>
                  <a:pt x="25" y="16"/>
                  <a:pt x="25" y="17"/>
                </a:cubicBezTo>
                <a:cubicBezTo>
                  <a:pt x="25" y="17"/>
                  <a:pt x="26" y="17"/>
                  <a:pt x="27" y="18"/>
                </a:cubicBezTo>
                <a:cubicBezTo>
                  <a:pt x="27" y="18"/>
                  <a:pt x="28" y="19"/>
                  <a:pt x="28" y="19"/>
                </a:cubicBezTo>
                <a:cubicBezTo>
                  <a:pt x="28" y="19"/>
                  <a:pt x="28" y="20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0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1"/>
                  <a:pt x="24" y="22"/>
                  <a:pt x="25" y="22"/>
                </a:cubicBezTo>
                <a:cubicBezTo>
                  <a:pt x="25" y="23"/>
                  <a:pt x="26" y="23"/>
                  <a:pt x="27" y="23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3"/>
                  <a:pt x="30" y="23"/>
                  <a:pt x="31" y="22"/>
                </a:cubicBezTo>
                <a:cubicBezTo>
                  <a:pt x="31" y="21"/>
                  <a:pt x="32" y="21"/>
                  <a:pt x="32" y="19"/>
                </a:cubicBezTo>
                <a:cubicBezTo>
                  <a:pt x="32" y="19"/>
                  <a:pt x="32" y="18"/>
                  <a:pt x="31" y="18"/>
                </a:cubicBezTo>
                <a:cubicBezTo>
                  <a:pt x="31" y="17"/>
                  <a:pt x="31" y="17"/>
                  <a:pt x="31" y="16"/>
                </a:cubicBezTo>
                <a:cubicBezTo>
                  <a:pt x="30" y="16"/>
                  <a:pt x="30" y="16"/>
                  <a:pt x="29" y="15"/>
                </a:cubicBezTo>
                <a:cubicBezTo>
                  <a:pt x="28" y="15"/>
                  <a:pt x="27" y="14"/>
                  <a:pt x="27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7" y="13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28" y="13"/>
                  <a:pt x="28" y="14"/>
                </a:cubicBezTo>
                <a:cubicBezTo>
                  <a:pt x="28" y="14"/>
                  <a:pt x="28" y="14"/>
                  <a:pt x="28" y="14"/>
                </a:cubicBezTo>
                <a:lnTo>
                  <a:pt x="31" y="1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4" name="Freeform 59">
            <a:extLst>
              <a:ext uri="{FF2B5EF4-FFF2-40B4-BE49-F238E27FC236}">
                <a16:creationId xmlns:a16="http://schemas.microsoft.com/office/drawing/2014/main" id="{AC9DC14F-894E-4D0D-9CE2-284B375B9AD1}"/>
              </a:ext>
            </a:extLst>
          </p:cNvPr>
          <p:cNvSpPr>
            <a:spLocks noEditPoints="1"/>
          </p:cNvSpPr>
          <p:nvPr/>
        </p:nvSpPr>
        <p:spPr bwMode="auto">
          <a:xfrm>
            <a:off x="8455025" y="4252913"/>
            <a:ext cx="609600" cy="652462"/>
          </a:xfrm>
          <a:custGeom>
            <a:avLst/>
            <a:gdLst>
              <a:gd name="T0" fmla="*/ 109928 w 61"/>
              <a:gd name="T1" fmla="*/ 291098 h 65"/>
              <a:gd name="T2" fmla="*/ 449705 w 61"/>
              <a:gd name="T3" fmla="*/ 0 h 65"/>
              <a:gd name="T4" fmla="*/ 159895 w 61"/>
              <a:gd name="T5" fmla="*/ 361364 h 65"/>
              <a:gd name="T6" fmla="*/ 439711 w 61"/>
              <a:gd name="T7" fmla="*/ 401515 h 65"/>
              <a:gd name="T8" fmla="*/ 429718 w 61"/>
              <a:gd name="T9" fmla="*/ 552083 h 65"/>
              <a:gd name="T10" fmla="*/ 609600 w 61"/>
              <a:gd name="T11" fmla="*/ 622348 h 65"/>
              <a:gd name="T12" fmla="*/ 589613 w 61"/>
              <a:gd name="T13" fmla="*/ 552083 h 65"/>
              <a:gd name="T14" fmla="*/ 609600 w 61"/>
              <a:gd name="T15" fmla="*/ 471780 h 65"/>
              <a:gd name="T16" fmla="*/ 599607 w 61"/>
              <a:gd name="T17" fmla="*/ 361364 h 65"/>
              <a:gd name="T18" fmla="*/ 229849 w 61"/>
              <a:gd name="T19" fmla="*/ 401515 h 65"/>
              <a:gd name="T20" fmla="*/ 239843 w 61"/>
              <a:gd name="T21" fmla="*/ 501894 h 65"/>
              <a:gd name="T22" fmla="*/ 219856 w 61"/>
              <a:gd name="T23" fmla="*/ 582197 h 65"/>
              <a:gd name="T24" fmla="*/ 379751 w 61"/>
              <a:gd name="T25" fmla="*/ 622348 h 65"/>
              <a:gd name="T26" fmla="*/ 379751 w 61"/>
              <a:gd name="T27" fmla="*/ 481818 h 65"/>
              <a:gd name="T28" fmla="*/ 339777 w 61"/>
              <a:gd name="T29" fmla="*/ 431629 h 65"/>
              <a:gd name="T30" fmla="*/ 339777 w 61"/>
              <a:gd name="T31" fmla="*/ 431629 h 65"/>
              <a:gd name="T32" fmla="*/ 349770 w 61"/>
              <a:gd name="T33" fmla="*/ 501894 h 65"/>
              <a:gd name="T34" fmla="*/ 319790 w 61"/>
              <a:gd name="T35" fmla="*/ 582197 h 65"/>
              <a:gd name="T36" fmla="*/ 239843 w 61"/>
              <a:gd name="T37" fmla="*/ 602273 h 65"/>
              <a:gd name="T38" fmla="*/ 339777 w 61"/>
              <a:gd name="T39" fmla="*/ 622348 h 65"/>
              <a:gd name="T40" fmla="*/ 319790 w 61"/>
              <a:gd name="T41" fmla="*/ 632386 h 65"/>
              <a:gd name="T42" fmla="*/ 269823 w 61"/>
              <a:gd name="T43" fmla="*/ 552083 h 65"/>
              <a:gd name="T44" fmla="*/ 379751 w 61"/>
              <a:gd name="T45" fmla="*/ 552083 h 65"/>
              <a:gd name="T46" fmla="*/ 309797 w 61"/>
              <a:gd name="T47" fmla="*/ 562121 h 65"/>
              <a:gd name="T48" fmla="*/ 259830 w 61"/>
              <a:gd name="T49" fmla="*/ 481818 h 65"/>
              <a:gd name="T50" fmla="*/ 349770 w 61"/>
              <a:gd name="T51" fmla="*/ 461742 h 65"/>
              <a:gd name="T52" fmla="*/ 339777 w 61"/>
              <a:gd name="T53" fmla="*/ 481818 h 65"/>
              <a:gd name="T54" fmla="*/ 319790 w 61"/>
              <a:gd name="T55" fmla="*/ 481818 h 65"/>
              <a:gd name="T56" fmla="*/ 249836 w 61"/>
              <a:gd name="T57" fmla="*/ 401515 h 65"/>
              <a:gd name="T58" fmla="*/ 349770 w 61"/>
              <a:gd name="T59" fmla="*/ 381439 h 65"/>
              <a:gd name="T60" fmla="*/ 329784 w 61"/>
              <a:gd name="T61" fmla="*/ 391477 h 65"/>
              <a:gd name="T62" fmla="*/ 349770 w 61"/>
              <a:gd name="T63" fmla="*/ 361364 h 65"/>
              <a:gd name="T64" fmla="*/ 479685 w 61"/>
              <a:gd name="T65" fmla="*/ 441667 h 65"/>
              <a:gd name="T66" fmla="*/ 459698 w 61"/>
              <a:gd name="T67" fmla="*/ 511932 h 65"/>
              <a:gd name="T68" fmla="*/ 569626 w 61"/>
              <a:gd name="T69" fmla="*/ 582197 h 65"/>
              <a:gd name="T70" fmla="*/ 579620 w 61"/>
              <a:gd name="T71" fmla="*/ 622348 h 65"/>
              <a:gd name="T72" fmla="*/ 469692 w 61"/>
              <a:gd name="T73" fmla="*/ 622348 h 65"/>
              <a:gd name="T74" fmla="*/ 539646 w 61"/>
              <a:gd name="T75" fmla="*/ 632386 h 65"/>
              <a:gd name="T76" fmla="*/ 539646 w 61"/>
              <a:gd name="T77" fmla="*/ 552083 h 65"/>
              <a:gd name="T78" fmla="*/ 449705 w 61"/>
              <a:gd name="T79" fmla="*/ 532007 h 65"/>
              <a:gd name="T80" fmla="*/ 459698 w 61"/>
              <a:gd name="T81" fmla="*/ 552083 h 65"/>
              <a:gd name="T82" fmla="*/ 489679 w 61"/>
              <a:gd name="T83" fmla="*/ 562121 h 65"/>
              <a:gd name="T84" fmla="*/ 589613 w 61"/>
              <a:gd name="T85" fmla="*/ 471780 h 65"/>
              <a:gd name="T86" fmla="*/ 479685 w 61"/>
              <a:gd name="T87" fmla="*/ 461742 h 65"/>
              <a:gd name="T88" fmla="*/ 509666 w 61"/>
              <a:gd name="T89" fmla="*/ 461742 h 65"/>
              <a:gd name="T90" fmla="*/ 579620 w 61"/>
              <a:gd name="T91" fmla="*/ 401515 h 65"/>
              <a:gd name="T92" fmla="*/ 469692 w 61"/>
              <a:gd name="T93" fmla="*/ 401515 h 65"/>
              <a:gd name="T94" fmla="*/ 539646 w 61"/>
              <a:gd name="T95" fmla="*/ 411553 h 65"/>
              <a:gd name="T96" fmla="*/ 519659 w 61"/>
              <a:gd name="T97" fmla="*/ 371401 h 65"/>
              <a:gd name="T98" fmla="*/ 179882 w 61"/>
              <a:gd name="T99" fmla="*/ 622348 h 65"/>
              <a:gd name="T100" fmla="*/ 19987 w 61"/>
              <a:gd name="T101" fmla="*/ 582197 h 65"/>
              <a:gd name="T102" fmla="*/ 109928 w 61"/>
              <a:gd name="T103" fmla="*/ 471780 h 65"/>
              <a:gd name="T104" fmla="*/ 89941 w 61"/>
              <a:gd name="T105" fmla="*/ 532007 h 65"/>
              <a:gd name="T106" fmla="*/ 159895 w 61"/>
              <a:gd name="T107" fmla="*/ 582197 h 65"/>
              <a:gd name="T108" fmla="*/ 59961 w 61"/>
              <a:gd name="T109" fmla="*/ 521970 h 65"/>
              <a:gd name="T110" fmla="*/ 169889 w 61"/>
              <a:gd name="T111" fmla="*/ 521970 h 65"/>
              <a:gd name="T112" fmla="*/ 69954 w 61"/>
              <a:gd name="T113" fmla="*/ 501894 h 65"/>
              <a:gd name="T114" fmla="*/ 49967 w 61"/>
              <a:gd name="T115" fmla="*/ 622348 h 65"/>
              <a:gd name="T116" fmla="*/ 159895 w 61"/>
              <a:gd name="T117" fmla="*/ 622348 h 65"/>
              <a:gd name="T118" fmla="*/ 89941 w 61"/>
              <a:gd name="T119" fmla="*/ 632386 h 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65"/>
              <a:gd name="T182" fmla="*/ 61 w 61"/>
              <a:gd name="T183" fmla="*/ 65 h 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65">
                <a:moveTo>
                  <a:pt x="12" y="55"/>
                </a:moveTo>
                <a:cubicBezTo>
                  <a:pt x="13" y="55"/>
                  <a:pt x="13" y="55"/>
                  <a:pt x="13" y="55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2" y="53"/>
                </a:cubicBezTo>
                <a:cubicBezTo>
                  <a:pt x="12" y="55"/>
                  <a:pt x="12" y="55"/>
                  <a:pt x="12" y="55"/>
                </a:cubicBezTo>
                <a:close/>
                <a:moveTo>
                  <a:pt x="0" y="36"/>
                </a:moveTo>
                <a:cubicBezTo>
                  <a:pt x="9" y="29"/>
                  <a:pt x="9" y="29"/>
                  <a:pt x="9" y="29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47" y="3"/>
                  <a:pt x="47" y="3"/>
                  <a:pt x="47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0" y="9"/>
                  <a:pt x="50" y="9"/>
                  <a:pt x="50" y="9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6"/>
                  <a:pt x="34" y="26"/>
                  <a:pt x="34" y="2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4" y="41"/>
                  <a:pt x="4" y="41"/>
                  <a:pt x="4" y="41"/>
                </a:cubicBezTo>
                <a:cubicBezTo>
                  <a:pt x="0" y="36"/>
                  <a:pt x="0" y="36"/>
                  <a:pt x="0" y="36"/>
                </a:cubicBezTo>
                <a:close/>
                <a:moveTo>
                  <a:pt x="52" y="33"/>
                </a:moveTo>
                <a:cubicBezTo>
                  <a:pt x="50" y="33"/>
                  <a:pt x="48" y="33"/>
                  <a:pt x="47" y="33"/>
                </a:cubicBezTo>
                <a:cubicBezTo>
                  <a:pt x="45" y="34"/>
                  <a:pt x="44" y="35"/>
                  <a:pt x="44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1"/>
                  <a:pt x="45" y="41"/>
                  <a:pt x="45" y="42"/>
                </a:cubicBezTo>
                <a:cubicBezTo>
                  <a:pt x="45" y="42"/>
                  <a:pt x="45" y="43"/>
                  <a:pt x="45" y="43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4" y="49"/>
                  <a:pt x="43" y="50"/>
                  <a:pt x="43" y="51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6"/>
                  <a:pt x="44" y="57"/>
                  <a:pt x="45" y="57"/>
                </a:cubicBezTo>
                <a:cubicBezTo>
                  <a:pt x="45" y="57"/>
                  <a:pt x="45" y="58"/>
                  <a:pt x="45" y="58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3"/>
                  <a:pt x="46" y="64"/>
                  <a:pt x="48" y="65"/>
                </a:cubicBezTo>
                <a:cubicBezTo>
                  <a:pt x="49" y="65"/>
                  <a:pt x="51" y="65"/>
                  <a:pt x="53" y="65"/>
                </a:cubicBezTo>
                <a:cubicBezTo>
                  <a:pt x="55" y="65"/>
                  <a:pt x="57" y="65"/>
                  <a:pt x="58" y="65"/>
                </a:cubicBezTo>
                <a:cubicBezTo>
                  <a:pt x="60" y="64"/>
                  <a:pt x="61" y="63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7"/>
                  <a:pt x="60" y="56"/>
                  <a:pt x="59" y="56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60" y="49"/>
                  <a:pt x="61" y="49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7"/>
                  <a:pt x="61" y="47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0" y="42"/>
                  <a:pt x="59" y="41"/>
                </a:cubicBezTo>
                <a:cubicBezTo>
                  <a:pt x="60" y="41"/>
                  <a:pt x="60" y="41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59" y="34"/>
                  <a:pt x="57" y="33"/>
                </a:cubicBezTo>
                <a:cubicBezTo>
                  <a:pt x="56" y="33"/>
                  <a:pt x="54" y="33"/>
                  <a:pt x="52" y="33"/>
                </a:cubicBezTo>
                <a:close/>
                <a:moveTo>
                  <a:pt x="31" y="33"/>
                </a:moveTo>
                <a:cubicBezTo>
                  <a:pt x="29" y="33"/>
                  <a:pt x="27" y="33"/>
                  <a:pt x="25" y="33"/>
                </a:cubicBezTo>
                <a:cubicBezTo>
                  <a:pt x="24" y="34"/>
                  <a:pt x="23" y="35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3" y="49"/>
                  <a:pt x="24" y="50"/>
                </a:cubicBezTo>
                <a:cubicBezTo>
                  <a:pt x="24" y="50"/>
                  <a:pt x="24" y="50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6"/>
                </a:cubicBezTo>
                <a:cubicBezTo>
                  <a:pt x="23" y="56"/>
                  <a:pt x="22" y="57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3"/>
                  <a:pt x="23" y="64"/>
                  <a:pt x="25" y="65"/>
                </a:cubicBezTo>
                <a:cubicBezTo>
                  <a:pt x="26" y="65"/>
                  <a:pt x="28" y="65"/>
                  <a:pt x="30" y="65"/>
                </a:cubicBezTo>
                <a:cubicBezTo>
                  <a:pt x="32" y="65"/>
                  <a:pt x="34" y="65"/>
                  <a:pt x="35" y="65"/>
                </a:cubicBezTo>
                <a:cubicBezTo>
                  <a:pt x="37" y="64"/>
                  <a:pt x="38" y="63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7"/>
                  <a:pt x="38" y="57"/>
                </a:cubicBezTo>
                <a:cubicBezTo>
                  <a:pt x="39" y="57"/>
                  <a:pt x="40" y="56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0"/>
                  <a:pt x="39" y="49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2"/>
                  <a:pt x="37" y="42"/>
                </a:cubicBezTo>
                <a:cubicBezTo>
                  <a:pt x="38" y="41"/>
                  <a:pt x="39" y="41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5"/>
                  <a:pt x="37" y="34"/>
                  <a:pt x="36" y="33"/>
                </a:cubicBezTo>
                <a:cubicBezTo>
                  <a:pt x="34" y="33"/>
                  <a:pt x="33" y="33"/>
                  <a:pt x="31" y="33"/>
                </a:cubicBezTo>
                <a:close/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6" y="43"/>
                  <a:pt x="36" y="43"/>
                </a:cubicBezTo>
                <a:cubicBezTo>
                  <a:pt x="36" y="43"/>
                  <a:pt x="35" y="43"/>
                  <a:pt x="34" y="44"/>
                </a:cubicBezTo>
                <a:cubicBezTo>
                  <a:pt x="33" y="44"/>
                  <a:pt x="32" y="44"/>
                  <a:pt x="30" y="44"/>
                </a:cubicBezTo>
                <a:cubicBezTo>
                  <a:pt x="28" y="44"/>
                  <a:pt x="27" y="44"/>
                  <a:pt x="25" y="44"/>
                </a:cubicBezTo>
                <a:cubicBezTo>
                  <a:pt x="25" y="43"/>
                  <a:pt x="24" y="43"/>
                  <a:pt x="24" y="43"/>
                </a:cubicBezTo>
                <a:cubicBezTo>
                  <a:pt x="24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9" y="43"/>
                  <a:pt x="31" y="43"/>
                </a:cubicBezTo>
                <a:cubicBezTo>
                  <a:pt x="32" y="43"/>
                  <a:pt x="33" y="43"/>
                  <a:pt x="34" y="43"/>
                </a:cubicBezTo>
                <a:close/>
                <a:moveTo>
                  <a:pt x="35" y="50"/>
                </a:moveTo>
                <a:cubicBezTo>
                  <a:pt x="35" y="50"/>
                  <a:pt x="36" y="50"/>
                  <a:pt x="36" y="50"/>
                </a:cubicBezTo>
                <a:cubicBezTo>
                  <a:pt x="37" y="51"/>
                  <a:pt x="38" y="51"/>
                  <a:pt x="38" y="51"/>
                </a:cubicBezTo>
                <a:cubicBezTo>
                  <a:pt x="38" y="51"/>
                  <a:pt x="37" y="51"/>
                  <a:pt x="36" y="51"/>
                </a:cubicBezTo>
                <a:cubicBezTo>
                  <a:pt x="35" y="51"/>
                  <a:pt x="34" y="51"/>
                  <a:pt x="32" y="51"/>
                </a:cubicBezTo>
                <a:cubicBezTo>
                  <a:pt x="30" y="51"/>
                  <a:pt x="29" y="51"/>
                  <a:pt x="27" y="51"/>
                </a:cubicBezTo>
                <a:cubicBezTo>
                  <a:pt x="27" y="51"/>
                  <a:pt x="26" y="51"/>
                  <a:pt x="26" y="51"/>
                </a:cubicBezTo>
                <a:cubicBezTo>
                  <a:pt x="26" y="51"/>
                  <a:pt x="27" y="51"/>
                  <a:pt x="27" y="50"/>
                </a:cubicBezTo>
                <a:cubicBezTo>
                  <a:pt x="28" y="51"/>
                  <a:pt x="29" y="51"/>
                  <a:pt x="30" y="51"/>
                </a:cubicBezTo>
                <a:cubicBezTo>
                  <a:pt x="32" y="51"/>
                  <a:pt x="34" y="50"/>
                  <a:pt x="35" y="50"/>
                </a:cubicBezTo>
                <a:close/>
                <a:moveTo>
                  <a:pt x="35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5" y="58"/>
                  <a:pt x="34" y="58"/>
                </a:cubicBezTo>
                <a:cubicBezTo>
                  <a:pt x="33" y="59"/>
                  <a:pt x="32" y="59"/>
                  <a:pt x="30" y="59"/>
                </a:cubicBezTo>
                <a:cubicBezTo>
                  <a:pt x="28" y="59"/>
                  <a:pt x="27" y="59"/>
                  <a:pt x="25" y="58"/>
                </a:cubicBezTo>
                <a:cubicBezTo>
                  <a:pt x="25" y="58"/>
                  <a:pt x="24" y="58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6" y="57"/>
                  <a:pt x="26" y="57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8" y="58"/>
                  <a:pt x="30" y="58"/>
                  <a:pt x="32" y="58"/>
                </a:cubicBezTo>
                <a:cubicBezTo>
                  <a:pt x="33" y="58"/>
                  <a:pt x="34" y="58"/>
                  <a:pt x="35" y="58"/>
                </a:cubicBezTo>
                <a:close/>
                <a:moveTo>
                  <a:pt x="26" y="61"/>
                </a:moveTo>
                <a:cubicBezTo>
                  <a:pt x="26" y="61"/>
                  <a:pt x="26" y="61"/>
                  <a:pt x="26" y="61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1"/>
                  <a:pt x="26" y="61"/>
                  <a:pt x="26" y="61"/>
                </a:cubicBezTo>
                <a:close/>
                <a:moveTo>
                  <a:pt x="25" y="62"/>
                </a:move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25" y="62"/>
                  <a:pt x="25" y="62"/>
                  <a:pt x="25" y="62"/>
                </a:cubicBezTo>
                <a:close/>
                <a:moveTo>
                  <a:pt x="35" y="60"/>
                </a:moveTo>
                <a:cubicBezTo>
                  <a:pt x="35" y="60"/>
                  <a:pt x="36" y="60"/>
                  <a:pt x="36" y="60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0"/>
                  <a:pt x="35" y="60"/>
                  <a:pt x="35" y="60"/>
                </a:cubicBezTo>
                <a:close/>
                <a:moveTo>
                  <a:pt x="34" y="62"/>
                </a:moveTo>
                <a:cubicBezTo>
                  <a:pt x="34" y="63"/>
                  <a:pt x="34" y="63"/>
                  <a:pt x="34" y="63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2"/>
                  <a:pt x="34" y="62"/>
                  <a:pt x="34" y="62"/>
                </a:cubicBezTo>
                <a:close/>
                <a:moveTo>
                  <a:pt x="28" y="61"/>
                </a:moveTo>
                <a:cubicBezTo>
                  <a:pt x="28" y="61"/>
                  <a:pt x="29" y="61"/>
                  <a:pt x="29" y="61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1"/>
                  <a:pt x="28" y="61"/>
                  <a:pt x="28" y="61"/>
                </a:cubicBezTo>
                <a:close/>
                <a:moveTo>
                  <a:pt x="32" y="63"/>
                </a:moveTo>
                <a:cubicBezTo>
                  <a:pt x="32" y="63"/>
                  <a:pt x="31" y="63"/>
                  <a:pt x="31" y="63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2" y="61"/>
                  <a:pt x="32" y="61"/>
                </a:cubicBezTo>
                <a:cubicBezTo>
                  <a:pt x="32" y="63"/>
                  <a:pt x="32" y="63"/>
                  <a:pt x="32" y="63"/>
                </a:cubicBezTo>
                <a:close/>
                <a:moveTo>
                  <a:pt x="28" y="53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3"/>
                  <a:pt x="28" y="53"/>
                  <a:pt x="28" y="53"/>
                </a:cubicBezTo>
                <a:close/>
                <a:moveTo>
                  <a:pt x="27" y="55"/>
                </a:move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5"/>
                  <a:pt x="27" y="55"/>
                  <a:pt x="27" y="55"/>
                </a:cubicBezTo>
                <a:close/>
                <a:moveTo>
                  <a:pt x="37" y="53"/>
                </a:moveTo>
                <a:cubicBezTo>
                  <a:pt x="37" y="53"/>
                  <a:pt x="38" y="53"/>
                  <a:pt x="38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7" y="55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36" y="55"/>
                </a:move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5"/>
                  <a:pt x="36" y="55"/>
                  <a:pt x="36" y="55"/>
                </a:cubicBezTo>
                <a:close/>
                <a:moveTo>
                  <a:pt x="30" y="54"/>
                </a:moveTo>
                <a:cubicBezTo>
                  <a:pt x="30" y="54"/>
                  <a:pt x="31" y="54"/>
                  <a:pt x="31" y="54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0" y="56"/>
                  <a:pt x="30" y="56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4" y="56"/>
                </a:moveTo>
                <a:cubicBezTo>
                  <a:pt x="34" y="56"/>
                  <a:pt x="33" y="56"/>
                  <a:pt x="33" y="56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4" y="54"/>
                  <a:pt x="34" y="54"/>
                </a:cubicBezTo>
                <a:cubicBezTo>
                  <a:pt x="34" y="56"/>
                  <a:pt x="34" y="56"/>
                  <a:pt x="34" y="56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25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8"/>
                  <a:pt x="25" y="48"/>
                  <a:pt x="25" y="48"/>
                </a:cubicBezTo>
                <a:close/>
                <a:moveTo>
                  <a:pt x="35" y="46"/>
                </a:moveTo>
                <a:cubicBezTo>
                  <a:pt x="35" y="46"/>
                  <a:pt x="36" y="46"/>
                  <a:pt x="36" y="45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5" y="48"/>
                  <a:pt x="35" y="48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28" y="46"/>
                </a:moveTo>
                <a:cubicBezTo>
                  <a:pt x="28" y="46"/>
                  <a:pt x="29" y="46"/>
                  <a:pt x="29" y="46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8" y="48"/>
                  <a:pt x="28" y="48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32" y="48"/>
                </a:moveTo>
                <a:cubicBezTo>
                  <a:pt x="32" y="48"/>
                  <a:pt x="31" y="48"/>
                  <a:pt x="31" y="48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2" y="46"/>
                  <a:pt x="32" y="46"/>
                </a:cubicBezTo>
                <a:cubicBezTo>
                  <a:pt x="32" y="48"/>
                  <a:pt x="32" y="48"/>
                  <a:pt x="32" y="48"/>
                </a:cubicBezTo>
                <a:close/>
                <a:moveTo>
                  <a:pt x="26" y="39"/>
                </a:moveTo>
                <a:cubicBezTo>
                  <a:pt x="26" y="41"/>
                  <a:pt x="26" y="41"/>
                  <a:pt x="26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6" y="39"/>
                </a:cubicBezTo>
                <a:close/>
                <a:moveTo>
                  <a:pt x="26" y="40"/>
                </a:move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6" y="40"/>
                </a:cubicBezTo>
                <a:close/>
                <a:moveTo>
                  <a:pt x="36" y="38"/>
                </a:move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lose/>
                <a:moveTo>
                  <a:pt x="35" y="40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9"/>
                  <a:pt x="34" y="39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5" y="40"/>
                  <a:pt x="35" y="40"/>
                </a:cubicBezTo>
                <a:close/>
                <a:moveTo>
                  <a:pt x="29" y="39"/>
                </a:move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30" y="41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33" y="41"/>
                </a:moveTo>
                <a:cubicBezTo>
                  <a:pt x="33" y="39"/>
                  <a:pt x="33" y="39"/>
                  <a:pt x="33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3" y="41"/>
                </a:cubicBezTo>
                <a:close/>
                <a:moveTo>
                  <a:pt x="35" y="36"/>
                </a:moveTo>
                <a:cubicBezTo>
                  <a:pt x="34" y="35"/>
                  <a:pt x="32" y="35"/>
                  <a:pt x="31" y="35"/>
                </a:cubicBezTo>
                <a:cubicBezTo>
                  <a:pt x="29" y="35"/>
                  <a:pt x="27" y="35"/>
                  <a:pt x="26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6" y="36"/>
                </a:cubicBezTo>
                <a:cubicBezTo>
                  <a:pt x="27" y="36"/>
                  <a:pt x="29" y="37"/>
                  <a:pt x="31" y="37"/>
                </a:cubicBezTo>
                <a:cubicBezTo>
                  <a:pt x="32" y="37"/>
                  <a:pt x="34" y="36"/>
                  <a:pt x="35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5" y="36"/>
                </a:cubicBezTo>
                <a:close/>
                <a:moveTo>
                  <a:pt x="48" y="43"/>
                </a:moveTo>
                <a:cubicBezTo>
                  <a:pt x="50" y="43"/>
                  <a:pt x="51" y="43"/>
                  <a:pt x="52" y="43"/>
                </a:cubicBezTo>
                <a:cubicBezTo>
                  <a:pt x="54" y="43"/>
                  <a:pt x="55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8" y="43"/>
                  <a:pt x="59" y="43"/>
                  <a:pt x="59" y="43"/>
                </a:cubicBezTo>
                <a:cubicBezTo>
                  <a:pt x="59" y="43"/>
                  <a:pt x="58" y="43"/>
                  <a:pt x="57" y="44"/>
                </a:cubicBezTo>
                <a:cubicBezTo>
                  <a:pt x="56" y="44"/>
                  <a:pt x="55" y="44"/>
                  <a:pt x="53" y="44"/>
                </a:cubicBezTo>
                <a:cubicBezTo>
                  <a:pt x="51" y="44"/>
                  <a:pt x="49" y="44"/>
                  <a:pt x="48" y="44"/>
                </a:cubicBezTo>
                <a:cubicBezTo>
                  <a:pt x="48" y="43"/>
                  <a:pt x="47" y="43"/>
                  <a:pt x="47" y="43"/>
                </a:cubicBezTo>
                <a:cubicBezTo>
                  <a:pt x="47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lose/>
                <a:moveTo>
                  <a:pt x="48" y="50"/>
                </a:moveTo>
                <a:cubicBezTo>
                  <a:pt x="49" y="50"/>
                  <a:pt x="51" y="51"/>
                  <a:pt x="53" y="51"/>
                </a:cubicBezTo>
                <a:cubicBezTo>
                  <a:pt x="54" y="51"/>
                  <a:pt x="55" y="51"/>
                  <a:pt x="56" y="50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5" y="51"/>
                </a:cubicBezTo>
                <a:cubicBezTo>
                  <a:pt x="54" y="51"/>
                  <a:pt x="53" y="51"/>
                  <a:pt x="51" y="51"/>
                </a:cubicBezTo>
                <a:cubicBezTo>
                  <a:pt x="49" y="51"/>
                  <a:pt x="47" y="51"/>
                  <a:pt x="46" y="51"/>
                </a:cubicBezTo>
                <a:cubicBezTo>
                  <a:pt x="46" y="51"/>
                  <a:pt x="45" y="51"/>
                  <a:pt x="45" y="51"/>
                </a:cubicBezTo>
                <a:cubicBezTo>
                  <a:pt x="45" y="51"/>
                  <a:pt x="46" y="51"/>
                  <a:pt x="46" y="50"/>
                </a:cubicBezTo>
                <a:cubicBezTo>
                  <a:pt x="47" y="50"/>
                  <a:pt x="47" y="50"/>
                  <a:pt x="48" y="50"/>
                </a:cubicBezTo>
                <a:close/>
                <a:moveTo>
                  <a:pt x="47" y="58"/>
                </a:moveTo>
                <a:cubicBezTo>
                  <a:pt x="48" y="58"/>
                  <a:pt x="50" y="58"/>
                  <a:pt x="51" y="58"/>
                </a:cubicBezTo>
                <a:cubicBezTo>
                  <a:pt x="53" y="58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7" y="57"/>
                  <a:pt x="57" y="57"/>
                  <a:pt x="57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7" y="58"/>
                </a:cubicBezTo>
                <a:cubicBezTo>
                  <a:pt x="56" y="59"/>
                  <a:pt x="55" y="59"/>
                  <a:pt x="53" y="59"/>
                </a:cubicBezTo>
                <a:cubicBezTo>
                  <a:pt x="51" y="59"/>
                  <a:pt x="49" y="59"/>
                  <a:pt x="48" y="58"/>
                </a:cubicBezTo>
                <a:cubicBezTo>
                  <a:pt x="48" y="58"/>
                  <a:pt x="47" y="58"/>
                  <a:pt x="47" y="58"/>
                </a:cubicBezTo>
                <a:cubicBezTo>
                  <a:pt x="47" y="58"/>
                  <a:pt x="47" y="58"/>
                  <a:pt x="47" y="58"/>
                </a:cubicBezTo>
                <a:close/>
                <a:moveTo>
                  <a:pt x="57" y="61"/>
                </a:moveTo>
                <a:cubicBezTo>
                  <a:pt x="57" y="63"/>
                  <a:pt x="57" y="63"/>
                  <a:pt x="57" y="63"/>
                </a:cubicBezTo>
                <a:cubicBezTo>
                  <a:pt x="57" y="63"/>
                  <a:pt x="56" y="63"/>
                  <a:pt x="56" y="63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7" y="61"/>
                  <a:pt x="57" y="61"/>
                </a:cubicBezTo>
                <a:close/>
                <a:moveTo>
                  <a:pt x="58" y="62"/>
                </a:move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9" y="60"/>
                </a:cubicBezTo>
                <a:cubicBezTo>
                  <a:pt x="59" y="62"/>
                  <a:pt x="59" y="62"/>
                  <a:pt x="59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lose/>
                <a:moveTo>
                  <a:pt x="47" y="60"/>
                </a:move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60"/>
                  <a:pt x="47" y="60"/>
                  <a:pt x="47" y="60"/>
                </a:cubicBezTo>
                <a:close/>
                <a:moveTo>
                  <a:pt x="48" y="62"/>
                </a:moveTo>
                <a:cubicBezTo>
                  <a:pt x="48" y="61"/>
                  <a:pt x="48" y="61"/>
                  <a:pt x="48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8" y="62"/>
                </a:cubicBezTo>
                <a:close/>
                <a:moveTo>
                  <a:pt x="55" y="61"/>
                </a:move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5" y="61"/>
                </a:cubicBezTo>
                <a:close/>
                <a:moveTo>
                  <a:pt x="51" y="63"/>
                </a:move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2" y="61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lose/>
                <a:moveTo>
                  <a:pt x="55" y="53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4" y="55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5" y="53"/>
                  <a:pt x="55" y="53"/>
                </a:cubicBezTo>
                <a:close/>
                <a:moveTo>
                  <a:pt x="56" y="55"/>
                </a:move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7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lose/>
                <a:moveTo>
                  <a:pt x="45" y="53"/>
                </a:move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46" y="55"/>
                </a:move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6" y="55"/>
                </a:cubicBezTo>
                <a:close/>
                <a:moveTo>
                  <a:pt x="53" y="54"/>
                </a:moveTo>
                <a:cubicBezTo>
                  <a:pt x="53" y="56"/>
                  <a:pt x="53" y="56"/>
                  <a:pt x="53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3" y="54"/>
                </a:cubicBezTo>
                <a:close/>
                <a:moveTo>
                  <a:pt x="49" y="56"/>
                </a:move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50" y="54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57" y="46"/>
                </a:move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7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58" y="48"/>
                </a:move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9" y="46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8"/>
                  <a:pt x="58" y="48"/>
                  <a:pt x="58" y="48"/>
                </a:cubicBezTo>
                <a:close/>
                <a:moveTo>
                  <a:pt x="47" y="46"/>
                </a:move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8" y="48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49" y="48"/>
                  <a:pt x="48" y="48"/>
                </a:cubicBezTo>
                <a:close/>
                <a:moveTo>
                  <a:pt x="55" y="46"/>
                </a:moveTo>
                <a:cubicBezTo>
                  <a:pt x="55" y="48"/>
                  <a:pt x="55" y="48"/>
                  <a:pt x="55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6"/>
                  <a:pt x="54" y="46"/>
                  <a:pt x="55" y="46"/>
                </a:cubicBezTo>
                <a:close/>
                <a:moveTo>
                  <a:pt x="51" y="48"/>
                </a:move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2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48"/>
                  <a:pt x="51" y="48"/>
                  <a:pt x="51" y="48"/>
                </a:cubicBezTo>
                <a:close/>
                <a:moveTo>
                  <a:pt x="56" y="39"/>
                </a:moveTo>
                <a:cubicBezTo>
                  <a:pt x="56" y="39"/>
                  <a:pt x="56" y="39"/>
                  <a:pt x="56" y="39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39"/>
                  <a:pt x="56" y="39"/>
                  <a:pt x="56" y="39"/>
                </a:cubicBezTo>
                <a:close/>
                <a:moveTo>
                  <a:pt x="57" y="40"/>
                </a:move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40"/>
                  <a:pt x="57" y="40"/>
                  <a:pt x="57" y="40"/>
                </a:cubicBezTo>
                <a:close/>
                <a:moveTo>
                  <a:pt x="47" y="38"/>
                </a:moveTo>
                <a:cubicBezTo>
                  <a:pt x="47" y="38"/>
                  <a:pt x="46" y="38"/>
                  <a:pt x="46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38"/>
                  <a:pt x="47" y="38"/>
                  <a:pt x="47" y="38"/>
                </a:cubicBezTo>
                <a:close/>
                <a:moveTo>
                  <a:pt x="48" y="40"/>
                </a:moveTo>
                <a:cubicBezTo>
                  <a:pt x="48" y="40"/>
                  <a:pt x="48" y="41"/>
                  <a:pt x="48" y="41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40"/>
                  <a:pt x="48" y="40"/>
                  <a:pt x="48" y="40"/>
                </a:cubicBezTo>
                <a:close/>
                <a:moveTo>
                  <a:pt x="54" y="39"/>
                </a:moveTo>
                <a:cubicBezTo>
                  <a:pt x="54" y="39"/>
                  <a:pt x="53" y="39"/>
                  <a:pt x="53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4" y="41"/>
                  <a:pt x="54" y="41"/>
                </a:cubicBezTo>
                <a:cubicBezTo>
                  <a:pt x="54" y="39"/>
                  <a:pt x="54" y="39"/>
                  <a:pt x="54" y="39"/>
                </a:cubicBezTo>
                <a:close/>
                <a:moveTo>
                  <a:pt x="50" y="41"/>
                </a:moveTo>
                <a:cubicBezTo>
                  <a:pt x="50" y="41"/>
                  <a:pt x="51" y="41"/>
                  <a:pt x="51" y="41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50" y="41"/>
                  <a:pt x="50" y="41"/>
                  <a:pt x="50" y="41"/>
                </a:cubicBezTo>
                <a:close/>
                <a:moveTo>
                  <a:pt x="48" y="36"/>
                </a:moveTo>
                <a:cubicBezTo>
                  <a:pt x="47" y="36"/>
                  <a:pt x="46" y="36"/>
                  <a:pt x="46" y="36"/>
                </a:cubicBezTo>
                <a:cubicBezTo>
                  <a:pt x="46" y="36"/>
                  <a:pt x="47" y="36"/>
                  <a:pt x="48" y="36"/>
                </a:cubicBezTo>
                <a:cubicBezTo>
                  <a:pt x="49" y="36"/>
                  <a:pt x="50" y="37"/>
                  <a:pt x="52" y="37"/>
                </a:cubicBezTo>
                <a:cubicBezTo>
                  <a:pt x="54" y="37"/>
                  <a:pt x="55" y="36"/>
                  <a:pt x="57" y="36"/>
                </a:cubicBezTo>
                <a:cubicBezTo>
                  <a:pt x="57" y="36"/>
                  <a:pt x="58" y="36"/>
                  <a:pt x="58" y="36"/>
                </a:cubicBezTo>
                <a:cubicBezTo>
                  <a:pt x="58" y="36"/>
                  <a:pt x="57" y="36"/>
                  <a:pt x="57" y="36"/>
                </a:cubicBezTo>
                <a:cubicBezTo>
                  <a:pt x="55" y="35"/>
                  <a:pt x="54" y="35"/>
                  <a:pt x="52" y="35"/>
                </a:cubicBezTo>
                <a:cubicBezTo>
                  <a:pt x="50" y="35"/>
                  <a:pt x="49" y="35"/>
                  <a:pt x="48" y="36"/>
                </a:cubicBezTo>
                <a:close/>
                <a:moveTo>
                  <a:pt x="17" y="56"/>
                </a:moveTo>
                <a:cubicBezTo>
                  <a:pt x="18" y="57"/>
                  <a:pt x="18" y="57"/>
                  <a:pt x="18" y="58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3"/>
                  <a:pt x="17" y="64"/>
                  <a:pt x="15" y="65"/>
                </a:cubicBezTo>
                <a:cubicBezTo>
                  <a:pt x="14" y="65"/>
                  <a:pt x="12" y="65"/>
                  <a:pt x="10" y="65"/>
                </a:cubicBezTo>
                <a:cubicBezTo>
                  <a:pt x="8" y="65"/>
                  <a:pt x="7" y="65"/>
                  <a:pt x="5" y="65"/>
                </a:cubicBezTo>
                <a:cubicBezTo>
                  <a:pt x="4" y="64"/>
                  <a:pt x="2" y="63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7"/>
                  <a:pt x="3" y="56"/>
                  <a:pt x="4" y="56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49"/>
                  <a:pt x="4" y="48"/>
                  <a:pt x="6" y="48"/>
                </a:cubicBezTo>
                <a:cubicBezTo>
                  <a:pt x="7" y="47"/>
                  <a:pt x="9" y="47"/>
                  <a:pt x="11" y="47"/>
                </a:cubicBezTo>
                <a:cubicBezTo>
                  <a:pt x="13" y="47"/>
                  <a:pt x="15" y="47"/>
                  <a:pt x="16" y="48"/>
                </a:cubicBezTo>
                <a:cubicBezTo>
                  <a:pt x="18" y="48"/>
                  <a:pt x="19" y="49"/>
                  <a:pt x="19" y="5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5"/>
                  <a:pt x="18" y="56"/>
                  <a:pt x="17" y="56"/>
                </a:cubicBezTo>
                <a:close/>
                <a:moveTo>
                  <a:pt x="9" y="55"/>
                </a:moveTo>
                <a:cubicBezTo>
                  <a:pt x="10" y="55"/>
                  <a:pt x="10" y="55"/>
                  <a:pt x="10" y="55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9" y="53"/>
                </a:cubicBezTo>
                <a:cubicBezTo>
                  <a:pt x="9" y="55"/>
                  <a:pt x="9" y="55"/>
                  <a:pt x="9" y="55"/>
                </a:cubicBezTo>
                <a:close/>
                <a:moveTo>
                  <a:pt x="13" y="57"/>
                </a:moveTo>
                <a:cubicBezTo>
                  <a:pt x="13" y="57"/>
                  <a:pt x="12" y="57"/>
                  <a:pt x="11" y="57"/>
                </a:cubicBezTo>
                <a:cubicBezTo>
                  <a:pt x="10" y="57"/>
                  <a:pt x="9" y="57"/>
                  <a:pt x="8" y="57"/>
                </a:cubicBezTo>
                <a:cubicBezTo>
                  <a:pt x="7" y="57"/>
                  <a:pt x="6" y="57"/>
                  <a:pt x="6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6" y="58"/>
                </a:cubicBezTo>
                <a:cubicBezTo>
                  <a:pt x="7" y="59"/>
                  <a:pt x="9" y="59"/>
                  <a:pt x="10" y="59"/>
                </a:cubicBezTo>
                <a:cubicBezTo>
                  <a:pt x="12" y="59"/>
                  <a:pt x="14" y="59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8"/>
                  <a:pt x="15" y="58"/>
                </a:cubicBezTo>
                <a:cubicBezTo>
                  <a:pt x="14" y="57"/>
                  <a:pt x="14" y="57"/>
                  <a:pt x="13" y="57"/>
                </a:cubicBezTo>
                <a:close/>
                <a:moveTo>
                  <a:pt x="7" y="53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8" y="55"/>
                  <a:pt x="8" y="55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7" y="53"/>
                  <a:pt x="7" y="53"/>
                </a:cubicBezTo>
                <a:close/>
                <a:moveTo>
                  <a:pt x="6" y="54"/>
                </a:move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5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lose/>
                <a:moveTo>
                  <a:pt x="17" y="52"/>
                </a:move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6" y="55"/>
                </a:move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6" y="55"/>
                </a:cubicBezTo>
                <a:close/>
                <a:moveTo>
                  <a:pt x="16" y="50"/>
                </a:moveTo>
                <a:cubicBezTo>
                  <a:pt x="15" y="49"/>
                  <a:pt x="13" y="49"/>
                  <a:pt x="11" y="49"/>
                </a:cubicBezTo>
                <a:cubicBezTo>
                  <a:pt x="9" y="49"/>
                  <a:pt x="8" y="49"/>
                  <a:pt x="7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7" y="50"/>
                </a:cubicBezTo>
                <a:cubicBezTo>
                  <a:pt x="8" y="51"/>
                  <a:pt x="9" y="51"/>
                  <a:pt x="11" y="51"/>
                </a:cubicBezTo>
                <a:cubicBezTo>
                  <a:pt x="13" y="51"/>
                  <a:pt x="15" y="51"/>
                  <a:pt x="16" y="50"/>
                </a:cubicBezTo>
                <a:cubicBezTo>
                  <a:pt x="16" y="50"/>
                  <a:pt x="17" y="50"/>
                  <a:pt x="17" y="50"/>
                </a:cubicBezTo>
                <a:cubicBezTo>
                  <a:pt x="17" y="50"/>
                  <a:pt x="16" y="50"/>
                  <a:pt x="16" y="50"/>
                </a:cubicBezTo>
                <a:close/>
                <a:moveTo>
                  <a:pt x="6" y="61"/>
                </a:moveTo>
                <a:cubicBezTo>
                  <a:pt x="6" y="63"/>
                  <a:pt x="6" y="63"/>
                  <a:pt x="6" y="63"/>
                </a:cubicBezTo>
                <a:cubicBezTo>
                  <a:pt x="6" y="63"/>
                  <a:pt x="7" y="63"/>
                  <a:pt x="7" y="63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6" y="61"/>
                  <a:pt x="6" y="61"/>
                </a:cubicBezTo>
                <a:close/>
                <a:moveTo>
                  <a:pt x="5" y="62"/>
                </a:move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lose/>
                <a:moveTo>
                  <a:pt x="16" y="60"/>
                </a:move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60"/>
                  <a:pt x="16" y="60"/>
                  <a:pt x="16" y="60"/>
                </a:cubicBezTo>
                <a:close/>
                <a:moveTo>
                  <a:pt x="15" y="63"/>
                </a:move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5" y="63"/>
                  <a:pt x="15" y="63"/>
                </a:cubicBezTo>
                <a:close/>
                <a:moveTo>
                  <a:pt x="9" y="61"/>
                </a:move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61"/>
                  <a:pt x="9" y="61"/>
                  <a:pt x="9" y="61"/>
                </a:cubicBezTo>
                <a:close/>
                <a:moveTo>
                  <a:pt x="12" y="63"/>
                </a:move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1" y="61"/>
                </a:cubicBezTo>
                <a:cubicBezTo>
                  <a:pt x="11" y="63"/>
                  <a:pt x="11" y="63"/>
                  <a:pt x="11" y="63"/>
                </a:cubicBezTo>
                <a:cubicBezTo>
                  <a:pt x="12" y="63"/>
                  <a:pt x="12" y="63"/>
                  <a:pt x="12" y="6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5" name="Freeform 60">
            <a:extLst>
              <a:ext uri="{FF2B5EF4-FFF2-40B4-BE49-F238E27FC236}">
                <a16:creationId xmlns:a16="http://schemas.microsoft.com/office/drawing/2014/main" id="{657056DA-753D-4FC7-803E-7A1D629D736D}"/>
              </a:ext>
            </a:extLst>
          </p:cNvPr>
          <p:cNvSpPr>
            <a:spLocks noEditPoints="1"/>
          </p:cNvSpPr>
          <p:nvPr/>
        </p:nvSpPr>
        <p:spPr bwMode="auto">
          <a:xfrm>
            <a:off x="7442200" y="3170238"/>
            <a:ext cx="630238" cy="661987"/>
          </a:xfrm>
          <a:custGeom>
            <a:avLst/>
            <a:gdLst>
              <a:gd name="T0" fmla="*/ 200076 w 63"/>
              <a:gd name="T1" fmla="*/ 581746 h 66"/>
              <a:gd name="T2" fmla="*/ 220083 w 63"/>
              <a:gd name="T3" fmla="*/ 611836 h 66"/>
              <a:gd name="T4" fmla="*/ 260098 w 63"/>
              <a:gd name="T5" fmla="*/ 401204 h 66"/>
              <a:gd name="T6" fmla="*/ 370140 w 63"/>
              <a:gd name="T7" fmla="*/ 611836 h 66"/>
              <a:gd name="T8" fmla="*/ 410155 w 63"/>
              <a:gd name="T9" fmla="*/ 581746 h 66"/>
              <a:gd name="T10" fmla="*/ 450170 w 63"/>
              <a:gd name="T11" fmla="*/ 300903 h 66"/>
              <a:gd name="T12" fmla="*/ 440166 w 63"/>
              <a:gd name="T13" fmla="*/ 290873 h 66"/>
              <a:gd name="T14" fmla="*/ 440166 w 63"/>
              <a:gd name="T15" fmla="*/ 280843 h 66"/>
              <a:gd name="T16" fmla="*/ 200076 w 63"/>
              <a:gd name="T17" fmla="*/ 290873 h 66"/>
              <a:gd name="T18" fmla="*/ 180068 w 63"/>
              <a:gd name="T19" fmla="*/ 300903 h 66"/>
              <a:gd name="T20" fmla="*/ 320121 w 63"/>
              <a:gd name="T21" fmla="*/ 10030 h 66"/>
              <a:gd name="T22" fmla="*/ 630238 w 63"/>
              <a:gd name="T23" fmla="*/ 180542 h 66"/>
              <a:gd name="T24" fmla="*/ 580219 w 63"/>
              <a:gd name="T25" fmla="*/ 220662 h 66"/>
              <a:gd name="T26" fmla="*/ 550208 w 63"/>
              <a:gd name="T27" fmla="*/ 260783 h 66"/>
              <a:gd name="T28" fmla="*/ 530200 w 63"/>
              <a:gd name="T29" fmla="*/ 280843 h 66"/>
              <a:gd name="T30" fmla="*/ 530200 w 63"/>
              <a:gd name="T31" fmla="*/ 290873 h 66"/>
              <a:gd name="T32" fmla="*/ 510193 w 63"/>
              <a:gd name="T33" fmla="*/ 300903 h 66"/>
              <a:gd name="T34" fmla="*/ 550208 w 63"/>
              <a:gd name="T35" fmla="*/ 581746 h 66"/>
              <a:gd name="T36" fmla="*/ 580219 w 63"/>
              <a:gd name="T37" fmla="*/ 611836 h 66"/>
              <a:gd name="T38" fmla="*/ 50019 w 63"/>
              <a:gd name="T39" fmla="*/ 661987 h 66"/>
              <a:gd name="T40" fmla="*/ 80030 w 63"/>
              <a:gd name="T41" fmla="*/ 611836 h 66"/>
              <a:gd name="T42" fmla="*/ 100038 w 63"/>
              <a:gd name="T43" fmla="*/ 581746 h 66"/>
              <a:gd name="T44" fmla="*/ 120045 w 63"/>
              <a:gd name="T45" fmla="*/ 300903 h 66"/>
              <a:gd name="T46" fmla="*/ 100038 w 63"/>
              <a:gd name="T47" fmla="*/ 290873 h 66"/>
              <a:gd name="T48" fmla="*/ 90034 w 63"/>
              <a:gd name="T49" fmla="*/ 280843 h 66"/>
              <a:gd name="T50" fmla="*/ 50019 w 63"/>
              <a:gd name="T51" fmla="*/ 260783 h 66"/>
              <a:gd name="T52" fmla="*/ 10004 w 63"/>
              <a:gd name="T53" fmla="*/ 220662 h 66"/>
              <a:gd name="T54" fmla="*/ 150057 w 63"/>
              <a:gd name="T55" fmla="*/ 90271 h 66"/>
              <a:gd name="T56" fmla="*/ 310117 w 63"/>
              <a:gd name="T57" fmla="*/ 0 h 66"/>
              <a:gd name="T58" fmla="*/ 450170 w 63"/>
              <a:gd name="T59" fmla="*/ 130391 h 66"/>
              <a:gd name="T60" fmla="*/ 170064 w 63"/>
              <a:gd name="T61" fmla="*/ 130391 h 66"/>
              <a:gd name="T62" fmla="*/ 310117 w 63"/>
              <a:gd name="T63" fmla="*/ 170512 h 66"/>
              <a:gd name="T64" fmla="*/ 450170 w 63"/>
              <a:gd name="T65" fmla="*/ 130391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66"/>
              <a:gd name="T101" fmla="*/ 63 w 63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66">
                <a:moveTo>
                  <a:pt x="18" y="30"/>
                </a:moveTo>
                <a:cubicBezTo>
                  <a:pt x="20" y="58"/>
                  <a:pt x="20" y="58"/>
                  <a:pt x="20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1"/>
                  <a:pt x="22" y="61"/>
                  <a:pt x="22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40"/>
                  <a:pt x="26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61"/>
                  <a:pt x="37" y="61"/>
                  <a:pt x="37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58"/>
                  <a:pt x="41" y="58"/>
                  <a:pt x="41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4" y="30"/>
                  <a:pt x="44" y="30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8"/>
                  <a:pt x="44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19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lose/>
                <a:moveTo>
                  <a:pt x="32" y="1"/>
                </a:moveTo>
                <a:cubicBezTo>
                  <a:pt x="48" y="9"/>
                  <a:pt x="48" y="9"/>
                  <a:pt x="48" y="9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22"/>
                  <a:pt x="62" y="22"/>
                  <a:pt x="62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6"/>
                  <a:pt x="58" y="26"/>
                  <a:pt x="58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3" y="58"/>
                  <a:pt x="53" y="58"/>
                  <a:pt x="53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1"/>
                  <a:pt x="55" y="61"/>
                  <a:pt x="55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6"/>
                  <a:pt x="58" y="66"/>
                  <a:pt x="58" y="66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1"/>
                  <a:pt x="5" y="61"/>
                  <a:pt x="5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8"/>
                  <a:pt x="8" y="58"/>
                  <a:pt x="8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30"/>
                  <a:pt x="10" y="30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8"/>
                  <a:pt x="11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6"/>
                  <a:pt x="9" y="26"/>
                  <a:pt x="9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2"/>
                  <a:pt x="5" y="22"/>
                  <a:pt x="5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18"/>
                  <a:pt x="0" y="18"/>
                  <a:pt x="0" y="18"/>
                </a:cubicBezTo>
                <a:cubicBezTo>
                  <a:pt x="15" y="9"/>
                  <a:pt x="15" y="9"/>
                  <a:pt x="15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"/>
                  <a:pt x="32" y="1"/>
                  <a:pt x="32" y="1"/>
                </a:cubicBezTo>
                <a:close/>
                <a:moveTo>
                  <a:pt x="45" y="13"/>
                </a:moveTo>
                <a:cubicBezTo>
                  <a:pt x="31" y="5"/>
                  <a:pt x="31" y="5"/>
                  <a:pt x="31" y="5"/>
                </a:cubicBezTo>
                <a:cubicBezTo>
                  <a:pt x="17" y="13"/>
                  <a:pt x="17" y="13"/>
                  <a:pt x="17" y="13"/>
                </a:cubicBezTo>
                <a:cubicBezTo>
                  <a:pt x="10" y="17"/>
                  <a:pt x="10" y="17"/>
                  <a:pt x="1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53" y="17"/>
                  <a:pt x="53" y="17"/>
                  <a:pt x="53" y="17"/>
                </a:cubicBezTo>
                <a:lnTo>
                  <a:pt x="45" y="1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6" name="Freeform 61">
            <a:extLst>
              <a:ext uri="{FF2B5EF4-FFF2-40B4-BE49-F238E27FC236}">
                <a16:creationId xmlns:a16="http://schemas.microsoft.com/office/drawing/2014/main" id="{8B876600-4525-4F2B-AF70-E731B3696B84}"/>
              </a:ext>
            </a:extLst>
          </p:cNvPr>
          <p:cNvSpPr>
            <a:spLocks noEditPoints="1"/>
          </p:cNvSpPr>
          <p:nvPr/>
        </p:nvSpPr>
        <p:spPr bwMode="auto">
          <a:xfrm>
            <a:off x="7389813" y="5335588"/>
            <a:ext cx="711200" cy="561975"/>
          </a:xfrm>
          <a:custGeom>
            <a:avLst/>
            <a:gdLst>
              <a:gd name="T0" fmla="*/ 450942 w 276"/>
              <a:gd name="T1" fmla="*/ 90225 h 218"/>
              <a:gd name="T2" fmla="*/ 450942 w 276"/>
              <a:gd name="T3" fmla="*/ 30934 h 218"/>
              <a:gd name="T4" fmla="*/ 481864 w 276"/>
              <a:gd name="T5" fmla="*/ 0 h 218"/>
              <a:gd name="T6" fmla="*/ 711200 w 276"/>
              <a:gd name="T7" fmla="*/ 0 h 218"/>
              <a:gd name="T8" fmla="*/ 711200 w 276"/>
              <a:gd name="T9" fmla="*/ 531041 h 218"/>
              <a:gd name="T10" fmla="*/ 682855 w 276"/>
              <a:gd name="T11" fmla="*/ 561975 h 218"/>
              <a:gd name="T12" fmla="*/ 450942 w 276"/>
              <a:gd name="T13" fmla="*/ 561975 h 218"/>
              <a:gd name="T14" fmla="*/ 450942 w 276"/>
              <a:gd name="T15" fmla="*/ 451127 h 218"/>
              <a:gd name="T16" fmla="*/ 322101 w 276"/>
              <a:gd name="T17" fmla="*/ 451127 h 218"/>
              <a:gd name="T18" fmla="*/ 350446 w 276"/>
              <a:gd name="T19" fmla="*/ 512996 h 218"/>
              <a:gd name="T20" fmla="*/ 110803 w 276"/>
              <a:gd name="T21" fmla="*/ 551664 h 218"/>
              <a:gd name="T22" fmla="*/ 149455 w 276"/>
              <a:gd name="T23" fmla="*/ 512996 h 218"/>
              <a:gd name="T24" fmla="*/ 30922 w 276"/>
              <a:gd name="T25" fmla="*/ 451127 h 218"/>
              <a:gd name="T26" fmla="*/ 0 w 276"/>
              <a:gd name="T27" fmla="*/ 422770 h 218"/>
              <a:gd name="T28" fmla="*/ 0 w 276"/>
              <a:gd name="T29" fmla="*/ 90225 h 218"/>
              <a:gd name="T30" fmla="*/ 30922 w 276"/>
              <a:gd name="T31" fmla="*/ 90225 h 218"/>
              <a:gd name="T32" fmla="*/ 110803 w 276"/>
              <a:gd name="T33" fmla="*/ 291299 h 218"/>
              <a:gd name="T34" fmla="*/ 211299 w 276"/>
              <a:gd name="T35" fmla="*/ 252631 h 218"/>
              <a:gd name="T36" fmla="*/ 239643 w 276"/>
              <a:gd name="T37" fmla="*/ 270676 h 218"/>
              <a:gd name="T38" fmla="*/ 270565 w 276"/>
              <a:gd name="T39" fmla="*/ 280988 h 218"/>
              <a:gd name="T40" fmla="*/ 291180 w 276"/>
              <a:gd name="T41" fmla="*/ 270676 h 218"/>
              <a:gd name="T42" fmla="*/ 322101 w 276"/>
              <a:gd name="T43" fmla="*/ 211385 h 218"/>
              <a:gd name="T44" fmla="*/ 350446 w 276"/>
              <a:gd name="T45" fmla="*/ 211385 h 218"/>
              <a:gd name="T46" fmla="*/ 340139 w 276"/>
              <a:gd name="T47" fmla="*/ 170139 h 218"/>
              <a:gd name="T48" fmla="*/ 311794 w 276"/>
              <a:gd name="T49" fmla="*/ 190762 h 218"/>
              <a:gd name="T50" fmla="*/ 280872 w 276"/>
              <a:gd name="T51" fmla="*/ 201074 h 218"/>
              <a:gd name="T52" fmla="*/ 260258 w 276"/>
              <a:gd name="T53" fmla="*/ 260365 h 218"/>
              <a:gd name="T54" fmla="*/ 231913 w 276"/>
              <a:gd name="T55" fmla="*/ 232008 h 218"/>
              <a:gd name="T56" fmla="*/ 221606 w 276"/>
              <a:gd name="T57" fmla="*/ 232008 h 218"/>
              <a:gd name="T58" fmla="*/ 100496 w 276"/>
              <a:gd name="T59" fmla="*/ 270676 h 218"/>
              <a:gd name="T60" fmla="*/ 131417 w 276"/>
              <a:gd name="T61" fmla="*/ 371213 h 218"/>
              <a:gd name="T62" fmla="*/ 159762 w 276"/>
              <a:gd name="T63" fmla="*/ 301610 h 218"/>
              <a:gd name="T64" fmla="*/ 131417 w 276"/>
              <a:gd name="T65" fmla="*/ 371213 h 218"/>
              <a:gd name="T66" fmla="*/ 322101 w 276"/>
              <a:gd name="T67" fmla="*/ 371213 h 218"/>
              <a:gd name="T68" fmla="*/ 350446 w 276"/>
              <a:gd name="T69" fmla="*/ 242319 h 218"/>
              <a:gd name="T70" fmla="*/ 322101 w 276"/>
              <a:gd name="T71" fmla="*/ 371213 h 218"/>
              <a:gd name="T72" fmla="*/ 270565 w 276"/>
              <a:gd name="T73" fmla="*/ 371213 h 218"/>
              <a:gd name="T74" fmla="*/ 301487 w 276"/>
              <a:gd name="T75" fmla="*/ 311922 h 218"/>
              <a:gd name="T76" fmla="*/ 270565 w 276"/>
              <a:gd name="T77" fmla="*/ 371213 h 218"/>
              <a:gd name="T78" fmla="*/ 221606 w 276"/>
              <a:gd name="T79" fmla="*/ 371213 h 218"/>
              <a:gd name="T80" fmla="*/ 249951 w 276"/>
              <a:gd name="T81" fmla="*/ 301610 h 218"/>
              <a:gd name="T82" fmla="*/ 221606 w 276"/>
              <a:gd name="T83" fmla="*/ 371213 h 218"/>
              <a:gd name="T84" fmla="*/ 170070 w 276"/>
              <a:gd name="T85" fmla="*/ 371213 h 218"/>
              <a:gd name="T86" fmla="*/ 211299 w 276"/>
              <a:gd name="T87" fmla="*/ 280988 h 218"/>
              <a:gd name="T88" fmla="*/ 170070 w 276"/>
              <a:gd name="T89" fmla="*/ 371213 h 218"/>
              <a:gd name="T90" fmla="*/ 541130 w 276"/>
              <a:gd name="T91" fmla="*/ 190762 h 218"/>
              <a:gd name="T92" fmla="*/ 651933 w 276"/>
              <a:gd name="T93" fmla="*/ 162406 h 218"/>
              <a:gd name="T94" fmla="*/ 541130 w 276"/>
              <a:gd name="T95" fmla="*/ 100537 h 218"/>
              <a:gd name="T96" fmla="*/ 651933 w 276"/>
              <a:gd name="T97" fmla="*/ 61869 h 218"/>
              <a:gd name="T98" fmla="*/ 512786 w 276"/>
              <a:gd name="T99" fmla="*/ 502684 h 218"/>
              <a:gd name="T100" fmla="*/ 651933 w 276"/>
              <a:gd name="T101" fmla="*/ 252631 h 218"/>
              <a:gd name="T102" fmla="*/ 541130 w 276"/>
              <a:gd name="T103" fmla="*/ 190762 h 218"/>
              <a:gd name="T104" fmla="*/ 422597 w 276"/>
              <a:gd name="T105" fmla="*/ 152094 h 218"/>
              <a:gd name="T106" fmla="*/ 59267 w 276"/>
              <a:gd name="T107" fmla="*/ 391836 h 218"/>
              <a:gd name="T108" fmla="*/ 422597 w 276"/>
              <a:gd name="T109" fmla="*/ 152094 h 2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6"/>
              <a:gd name="T166" fmla="*/ 0 h 218"/>
              <a:gd name="T167" fmla="*/ 276 w 276"/>
              <a:gd name="T168" fmla="*/ 218 h 2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6" h="218">
                <a:moveTo>
                  <a:pt x="12" y="35"/>
                </a:moveTo>
                <a:lnTo>
                  <a:pt x="175" y="35"/>
                </a:lnTo>
                <a:lnTo>
                  <a:pt x="175" y="12"/>
                </a:lnTo>
                <a:lnTo>
                  <a:pt x="175" y="0"/>
                </a:lnTo>
                <a:lnTo>
                  <a:pt x="187" y="0"/>
                </a:lnTo>
                <a:lnTo>
                  <a:pt x="265" y="0"/>
                </a:lnTo>
                <a:lnTo>
                  <a:pt x="276" y="0"/>
                </a:lnTo>
                <a:lnTo>
                  <a:pt x="276" y="12"/>
                </a:lnTo>
                <a:lnTo>
                  <a:pt x="276" y="206"/>
                </a:lnTo>
                <a:lnTo>
                  <a:pt x="276" y="218"/>
                </a:lnTo>
                <a:lnTo>
                  <a:pt x="265" y="218"/>
                </a:lnTo>
                <a:lnTo>
                  <a:pt x="187" y="218"/>
                </a:lnTo>
                <a:lnTo>
                  <a:pt x="175" y="218"/>
                </a:lnTo>
                <a:lnTo>
                  <a:pt x="175" y="206"/>
                </a:lnTo>
                <a:lnTo>
                  <a:pt x="175" y="175"/>
                </a:lnTo>
                <a:lnTo>
                  <a:pt x="125" y="175"/>
                </a:lnTo>
                <a:lnTo>
                  <a:pt x="125" y="199"/>
                </a:lnTo>
                <a:lnTo>
                  <a:pt x="136" y="199"/>
                </a:lnTo>
                <a:lnTo>
                  <a:pt x="136" y="214"/>
                </a:lnTo>
                <a:lnTo>
                  <a:pt x="43" y="214"/>
                </a:lnTo>
                <a:lnTo>
                  <a:pt x="43" y="199"/>
                </a:lnTo>
                <a:lnTo>
                  <a:pt x="58" y="199"/>
                </a:lnTo>
                <a:lnTo>
                  <a:pt x="58" y="175"/>
                </a:lnTo>
                <a:lnTo>
                  <a:pt x="12" y="175"/>
                </a:lnTo>
                <a:lnTo>
                  <a:pt x="0" y="175"/>
                </a:lnTo>
                <a:lnTo>
                  <a:pt x="0" y="164"/>
                </a:lnTo>
                <a:lnTo>
                  <a:pt x="0" y="47"/>
                </a:lnTo>
                <a:lnTo>
                  <a:pt x="0" y="35"/>
                </a:lnTo>
                <a:lnTo>
                  <a:pt x="12" y="35"/>
                </a:lnTo>
                <a:close/>
                <a:moveTo>
                  <a:pt x="39" y="105"/>
                </a:moveTo>
                <a:lnTo>
                  <a:pt x="43" y="113"/>
                </a:lnTo>
                <a:lnTo>
                  <a:pt x="70" y="98"/>
                </a:lnTo>
                <a:lnTo>
                  <a:pt x="82" y="98"/>
                </a:lnTo>
                <a:lnTo>
                  <a:pt x="90" y="105"/>
                </a:lnTo>
                <a:lnTo>
                  <a:pt x="93" y="105"/>
                </a:lnTo>
                <a:lnTo>
                  <a:pt x="105" y="109"/>
                </a:lnTo>
                <a:lnTo>
                  <a:pt x="109" y="113"/>
                </a:lnTo>
                <a:lnTo>
                  <a:pt x="113" y="105"/>
                </a:lnTo>
                <a:lnTo>
                  <a:pt x="117" y="82"/>
                </a:lnTo>
                <a:lnTo>
                  <a:pt x="125" y="82"/>
                </a:lnTo>
                <a:lnTo>
                  <a:pt x="125" y="90"/>
                </a:lnTo>
                <a:lnTo>
                  <a:pt x="136" y="82"/>
                </a:lnTo>
                <a:lnTo>
                  <a:pt x="144" y="70"/>
                </a:lnTo>
                <a:lnTo>
                  <a:pt x="132" y="66"/>
                </a:lnTo>
                <a:lnTo>
                  <a:pt x="121" y="66"/>
                </a:lnTo>
                <a:lnTo>
                  <a:pt x="121" y="74"/>
                </a:lnTo>
                <a:lnTo>
                  <a:pt x="109" y="74"/>
                </a:lnTo>
                <a:lnTo>
                  <a:pt x="109" y="78"/>
                </a:lnTo>
                <a:lnTo>
                  <a:pt x="105" y="78"/>
                </a:lnTo>
                <a:lnTo>
                  <a:pt x="101" y="101"/>
                </a:lnTo>
                <a:lnTo>
                  <a:pt x="97" y="98"/>
                </a:lnTo>
                <a:lnTo>
                  <a:pt x="90" y="90"/>
                </a:lnTo>
                <a:lnTo>
                  <a:pt x="86" y="90"/>
                </a:lnTo>
                <a:lnTo>
                  <a:pt x="66" y="86"/>
                </a:lnTo>
                <a:lnTo>
                  <a:pt x="39" y="105"/>
                </a:lnTo>
                <a:close/>
                <a:moveTo>
                  <a:pt x="51" y="144"/>
                </a:moveTo>
                <a:lnTo>
                  <a:pt x="62" y="144"/>
                </a:lnTo>
                <a:lnTo>
                  <a:pt x="62" y="117"/>
                </a:lnTo>
                <a:lnTo>
                  <a:pt x="51" y="117"/>
                </a:lnTo>
                <a:lnTo>
                  <a:pt x="51" y="144"/>
                </a:lnTo>
                <a:close/>
                <a:moveTo>
                  <a:pt x="125" y="144"/>
                </a:moveTo>
                <a:lnTo>
                  <a:pt x="136" y="144"/>
                </a:lnTo>
                <a:lnTo>
                  <a:pt x="136" y="94"/>
                </a:lnTo>
                <a:lnTo>
                  <a:pt x="125" y="94"/>
                </a:lnTo>
                <a:lnTo>
                  <a:pt x="125" y="144"/>
                </a:lnTo>
                <a:close/>
                <a:moveTo>
                  <a:pt x="105" y="144"/>
                </a:moveTo>
                <a:lnTo>
                  <a:pt x="117" y="144"/>
                </a:lnTo>
                <a:lnTo>
                  <a:pt x="117" y="121"/>
                </a:lnTo>
                <a:lnTo>
                  <a:pt x="105" y="121"/>
                </a:lnTo>
                <a:lnTo>
                  <a:pt x="105" y="144"/>
                </a:lnTo>
                <a:close/>
                <a:moveTo>
                  <a:pt x="86" y="144"/>
                </a:moveTo>
                <a:lnTo>
                  <a:pt x="97" y="144"/>
                </a:lnTo>
                <a:lnTo>
                  <a:pt x="97" y="117"/>
                </a:lnTo>
                <a:lnTo>
                  <a:pt x="86" y="117"/>
                </a:lnTo>
                <a:lnTo>
                  <a:pt x="86" y="144"/>
                </a:lnTo>
                <a:close/>
                <a:moveTo>
                  <a:pt x="66" y="144"/>
                </a:moveTo>
                <a:lnTo>
                  <a:pt x="82" y="144"/>
                </a:lnTo>
                <a:lnTo>
                  <a:pt x="82" y="109"/>
                </a:lnTo>
                <a:lnTo>
                  <a:pt x="66" y="109"/>
                </a:lnTo>
                <a:lnTo>
                  <a:pt x="66" y="144"/>
                </a:lnTo>
                <a:close/>
                <a:moveTo>
                  <a:pt x="210" y="74"/>
                </a:moveTo>
                <a:lnTo>
                  <a:pt x="253" y="74"/>
                </a:lnTo>
                <a:lnTo>
                  <a:pt x="253" y="63"/>
                </a:lnTo>
                <a:lnTo>
                  <a:pt x="210" y="63"/>
                </a:lnTo>
                <a:lnTo>
                  <a:pt x="210" y="39"/>
                </a:lnTo>
                <a:lnTo>
                  <a:pt x="253" y="39"/>
                </a:lnTo>
                <a:lnTo>
                  <a:pt x="253" y="24"/>
                </a:lnTo>
                <a:lnTo>
                  <a:pt x="199" y="24"/>
                </a:lnTo>
                <a:lnTo>
                  <a:pt x="199" y="195"/>
                </a:lnTo>
                <a:lnTo>
                  <a:pt x="253" y="195"/>
                </a:lnTo>
                <a:lnTo>
                  <a:pt x="253" y="98"/>
                </a:lnTo>
                <a:lnTo>
                  <a:pt x="210" y="98"/>
                </a:lnTo>
                <a:lnTo>
                  <a:pt x="210" y="74"/>
                </a:lnTo>
                <a:close/>
                <a:moveTo>
                  <a:pt x="164" y="59"/>
                </a:moveTo>
                <a:lnTo>
                  <a:pt x="23" y="59"/>
                </a:lnTo>
                <a:lnTo>
                  <a:pt x="23" y="152"/>
                </a:lnTo>
                <a:lnTo>
                  <a:pt x="164" y="152"/>
                </a:lnTo>
                <a:lnTo>
                  <a:pt x="164" y="5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7" name="Freeform 62">
            <a:extLst>
              <a:ext uri="{FF2B5EF4-FFF2-40B4-BE49-F238E27FC236}">
                <a16:creationId xmlns:a16="http://schemas.microsoft.com/office/drawing/2014/main" id="{896CD710-775E-43B3-8EA4-3A9A05B9B335}"/>
              </a:ext>
            </a:extLst>
          </p:cNvPr>
          <p:cNvSpPr>
            <a:spLocks noEditPoints="1"/>
          </p:cNvSpPr>
          <p:nvPr/>
        </p:nvSpPr>
        <p:spPr bwMode="auto">
          <a:xfrm>
            <a:off x="7410450" y="4173538"/>
            <a:ext cx="711200" cy="779462"/>
          </a:xfrm>
          <a:custGeom>
            <a:avLst/>
            <a:gdLst>
              <a:gd name="T0" fmla="*/ 360608 w 71"/>
              <a:gd name="T1" fmla="*/ 259821 h 78"/>
              <a:gd name="T2" fmla="*/ 430727 w 71"/>
              <a:gd name="T3" fmla="*/ 529634 h 78"/>
              <a:gd name="T4" fmla="*/ 360608 w 71"/>
              <a:gd name="T5" fmla="*/ 709510 h 78"/>
              <a:gd name="T6" fmla="*/ 450761 w 71"/>
              <a:gd name="T7" fmla="*/ 699517 h 78"/>
              <a:gd name="T8" fmla="*/ 500845 w 71"/>
              <a:gd name="T9" fmla="*/ 729496 h 78"/>
              <a:gd name="T10" fmla="*/ 410693 w 71"/>
              <a:gd name="T11" fmla="*/ 779462 h 78"/>
              <a:gd name="T12" fmla="*/ 320541 w 71"/>
              <a:gd name="T13" fmla="*/ 739490 h 78"/>
              <a:gd name="T14" fmla="*/ 310524 w 71"/>
              <a:gd name="T15" fmla="*/ 719503 h 78"/>
              <a:gd name="T16" fmla="*/ 220372 w 71"/>
              <a:gd name="T17" fmla="*/ 529634 h 78"/>
              <a:gd name="T18" fmla="*/ 310524 w 71"/>
              <a:gd name="T19" fmla="*/ 259821 h 78"/>
              <a:gd name="T20" fmla="*/ 360608 w 71"/>
              <a:gd name="T21" fmla="*/ 219848 h 78"/>
              <a:gd name="T22" fmla="*/ 430727 w 71"/>
              <a:gd name="T23" fmla="*/ 129910 h 78"/>
              <a:gd name="T24" fmla="*/ 360608 w 71"/>
              <a:gd name="T25" fmla="*/ 149897 h 78"/>
              <a:gd name="T26" fmla="*/ 430727 w 71"/>
              <a:gd name="T27" fmla="*/ 19986 h 78"/>
              <a:gd name="T28" fmla="*/ 450761 w 71"/>
              <a:gd name="T29" fmla="*/ 79945 h 78"/>
              <a:gd name="T30" fmla="*/ 430727 w 71"/>
              <a:gd name="T31" fmla="*/ 19986 h 78"/>
              <a:gd name="T32" fmla="*/ 601014 w 71"/>
              <a:gd name="T33" fmla="*/ 279807 h 78"/>
              <a:gd name="T34" fmla="*/ 661115 w 71"/>
              <a:gd name="T35" fmla="*/ 259821 h 78"/>
              <a:gd name="T36" fmla="*/ 661115 w 71"/>
              <a:gd name="T37" fmla="*/ 149897 h 78"/>
              <a:gd name="T38" fmla="*/ 691166 w 71"/>
              <a:gd name="T39" fmla="*/ 209855 h 78"/>
              <a:gd name="T40" fmla="*/ 661115 w 71"/>
              <a:gd name="T41" fmla="*/ 149897 h 78"/>
              <a:gd name="T42" fmla="*/ 480811 w 71"/>
              <a:gd name="T43" fmla="*/ 229841 h 78"/>
              <a:gd name="T44" fmla="*/ 550930 w 71"/>
              <a:gd name="T45" fmla="*/ 209855 h 78"/>
              <a:gd name="T46" fmla="*/ 580980 w 71"/>
              <a:gd name="T47" fmla="*/ 9993 h 78"/>
              <a:gd name="T48" fmla="*/ 611031 w 71"/>
              <a:gd name="T49" fmla="*/ 69952 h 78"/>
              <a:gd name="T50" fmla="*/ 580980 w 71"/>
              <a:gd name="T51" fmla="*/ 9993 h 78"/>
              <a:gd name="T52" fmla="*/ 590997 w 71"/>
              <a:gd name="T53" fmla="*/ 119917 h 78"/>
              <a:gd name="T54" fmla="*/ 520879 w 71"/>
              <a:gd name="T55" fmla="*/ 139903 h 78"/>
              <a:gd name="T56" fmla="*/ 20034 w 71"/>
              <a:gd name="T57" fmla="*/ 269814 h 78"/>
              <a:gd name="T58" fmla="*/ 40068 w 71"/>
              <a:gd name="T59" fmla="*/ 339765 h 78"/>
              <a:gd name="T60" fmla="*/ 20034 w 71"/>
              <a:gd name="T61" fmla="*/ 269814 h 78"/>
              <a:gd name="T62" fmla="*/ 120203 w 71"/>
              <a:gd name="T63" fmla="*/ 49966 h 78"/>
              <a:gd name="T64" fmla="*/ 180304 w 71"/>
              <a:gd name="T65" fmla="*/ 49966 h 78"/>
              <a:gd name="T66" fmla="*/ 100169 w 71"/>
              <a:gd name="T67" fmla="*/ 89938 h 78"/>
              <a:gd name="T68" fmla="*/ 130220 w 71"/>
              <a:gd name="T69" fmla="*/ 159890 h 78"/>
              <a:gd name="T70" fmla="*/ 100169 w 71"/>
              <a:gd name="T71" fmla="*/ 89938 h 78"/>
              <a:gd name="T72" fmla="*/ 40068 w 71"/>
              <a:gd name="T73" fmla="*/ 229841 h 78"/>
              <a:gd name="T74" fmla="*/ 100169 w 71"/>
              <a:gd name="T75" fmla="*/ 199862 h 78"/>
              <a:gd name="T76" fmla="*/ 200338 w 71"/>
              <a:gd name="T77" fmla="*/ 179876 h 78"/>
              <a:gd name="T78" fmla="*/ 220372 w 71"/>
              <a:gd name="T79" fmla="*/ 249828 h 78"/>
              <a:gd name="T80" fmla="*/ 200338 w 71"/>
              <a:gd name="T81" fmla="*/ 179876 h 78"/>
              <a:gd name="T82" fmla="*/ 330558 w 71"/>
              <a:gd name="T83" fmla="*/ 19986 h 78"/>
              <a:gd name="T84" fmla="*/ 260439 w 71"/>
              <a:gd name="T85" fmla="*/ 49966 h 78"/>
              <a:gd name="T86" fmla="*/ 240406 w 71"/>
              <a:gd name="T87" fmla="*/ 89938 h 78"/>
              <a:gd name="T88" fmla="*/ 270456 w 71"/>
              <a:gd name="T89" fmla="*/ 159890 h 78"/>
              <a:gd name="T90" fmla="*/ 240406 w 71"/>
              <a:gd name="T91" fmla="*/ 89938 h 78"/>
              <a:gd name="T92" fmla="*/ 160270 w 71"/>
              <a:gd name="T93" fmla="*/ 459683 h 78"/>
              <a:gd name="T94" fmla="*/ 90152 w 71"/>
              <a:gd name="T95" fmla="*/ 449690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1"/>
              <a:gd name="T145" fmla="*/ 0 h 78"/>
              <a:gd name="T146" fmla="*/ 71 w 71"/>
              <a:gd name="T147" fmla="*/ 78 h 7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1" h="78">
                <a:moveTo>
                  <a:pt x="36" y="22"/>
                </a:moveTo>
                <a:cubicBezTo>
                  <a:pt x="36" y="26"/>
                  <a:pt x="36" y="26"/>
                  <a:pt x="36" y="26"/>
                </a:cubicBezTo>
                <a:cubicBezTo>
                  <a:pt x="52" y="27"/>
                  <a:pt x="64" y="38"/>
                  <a:pt x="66" y="53"/>
                </a:cubicBezTo>
                <a:cubicBezTo>
                  <a:pt x="57" y="49"/>
                  <a:pt x="50" y="50"/>
                  <a:pt x="43" y="53"/>
                </a:cubicBezTo>
                <a:cubicBezTo>
                  <a:pt x="41" y="51"/>
                  <a:pt x="39" y="50"/>
                  <a:pt x="36" y="50"/>
                </a:cubicBezTo>
                <a:cubicBezTo>
                  <a:pt x="36" y="71"/>
                  <a:pt x="36" y="71"/>
                  <a:pt x="36" y="71"/>
                </a:cubicBezTo>
                <a:cubicBezTo>
                  <a:pt x="38" y="72"/>
                  <a:pt x="39" y="72"/>
                  <a:pt x="41" y="72"/>
                </a:cubicBezTo>
                <a:cubicBezTo>
                  <a:pt x="43" y="72"/>
                  <a:pt x="44" y="71"/>
                  <a:pt x="45" y="70"/>
                </a:cubicBezTo>
                <a:cubicBezTo>
                  <a:pt x="46" y="70"/>
                  <a:pt x="46" y="70"/>
                  <a:pt x="46" y="69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4"/>
                  <a:pt x="49" y="74"/>
                </a:cubicBezTo>
                <a:cubicBezTo>
                  <a:pt x="47" y="76"/>
                  <a:pt x="44" y="77"/>
                  <a:pt x="41" y="78"/>
                </a:cubicBezTo>
                <a:cubicBezTo>
                  <a:pt x="38" y="78"/>
                  <a:pt x="35" y="77"/>
                  <a:pt x="33" y="75"/>
                </a:cubicBezTo>
                <a:cubicBezTo>
                  <a:pt x="32" y="74"/>
                  <a:pt x="32" y="74"/>
                  <a:pt x="32" y="74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49"/>
                  <a:pt x="31" y="49"/>
                  <a:pt x="31" y="49"/>
                </a:cubicBezTo>
                <a:cubicBezTo>
                  <a:pt x="28" y="50"/>
                  <a:pt x="25" y="51"/>
                  <a:pt x="22" y="53"/>
                </a:cubicBezTo>
                <a:cubicBezTo>
                  <a:pt x="15" y="49"/>
                  <a:pt x="8" y="49"/>
                  <a:pt x="2" y="53"/>
                </a:cubicBezTo>
                <a:cubicBezTo>
                  <a:pt x="3" y="38"/>
                  <a:pt x="16" y="27"/>
                  <a:pt x="31" y="26"/>
                </a:cubicBezTo>
                <a:cubicBezTo>
                  <a:pt x="31" y="22"/>
                  <a:pt x="31" y="22"/>
                  <a:pt x="31" y="22"/>
                </a:cubicBezTo>
                <a:cubicBezTo>
                  <a:pt x="36" y="22"/>
                  <a:pt x="36" y="22"/>
                  <a:pt x="36" y="22"/>
                </a:cubicBezTo>
                <a:close/>
                <a:moveTo>
                  <a:pt x="38" y="11"/>
                </a:moveTo>
                <a:cubicBezTo>
                  <a:pt x="43" y="13"/>
                  <a:pt x="43" y="13"/>
                  <a:pt x="43" y="13"/>
                </a:cubicBezTo>
                <a:cubicBezTo>
                  <a:pt x="41" y="17"/>
                  <a:pt x="41" y="17"/>
                  <a:pt x="41" y="17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1"/>
                  <a:pt x="38" y="11"/>
                  <a:pt x="38" y="11"/>
                </a:cubicBezTo>
                <a:close/>
                <a:moveTo>
                  <a:pt x="43" y="2"/>
                </a:moveTo>
                <a:cubicBezTo>
                  <a:pt x="47" y="4"/>
                  <a:pt x="47" y="4"/>
                  <a:pt x="47" y="4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41" y="6"/>
                  <a:pt x="41" y="6"/>
                </a:cubicBezTo>
                <a:cubicBezTo>
                  <a:pt x="43" y="2"/>
                  <a:pt x="43" y="2"/>
                  <a:pt x="43" y="2"/>
                </a:cubicBezTo>
                <a:close/>
                <a:moveTo>
                  <a:pt x="62" y="24"/>
                </a:moveTo>
                <a:cubicBezTo>
                  <a:pt x="60" y="28"/>
                  <a:pt x="60" y="28"/>
                  <a:pt x="60" y="28"/>
                </a:cubicBezTo>
                <a:cubicBezTo>
                  <a:pt x="64" y="30"/>
                  <a:pt x="64" y="30"/>
                  <a:pt x="64" y="30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4"/>
                  <a:pt x="62" y="24"/>
                  <a:pt x="62" y="24"/>
                </a:cubicBezTo>
                <a:close/>
                <a:moveTo>
                  <a:pt x="66" y="15"/>
                </a:moveTo>
                <a:cubicBezTo>
                  <a:pt x="71" y="17"/>
                  <a:pt x="71" y="17"/>
                  <a:pt x="71" y="17"/>
                </a:cubicBezTo>
                <a:cubicBezTo>
                  <a:pt x="69" y="21"/>
                  <a:pt x="69" y="21"/>
                  <a:pt x="69" y="21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5"/>
                  <a:pt x="66" y="15"/>
                  <a:pt x="66" y="15"/>
                </a:cubicBezTo>
                <a:close/>
                <a:moveTo>
                  <a:pt x="50" y="18"/>
                </a:moveTo>
                <a:cubicBezTo>
                  <a:pt x="48" y="23"/>
                  <a:pt x="48" y="23"/>
                  <a:pt x="48" y="23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1"/>
                  <a:pt x="55" y="21"/>
                  <a:pt x="55" y="21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8" y="1"/>
                </a:moveTo>
                <a:cubicBezTo>
                  <a:pt x="57" y="5"/>
                  <a:pt x="57" y="5"/>
                  <a:pt x="57" y="5"/>
                </a:cubicBezTo>
                <a:cubicBezTo>
                  <a:pt x="61" y="7"/>
                  <a:pt x="61" y="7"/>
                  <a:pt x="61" y="7"/>
                </a:cubicBezTo>
                <a:cubicBezTo>
                  <a:pt x="63" y="4"/>
                  <a:pt x="63" y="4"/>
                  <a:pt x="63" y="4"/>
                </a:cubicBezTo>
                <a:cubicBezTo>
                  <a:pt x="58" y="1"/>
                  <a:pt x="58" y="1"/>
                  <a:pt x="58" y="1"/>
                </a:cubicBezTo>
                <a:close/>
                <a:moveTo>
                  <a:pt x="54" y="9"/>
                </a:moveTo>
                <a:cubicBezTo>
                  <a:pt x="59" y="12"/>
                  <a:pt x="59" y="12"/>
                  <a:pt x="59" y="12"/>
                </a:cubicBezTo>
                <a:cubicBezTo>
                  <a:pt x="57" y="16"/>
                  <a:pt x="57" y="16"/>
                  <a:pt x="57" y="16"/>
                </a:cubicBezTo>
                <a:cubicBezTo>
                  <a:pt x="52" y="14"/>
                  <a:pt x="52" y="14"/>
                  <a:pt x="52" y="14"/>
                </a:cubicBezTo>
                <a:cubicBezTo>
                  <a:pt x="54" y="9"/>
                  <a:pt x="54" y="9"/>
                  <a:pt x="54" y="9"/>
                </a:cubicBezTo>
                <a:close/>
                <a:moveTo>
                  <a:pt x="2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34"/>
                  <a:pt x="4" y="34"/>
                  <a:pt x="4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2" y="27"/>
                  <a:pt x="2" y="27"/>
                  <a:pt x="2" y="27"/>
                </a:cubicBezTo>
                <a:close/>
                <a:moveTo>
                  <a:pt x="13" y="3"/>
                </a:moveTo>
                <a:cubicBezTo>
                  <a:pt x="12" y="5"/>
                  <a:pt x="12" y="5"/>
                  <a:pt x="12" y="5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5"/>
                  <a:pt x="18" y="5"/>
                  <a:pt x="18" y="5"/>
                </a:cubicBezTo>
                <a:cubicBezTo>
                  <a:pt x="13" y="3"/>
                  <a:pt x="13" y="3"/>
                  <a:pt x="13" y="3"/>
                </a:cubicBezTo>
                <a:close/>
                <a:moveTo>
                  <a:pt x="10" y="9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6"/>
                  <a:pt x="13" y="16"/>
                  <a:pt x="13" y="16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9"/>
                  <a:pt x="10" y="9"/>
                  <a:pt x="10" y="9"/>
                </a:cubicBezTo>
                <a:close/>
                <a:moveTo>
                  <a:pt x="6" y="18"/>
                </a:moveTo>
                <a:cubicBezTo>
                  <a:pt x="4" y="23"/>
                  <a:pt x="4" y="23"/>
                  <a:pt x="4" y="23"/>
                </a:cubicBezTo>
                <a:cubicBezTo>
                  <a:pt x="8" y="25"/>
                  <a:pt x="8" y="25"/>
                  <a:pt x="8" y="25"/>
                </a:cubicBezTo>
                <a:cubicBezTo>
                  <a:pt x="10" y="20"/>
                  <a:pt x="10" y="20"/>
                  <a:pt x="10" y="20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20" y="18"/>
                </a:moveTo>
                <a:cubicBezTo>
                  <a:pt x="18" y="23"/>
                  <a:pt x="18" y="23"/>
                  <a:pt x="18" y="23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18"/>
                  <a:pt x="20" y="18"/>
                  <a:pt x="20" y="18"/>
                </a:cubicBezTo>
                <a:close/>
                <a:moveTo>
                  <a:pt x="29" y="0"/>
                </a:moveTo>
                <a:cubicBezTo>
                  <a:pt x="33" y="2"/>
                  <a:pt x="33" y="2"/>
                  <a:pt x="33" y="2"/>
                </a:cubicBezTo>
                <a:cubicBezTo>
                  <a:pt x="31" y="7"/>
                  <a:pt x="31" y="7"/>
                  <a:pt x="31" y="7"/>
                </a:cubicBezTo>
                <a:cubicBezTo>
                  <a:pt x="26" y="5"/>
                  <a:pt x="26" y="5"/>
                  <a:pt x="26" y="5"/>
                </a:cubicBezTo>
                <a:cubicBezTo>
                  <a:pt x="29" y="0"/>
                  <a:pt x="29" y="0"/>
                  <a:pt x="29" y="0"/>
                </a:cubicBezTo>
                <a:close/>
                <a:moveTo>
                  <a:pt x="24" y="9"/>
                </a:moveTo>
                <a:cubicBezTo>
                  <a:pt x="29" y="11"/>
                  <a:pt x="29" y="11"/>
                  <a:pt x="29" y="11"/>
                </a:cubicBezTo>
                <a:cubicBezTo>
                  <a:pt x="27" y="16"/>
                  <a:pt x="27" y="16"/>
                  <a:pt x="27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9" y="45"/>
                </a:moveTo>
                <a:cubicBezTo>
                  <a:pt x="11" y="45"/>
                  <a:pt x="14" y="46"/>
                  <a:pt x="16" y="46"/>
                </a:cubicBezTo>
                <a:cubicBezTo>
                  <a:pt x="20" y="40"/>
                  <a:pt x="24" y="35"/>
                  <a:pt x="27" y="29"/>
                </a:cubicBezTo>
                <a:cubicBezTo>
                  <a:pt x="18" y="33"/>
                  <a:pt x="12" y="39"/>
                  <a:pt x="9" y="45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8" name="Freeform 63">
            <a:extLst>
              <a:ext uri="{FF2B5EF4-FFF2-40B4-BE49-F238E27FC236}">
                <a16:creationId xmlns:a16="http://schemas.microsoft.com/office/drawing/2014/main" id="{5AEF5A0E-FD15-43A7-9EC4-A63DC2FA2A76}"/>
              </a:ext>
            </a:extLst>
          </p:cNvPr>
          <p:cNvSpPr>
            <a:spLocks noEditPoints="1"/>
          </p:cNvSpPr>
          <p:nvPr/>
        </p:nvSpPr>
        <p:spPr bwMode="auto">
          <a:xfrm>
            <a:off x="5235575" y="2247900"/>
            <a:ext cx="769938" cy="561975"/>
          </a:xfrm>
          <a:custGeom>
            <a:avLst/>
            <a:gdLst>
              <a:gd name="T0" fmla="*/ 409967 w 77"/>
              <a:gd name="T1" fmla="*/ 200705 h 56"/>
              <a:gd name="T2" fmla="*/ 519958 w 77"/>
              <a:gd name="T3" fmla="*/ 401411 h 56"/>
              <a:gd name="T4" fmla="*/ 599952 w 77"/>
              <a:gd name="T5" fmla="*/ 431517 h 56"/>
              <a:gd name="T6" fmla="*/ 609951 w 77"/>
              <a:gd name="T7" fmla="*/ 361270 h 56"/>
              <a:gd name="T8" fmla="*/ 529957 w 77"/>
              <a:gd name="T9" fmla="*/ 240846 h 56"/>
              <a:gd name="T10" fmla="*/ 509959 w 77"/>
              <a:gd name="T11" fmla="*/ 190670 h 56"/>
              <a:gd name="T12" fmla="*/ 559955 w 77"/>
              <a:gd name="T13" fmla="*/ 140494 h 56"/>
              <a:gd name="T14" fmla="*/ 579953 w 77"/>
              <a:gd name="T15" fmla="*/ 0 h 56"/>
              <a:gd name="T16" fmla="*/ 599952 w 77"/>
              <a:gd name="T17" fmla="*/ 30106 h 56"/>
              <a:gd name="T18" fmla="*/ 679945 w 77"/>
              <a:gd name="T19" fmla="*/ 140494 h 56"/>
              <a:gd name="T20" fmla="*/ 699944 w 77"/>
              <a:gd name="T21" fmla="*/ 0 h 56"/>
              <a:gd name="T22" fmla="*/ 719942 w 77"/>
              <a:gd name="T23" fmla="*/ 30106 h 56"/>
              <a:gd name="T24" fmla="*/ 769938 w 77"/>
              <a:gd name="T25" fmla="*/ 140494 h 56"/>
              <a:gd name="T26" fmla="*/ 749940 w 77"/>
              <a:gd name="T27" fmla="*/ 190670 h 56"/>
              <a:gd name="T28" fmla="*/ 679945 w 77"/>
              <a:gd name="T29" fmla="*/ 331164 h 56"/>
              <a:gd name="T30" fmla="*/ 669946 w 77"/>
              <a:gd name="T31" fmla="*/ 361270 h 56"/>
              <a:gd name="T32" fmla="*/ 519958 w 77"/>
              <a:gd name="T33" fmla="*/ 521834 h 56"/>
              <a:gd name="T34" fmla="*/ 539957 w 77"/>
              <a:gd name="T35" fmla="*/ 531869 h 56"/>
              <a:gd name="T36" fmla="*/ 19998 w 77"/>
              <a:gd name="T37" fmla="*/ 561975 h 56"/>
              <a:gd name="T38" fmla="*/ 39997 w 77"/>
              <a:gd name="T39" fmla="*/ 531869 h 56"/>
              <a:gd name="T40" fmla="*/ 9999 w 77"/>
              <a:gd name="T41" fmla="*/ 421481 h 56"/>
              <a:gd name="T42" fmla="*/ 149988 w 77"/>
              <a:gd name="T43" fmla="*/ 200705 h 56"/>
              <a:gd name="T44" fmla="*/ 479961 w 77"/>
              <a:gd name="T45" fmla="*/ 401411 h 56"/>
              <a:gd name="T46" fmla="*/ 349972 w 77"/>
              <a:gd name="T47" fmla="*/ 531869 h 56"/>
              <a:gd name="T48" fmla="*/ 379969 w 77"/>
              <a:gd name="T49" fmla="*/ 411446 h 56"/>
              <a:gd name="T50" fmla="*/ 449964 w 77"/>
              <a:gd name="T51" fmla="*/ 531869 h 56"/>
              <a:gd name="T52" fmla="*/ 309975 w 77"/>
              <a:gd name="T53" fmla="*/ 531869 h 56"/>
              <a:gd name="T54" fmla="*/ 299976 w 77"/>
              <a:gd name="T55" fmla="*/ 401411 h 56"/>
              <a:gd name="T56" fmla="*/ 59995 w 77"/>
              <a:gd name="T57" fmla="*/ 371305 h 56"/>
              <a:gd name="T58" fmla="*/ 89993 w 77"/>
              <a:gd name="T59" fmla="*/ 371305 h 56"/>
              <a:gd name="T60" fmla="*/ 309975 w 77"/>
              <a:gd name="T61" fmla="*/ 531869 h 56"/>
              <a:gd name="T62" fmla="*/ 149988 w 77"/>
              <a:gd name="T63" fmla="*/ 491728 h 56"/>
              <a:gd name="T64" fmla="*/ 209983 w 77"/>
              <a:gd name="T65" fmla="*/ 401411 h 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7"/>
              <a:gd name="T100" fmla="*/ 0 h 56"/>
              <a:gd name="T101" fmla="*/ 77 w 77"/>
              <a:gd name="T102" fmla="*/ 56 h 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7" h="56">
                <a:moveTo>
                  <a:pt x="15" y="20"/>
                </a:moveTo>
                <a:cubicBezTo>
                  <a:pt x="41" y="20"/>
                  <a:pt x="41" y="20"/>
                  <a:pt x="41" y="20"/>
                </a:cubicBezTo>
                <a:cubicBezTo>
                  <a:pt x="56" y="40"/>
                  <a:pt x="56" y="40"/>
                  <a:pt x="56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7"/>
                  <a:pt x="52" y="47"/>
                  <a:pt x="52" y="47"/>
                </a:cubicBezTo>
                <a:cubicBezTo>
                  <a:pt x="57" y="47"/>
                  <a:pt x="59" y="45"/>
                  <a:pt x="60" y="43"/>
                </a:cubicBezTo>
                <a:cubicBezTo>
                  <a:pt x="61" y="41"/>
                  <a:pt x="62" y="39"/>
                  <a:pt x="6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3"/>
                  <a:pt x="61" y="33"/>
                  <a:pt x="61" y="33"/>
                </a:cubicBezTo>
                <a:cubicBezTo>
                  <a:pt x="57" y="32"/>
                  <a:pt x="53" y="28"/>
                  <a:pt x="53" y="24"/>
                </a:cubicBezTo>
                <a:cubicBezTo>
                  <a:pt x="53" y="19"/>
                  <a:pt x="53" y="19"/>
                  <a:pt x="53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4"/>
                  <a:pt x="51" y="14"/>
                  <a:pt x="51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0" y="0"/>
                  <a:pt x="60" y="1"/>
                  <a:pt x="60" y="3"/>
                </a:cubicBezTo>
                <a:cubicBezTo>
                  <a:pt x="60" y="14"/>
                  <a:pt x="60" y="14"/>
                  <a:pt x="60" y="14"/>
                </a:cubicBezTo>
                <a:cubicBezTo>
                  <a:pt x="68" y="14"/>
                  <a:pt x="68" y="14"/>
                  <a:pt x="68" y="14"/>
                </a:cubicBezTo>
                <a:cubicBezTo>
                  <a:pt x="68" y="3"/>
                  <a:pt x="68" y="3"/>
                  <a:pt x="68" y="3"/>
                </a:cubicBezTo>
                <a:cubicBezTo>
                  <a:pt x="68" y="1"/>
                  <a:pt x="69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1"/>
                  <a:pt x="72" y="3"/>
                </a:cubicBezTo>
                <a:cubicBezTo>
                  <a:pt x="72" y="14"/>
                  <a:pt x="72" y="14"/>
                  <a:pt x="72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7" y="19"/>
                  <a:pt x="77" y="19"/>
                  <a:pt x="77" y="19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24"/>
                  <a:pt x="75" y="24"/>
                  <a:pt x="75" y="24"/>
                </a:cubicBezTo>
                <a:cubicBezTo>
                  <a:pt x="75" y="28"/>
                  <a:pt x="72" y="32"/>
                  <a:pt x="68" y="33"/>
                </a:cubicBezTo>
                <a:cubicBezTo>
                  <a:pt x="68" y="36"/>
                  <a:pt x="68" y="36"/>
                  <a:pt x="68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6" y="40"/>
                  <a:pt x="66" y="43"/>
                  <a:pt x="65" y="45"/>
                </a:cubicBezTo>
                <a:cubicBezTo>
                  <a:pt x="62" y="49"/>
                  <a:pt x="59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6"/>
                  <a:pt x="54" y="56"/>
                  <a:pt x="54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3"/>
                  <a:pt x="2" y="53"/>
                  <a:pt x="2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42"/>
                  <a:pt x="4" y="42"/>
                  <a:pt x="4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39"/>
                  <a:pt x="0" y="39"/>
                  <a:pt x="0" y="39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48" y="53"/>
                </a:moveTo>
                <a:cubicBezTo>
                  <a:pt x="48" y="40"/>
                  <a:pt x="48" y="40"/>
                  <a:pt x="48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53"/>
                  <a:pt x="35" y="53"/>
                  <a:pt x="35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41"/>
                  <a:pt x="38" y="41"/>
                  <a:pt x="38" y="41"/>
                </a:cubicBezTo>
                <a:cubicBezTo>
                  <a:pt x="45" y="41"/>
                  <a:pt x="45" y="41"/>
                  <a:pt x="45" y="41"/>
                </a:cubicBezTo>
                <a:cubicBezTo>
                  <a:pt x="45" y="53"/>
                  <a:pt x="45" y="53"/>
                  <a:pt x="45" y="53"/>
                </a:cubicBezTo>
                <a:cubicBezTo>
                  <a:pt x="48" y="53"/>
                  <a:pt x="48" y="53"/>
                  <a:pt x="48" y="53"/>
                </a:cubicBezTo>
                <a:close/>
                <a:moveTo>
                  <a:pt x="31" y="53"/>
                </a:moveTo>
                <a:cubicBezTo>
                  <a:pt x="31" y="40"/>
                  <a:pt x="31" y="40"/>
                  <a:pt x="3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17" y="23"/>
                  <a:pt x="17" y="23"/>
                  <a:pt x="17" y="2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53"/>
                  <a:pt x="9" y="53"/>
                  <a:pt x="9" y="53"/>
                </a:cubicBezTo>
                <a:cubicBezTo>
                  <a:pt x="31" y="53"/>
                  <a:pt x="31" y="53"/>
                  <a:pt x="31" y="53"/>
                </a:cubicBezTo>
                <a:close/>
                <a:moveTo>
                  <a:pt x="15" y="40"/>
                </a:moveTo>
                <a:cubicBezTo>
                  <a:pt x="15" y="49"/>
                  <a:pt x="15" y="49"/>
                  <a:pt x="15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40"/>
                  <a:pt x="21" y="40"/>
                  <a:pt x="21" y="40"/>
                </a:cubicBezTo>
                <a:lnTo>
                  <a:pt x="15" y="4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9" name="Freeform 64">
            <a:extLst>
              <a:ext uri="{FF2B5EF4-FFF2-40B4-BE49-F238E27FC236}">
                <a16:creationId xmlns:a16="http://schemas.microsoft.com/office/drawing/2014/main" id="{80913E80-B46A-4A8B-B61E-369F823B4769}"/>
              </a:ext>
            </a:extLst>
          </p:cNvPr>
          <p:cNvSpPr>
            <a:spLocks noEditPoints="1"/>
          </p:cNvSpPr>
          <p:nvPr/>
        </p:nvSpPr>
        <p:spPr bwMode="auto">
          <a:xfrm>
            <a:off x="3178175" y="1125538"/>
            <a:ext cx="661988" cy="701675"/>
          </a:xfrm>
          <a:custGeom>
            <a:avLst/>
            <a:gdLst>
              <a:gd name="T0" fmla="*/ 370919 w 257"/>
              <a:gd name="T1" fmla="*/ 38695 h 272"/>
              <a:gd name="T2" fmla="*/ 270462 w 257"/>
              <a:gd name="T3" fmla="*/ 69652 h 272"/>
              <a:gd name="T4" fmla="*/ 440467 w 257"/>
              <a:gd name="T5" fmla="*/ 79970 h 272"/>
              <a:gd name="T6" fmla="*/ 589865 w 257"/>
              <a:gd name="T7" fmla="*/ 79970 h 272"/>
              <a:gd name="T8" fmla="*/ 589865 w 257"/>
              <a:gd name="T9" fmla="*/ 139303 h 272"/>
              <a:gd name="T10" fmla="*/ 582137 w 257"/>
              <a:gd name="T11" fmla="*/ 180578 h 272"/>
              <a:gd name="T12" fmla="*/ 551227 w 257"/>
              <a:gd name="T13" fmla="*/ 361156 h 272"/>
              <a:gd name="T14" fmla="*/ 582137 w 257"/>
              <a:gd name="T15" fmla="*/ 371475 h 272"/>
              <a:gd name="T16" fmla="*/ 582137 w 257"/>
              <a:gd name="T17" fmla="*/ 420489 h 272"/>
              <a:gd name="T18" fmla="*/ 491983 w 257"/>
              <a:gd name="T19" fmla="*/ 642342 h 272"/>
              <a:gd name="T20" fmla="*/ 0 w 257"/>
              <a:gd name="T21" fmla="*/ 701675 h 272"/>
              <a:gd name="T22" fmla="*/ 218945 w 257"/>
              <a:gd name="T23" fmla="*/ 420489 h 272"/>
              <a:gd name="T24" fmla="*/ 90154 w 257"/>
              <a:gd name="T25" fmla="*/ 410170 h 272"/>
              <a:gd name="T26" fmla="*/ 90154 w 257"/>
              <a:gd name="T27" fmla="*/ 371475 h 272"/>
              <a:gd name="T28" fmla="*/ 121064 w 257"/>
              <a:gd name="T29" fmla="*/ 361156 h 272"/>
              <a:gd name="T30" fmla="*/ 90154 w 257"/>
              <a:gd name="T31" fmla="*/ 180578 h 272"/>
              <a:gd name="T32" fmla="*/ 79851 w 257"/>
              <a:gd name="T33" fmla="*/ 139303 h 272"/>
              <a:gd name="T34" fmla="*/ 121064 w 257"/>
              <a:gd name="T35" fmla="*/ 79970 h 272"/>
              <a:gd name="T36" fmla="*/ 218945 w 257"/>
              <a:gd name="T37" fmla="*/ 79970 h 272"/>
              <a:gd name="T38" fmla="*/ 270462 w 257"/>
              <a:gd name="T39" fmla="*/ 0 h 272"/>
              <a:gd name="T40" fmla="*/ 391526 w 257"/>
              <a:gd name="T41" fmla="*/ 0 h 272"/>
              <a:gd name="T42" fmla="*/ 440467 w 257"/>
              <a:gd name="T43" fmla="*/ 79970 h 272"/>
              <a:gd name="T44" fmla="*/ 218945 w 257"/>
              <a:gd name="T45" fmla="*/ 642342 h 272"/>
              <a:gd name="T46" fmla="*/ 440467 w 257"/>
              <a:gd name="T47" fmla="*/ 642342 h 272"/>
              <a:gd name="T48" fmla="*/ 239552 w 257"/>
              <a:gd name="T49" fmla="*/ 601067 h 272"/>
              <a:gd name="T50" fmla="*/ 239552 w 257"/>
              <a:gd name="T51" fmla="*/ 601067 h 272"/>
              <a:gd name="T52" fmla="*/ 391526 w 257"/>
              <a:gd name="T53" fmla="*/ 420489 h 272"/>
              <a:gd name="T54" fmla="*/ 229249 w 257"/>
              <a:gd name="T55" fmla="*/ 570111 h 272"/>
              <a:gd name="T56" fmla="*/ 391526 w 257"/>
              <a:gd name="T57" fmla="*/ 319881 h 272"/>
              <a:gd name="T58" fmla="*/ 270462 w 257"/>
              <a:gd name="T59" fmla="*/ 288925 h 272"/>
              <a:gd name="T60" fmla="*/ 270462 w 257"/>
              <a:gd name="T61" fmla="*/ 288925 h 272"/>
              <a:gd name="T62" fmla="*/ 440467 w 257"/>
              <a:gd name="T63" fmla="*/ 159941 h 272"/>
              <a:gd name="T64" fmla="*/ 440467 w 257"/>
              <a:gd name="T65" fmla="*/ 98028 h 272"/>
              <a:gd name="T66" fmla="*/ 218945 w 257"/>
              <a:gd name="T67" fmla="*/ 98028 h 272"/>
              <a:gd name="T68" fmla="*/ 218945 w 257"/>
              <a:gd name="T69" fmla="*/ 159941 h 272"/>
              <a:gd name="T70" fmla="*/ 391526 w 257"/>
              <a:gd name="T71" fmla="*/ 159941 h 272"/>
              <a:gd name="T72" fmla="*/ 270462 w 257"/>
              <a:gd name="T73" fmla="*/ 159941 h 272"/>
              <a:gd name="T74" fmla="*/ 440467 w 257"/>
              <a:gd name="T75" fmla="*/ 379214 h 272"/>
              <a:gd name="T76" fmla="*/ 561531 w 257"/>
              <a:gd name="T77" fmla="*/ 379214 h 272"/>
              <a:gd name="T78" fmla="*/ 218945 w 257"/>
              <a:gd name="T79" fmla="*/ 399852 h 272"/>
              <a:gd name="T80" fmla="*/ 110761 w 257"/>
              <a:gd name="T81" fmla="*/ 379214 h 272"/>
              <a:gd name="T82" fmla="*/ 218945 w 257"/>
              <a:gd name="T83" fmla="*/ 399852 h 272"/>
              <a:gd name="T84" fmla="*/ 391526 w 257"/>
              <a:gd name="T85" fmla="*/ 389533 h 272"/>
              <a:gd name="T86" fmla="*/ 391526 w 257"/>
              <a:gd name="T87" fmla="*/ 340519 h 272"/>
              <a:gd name="T88" fmla="*/ 270462 w 257"/>
              <a:gd name="T89" fmla="*/ 389533 h 2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272"/>
              <a:gd name="T137" fmla="*/ 257 w 257"/>
              <a:gd name="T138" fmla="*/ 272 h 27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272">
                <a:moveTo>
                  <a:pt x="105" y="27"/>
                </a:moveTo>
                <a:lnTo>
                  <a:pt x="156" y="27"/>
                </a:lnTo>
                <a:lnTo>
                  <a:pt x="144" y="15"/>
                </a:lnTo>
                <a:lnTo>
                  <a:pt x="113" y="15"/>
                </a:lnTo>
                <a:lnTo>
                  <a:pt x="105" y="27"/>
                </a:lnTo>
                <a:close/>
                <a:moveTo>
                  <a:pt x="171" y="31"/>
                </a:moveTo>
                <a:lnTo>
                  <a:pt x="171" y="31"/>
                </a:lnTo>
                <a:lnTo>
                  <a:pt x="218" y="46"/>
                </a:lnTo>
                <a:lnTo>
                  <a:pt x="218" y="31"/>
                </a:lnTo>
                <a:lnTo>
                  <a:pt x="229" y="31"/>
                </a:lnTo>
                <a:lnTo>
                  <a:pt x="229" y="50"/>
                </a:lnTo>
                <a:lnTo>
                  <a:pt x="229" y="54"/>
                </a:lnTo>
                <a:lnTo>
                  <a:pt x="229" y="66"/>
                </a:lnTo>
                <a:lnTo>
                  <a:pt x="229" y="70"/>
                </a:lnTo>
                <a:lnTo>
                  <a:pt x="226" y="70"/>
                </a:lnTo>
                <a:lnTo>
                  <a:pt x="171" y="70"/>
                </a:lnTo>
                <a:lnTo>
                  <a:pt x="171" y="124"/>
                </a:lnTo>
                <a:lnTo>
                  <a:pt x="214" y="140"/>
                </a:lnTo>
                <a:lnTo>
                  <a:pt x="214" y="128"/>
                </a:lnTo>
                <a:lnTo>
                  <a:pt x="226" y="128"/>
                </a:lnTo>
                <a:lnTo>
                  <a:pt x="226" y="144"/>
                </a:lnTo>
                <a:lnTo>
                  <a:pt x="226" y="147"/>
                </a:lnTo>
                <a:lnTo>
                  <a:pt x="226" y="159"/>
                </a:lnTo>
                <a:lnTo>
                  <a:pt x="226" y="163"/>
                </a:lnTo>
                <a:lnTo>
                  <a:pt x="222" y="163"/>
                </a:lnTo>
                <a:lnTo>
                  <a:pt x="171" y="163"/>
                </a:lnTo>
                <a:lnTo>
                  <a:pt x="191" y="249"/>
                </a:lnTo>
                <a:lnTo>
                  <a:pt x="257" y="249"/>
                </a:lnTo>
                <a:lnTo>
                  <a:pt x="257" y="272"/>
                </a:lnTo>
                <a:lnTo>
                  <a:pt x="0" y="272"/>
                </a:lnTo>
                <a:lnTo>
                  <a:pt x="0" y="249"/>
                </a:lnTo>
                <a:lnTo>
                  <a:pt x="66" y="249"/>
                </a:lnTo>
                <a:lnTo>
                  <a:pt x="85" y="163"/>
                </a:lnTo>
                <a:lnTo>
                  <a:pt x="39" y="163"/>
                </a:lnTo>
                <a:lnTo>
                  <a:pt x="35" y="163"/>
                </a:lnTo>
                <a:lnTo>
                  <a:pt x="35" y="159"/>
                </a:lnTo>
                <a:lnTo>
                  <a:pt x="35" y="147"/>
                </a:lnTo>
                <a:lnTo>
                  <a:pt x="35" y="144"/>
                </a:lnTo>
                <a:lnTo>
                  <a:pt x="35" y="128"/>
                </a:lnTo>
                <a:lnTo>
                  <a:pt x="47" y="128"/>
                </a:lnTo>
                <a:lnTo>
                  <a:pt x="47" y="140"/>
                </a:lnTo>
                <a:lnTo>
                  <a:pt x="85" y="124"/>
                </a:lnTo>
                <a:lnTo>
                  <a:pt x="85" y="70"/>
                </a:lnTo>
                <a:lnTo>
                  <a:pt x="35" y="70"/>
                </a:lnTo>
                <a:lnTo>
                  <a:pt x="31" y="70"/>
                </a:lnTo>
                <a:lnTo>
                  <a:pt x="31" y="66"/>
                </a:lnTo>
                <a:lnTo>
                  <a:pt x="31" y="54"/>
                </a:lnTo>
                <a:lnTo>
                  <a:pt x="31" y="50"/>
                </a:lnTo>
                <a:lnTo>
                  <a:pt x="31" y="31"/>
                </a:lnTo>
                <a:lnTo>
                  <a:pt x="47" y="31"/>
                </a:lnTo>
                <a:lnTo>
                  <a:pt x="47" y="46"/>
                </a:lnTo>
                <a:lnTo>
                  <a:pt x="85" y="31"/>
                </a:lnTo>
                <a:lnTo>
                  <a:pt x="105" y="3"/>
                </a:lnTo>
                <a:lnTo>
                  <a:pt x="105" y="0"/>
                </a:lnTo>
                <a:lnTo>
                  <a:pt x="109" y="0"/>
                </a:lnTo>
                <a:lnTo>
                  <a:pt x="148" y="0"/>
                </a:lnTo>
                <a:lnTo>
                  <a:pt x="152" y="0"/>
                </a:lnTo>
                <a:lnTo>
                  <a:pt x="156" y="3"/>
                </a:lnTo>
                <a:lnTo>
                  <a:pt x="171" y="31"/>
                </a:lnTo>
                <a:close/>
                <a:moveTo>
                  <a:pt x="171" y="241"/>
                </a:moveTo>
                <a:lnTo>
                  <a:pt x="85" y="241"/>
                </a:lnTo>
                <a:lnTo>
                  <a:pt x="85" y="249"/>
                </a:lnTo>
                <a:lnTo>
                  <a:pt x="120" y="249"/>
                </a:lnTo>
                <a:lnTo>
                  <a:pt x="136" y="249"/>
                </a:lnTo>
                <a:lnTo>
                  <a:pt x="171" y="249"/>
                </a:lnTo>
                <a:lnTo>
                  <a:pt x="171" y="241"/>
                </a:lnTo>
                <a:close/>
                <a:moveTo>
                  <a:pt x="93" y="233"/>
                </a:moveTo>
                <a:lnTo>
                  <a:pt x="167" y="233"/>
                </a:lnTo>
                <a:lnTo>
                  <a:pt x="156" y="171"/>
                </a:lnTo>
                <a:lnTo>
                  <a:pt x="93" y="233"/>
                </a:lnTo>
                <a:close/>
                <a:moveTo>
                  <a:pt x="89" y="221"/>
                </a:moveTo>
                <a:lnTo>
                  <a:pt x="152" y="163"/>
                </a:lnTo>
                <a:lnTo>
                  <a:pt x="101" y="163"/>
                </a:lnTo>
                <a:lnTo>
                  <a:pt x="89" y="221"/>
                </a:lnTo>
                <a:close/>
                <a:moveTo>
                  <a:pt x="152" y="77"/>
                </a:moveTo>
                <a:lnTo>
                  <a:pt x="109" y="124"/>
                </a:lnTo>
                <a:lnTo>
                  <a:pt x="152" y="124"/>
                </a:lnTo>
                <a:lnTo>
                  <a:pt x="152" y="77"/>
                </a:lnTo>
                <a:close/>
                <a:moveTo>
                  <a:pt x="105" y="112"/>
                </a:moveTo>
                <a:lnTo>
                  <a:pt x="148" y="70"/>
                </a:lnTo>
                <a:lnTo>
                  <a:pt x="105" y="70"/>
                </a:lnTo>
                <a:lnTo>
                  <a:pt x="105" y="112"/>
                </a:lnTo>
                <a:close/>
                <a:moveTo>
                  <a:pt x="171" y="38"/>
                </a:moveTo>
                <a:lnTo>
                  <a:pt x="171" y="62"/>
                </a:lnTo>
                <a:lnTo>
                  <a:pt x="222" y="62"/>
                </a:lnTo>
                <a:lnTo>
                  <a:pt x="222" y="54"/>
                </a:lnTo>
                <a:lnTo>
                  <a:pt x="171" y="38"/>
                </a:lnTo>
                <a:close/>
                <a:moveTo>
                  <a:pt x="85" y="62"/>
                </a:moveTo>
                <a:lnTo>
                  <a:pt x="85" y="38"/>
                </a:lnTo>
                <a:lnTo>
                  <a:pt x="43" y="54"/>
                </a:lnTo>
                <a:lnTo>
                  <a:pt x="43" y="62"/>
                </a:lnTo>
                <a:lnTo>
                  <a:pt x="85" y="62"/>
                </a:lnTo>
                <a:close/>
                <a:moveTo>
                  <a:pt x="105" y="62"/>
                </a:moveTo>
                <a:lnTo>
                  <a:pt x="152" y="62"/>
                </a:lnTo>
                <a:lnTo>
                  <a:pt x="152" y="46"/>
                </a:lnTo>
                <a:lnTo>
                  <a:pt x="105" y="46"/>
                </a:lnTo>
                <a:lnTo>
                  <a:pt x="105" y="62"/>
                </a:lnTo>
                <a:close/>
                <a:moveTo>
                  <a:pt x="171" y="132"/>
                </a:moveTo>
                <a:lnTo>
                  <a:pt x="171" y="147"/>
                </a:lnTo>
                <a:lnTo>
                  <a:pt x="171" y="155"/>
                </a:lnTo>
                <a:lnTo>
                  <a:pt x="218" y="155"/>
                </a:lnTo>
                <a:lnTo>
                  <a:pt x="218" y="147"/>
                </a:lnTo>
                <a:lnTo>
                  <a:pt x="171" y="132"/>
                </a:lnTo>
                <a:close/>
                <a:moveTo>
                  <a:pt x="85" y="155"/>
                </a:moveTo>
                <a:lnTo>
                  <a:pt x="85" y="147"/>
                </a:lnTo>
                <a:lnTo>
                  <a:pt x="85" y="132"/>
                </a:lnTo>
                <a:lnTo>
                  <a:pt x="43" y="147"/>
                </a:lnTo>
                <a:lnTo>
                  <a:pt x="43" y="155"/>
                </a:lnTo>
                <a:lnTo>
                  <a:pt x="85" y="155"/>
                </a:lnTo>
                <a:close/>
                <a:moveTo>
                  <a:pt x="105" y="155"/>
                </a:moveTo>
                <a:lnTo>
                  <a:pt x="152" y="155"/>
                </a:lnTo>
                <a:lnTo>
                  <a:pt x="152" y="151"/>
                </a:lnTo>
                <a:lnTo>
                  <a:pt x="152" y="147"/>
                </a:lnTo>
                <a:lnTo>
                  <a:pt x="152" y="132"/>
                </a:lnTo>
                <a:lnTo>
                  <a:pt x="105" y="132"/>
                </a:lnTo>
                <a:lnTo>
                  <a:pt x="105" y="147"/>
                </a:lnTo>
                <a:lnTo>
                  <a:pt x="105" y="151"/>
                </a:lnTo>
                <a:lnTo>
                  <a:pt x="105" y="155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0" name="Freeform 65">
            <a:extLst>
              <a:ext uri="{FF2B5EF4-FFF2-40B4-BE49-F238E27FC236}">
                <a16:creationId xmlns:a16="http://schemas.microsoft.com/office/drawing/2014/main" id="{CAD15178-91FA-4928-92B0-B870872B7DB9}"/>
              </a:ext>
            </a:extLst>
          </p:cNvPr>
          <p:cNvSpPr>
            <a:spLocks noEditPoints="1"/>
          </p:cNvSpPr>
          <p:nvPr/>
        </p:nvSpPr>
        <p:spPr bwMode="auto">
          <a:xfrm>
            <a:off x="3057525" y="2289175"/>
            <a:ext cx="801688" cy="471488"/>
          </a:xfrm>
          <a:custGeom>
            <a:avLst/>
            <a:gdLst>
              <a:gd name="T0" fmla="*/ 581224 w 80"/>
              <a:gd name="T1" fmla="*/ 70222 h 47"/>
              <a:gd name="T2" fmla="*/ 611287 w 80"/>
              <a:gd name="T3" fmla="*/ 60190 h 47"/>
              <a:gd name="T4" fmla="*/ 661393 w 80"/>
              <a:gd name="T5" fmla="*/ 140443 h 47"/>
              <a:gd name="T6" fmla="*/ 741561 w 80"/>
              <a:gd name="T7" fmla="*/ 190602 h 47"/>
              <a:gd name="T8" fmla="*/ 731540 w 80"/>
              <a:gd name="T9" fmla="*/ 220697 h 47"/>
              <a:gd name="T10" fmla="*/ 801688 w 80"/>
              <a:gd name="T11" fmla="*/ 391235 h 47"/>
              <a:gd name="T12" fmla="*/ 771625 w 80"/>
              <a:gd name="T13" fmla="*/ 411298 h 47"/>
              <a:gd name="T14" fmla="*/ 711498 w 80"/>
              <a:gd name="T15" fmla="*/ 411298 h 47"/>
              <a:gd name="T16" fmla="*/ 731540 w 80"/>
              <a:gd name="T17" fmla="*/ 391235 h 47"/>
              <a:gd name="T18" fmla="*/ 671414 w 80"/>
              <a:gd name="T19" fmla="*/ 250791 h 47"/>
              <a:gd name="T20" fmla="*/ 591245 w 80"/>
              <a:gd name="T21" fmla="*/ 391235 h 47"/>
              <a:gd name="T22" fmla="*/ 671414 w 80"/>
              <a:gd name="T23" fmla="*/ 250791 h 47"/>
              <a:gd name="T24" fmla="*/ 681435 w 80"/>
              <a:gd name="T25" fmla="*/ 230728 h 47"/>
              <a:gd name="T26" fmla="*/ 571203 w 80"/>
              <a:gd name="T27" fmla="*/ 120380 h 47"/>
              <a:gd name="T28" fmla="*/ 621308 w 80"/>
              <a:gd name="T29" fmla="*/ 180570 h 47"/>
              <a:gd name="T30" fmla="*/ 561182 w 80"/>
              <a:gd name="T31" fmla="*/ 290918 h 47"/>
              <a:gd name="T32" fmla="*/ 501055 w 80"/>
              <a:gd name="T33" fmla="*/ 240760 h 47"/>
              <a:gd name="T34" fmla="*/ 551161 w 80"/>
              <a:gd name="T35" fmla="*/ 130412 h 47"/>
              <a:gd name="T36" fmla="*/ 410865 w 80"/>
              <a:gd name="T37" fmla="*/ 70222 h 47"/>
              <a:gd name="T38" fmla="*/ 390823 w 80"/>
              <a:gd name="T39" fmla="*/ 90285 h 47"/>
              <a:gd name="T40" fmla="*/ 240506 w 80"/>
              <a:gd name="T41" fmla="*/ 110348 h 47"/>
              <a:gd name="T42" fmla="*/ 390823 w 80"/>
              <a:gd name="T43" fmla="*/ 90285 h 47"/>
              <a:gd name="T44" fmla="*/ 310654 w 80"/>
              <a:gd name="T45" fmla="*/ 230728 h 47"/>
              <a:gd name="T46" fmla="*/ 240506 w 80"/>
              <a:gd name="T47" fmla="*/ 140443 h 47"/>
              <a:gd name="T48" fmla="*/ 170359 w 80"/>
              <a:gd name="T49" fmla="*/ 170538 h 47"/>
              <a:gd name="T50" fmla="*/ 140295 w 80"/>
              <a:gd name="T51" fmla="*/ 240760 h 47"/>
              <a:gd name="T52" fmla="*/ 240506 w 80"/>
              <a:gd name="T53" fmla="*/ 140443 h 47"/>
              <a:gd name="T54" fmla="*/ 280591 w 80"/>
              <a:gd name="T55" fmla="*/ 250791 h 47"/>
              <a:gd name="T56" fmla="*/ 200422 w 80"/>
              <a:gd name="T57" fmla="*/ 220697 h 47"/>
              <a:gd name="T58" fmla="*/ 230485 w 80"/>
              <a:gd name="T59" fmla="*/ 290918 h 47"/>
              <a:gd name="T60" fmla="*/ 130274 w 80"/>
              <a:gd name="T61" fmla="*/ 250791 h 47"/>
              <a:gd name="T62" fmla="*/ 70148 w 80"/>
              <a:gd name="T63" fmla="*/ 391235 h 47"/>
              <a:gd name="T64" fmla="*/ 90190 w 80"/>
              <a:gd name="T65" fmla="*/ 411298 h 47"/>
              <a:gd name="T66" fmla="*/ 30063 w 80"/>
              <a:gd name="T67" fmla="*/ 411298 h 47"/>
              <a:gd name="T68" fmla="*/ 0 w 80"/>
              <a:gd name="T69" fmla="*/ 391235 h 47"/>
              <a:gd name="T70" fmla="*/ 70148 w 80"/>
              <a:gd name="T71" fmla="*/ 220697 h 47"/>
              <a:gd name="T72" fmla="*/ 60127 w 80"/>
              <a:gd name="T73" fmla="*/ 190602 h 47"/>
              <a:gd name="T74" fmla="*/ 140295 w 80"/>
              <a:gd name="T75" fmla="*/ 140443 h 47"/>
              <a:gd name="T76" fmla="*/ 190401 w 80"/>
              <a:gd name="T77" fmla="*/ 60190 h 47"/>
              <a:gd name="T78" fmla="*/ 220464 w 80"/>
              <a:gd name="T79" fmla="*/ 70222 h 47"/>
              <a:gd name="T80" fmla="*/ 390823 w 80"/>
              <a:gd name="T81" fmla="*/ 0 h 47"/>
              <a:gd name="T82" fmla="*/ 410865 w 80"/>
              <a:gd name="T83" fmla="*/ 30095 h 47"/>
              <a:gd name="T84" fmla="*/ 330696 w 80"/>
              <a:gd name="T85" fmla="*/ 401266 h 47"/>
              <a:gd name="T86" fmla="*/ 400844 w 80"/>
              <a:gd name="T87" fmla="*/ 471488 h 47"/>
              <a:gd name="T88" fmla="*/ 450950 w 80"/>
              <a:gd name="T89" fmla="*/ 451425 h 47"/>
              <a:gd name="T90" fmla="*/ 470992 w 80"/>
              <a:gd name="T91" fmla="*/ 391235 h 47"/>
              <a:gd name="T92" fmla="*/ 450950 w 80"/>
              <a:gd name="T93" fmla="*/ 341076 h 47"/>
              <a:gd name="T94" fmla="*/ 390823 w 80"/>
              <a:gd name="T95" fmla="*/ 331045 h 47"/>
              <a:gd name="T96" fmla="*/ 240506 w 80"/>
              <a:gd name="T97" fmla="*/ 230728 h 47"/>
              <a:gd name="T98" fmla="*/ 220464 w 80"/>
              <a:gd name="T99" fmla="*/ 260823 h 47"/>
              <a:gd name="T100" fmla="*/ 400844 w 80"/>
              <a:gd name="T101" fmla="*/ 371171 h 47"/>
              <a:gd name="T102" fmla="*/ 370781 w 80"/>
              <a:gd name="T103" fmla="*/ 401266 h 47"/>
              <a:gd name="T104" fmla="*/ 400844 w 80"/>
              <a:gd name="T105" fmla="*/ 431361 h 47"/>
              <a:gd name="T106" fmla="*/ 420886 w 80"/>
              <a:gd name="T107" fmla="*/ 421330 h 47"/>
              <a:gd name="T108" fmla="*/ 430907 w 80"/>
              <a:gd name="T109" fmla="*/ 401266 h 47"/>
              <a:gd name="T110" fmla="*/ 400844 w 80"/>
              <a:gd name="T111" fmla="*/ 371171 h 47"/>
              <a:gd name="T112" fmla="*/ 410865 w 80"/>
              <a:gd name="T113" fmla="*/ 90285 h 47"/>
              <a:gd name="T114" fmla="*/ 491034 w 80"/>
              <a:gd name="T115" fmla="*/ 230728 h 47"/>
              <a:gd name="T116" fmla="*/ 410865 w 80"/>
              <a:gd name="T117" fmla="*/ 90285 h 47"/>
              <a:gd name="T118" fmla="*/ 130274 w 80"/>
              <a:gd name="T119" fmla="*/ 250791 h 47"/>
              <a:gd name="T120" fmla="*/ 210443 w 80"/>
              <a:gd name="T121" fmla="*/ 391235 h 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0"/>
              <a:gd name="T184" fmla="*/ 0 h 47"/>
              <a:gd name="T185" fmla="*/ 80 w 80"/>
              <a:gd name="T186" fmla="*/ 47 h 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0" h="47">
                <a:moveTo>
                  <a:pt x="41" y="3"/>
                </a:moveTo>
                <a:cubicBezTo>
                  <a:pt x="47" y="3"/>
                  <a:pt x="53" y="5"/>
                  <a:pt x="58" y="7"/>
                </a:cubicBezTo>
                <a:cubicBezTo>
                  <a:pt x="59" y="5"/>
                  <a:pt x="59" y="5"/>
                  <a:pt x="59" y="5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8"/>
                  <a:pt x="59" y="8"/>
                  <a:pt x="59" y="8"/>
                </a:cubicBezTo>
                <a:cubicBezTo>
                  <a:pt x="62" y="10"/>
                  <a:pt x="64" y="12"/>
                  <a:pt x="66" y="14"/>
                </a:cubicBezTo>
                <a:cubicBezTo>
                  <a:pt x="68" y="16"/>
                  <a:pt x="70" y="18"/>
                  <a:pt x="72" y="20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21"/>
                  <a:pt x="75" y="21"/>
                  <a:pt x="75" y="21"/>
                </a:cubicBezTo>
                <a:cubicBezTo>
                  <a:pt x="73" y="22"/>
                  <a:pt x="73" y="22"/>
                  <a:pt x="73" y="22"/>
                </a:cubicBezTo>
                <a:cubicBezTo>
                  <a:pt x="75" y="27"/>
                  <a:pt x="77" y="33"/>
                  <a:pt x="77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41"/>
                  <a:pt x="80" y="41"/>
                  <a:pt x="80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4"/>
                  <a:pt x="71" y="29"/>
                  <a:pt x="69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9" y="29"/>
                  <a:pt x="71" y="34"/>
                  <a:pt x="71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6"/>
                  <a:pt x="58" y="33"/>
                  <a:pt x="57" y="31"/>
                </a:cubicBezTo>
                <a:cubicBezTo>
                  <a:pt x="67" y="25"/>
                  <a:pt x="67" y="25"/>
                  <a:pt x="67" y="25"/>
                </a:cubicBezTo>
                <a:cubicBezTo>
                  <a:pt x="66" y="24"/>
                  <a:pt x="66" y="24"/>
                  <a:pt x="66" y="24"/>
                </a:cubicBezTo>
                <a:cubicBezTo>
                  <a:pt x="68" y="23"/>
                  <a:pt x="68" y="23"/>
                  <a:pt x="68" y="23"/>
                </a:cubicBezTo>
                <a:cubicBezTo>
                  <a:pt x="67" y="20"/>
                  <a:pt x="65" y="18"/>
                  <a:pt x="63" y="17"/>
                </a:cubicBezTo>
                <a:cubicBezTo>
                  <a:pt x="61" y="15"/>
                  <a:pt x="59" y="13"/>
                  <a:pt x="57" y="12"/>
                </a:cubicBezTo>
                <a:cubicBezTo>
                  <a:pt x="56" y="14"/>
                  <a:pt x="56" y="14"/>
                  <a:pt x="56" y="14"/>
                </a:cubicBezTo>
                <a:cubicBezTo>
                  <a:pt x="58" y="15"/>
                  <a:pt x="60" y="16"/>
                  <a:pt x="62" y="18"/>
                </a:cubicBezTo>
                <a:cubicBezTo>
                  <a:pt x="63" y="20"/>
                  <a:pt x="65" y="22"/>
                  <a:pt x="66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5" y="28"/>
                  <a:pt x="55" y="27"/>
                  <a:pt x="54" y="26"/>
                </a:cubicBezTo>
                <a:cubicBezTo>
                  <a:pt x="53" y="25"/>
                  <a:pt x="52" y="24"/>
                  <a:pt x="50" y="24"/>
                </a:cubicBezTo>
                <a:cubicBezTo>
                  <a:pt x="56" y="14"/>
                  <a:pt x="56" y="14"/>
                  <a:pt x="56" y="14"/>
                </a:cubicBezTo>
                <a:cubicBezTo>
                  <a:pt x="55" y="13"/>
                  <a:pt x="55" y="13"/>
                  <a:pt x="55" y="13"/>
                </a:cubicBezTo>
                <a:cubicBezTo>
                  <a:pt x="56" y="11"/>
                  <a:pt x="56" y="11"/>
                  <a:pt x="56" y="11"/>
                </a:cubicBezTo>
                <a:cubicBezTo>
                  <a:pt x="51" y="8"/>
                  <a:pt x="46" y="7"/>
                  <a:pt x="41" y="7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34" y="7"/>
                  <a:pt x="29" y="8"/>
                  <a:pt x="24" y="11"/>
                </a:cubicBezTo>
                <a:cubicBezTo>
                  <a:pt x="25" y="13"/>
                  <a:pt x="25" y="13"/>
                  <a:pt x="25" y="13"/>
                </a:cubicBezTo>
                <a:cubicBezTo>
                  <a:pt x="29" y="11"/>
                  <a:pt x="34" y="9"/>
                  <a:pt x="39" y="9"/>
                </a:cubicBezTo>
                <a:cubicBezTo>
                  <a:pt x="39" y="21"/>
                  <a:pt x="39" y="21"/>
                  <a:pt x="39" y="21"/>
                </a:cubicBezTo>
                <a:cubicBezTo>
                  <a:pt x="36" y="21"/>
                  <a:pt x="34" y="21"/>
                  <a:pt x="31" y="2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2"/>
                  <a:pt x="23" y="12"/>
                  <a:pt x="23" y="12"/>
                </a:cubicBezTo>
                <a:cubicBezTo>
                  <a:pt x="21" y="13"/>
                  <a:pt x="19" y="15"/>
                  <a:pt x="17" y="17"/>
                </a:cubicBezTo>
                <a:cubicBezTo>
                  <a:pt x="15" y="18"/>
                  <a:pt x="13" y="20"/>
                  <a:pt x="12" y="23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2"/>
                  <a:pt x="17" y="20"/>
                  <a:pt x="18" y="18"/>
                </a:cubicBezTo>
                <a:cubicBezTo>
                  <a:pt x="20" y="16"/>
                  <a:pt x="22" y="15"/>
                  <a:pt x="24" y="14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9" y="24"/>
                  <a:pt x="28" y="25"/>
                </a:cubicBezTo>
                <a:cubicBezTo>
                  <a:pt x="24" y="22"/>
                  <a:pt x="24" y="22"/>
                  <a:pt x="2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6"/>
                  <a:pt x="21" y="26"/>
                  <a:pt x="21" y="26"/>
                </a:cubicBezTo>
                <a:cubicBezTo>
                  <a:pt x="23" y="29"/>
                  <a:pt x="23" y="29"/>
                  <a:pt x="23" y="29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9"/>
                  <a:pt x="7" y="34"/>
                  <a:pt x="7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3"/>
                  <a:pt x="5" y="27"/>
                  <a:pt x="7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19"/>
                  <a:pt x="6" y="19"/>
                  <a:pt x="6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8"/>
                  <a:pt x="12" y="16"/>
                  <a:pt x="14" y="14"/>
                </a:cubicBezTo>
                <a:cubicBezTo>
                  <a:pt x="16" y="12"/>
                  <a:pt x="18" y="10"/>
                  <a:pt x="21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7" y="5"/>
                  <a:pt x="33" y="3"/>
                  <a:pt x="39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3"/>
                  <a:pt x="41" y="3"/>
                  <a:pt x="41" y="3"/>
                </a:cubicBezTo>
                <a:close/>
                <a:moveTo>
                  <a:pt x="33" y="39"/>
                </a:moveTo>
                <a:cubicBezTo>
                  <a:pt x="33" y="40"/>
                  <a:pt x="33" y="40"/>
                  <a:pt x="33" y="40"/>
                </a:cubicBezTo>
                <a:cubicBezTo>
                  <a:pt x="33" y="42"/>
                  <a:pt x="34" y="44"/>
                  <a:pt x="35" y="45"/>
                </a:cubicBezTo>
                <a:cubicBezTo>
                  <a:pt x="37" y="47"/>
                  <a:pt x="39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2" y="47"/>
                  <a:pt x="44" y="46"/>
                  <a:pt x="45" y="45"/>
                </a:cubicBezTo>
                <a:cubicBezTo>
                  <a:pt x="47" y="43"/>
                  <a:pt x="47" y="41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7"/>
                  <a:pt x="46" y="36"/>
                  <a:pt x="45" y="34"/>
                </a:cubicBezTo>
                <a:cubicBezTo>
                  <a:pt x="43" y="33"/>
                  <a:pt x="41" y="32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24" y="23"/>
                  <a:pt x="24" y="23"/>
                  <a:pt x="24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6"/>
                  <a:pt x="22" y="26"/>
                  <a:pt x="22" y="26"/>
                </a:cubicBezTo>
                <a:cubicBezTo>
                  <a:pt x="33" y="39"/>
                  <a:pt x="33" y="39"/>
                  <a:pt x="33" y="39"/>
                </a:cubicBezTo>
                <a:close/>
                <a:moveTo>
                  <a:pt x="40" y="37"/>
                </a:moveTo>
                <a:cubicBezTo>
                  <a:pt x="39" y="37"/>
                  <a:pt x="38" y="37"/>
                  <a:pt x="38" y="38"/>
                </a:cubicBezTo>
                <a:cubicBezTo>
                  <a:pt x="37" y="38"/>
                  <a:pt x="37" y="39"/>
                  <a:pt x="37" y="40"/>
                </a:cubicBezTo>
                <a:cubicBezTo>
                  <a:pt x="37" y="41"/>
                  <a:pt x="37" y="42"/>
                  <a:pt x="38" y="42"/>
                </a:cubicBezTo>
                <a:cubicBezTo>
                  <a:pt x="39" y="43"/>
                  <a:pt x="39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2" y="42"/>
                  <a:pt x="42" y="42"/>
                </a:cubicBezTo>
                <a:cubicBezTo>
                  <a:pt x="43" y="41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39"/>
                  <a:pt x="43" y="38"/>
                  <a:pt x="42" y="37"/>
                </a:cubicBezTo>
                <a:cubicBezTo>
                  <a:pt x="41" y="37"/>
                  <a:pt x="41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lose/>
                <a:moveTo>
                  <a:pt x="41" y="9"/>
                </a:moveTo>
                <a:cubicBezTo>
                  <a:pt x="41" y="21"/>
                  <a:pt x="41" y="21"/>
                  <a:pt x="41" y="21"/>
                </a:cubicBezTo>
                <a:cubicBezTo>
                  <a:pt x="44" y="21"/>
                  <a:pt x="46" y="21"/>
                  <a:pt x="49" y="23"/>
                </a:cubicBezTo>
                <a:cubicBezTo>
                  <a:pt x="55" y="13"/>
                  <a:pt x="55" y="13"/>
                  <a:pt x="55" y="13"/>
                </a:cubicBezTo>
                <a:cubicBezTo>
                  <a:pt x="50" y="11"/>
                  <a:pt x="46" y="9"/>
                  <a:pt x="41" y="9"/>
                </a:cubicBezTo>
                <a:close/>
                <a:moveTo>
                  <a:pt x="23" y="31"/>
                </a:moveTo>
                <a:cubicBezTo>
                  <a:pt x="13" y="25"/>
                  <a:pt x="13" y="25"/>
                  <a:pt x="13" y="25"/>
                </a:cubicBezTo>
                <a:cubicBezTo>
                  <a:pt x="11" y="29"/>
                  <a:pt x="9" y="34"/>
                  <a:pt x="9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6"/>
                  <a:pt x="22" y="33"/>
                  <a:pt x="23" y="3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1" name="Freeform 66">
            <a:extLst>
              <a:ext uri="{FF2B5EF4-FFF2-40B4-BE49-F238E27FC236}">
                <a16:creationId xmlns:a16="http://schemas.microsoft.com/office/drawing/2014/main" id="{FA5A83C4-C436-4E50-9B8F-D539D4FBE3D3}"/>
              </a:ext>
            </a:extLst>
          </p:cNvPr>
          <p:cNvSpPr>
            <a:spLocks noEditPoints="1"/>
          </p:cNvSpPr>
          <p:nvPr/>
        </p:nvSpPr>
        <p:spPr bwMode="auto">
          <a:xfrm>
            <a:off x="4421188" y="2128838"/>
            <a:ext cx="360362" cy="711200"/>
          </a:xfrm>
          <a:custGeom>
            <a:avLst/>
            <a:gdLst>
              <a:gd name="T0" fmla="*/ 0 w 140"/>
              <a:gd name="T1" fmla="*/ 0 h 276"/>
              <a:gd name="T2" fmla="*/ 301160 w 140"/>
              <a:gd name="T3" fmla="*/ 0 h 276"/>
              <a:gd name="T4" fmla="*/ 200773 w 140"/>
              <a:gd name="T5" fmla="*/ 208722 h 276"/>
              <a:gd name="T6" fmla="*/ 360362 w 140"/>
              <a:gd name="T7" fmla="*/ 278296 h 276"/>
              <a:gd name="T8" fmla="*/ 200773 w 140"/>
              <a:gd name="T9" fmla="*/ 510209 h 276"/>
              <a:gd name="T10" fmla="*/ 120979 w 140"/>
              <a:gd name="T11" fmla="*/ 510209 h 276"/>
              <a:gd name="T12" fmla="*/ 169885 w 140"/>
              <a:gd name="T13" fmla="*/ 368484 h 276"/>
              <a:gd name="T14" fmla="*/ 20592 w 140"/>
              <a:gd name="T15" fmla="*/ 329832 h 276"/>
              <a:gd name="T16" fmla="*/ 0 w 140"/>
              <a:gd name="T17" fmla="*/ 0 h 276"/>
              <a:gd name="T18" fmla="*/ 0 w 140"/>
              <a:gd name="T19" fmla="*/ 0 h 276"/>
              <a:gd name="T20" fmla="*/ 100387 w 140"/>
              <a:gd name="T21" fmla="*/ 711200 h 276"/>
              <a:gd name="T22" fmla="*/ 61776 w 140"/>
              <a:gd name="T23" fmla="*/ 621012 h 276"/>
              <a:gd name="T24" fmla="*/ 20592 w 140"/>
              <a:gd name="T25" fmla="*/ 530823 h 276"/>
              <a:gd name="T26" fmla="*/ 151867 w 140"/>
              <a:gd name="T27" fmla="*/ 530823 h 276"/>
              <a:gd name="T28" fmla="*/ 280568 w 140"/>
              <a:gd name="T29" fmla="*/ 530823 h 276"/>
              <a:gd name="T30" fmla="*/ 190477 w 140"/>
              <a:gd name="T31" fmla="*/ 621012 h 276"/>
              <a:gd name="T32" fmla="*/ 100387 w 140"/>
              <a:gd name="T33" fmla="*/ 711200 h 2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0"/>
              <a:gd name="T52" fmla="*/ 0 h 276"/>
              <a:gd name="T53" fmla="*/ 140 w 140"/>
              <a:gd name="T54" fmla="*/ 276 h 2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0" h="276">
                <a:moveTo>
                  <a:pt x="0" y="0"/>
                </a:moveTo>
                <a:lnTo>
                  <a:pt x="117" y="0"/>
                </a:lnTo>
                <a:lnTo>
                  <a:pt x="78" y="81"/>
                </a:lnTo>
                <a:lnTo>
                  <a:pt x="140" y="108"/>
                </a:lnTo>
                <a:lnTo>
                  <a:pt x="78" y="198"/>
                </a:lnTo>
                <a:lnTo>
                  <a:pt x="47" y="198"/>
                </a:lnTo>
                <a:lnTo>
                  <a:pt x="66" y="143"/>
                </a:lnTo>
                <a:lnTo>
                  <a:pt x="8" y="128"/>
                </a:lnTo>
                <a:lnTo>
                  <a:pt x="0" y="0"/>
                </a:lnTo>
                <a:close/>
                <a:moveTo>
                  <a:pt x="39" y="276"/>
                </a:moveTo>
                <a:lnTo>
                  <a:pt x="24" y="241"/>
                </a:lnTo>
                <a:lnTo>
                  <a:pt x="8" y="206"/>
                </a:lnTo>
                <a:lnTo>
                  <a:pt x="59" y="206"/>
                </a:lnTo>
                <a:lnTo>
                  <a:pt x="109" y="206"/>
                </a:lnTo>
                <a:lnTo>
                  <a:pt x="74" y="241"/>
                </a:lnTo>
                <a:lnTo>
                  <a:pt x="39" y="27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2" name="Freeform 67">
            <a:extLst>
              <a:ext uri="{FF2B5EF4-FFF2-40B4-BE49-F238E27FC236}">
                <a16:creationId xmlns:a16="http://schemas.microsoft.com/office/drawing/2014/main" id="{B027D825-42F3-4322-878B-D00F8CF2CABA}"/>
              </a:ext>
            </a:extLst>
          </p:cNvPr>
          <p:cNvSpPr>
            <a:spLocks noEditPoints="1"/>
          </p:cNvSpPr>
          <p:nvPr/>
        </p:nvSpPr>
        <p:spPr bwMode="auto">
          <a:xfrm>
            <a:off x="6388100" y="2136775"/>
            <a:ext cx="600075" cy="731838"/>
          </a:xfrm>
          <a:custGeom>
            <a:avLst/>
            <a:gdLst>
              <a:gd name="T0" fmla="*/ 190024 w 60"/>
              <a:gd name="T1" fmla="*/ 180453 h 73"/>
              <a:gd name="T2" fmla="*/ 210026 w 60"/>
              <a:gd name="T3" fmla="*/ 190478 h 73"/>
              <a:gd name="T4" fmla="*/ 440055 w 60"/>
              <a:gd name="T5" fmla="*/ 190478 h 73"/>
              <a:gd name="T6" fmla="*/ 430054 w 60"/>
              <a:gd name="T7" fmla="*/ 170428 h 73"/>
              <a:gd name="T8" fmla="*/ 170021 w 60"/>
              <a:gd name="T9" fmla="*/ 170428 h 73"/>
              <a:gd name="T10" fmla="*/ 470059 w 60"/>
              <a:gd name="T11" fmla="*/ 220554 h 73"/>
              <a:gd name="T12" fmla="*/ 470059 w 60"/>
              <a:gd name="T13" fmla="*/ 230579 h 73"/>
              <a:gd name="T14" fmla="*/ 440055 w 60"/>
              <a:gd name="T15" fmla="*/ 320806 h 73"/>
              <a:gd name="T16" fmla="*/ 360045 w 60"/>
              <a:gd name="T17" fmla="*/ 441108 h 73"/>
              <a:gd name="T18" fmla="*/ 220028 w 60"/>
              <a:gd name="T19" fmla="*/ 431083 h 73"/>
              <a:gd name="T20" fmla="*/ 140018 w 60"/>
              <a:gd name="T21" fmla="*/ 320806 h 73"/>
              <a:gd name="T22" fmla="*/ 110014 w 60"/>
              <a:gd name="T23" fmla="*/ 230579 h 73"/>
              <a:gd name="T24" fmla="*/ 110014 w 60"/>
              <a:gd name="T25" fmla="*/ 220554 h 73"/>
              <a:gd name="T26" fmla="*/ 130016 w 60"/>
              <a:gd name="T27" fmla="*/ 180453 h 73"/>
              <a:gd name="T28" fmla="*/ 150019 w 60"/>
              <a:gd name="T29" fmla="*/ 50126 h 73"/>
              <a:gd name="T30" fmla="*/ 470059 w 60"/>
              <a:gd name="T31" fmla="*/ 170428 h 73"/>
              <a:gd name="T32" fmla="*/ 470059 w 60"/>
              <a:gd name="T33" fmla="*/ 180453 h 73"/>
              <a:gd name="T34" fmla="*/ 460058 w 60"/>
              <a:gd name="T35" fmla="*/ 220554 h 73"/>
              <a:gd name="T36" fmla="*/ 160020 w 60"/>
              <a:gd name="T37" fmla="*/ 220554 h 73"/>
              <a:gd name="T38" fmla="*/ 150019 w 60"/>
              <a:gd name="T39" fmla="*/ 240604 h 73"/>
              <a:gd name="T40" fmla="*/ 140018 w 60"/>
              <a:gd name="T41" fmla="*/ 240604 h 73"/>
              <a:gd name="T42" fmla="*/ 160020 w 60"/>
              <a:gd name="T43" fmla="*/ 290730 h 73"/>
              <a:gd name="T44" fmla="*/ 170021 w 60"/>
              <a:gd name="T45" fmla="*/ 300755 h 73"/>
              <a:gd name="T46" fmla="*/ 230029 w 60"/>
              <a:gd name="T47" fmla="*/ 411032 h 73"/>
              <a:gd name="T48" fmla="*/ 350044 w 60"/>
              <a:gd name="T49" fmla="*/ 411032 h 73"/>
              <a:gd name="T50" fmla="*/ 420053 w 60"/>
              <a:gd name="T51" fmla="*/ 300755 h 73"/>
              <a:gd name="T52" fmla="*/ 420053 w 60"/>
              <a:gd name="T53" fmla="*/ 290730 h 73"/>
              <a:gd name="T54" fmla="*/ 440055 w 60"/>
              <a:gd name="T55" fmla="*/ 240604 h 73"/>
              <a:gd name="T56" fmla="*/ 430054 w 60"/>
              <a:gd name="T57" fmla="*/ 240604 h 73"/>
              <a:gd name="T58" fmla="*/ 420053 w 60"/>
              <a:gd name="T59" fmla="*/ 220554 h 73"/>
              <a:gd name="T60" fmla="*/ 340043 w 60"/>
              <a:gd name="T61" fmla="*/ 210529 h 73"/>
              <a:gd name="T62" fmla="*/ 210026 w 60"/>
              <a:gd name="T63" fmla="*/ 220554 h 73"/>
              <a:gd name="T64" fmla="*/ 170021 w 60"/>
              <a:gd name="T65" fmla="*/ 200504 h 73"/>
              <a:gd name="T66" fmla="*/ 170021 w 60"/>
              <a:gd name="T67" fmla="*/ 200504 h 73"/>
              <a:gd name="T68" fmla="*/ 590074 w 60"/>
              <a:gd name="T69" fmla="*/ 731838 h 73"/>
              <a:gd name="T70" fmla="*/ 470059 w 60"/>
              <a:gd name="T71" fmla="*/ 471183 h 73"/>
              <a:gd name="T72" fmla="*/ 420053 w 60"/>
              <a:gd name="T73" fmla="*/ 731838 h 73"/>
              <a:gd name="T74" fmla="*/ 160020 w 60"/>
              <a:gd name="T75" fmla="*/ 601511 h 73"/>
              <a:gd name="T76" fmla="*/ 420053 w 60"/>
              <a:gd name="T77" fmla="*/ 731838 h 73"/>
              <a:gd name="T78" fmla="*/ 0 w 60"/>
              <a:gd name="T79" fmla="*/ 731838 h 73"/>
              <a:gd name="T80" fmla="*/ 120015 w 60"/>
              <a:gd name="T81" fmla="*/ 481209 h 73"/>
              <a:gd name="T82" fmla="*/ 160020 w 60"/>
              <a:gd name="T83" fmla="*/ 471183 h 73"/>
              <a:gd name="T84" fmla="*/ 420053 w 60"/>
              <a:gd name="T85" fmla="*/ 501259 h 73"/>
              <a:gd name="T86" fmla="*/ 160020 w 60"/>
              <a:gd name="T87" fmla="*/ 471183 h 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0"/>
              <a:gd name="T133" fmla="*/ 0 h 73"/>
              <a:gd name="T134" fmla="*/ 60 w 60"/>
              <a:gd name="T135" fmla="*/ 73 h 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0" h="73">
                <a:moveTo>
                  <a:pt x="17" y="17"/>
                </a:moveTo>
                <a:cubicBezTo>
                  <a:pt x="18" y="17"/>
                  <a:pt x="18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8"/>
                  <a:pt x="20" y="19"/>
                  <a:pt x="21" y="19"/>
                </a:cubicBezTo>
                <a:cubicBezTo>
                  <a:pt x="25" y="19"/>
                  <a:pt x="30" y="18"/>
                  <a:pt x="34" y="18"/>
                </a:cubicBezTo>
                <a:cubicBezTo>
                  <a:pt x="38" y="18"/>
                  <a:pt x="42" y="19"/>
                  <a:pt x="44" y="19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3" y="17"/>
                  <a:pt x="43" y="17"/>
                </a:cubicBezTo>
                <a:cubicBezTo>
                  <a:pt x="39" y="15"/>
                  <a:pt x="33" y="14"/>
                  <a:pt x="28" y="14"/>
                </a:cubicBezTo>
                <a:cubicBezTo>
                  <a:pt x="24" y="15"/>
                  <a:pt x="19" y="16"/>
                  <a:pt x="17" y="17"/>
                </a:cubicBezTo>
                <a:close/>
                <a:moveTo>
                  <a:pt x="46" y="22"/>
                </a:move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5"/>
                  <a:pt x="47" y="27"/>
                  <a:pt x="47" y="29"/>
                </a:cubicBezTo>
                <a:cubicBezTo>
                  <a:pt x="46" y="30"/>
                  <a:pt x="45" y="31"/>
                  <a:pt x="44" y="32"/>
                </a:cubicBezTo>
                <a:cubicBezTo>
                  <a:pt x="43" y="34"/>
                  <a:pt x="43" y="37"/>
                  <a:pt x="41" y="39"/>
                </a:cubicBezTo>
                <a:cubicBezTo>
                  <a:pt x="40" y="41"/>
                  <a:pt x="38" y="43"/>
                  <a:pt x="36" y="44"/>
                </a:cubicBezTo>
                <a:cubicBezTo>
                  <a:pt x="34" y="44"/>
                  <a:pt x="31" y="44"/>
                  <a:pt x="29" y="44"/>
                </a:cubicBezTo>
                <a:cubicBezTo>
                  <a:pt x="26" y="44"/>
                  <a:pt x="23" y="44"/>
                  <a:pt x="22" y="43"/>
                </a:cubicBezTo>
                <a:cubicBezTo>
                  <a:pt x="20" y="42"/>
                  <a:pt x="18" y="40"/>
                  <a:pt x="17" y="38"/>
                </a:cubicBezTo>
                <a:cubicBezTo>
                  <a:pt x="16" y="36"/>
                  <a:pt x="15" y="34"/>
                  <a:pt x="14" y="32"/>
                </a:cubicBezTo>
                <a:cubicBezTo>
                  <a:pt x="13" y="31"/>
                  <a:pt x="12" y="30"/>
                  <a:pt x="12" y="29"/>
                </a:cubicBezTo>
                <a:cubicBezTo>
                  <a:pt x="11" y="27"/>
                  <a:pt x="11" y="25"/>
                  <a:pt x="11" y="23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11"/>
                  <a:pt x="12" y="9"/>
                  <a:pt x="15" y="5"/>
                </a:cubicBezTo>
                <a:cubicBezTo>
                  <a:pt x="21" y="0"/>
                  <a:pt x="36" y="0"/>
                  <a:pt x="43" y="5"/>
                </a:cubicBezTo>
                <a:cubicBezTo>
                  <a:pt x="46" y="8"/>
                  <a:pt x="47" y="12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21"/>
                  <a:pt x="47" y="21"/>
                  <a:pt x="47" y="21"/>
                </a:cubicBezTo>
                <a:cubicBezTo>
                  <a:pt x="46" y="22"/>
                  <a:pt x="46" y="22"/>
                  <a:pt x="46" y="22"/>
                </a:cubicBezTo>
                <a:close/>
                <a:moveTo>
                  <a:pt x="17" y="20"/>
                </a:moveTo>
                <a:cubicBezTo>
                  <a:pt x="17" y="21"/>
                  <a:pt x="17" y="22"/>
                  <a:pt x="16" y="22"/>
                </a:cubicBezTo>
                <a:cubicBezTo>
                  <a:pt x="16" y="24"/>
                  <a:pt x="16" y="24"/>
                  <a:pt x="16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5"/>
                  <a:pt x="14" y="27"/>
                  <a:pt x="14" y="28"/>
                </a:cubicBezTo>
                <a:cubicBezTo>
                  <a:pt x="15" y="28"/>
                  <a:pt x="15" y="29"/>
                  <a:pt x="16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3"/>
                  <a:pt x="18" y="35"/>
                  <a:pt x="19" y="37"/>
                </a:cubicBezTo>
                <a:cubicBezTo>
                  <a:pt x="20" y="39"/>
                  <a:pt x="21" y="40"/>
                  <a:pt x="23" y="41"/>
                </a:cubicBezTo>
                <a:cubicBezTo>
                  <a:pt x="24" y="41"/>
                  <a:pt x="26" y="41"/>
                  <a:pt x="29" y="41"/>
                </a:cubicBezTo>
                <a:cubicBezTo>
                  <a:pt x="31" y="41"/>
                  <a:pt x="34" y="41"/>
                  <a:pt x="35" y="41"/>
                </a:cubicBezTo>
                <a:cubicBezTo>
                  <a:pt x="36" y="40"/>
                  <a:pt x="38" y="39"/>
                  <a:pt x="39" y="37"/>
                </a:cubicBezTo>
                <a:cubicBezTo>
                  <a:pt x="40" y="35"/>
                  <a:pt x="41" y="33"/>
                  <a:pt x="42" y="30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4" y="28"/>
                  <a:pt x="44" y="27"/>
                </a:cubicBezTo>
                <a:cubicBezTo>
                  <a:pt x="44" y="27"/>
                  <a:pt x="44" y="25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3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1"/>
                </a:cubicBezTo>
                <a:cubicBezTo>
                  <a:pt x="39" y="21"/>
                  <a:pt x="37" y="21"/>
                  <a:pt x="34" y="21"/>
                </a:cubicBezTo>
                <a:cubicBezTo>
                  <a:pt x="30" y="21"/>
                  <a:pt x="25" y="21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1"/>
                  <a:pt x="19" y="21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lose/>
                <a:moveTo>
                  <a:pt x="51" y="47"/>
                </a:moveTo>
                <a:cubicBezTo>
                  <a:pt x="56" y="52"/>
                  <a:pt x="60" y="65"/>
                  <a:pt x="59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47"/>
                  <a:pt x="47" y="47"/>
                  <a:pt x="47" y="47"/>
                </a:cubicBezTo>
                <a:cubicBezTo>
                  <a:pt x="51" y="47"/>
                  <a:pt x="51" y="47"/>
                  <a:pt x="51" y="47"/>
                </a:cubicBezTo>
                <a:close/>
                <a:moveTo>
                  <a:pt x="42" y="73"/>
                </a:moveTo>
                <a:cubicBezTo>
                  <a:pt x="16" y="73"/>
                  <a:pt x="16" y="73"/>
                  <a:pt x="16" y="73"/>
                </a:cubicBezTo>
                <a:cubicBezTo>
                  <a:pt x="16" y="60"/>
                  <a:pt x="16" y="60"/>
                  <a:pt x="16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73"/>
                  <a:pt x="42" y="73"/>
                  <a:pt x="42" y="73"/>
                </a:cubicBezTo>
                <a:close/>
                <a:moveTo>
                  <a:pt x="12" y="73"/>
                </a:moveTo>
                <a:cubicBezTo>
                  <a:pt x="0" y="73"/>
                  <a:pt x="0" y="73"/>
                  <a:pt x="0" y="73"/>
                </a:cubicBezTo>
                <a:cubicBezTo>
                  <a:pt x="0" y="66"/>
                  <a:pt x="1" y="54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73"/>
                  <a:pt x="12" y="73"/>
                  <a:pt x="12" y="73"/>
                </a:cubicBezTo>
                <a:close/>
                <a:moveTo>
                  <a:pt x="16" y="47"/>
                </a:moveTo>
                <a:cubicBezTo>
                  <a:pt x="42" y="47"/>
                  <a:pt x="42" y="47"/>
                  <a:pt x="42" y="47"/>
                </a:cubicBezTo>
                <a:cubicBezTo>
                  <a:pt x="42" y="50"/>
                  <a:pt x="42" y="50"/>
                  <a:pt x="42" y="50"/>
                </a:cubicBezTo>
                <a:cubicBezTo>
                  <a:pt x="16" y="50"/>
                  <a:pt x="16" y="50"/>
                  <a:pt x="16" y="50"/>
                </a:cubicBezTo>
                <a:lnTo>
                  <a:pt x="16" y="4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Freeform 68">
            <a:extLst>
              <a:ext uri="{FF2B5EF4-FFF2-40B4-BE49-F238E27FC236}">
                <a16:creationId xmlns:a16="http://schemas.microsoft.com/office/drawing/2014/main" id="{C5C8046B-BB64-4DE9-B99E-26DEBA8C890D}"/>
              </a:ext>
            </a:extLst>
          </p:cNvPr>
          <p:cNvSpPr>
            <a:spLocks noEditPoints="1"/>
          </p:cNvSpPr>
          <p:nvPr/>
        </p:nvSpPr>
        <p:spPr bwMode="auto">
          <a:xfrm>
            <a:off x="4222750" y="5275263"/>
            <a:ext cx="669925" cy="652462"/>
          </a:xfrm>
          <a:custGeom>
            <a:avLst/>
            <a:gdLst>
              <a:gd name="T0" fmla="*/ 569936 w 67"/>
              <a:gd name="T1" fmla="*/ 331250 h 65"/>
              <a:gd name="T2" fmla="*/ 289968 w 67"/>
              <a:gd name="T3" fmla="*/ 461742 h 65"/>
              <a:gd name="T4" fmla="*/ 569936 w 67"/>
              <a:gd name="T5" fmla="*/ 602273 h 65"/>
              <a:gd name="T6" fmla="*/ 0 w 67"/>
              <a:gd name="T7" fmla="*/ 220833 h 65"/>
              <a:gd name="T8" fmla="*/ 219975 w 67"/>
              <a:gd name="T9" fmla="*/ 120455 h 65"/>
              <a:gd name="T10" fmla="*/ 69992 w 67"/>
              <a:gd name="T11" fmla="*/ 602273 h 65"/>
              <a:gd name="T12" fmla="*/ 109988 w 67"/>
              <a:gd name="T13" fmla="*/ 622348 h 65"/>
              <a:gd name="T14" fmla="*/ 69992 w 67"/>
              <a:gd name="T15" fmla="*/ 602273 h 65"/>
              <a:gd name="T16" fmla="*/ 429952 w 67"/>
              <a:gd name="T17" fmla="*/ 421591 h 65"/>
              <a:gd name="T18" fmla="*/ 59993 w 67"/>
              <a:gd name="T19" fmla="*/ 271023 h 65"/>
              <a:gd name="T20" fmla="*/ 119987 w 67"/>
              <a:gd name="T21" fmla="*/ 271023 h 65"/>
              <a:gd name="T22" fmla="*/ 469947 w 67"/>
              <a:gd name="T23" fmla="*/ 271023 h 65"/>
              <a:gd name="T24" fmla="*/ 529941 w 67"/>
              <a:gd name="T25" fmla="*/ 271023 h 65"/>
              <a:gd name="T26" fmla="*/ 399955 w 67"/>
              <a:gd name="T27" fmla="*/ 260985 h 65"/>
              <a:gd name="T28" fmla="*/ 439951 w 67"/>
              <a:gd name="T29" fmla="*/ 281061 h 65"/>
              <a:gd name="T30" fmla="*/ 399955 w 67"/>
              <a:gd name="T31" fmla="*/ 260985 h 65"/>
              <a:gd name="T32" fmla="*/ 319964 w 67"/>
              <a:gd name="T33" fmla="*/ 281061 h 65"/>
              <a:gd name="T34" fmla="*/ 359960 w 67"/>
              <a:gd name="T35" fmla="*/ 260985 h 65"/>
              <a:gd name="T36" fmla="*/ 229974 w 67"/>
              <a:gd name="T37" fmla="*/ 271023 h 65"/>
              <a:gd name="T38" fmla="*/ 289968 w 67"/>
              <a:gd name="T39" fmla="*/ 271023 h 65"/>
              <a:gd name="T40" fmla="*/ 139984 w 67"/>
              <a:gd name="T41" fmla="*/ 271023 h 65"/>
              <a:gd name="T42" fmla="*/ 199978 w 67"/>
              <a:gd name="T43" fmla="*/ 271023 h 65"/>
              <a:gd name="T44" fmla="*/ 49994 w 67"/>
              <a:gd name="T45" fmla="*/ 301136 h 65"/>
              <a:gd name="T46" fmla="*/ 39996 w 67"/>
              <a:gd name="T47" fmla="*/ 341288 h 65"/>
              <a:gd name="T48" fmla="*/ 49994 w 67"/>
              <a:gd name="T49" fmla="*/ 301136 h 65"/>
              <a:gd name="T50" fmla="*/ 49994 w 67"/>
              <a:gd name="T51" fmla="*/ 542045 h 65"/>
              <a:gd name="T52" fmla="*/ 49994 w 67"/>
              <a:gd name="T53" fmla="*/ 602273 h 65"/>
              <a:gd name="T54" fmla="*/ 49994 w 67"/>
              <a:gd name="T55" fmla="*/ 471780 h 65"/>
              <a:gd name="T56" fmla="*/ 39996 w 67"/>
              <a:gd name="T57" fmla="*/ 511932 h 65"/>
              <a:gd name="T58" fmla="*/ 49994 w 67"/>
              <a:gd name="T59" fmla="*/ 471780 h 65"/>
              <a:gd name="T60" fmla="*/ 39996 w 67"/>
              <a:gd name="T61" fmla="*/ 381439 h 65"/>
              <a:gd name="T62" fmla="*/ 49994 w 67"/>
              <a:gd name="T63" fmla="*/ 431629 h 65"/>
              <a:gd name="T64" fmla="*/ 469947 w 67"/>
              <a:gd name="T65" fmla="*/ 612310 h 65"/>
              <a:gd name="T66" fmla="*/ 529941 w 67"/>
              <a:gd name="T67" fmla="*/ 612310 h 65"/>
              <a:gd name="T68" fmla="*/ 389956 w 67"/>
              <a:gd name="T69" fmla="*/ 612310 h 65"/>
              <a:gd name="T70" fmla="*/ 449950 w 67"/>
              <a:gd name="T71" fmla="*/ 612310 h 65"/>
              <a:gd name="T72" fmla="*/ 319964 w 67"/>
              <a:gd name="T73" fmla="*/ 602273 h 65"/>
              <a:gd name="T74" fmla="*/ 359960 w 67"/>
              <a:gd name="T75" fmla="*/ 622348 h 65"/>
              <a:gd name="T76" fmla="*/ 319964 w 67"/>
              <a:gd name="T77" fmla="*/ 602273 h 65"/>
              <a:gd name="T78" fmla="*/ 229974 w 67"/>
              <a:gd name="T79" fmla="*/ 622348 h 65"/>
              <a:gd name="T80" fmla="*/ 279969 w 67"/>
              <a:gd name="T81" fmla="*/ 602273 h 65"/>
              <a:gd name="T82" fmla="*/ 139984 w 67"/>
              <a:gd name="T83" fmla="*/ 612310 h 65"/>
              <a:gd name="T84" fmla="*/ 199978 w 67"/>
              <a:gd name="T85" fmla="*/ 612310 h 65"/>
              <a:gd name="T86" fmla="*/ 159982 w 67"/>
              <a:gd name="T87" fmla="*/ 200758 h 65"/>
              <a:gd name="T88" fmla="*/ 589934 w 67"/>
              <a:gd name="T89" fmla="*/ 341288 h 65"/>
              <a:gd name="T90" fmla="*/ 519942 w 67"/>
              <a:gd name="T91" fmla="*/ 10038 h 65"/>
              <a:gd name="T92" fmla="*/ 349961 w 67"/>
              <a:gd name="T93" fmla="*/ 361364 h 65"/>
              <a:gd name="T94" fmla="*/ 319964 w 67"/>
              <a:gd name="T95" fmla="*/ 481818 h 65"/>
              <a:gd name="T96" fmla="*/ 589934 w 67"/>
              <a:gd name="T97" fmla="*/ 361364 h 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"/>
              <a:gd name="T148" fmla="*/ 0 h 65"/>
              <a:gd name="T149" fmla="*/ 67 w 67"/>
              <a:gd name="T150" fmla="*/ 65 h 6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" h="65">
                <a:moveTo>
                  <a:pt x="7" y="21"/>
                </a:moveTo>
                <a:cubicBezTo>
                  <a:pt x="52" y="21"/>
                  <a:pt x="52" y="21"/>
                  <a:pt x="52" y="21"/>
                </a:cubicBezTo>
                <a:cubicBezTo>
                  <a:pt x="55" y="21"/>
                  <a:pt x="57" y="24"/>
                  <a:pt x="57" y="27"/>
                </a:cubicBezTo>
                <a:cubicBezTo>
                  <a:pt x="57" y="33"/>
                  <a:pt x="57" y="33"/>
                  <a:pt x="57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3" y="33"/>
                  <a:pt x="32" y="34"/>
                  <a:pt x="31" y="35"/>
                </a:cubicBezTo>
                <a:cubicBezTo>
                  <a:pt x="29" y="36"/>
                  <a:pt x="29" y="38"/>
                  <a:pt x="29" y="39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7"/>
                  <a:pt x="29" y="49"/>
                  <a:pt x="31" y="50"/>
                </a:cubicBezTo>
                <a:cubicBezTo>
                  <a:pt x="32" y="51"/>
                  <a:pt x="33" y="51"/>
                  <a:pt x="35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3"/>
                  <a:pt x="55" y="65"/>
                  <a:pt x="52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5"/>
                  <a:pt x="0" y="64"/>
                  <a:pt x="0" y="6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7"/>
                  <a:pt x="2" y="12"/>
                  <a:pt x="5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0" y="17"/>
                  <a:pt x="10" y="17"/>
                  <a:pt x="1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7"/>
                  <a:pt x="5" y="21"/>
                  <a:pt x="7" y="21"/>
                </a:cubicBezTo>
                <a:close/>
                <a:moveTo>
                  <a:pt x="7" y="60"/>
                </a:moveTo>
                <a:cubicBezTo>
                  <a:pt x="6" y="60"/>
                  <a:pt x="6" y="61"/>
                  <a:pt x="6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2"/>
                  <a:pt x="6" y="62"/>
                  <a:pt x="7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2" y="62"/>
                  <a:pt x="12" y="62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0"/>
                  <a:pt x="11" y="60"/>
                </a:cubicBezTo>
                <a:cubicBezTo>
                  <a:pt x="7" y="60"/>
                  <a:pt x="7" y="60"/>
                  <a:pt x="7" y="60"/>
                </a:cubicBezTo>
                <a:close/>
                <a:moveTo>
                  <a:pt x="39" y="38"/>
                </a:move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6" y="46"/>
                  <a:pt x="39" y="46"/>
                </a:cubicBezTo>
                <a:cubicBezTo>
                  <a:pt x="41" y="46"/>
                  <a:pt x="43" y="45"/>
                  <a:pt x="43" y="42"/>
                </a:cubicBezTo>
                <a:cubicBezTo>
                  <a:pt x="43" y="40"/>
                  <a:pt x="41" y="38"/>
                  <a:pt x="39" y="38"/>
                </a:cubicBezTo>
                <a:close/>
                <a:moveTo>
                  <a:pt x="7" y="26"/>
                </a:moveTo>
                <a:cubicBezTo>
                  <a:pt x="6" y="26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8"/>
                  <a:pt x="7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6"/>
                  <a:pt x="11" y="26"/>
                </a:cubicBezTo>
                <a:cubicBezTo>
                  <a:pt x="7" y="26"/>
                  <a:pt x="7" y="26"/>
                  <a:pt x="7" y="26"/>
                </a:cubicBezTo>
                <a:close/>
                <a:moveTo>
                  <a:pt x="48" y="26"/>
                </a:moveTo>
                <a:cubicBezTo>
                  <a:pt x="47" y="26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8"/>
                  <a:pt x="48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8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6"/>
                  <a:pt x="52" y="26"/>
                </a:cubicBezTo>
                <a:cubicBezTo>
                  <a:pt x="48" y="26"/>
                  <a:pt x="48" y="26"/>
                  <a:pt x="48" y="26"/>
                </a:cubicBezTo>
                <a:close/>
                <a:moveTo>
                  <a:pt x="40" y="26"/>
                </a:moveTo>
                <a:cubicBezTo>
                  <a:pt x="39" y="26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8"/>
                  <a:pt x="40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4" y="26"/>
                  <a:pt x="44" y="26"/>
                </a:cubicBezTo>
                <a:cubicBezTo>
                  <a:pt x="40" y="26"/>
                  <a:pt x="40" y="26"/>
                  <a:pt x="40" y="26"/>
                </a:cubicBezTo>
                <a:close/>
                <a:moveTo>
                  <a:pt x="32" y="26"/>
                </a:moveTo>
                <a:cubicBezTo>
                  <a:pt x="31" y="26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8"/>
                  <a:pt x="32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7" y="28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7"/>
                  <a:pt x="37" y="26"/>
                  <a:pt x="36" y="26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3" y="26"/>
                </a:moveTo>
                <a:cubicBezTo>
                  <a:pt x="23" y="26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8"/>
                  <a:pt x="2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8" y="26"/>
                  <a:pt x="28" y="26"/>
                </a:cubicBezTo>
                <a:cubicBezTo>
                  <a:pt x="23" y="26"/>
                  <a:pt x="23" y="26"/>
                  <a:pt x="23" y="26"/>
                </a:cubicBezTo>
                <a:close/>
                <a:moveTo>
                  <a:pt x="15" y="26"/>
                </a:moveTo>
                <a:cubicBezTo>
                  <a:pt x="14" y="26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8"/>
                  <a:pt x="15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19" y="26"/>
                </a:cubicBezTo>
                <a:cubicBezTo>
                  <a:pt x="15" y="26"/>
                  <a:pt x="15" y="26"/>
                  <a:pt x="15" y="26"/>
                </a:cubicBezTo>
                <a:close/>
                <a:moveTo>
                  <a:pt x="5" y="30"/>
                </a:moveTo>
                <a:cubicBezTo>
                  <a:pt x="5" y="30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30"/>
                  <a:pt x="4" y="30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4"/>
                </a:cubicBezTo>
                <a:cubicBezTo>
                  <a:pt x="5" y="30"/>
                  <a:pt x="5" y="30"/>
                  <a:pt x="5" y="30"/>
                </a:cubicBezTo>
                <a:close/>
                <a:moveTo>
                  <a:pt x="5" y="62"/>
                </a:moveTo>
                <a:cubicBezTo>
                  <a:pt x="8" y="62"/>
                  <a:pt x="1" y="62"/>
                  <a:pt x="5" y="62"/>
                </a:cubicBezTo>
                <a:close/>
                <a:moveTo>
                  <a:pt x="5" y="55"/>
                </a:moveTo>
                <a:cubicBezTo>
                  <a:pt x="5" y="55"/>
                  <a:pt x="5" y="54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54"/>
                  <a:pt x="4" y="55"/>
                  <a:pt x="4" y="55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0"/>
                  <a:pt x="4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59"/>
                </a:cubicBezTo>
                <a:cubicBezTo>
                  <a:pt x="5" y="55"/>
                  <a:pt x="5" y="55"/>
                  <a:pt x="5" y="55"/>
                </a:cubicBezTo>
                <a:close/>
                <a:moveTo>
                  <a:pt x="5" y="47"/>
                </a:move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4" y="46"/>
                  <a:pt x="4" y="47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4" y="52"/>
                  <a:pt x="5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5" y="52"/>
                  <a:pt x="5" y="51"/>
                </a:cubicBezTo>
                <a:cubicBezTo>
                  <a:pt x="5" y="47"/>
                  <a:pt x="5" y="47"/>
                  <a:pt x="5" y="47"/>
                </a:cubicBezTo>
                <a:close/>
                <a:moveTo>
                  <a:pt x="5" y="38"/>
                </a:moveTo>
                <a:cubicBezTo>
                  <a:pt x="5" y="38"/>
                  <a:pt x="5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7"/>
                  <a:pt x="4" y="38"/>
                  <a:pt x="4" y="3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48" y="60"/>
                </a:moveTo>
                <a:cubicBezTo>
                  <a:pt x="47" y="60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2"/>
                  <a:pt x="47" y="62"/>
                  <a:pt x="48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3" y="62"/>
                  <a:pt x="53" y="62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0"/>
                  <a:pt x="52" y="60"/>
                </a:cubicBezTo>
                <a:cubicBezTo>
                  <a:pt x="48" y="60"/>
                  <a:pt x="48" y="60"/>
                  <a:pt x="48" y="60"/>
                </a:cubicBezTo>
                <a:close/>
                <a:moveTo>
                  <a:pt x="40" y="60"/>
                </a:moveTo>
                <a:cubicBezTo>
                  <a:pt x="39" y="60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2"/>
                  <a:pt x="39" y="62"/>
                  <a:pt x="40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5" y="62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4" y="60"/>
                  <a:pt x="44" y="60"/>
                </a:cubicBezTo>
                <a:cubicBezTo>
                  <a:pt x="40" y="60"/>
                  <a:pt x="40" y="60"/>
                  <a:pt x="40" y="60"/>
                </a:cubicBezTo>
                <a:close/>
                <a:moveTo>
                  <a:pt x="32" y="60"/>
                </a:moveTo>
                <a:cubicBezTo>
                  <a:pt x="31" y="60"/>
                  <a:pt x="31" y="61"/>
                  <a:pt x="31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2"/>
                  <a:pt x="31" y="62"/>
                  <a:pt x="32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62"/>
                  <a:pt x="37" y="62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0"/>
                  <a:pt x="36" y="60"/>
                </a:cubicBezTo>
                <a:cubicBezTo>
                  <a:pt x="32" y="60"/>
                  <a:pt x="32" y="60"/>
                  <a:pt x="32" y="60"/>
                </a:cubicBezTo>
                <a:close/>
                <a:moveTo>
                  <a:pt x="23" y="60"/>
                </a:moveTo>
                <a:cubicBezTo>
                  <a:pt x="23" y="60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2"/>
                  <a:pt x="23" y="62"/>
                  <a:pt x="23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1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lose/>
                <a:moveTo>
                  <a:pt x="15" y="60"/>
                </a:move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20" y="62"/>
                  <a:pt x="20" y="62"/>
                  <a:pt x="2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1"/>
                  <a:pt x="20" y="60"/>
                  <a:pt x="19" y="60"/>
                </a:cubicBezTo>
                <a:cubicBezTo>
                  <a:pt x="15" y="60"/>
                  <a:pt x="15" y="60"/>
                  <a:pt x="15" y="60"/>
                </a:cubicBezTo>
                <a:close/>
                <a:moveTo>
                  <a:pt x="7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51" y="5"/>
                  <a:pt x="51" y="5"/>
                  <a:pt x="51" y="5"/>
                </a:cubicBezTo>
                <a:cubicBezTo>
                  <a:pt x="62" y="28"/>
                  <a:pt x="62" y="28"/>
                  <a:pt x="62" y="28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34"/>
                  <a:pt x="59" y="34"/>
                  <a:pt x="59" y="34"/>
                </a:cubicBezTo>
                <a:cubicBezTo>
                  <a:pt x="67" y="30"/>
                  <a:pt x="67" y="30"/>
                  <a:pt x="67" y="30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7" y="20"/>
                  <a:pt x="7" y="20"/>
                  <a:pt x="7" y="20"/>
                </a:cubicBezTo>
                <a:close/>
                <a:moveTo>
                  <a:pt x="59" y="36"/>
                </a:moveTo>
                <a:cubicBezTo>
                  <a:pt x="57" y="36"/>
                  <a:pt x="57" y="36"/>
                  <a:pt x="57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4" y="36"/>
                  <a:pt x="33" y="36"/>
                  <a:pt x="32" y="37"/>
                </a:cubicBezTo>
                <a:cubicBezTo>
                  <a:pt x="32" y="38"/>
                  <a:pt x="31" y="38"/>
                  <a:pt x="31" y="39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7"/>
                  <a:pt x="32" y="47"/>
                  <a:pt x="32" y="48"/>
                </a:cubicBezTo>
                <a:cubicBezTo>
                  <a:pt x="33" y="49"/>
                  <a:pt x="34" y="49"/>
                  <a:pt x="35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9" y="49"/>
                  <a:pt x="59" y="49"/>
                  <a:pt x="59" y="49"/>
                </a:cubicBezTo>
                <a:lnTo>
                  <a:pt x="59" y="3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Freeform 69">
            <a:extLst>
              <a:ext uri="{FF2B5EF4-FFF2-40B4-BE49-F238E27FC236}">
                <a16:creationId xmlns:a16="http://schemas.microsoft.com/office/drawing/2014/main" id="{49B41CA5-18A0-4F60-B31B-40147E417E8B}"/>
              </a:ext>
            </a:extLst>
          </p:cNvPr>
          <p:cNvSpPr>
            <a:spLocks noEditPoints="1"/>
          </p:cNvSpPr>
          <p:nvPr/>
        </p:nvSpPr>
        <p:spPr bwMode="auto">
          <a:xfrm>
            <a:off x="1031875" y="3290888"/>
            <a:ext cx="661988" cy="511175"/>
          </a:xfrm>
          <a:custGeom>
            <a:avLst/>
            <a:gdLst>
              <a:gd name="T0" fmla="*/ 601807 w 66"/>
              <a:gd name="T1" fmla="*/ 0 h 51"/>
              <a:gd name="T2" fmla="*/ 661988 w 66"/>
              <a:gd name="T3" fmla="*/ 200461 h 51"/>
              <a:gd name="T4" fmla="*/ 601807 w 66"/>
              <a:gd name="T5" fmla="*/ 481106 h 51"/>
              <a:gd name="T6" fmla="*/ 80241 w 66"/>
              <a:gd name="T7" fmla="*/ 511175 h 51"/>
              <a:gd name="T8" fmla="*/ 130392 w 66"/>
              <a:gd name="T9" fmla="*/ 100230 h 51"/>
              <a:gd name="T10" fmla="*/ 100301 w 66"/>
              <a:gd name="T11" fmla="*/ 80184 h 51"/>
              <a:gd name="T12" fmla="*/ 0 w 66"/>
              <a:gd name="T13" fmla="*/ 200461 h 51"/>
              <a:gd name="T14" fmla="*/ 60181 w 66"/>
              <a:gd name="T15" fmla="*/ 0 h 51"/>
              <a:gd name="T16" fmla="*/ 280843 w 66"/>
              <a:gd name="T17" fmla="*/ 170392 h 51"/>
              <a:gd name="T18" fmla="*/ 240723 w 66"/>
              <a:gd name="T19" fmla="*/ 190438 h 51"/>
              <a:gd name="T20" fmla="*/ 210633 w 66"/>
              <a:gd name="T21" fmla="*/ 210484 h 51"/>
              <a:gd name="T22" fmla="*/ 230693 w 66"/>
              <a:gd name="T23" fmla="*/ 230530 h 51"/>
              <a:gd name="T24" fmla="*/ 240723 w 66"/>
              <a:gd name="T25" fmla="*/ 260599 h 51"/>
              <a:gd name="T26" fmla="*/ 310934 w 66"/>
              <a:gd name="T27" fmla="*/ 270622 h 51"/>
              <a:gd name="T28" fmla="*/ 351054 w 66"/>
              <a:gd name="T29" fmla="*/ 230530 h 51"/>
              <a:gd name="T30" fmla="*/ 391175 w 66"/>
              <a:gd name="T31" fmla="*/ 210484 h 51"/>
              <a:gd name="T32" fmla="*/ 401205 w 66"/>
              <a:gd name="T33" fmla="*/ 220507 h 51"/>
              <a:gd name="T34" fmla="*/ 371114 w 66"/>
              <a:gd name="T35" fmla="*/ 230530 h 51"/>
              <a:gd name="T36" fmla="*/ 361084 w 66"/>
              <a:gd name="T37" fmla="*/ 250576 h 51"/>
              <a:gd name="T38" fmla="*/ 371114 w 66"/>
              <a:gd name="T39" fmla="*/ 270622 h 51"/>
              <a:gd name="T40" fmla="*/ 431295 w 66"/>
              <a:gd name="T41" fmla="*/ 240553 h 51"/>
              <a:gd name="T42" fmla="*/ 451355 w 66"/>
              <a:gd name="T43" fmla="*/ 230530 h 51"/>
              <a:gd name="T44" fmla="*/ 431295 w 66"/>
              <a:gd name="T45" fmla="*/ 210484 h 51"/>
              <a:gd name="T46" fmla="*/ 411235 w 66"/>
              <a:gd name="T47" fmla="*/ 180415 h 51"/>
              <a:gd name="T48" fmla="*/ 341024 w 66"/>
              <a:gd name="T49" fmla="*/ 170392 h 51"/>
              <a:gd name="T50" fmla="*/ 310934 w 66"/>
              <a:gd name="T51" fmla="*/ 200461 h 51"/>
              <a:gd name="T52" fmla="*/ 270813 w 66"/>
              <a:gd name="T53" fmla="*/ 230530 h 51"/>
              <a:gd name="T54" fmla="*/ 260783 w 66"/>
              <a:gd name="T55" fmla="*/ 220507 h 51"/>
              <a:gd name="T56" fmla="*/ 280843 w 66"/>
              <a:gd name="T57" fmla="*/ 210484 h 51"/>
              <a:gd name="T58" fmla="*/ 290874 w 66"/>
              <a:gd name="T59" fmla="*/ 190438 h 51"/>
              <a:gd name="T60" fmla="*/ 501506 w 66"/>
              <a:gd name="T61" fmla="*/ 240553 h 51"/>
              <a:gd name="T62" fmla="*/ 150452 w 66"/>
              <a:gd name="T63" fmla="*/ 240553 h 51"/>
              <a:gd name="T64" fmla="*/ 180542 w 66"/>
              <a:gd name="T65" fmla="*/ 400922 h 51"/>
              <a:gd name="T66" fmla="*/ 441325 w 66"/>
              <a:gd name="T67" fmla="*/ 461060 h 51"/>
              <a:gd name="T68" fmla="*/ 531596 w 66"/>
              <a:gd name="T69" fmla="*/ 380875 h 5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"/>
              <a:gd name="T106" fmla="*/ 0 h 51"/>
              <a:gd name="T107" fmla="*/ 66 w 66"/>
              <a:gd name="T108" fmla="*/ 51 h 5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" h="51">
                <a:moveTo>
                  <a:pt x="6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3"/>
                  <a:pt x="66" y="6"/>
                </a:cubicBezTo>
                <a:cubicBezTo>
                  <a:pt x="66" y="20"/>
                  <a:pt x="66" y="20"/>
                  <a:pt x="66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60" y="48"/>
                  <a:pt x="60" y="48"/>
                  <a:pt x="60" y="48"/>
                </a:cubicBezTo>
                <a:cubicBezTo>
                  <a:pt x="58" y="51"/>
                  <a:pt x="58" y="51"/>
                  <a:pt x="58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48"/>
                  <a:pt x="5" y="48"/>
                  <a:pt x="5" y="48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8"/>
                  <a:pt x="13" y="8"/>
                  <a:pt x="13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6" y="20"/>
                  <a:pt x="6" y="20"/>
                  <a:pt x="6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lose/>
                <a:moveTo>
                  <a:pt x="29" y="17"/>
                </a:moveTo>
                <a:cubicBezTo>
                  <a:pt x="29" y="17"/>
                  <a:pt x="28" y="17"/>
                  <a:pt x="28" y="17"/>
                </a:cubicBezTo>
                <a:cubicBezTo>
                  <a:pt x="27" y="17"/>
                  <a:pt x="26" y="18"/>
                  <a:pt x="25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3" y="20"/>
                  <a:pt x="23" y="20"/>
                  <a:pt x="23" y="21"/>
                </a:cubicBezTo>
                <a:cubicBezTo>
                  <a:pt x="22" y="21"/>
                  <a:pt x="22" y="21"/>
                  <a:pt x="21" y="21"/>
                </a:cubicBezTo>
                <a:cubicBezTo>
                  <a:pt x="21" y="21"/>
                  <a:pt x="21" y="22"/>
                  <a:pt x="21" y="23"/>
                </a:cubicBezTo>
                <a:cubicBezTo>
                  <a:pt x="21" y="23"/>
                  <a:pt x="22" y="23"/>
                  <a:pt x="23" y="23"/>
                </a:cubicBezTo>
                <a:cubicBezTo>
                  <a:pt x="23" y="24"/>
                  <a:pt x="23" y="24"/>
                  <a:pt x="23" y="25"/>
                </a:cubicBezTo>
                <a:cubicBezTo>
                  <a:pt x="23" y="25"/>
                  <a:pt x="23" y="26"/>
                  <a:pt x="24" y="26"/>
                </a:cubicBezTo>
                <a:cubicBezTo>
                  <a:pt x="25" y="27"/>
                  <a:pt x="26" y="28"/>
                  <a:pt x="28" y="28"/>
                </a:cubicBezTo>
                <a:cubicBezTo>
                  <a:pt x="29" y="28"/>
                  <a:pt x="30" y="27"/>
                  <a:pt x="31" y="27"/>
                </a:cubicBezTo>
                <a:cubicBezTo>
                  <a:pt x="31" y="27"/>
                  <a:pt x="32" y="26"/>
                  <a:pt x="33" y="26"/>
                </a:cubicBezTo>
                <a:cubicBezTo>
                  <a:pt x="33" y="25"/>
                  <a:pt x="34" y="24"/>
                  <a:pt x="35" y="23"/>
                </a:cubicBezTo>
                <a:cubicBezTo>
                  <a:pt x="35" y="22"/>
                  <a:pt x="36" y="21"/>
                  <a:pt x="36" y="21"/>
                </a:cubicBezTo>
                <a:cubicBezTo>
                  <a:pt x="37" y="21"/>
                  <a:pt x="38" y="21"/>
                  <a:pt x="39" y="21"/>
                </a:cubicBezTo>
                <a:cubicBezTo>
                  <a:pt x="39" y="21"/>
                  <a:pt x="40" y="21"/>
                  <a:pt x="40" y="21"/>
                </a:cubicBezTo>
                <a:cubicBezTo>
                  <a:pt x="40" y="21"/>
                  <a:pt x="40" y="22"/>
                  <a:pt x="40" y="22"/>
                </a:cubicBezTo>
                <a:cubicBezTo>
                  <a:pt x="40" y="22"/>
                  <a:pt x="40" y="23"/>
                  <a:pt x="40" y="23"/>
                </a:cubicBezTo>
                <a:cubicBezTo>
                  <a:pt x="39" y="23"/>
                  <a:pt x="39" y="23"/>
                  <a:pt x="37" y="23"/>
                </a:cubicBezTo>
                <a:cubicBezTo>
                  <a:pt x="37" y="23"/>
                  <a:pt x="36" y="23"/>
                  <a:pt x="36" y="23"/>
                </a:cubicBezTo>
                <a:cubicBezTo>
                  <a:pt x="36" y="24"/>
                  <a:pt x="36" y="24"/>
                  <a:pt x="36" y="25"/>
                </a:cubicBezTo>
                <a:cubicBezTo>
                  <a:pt x="36" y="26"/>
                  <a:pt x="36" y="27"/>
                  <a:pt x="36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40" y="27"/>
                  <a:pt x="41" y="27"/>
                  <a:pt x="42" y="26"/>
                </a:cubicBezTo>
                <a:cubicBezTo>
                  <a:pt x="43" y="25"/>
                  <a:pt x="43" y="25"/>
                  <a:pt x="43" y="24"/>
                </a:cubicBezTo>
                <a:cubicBezTo>
                  <a:pt x="43" y="24"/>
                  <a:pt x="43" y="23"/>
                  <a:pt x="43" y="23"/>
                </a:cubicBezTo>
                <a:cubicBezTo>
                  <a:pt x="44" y="23"/>
                  <a:pt x="45" y="23"/>
                  <a:pt x="45" y="23"/>
                </a:cubicBezTo>
                <a:cubicBezTo>
                  <a:pt x="45" y="22"/>
                  <a:pt x="45" y="21"/>
                  <a:pt x="45" y="21"/>
                </a:cubicBezTo>
                <a:cubicBezTo>
                  <a:pt x="44" y="21"/>
                  <a:pt x="44" y="21"/>
                  <a:pt x="43" y="21"/>
                </a:cubicBezTo>
                <a:cubicBezTo>
                  <a:pt x="43" y="20"/>
                  <a:pt x="43" y="20"/>
                  <a:pt x="42" y="19"/>
                </a:cubicBezTo>
                <a:cubicBezTo>
                  <a:pt x="42" y="19"/>
                  <a:pt x="41" y="18"/>
                  <a:pt x="41" y="18"/>
                </a:cubicBezTo>
                <a:cubicBezTo>
                  <a:pt x="40" y="17"/>
                  <a:pt x="38" y="17"/>
                  <a:pt x="37" y="17"/>
                </a:cubicBezTo>
                <a:cubicBezTo>
                  <a:pt x="36" y="17"/>
                  <a:pt x="35" y="17"/>
                  <a:pt x="34" y="17"/>
                </a:cubicBezTo>
                <a:cubicBezTo>
                  <a:pt x="33" y="17"/>
                  <a:pt x="33" y="18"/>
                  <a:pt x="33" y="18"/>
                </a:cubicBezTo>
                <a:cubicBezTo>
                  <a:pt x="32" y="18"/>
                  <a:pt x="32" y="19"/>
                  <a:pt x="31" y="20"/>
                </a:cubicBezTo>
                <a:cubicBezTo>
                  <a:pt x="30" y="21"/>
                  <a:pt x="29" y="22"/>
                  <a:pt x="29" y="22"/>
                </a:cubicBezTo>
                <a:cubicBezTo>
                  <a:pt x="29" y="23"/>
                  <a:pt x="28" y="23"/>
                  <a:pt x="27" y="23"/>
                </a:cubicBezTo>
                <a:cubicBezTo>
                  <a:pt x="27" y="23"/>
                  <a:pt x="26" y="23"/>
                  <a:pt x="26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1"/>
                  <a:pt x="26" y="21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29" y="20"/>
                  <a:pt x="29" y="20"/>
                  <a:pt x="29" y="19"/>
                </a:cubicBezTo>
                <a:cubicBezTo>
                  <a:pt x="29" y="19"/>
                  <a:pt x="29" y="18"/>
                  <a:pt x="29" y="17"/>
                </a:cubicBezTo>
                <a:close/>
                <a:moveTo>
                  <a:pt x="50" y="24"/>
                </a:moveTo>
                <a:cubicBezTo>
                  <a:pt x="49" y="29"/>
                  <a:pt x="41" y="32"/>
                  <a:pt x="33" y="32"/>
                </a:cubicBezTo>
                <a:cubicBezTo>
                  <a:pt x="24" y="32"/>
                  <a:pt x="17" y="29"/>
                  <a:pt x="15" y="24"/>
                </a:cubicBezTo>
                <a:cubicBezTo>
                  <a:pt x="12" y="38"/>
                  <a:pt x="12" y="38"/>
                  <a:pt x="12" y="38"/>
                </a:cubicBezTo>
                <a:cubicBezTo>
                  <a:pt x="14" y="38"/>
                  <a:pt x="16" y="39"/>
                  <a:pt x="18" y="40"/>
                </a:cubicBezTo>
                <a:cubicBezTo>
                  <a:pt x="21" y="42"/>
                  <a:pt x="21" y="45"/>
                  <a:pt x="21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5"/>
                  <a:pt x="45" y="42"/>
                  <a:pt x="47" y="40"/>
                </a:cubicBezTo>
                <a:cubicBezTo>
                  <a:pt x="49" y="39"/>
                  <a:pt x="52" y="38"/>
                  <a:pt x="53" y="38"/>
                </a:cubicBezTo>
                <a:lnTo>
                  <a:pt x="50" y="2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Freeform 70">
            <a:extLst>
              <a:ext uri="{FF2B5EF4-FFF2-40B4-BE49-F238E27FC236}">
                <a16:creationId xmlns:a16="http://schemas.microsoft.com/office/drawing/2014/main" id="{8DDA0567-A8D9-47E6-9F8C-33744C7C48F4}"/>
              </a:ext>
            </a:extLst>
          </p:cNvPr>
          <p:cNvSpPr>
            <a:spLocks noEditPoints="1"/>
          </p:cNvSpPr>
          <p:nvPr/>
        </p:nvSpPr>
        <p:spPr bwMode="auto">
          <a:xfrm>
            <a:off x="5264150" y="4224338"/>
            <a:ext cx="773113" cy="590550"/>
          </a:xfrm>
          <a:custGeom>
            <a:avLst/>
            <a:gdLst>
              <a:gd name="T0" fmla="*/ 552224 w 77"/>
              <a:gd name="T1" fmla="*/ 140131 h 59"/>
              <a:gd name="T2" fmla="*/ 40162 w 77"/>
              <a:gd name="T3" fmla="*/ 180168 h 59"/>
              <a:gd name="T4" fmla="*/ 652628 w 77"/>
              <a:gd name="T5" fmla="*/ 550513 h 59"/>
              <a:gd name="T6" fmla="*/ 672709 w 77"/>
              <a:gd name="T7" fmla="*/ 340317 h 59"/>
              <a:gd name="T8" fmla="*/ 682749 w 77"/>
              <a:gd name="T9" fmla="*/ 320298 h 59"/>
              <a:gd name="T10" fmla="*/ 682749 w 77"/>
              <a:gd name="T11" fmla="*/ 310289 h 59"/>
              <a:gd name="T12" fmla="*/ 682749 w 77"/>
              <a:gd name="T13" fmla="*/ 590550 h 59"/>
              <a:gd name="T14" fmla="*/ 20081 w 77"/>
              <a:gd name="T15" fmla="*/ 590550 h 59"/>
              <a:gd name="T16" fmla="*/ 0 w 77"/>
              <a:gd name="T17" fmla="*/ 570531 h 59"/>
              <a:gd name="T18" fmla="*/ 0 w 77"/>
              <a:gd name="T19" fmla="*/ 140131 h 59"/>
              <a:gd name="T20" fmla="*/ 100404 w 77"/>
              <a:gd name="T21" fmla="*/ 380354 h 59"/>
              <a:gd name="T22" fmla="*/ 291172 w 77"/>
              <a:gd name="T23" fmla="*/ 410382 h 59"/>
              <a:gd name="T24" fmla="*/ 100404 w 77"/>
              <a:gd name="T25" fmla="*/ 380354 h 59"/>
              <a:gd name="T26" fmla="*/ 100404 w 77"/>
              <a:gd name="T27" fmla="*/ 330308 h 59"/>
              <a:gd name="T28" fmla="*/ 431738 w 77"/>
              <a:gd name="T29" fmla="*/ 300280 h 59"/>
              <a:gd name="T30" fmla="*/ 100404 w 77"/>
              <a:gd name="T31" fmla="*/ 220205 h 59"/>
              <a:gd name="T32" fmla="*/ 431738 w 77"/>
              <a:gd name="T33" fmla="*/ 250233 h 59"/>
              <a:gd name="T34" fmla="*/ 100404 w 77"/>
              <a:gd name="T35" fmla="*/ 220205 h 59"/>
              <a:gd name="T36" fmla="*/ 712870 w 77"/>
              <a:gd name="T37" fmla="*/ 90084 h 59"/>
              <a:gd name="T38" fmla="*/ 672709 w 77"/>
              <a:gd name="T39" fmla="*/ 250233 h 59"/>
              <a:gd name="T40" fmla="*/ 702830 w 77"/>
              <a:gd name="T41" fmla="*/ 240224 h 59"/>
              <a:gd name="T42" fmla="*/ 763073 w 77"/>
              <a:gd name="T43" fmla="*/ 100093 h 59"/>
              <a:gd name="T44" fmla="*/ 753032 w 77"/>
              <a:gd name="T45" fmla="*/ 80075 h 59"/>
              <a:gd name="T46" fmla="*/ 612466 w 77"/>
              <a:gd name="T47" fmla="*/ 90084 h 59"/>
              <a:gd name="T48" fmla="*/ 652628 w 77"/>
              <a:gd name="T49" fmla="*/ 290270 h 59"/>
              <a:gd name="T50" fmla="*/ 522102 w 77"/>
              <a:gd name="T51" fmla="*/ 400373 h 59"/>
              <a:gd name="T52" fmla="*/ 502021 w 77"/>
              <a:gd name="T53" fmla="*/ 490457 h 59"/>
              <a:gd name="T54" fmla="*/ 532143 w 77"/>
              <a:gd name="T55" fmla="*/ 450419 h 59"/>
              <a:gd name="T56" fmla="*/ 542183 w 77"/>
              <a:gd name="T57" fmla="*/ 430401 h 59"/>
              <a:gd name="T58" fmla="*/ 542183 w 77"/>
              <a:gd name="T59" fmla="*/ 460429 h 59"/>
              <a:gd name="T60" fmla="*/ 532143 w 77"/>
              <a:gd name="T61" fmla="*/ 500466 h 59"/>
              <a:gd name="T62" fmla="*/ 592385 w 77"/>
              <a:gd name="T63" fmla="*/ 420392 h 59"/>
              <a:gd name="T64" fmla="*/ 642587 w 77"/>
              <a:gd name="T65" fmla="*/ 300280 h 59"/>
              <a:gd name="T66" fmla="*/ 512062 w 77"/>
              <a:gd name="T67" fmla="*/ 380354 h 59"/>
              <a:gd name="T68" fmla="*/ 642587 w 77"/>
              <a:gd name="T69" fmla="*/ 300280 h 59"/>
              <a:gd name="T70" fmla="*/ 240970 w 77"/>
              <a:gd name="T71" fmla="*/ 520485 h 59"/>
              <a:gd name="T72" fmla="*/ 291172 w 77"/>
              <a:gd name="T73" fmla="*/ 480447 h 59"/>
              <a:gd name="T74" fmla="*/ 301213 w 77"/>
              <a:gd name="T75" fmla="*/ 520485 h 59"/>
              <a:gd name="T76" fmla="*/ 371496 w 77"/>
              <a:gd name="T77" fmla="*/ 500466 h 59"/>
              <a:gd name="T78" fmla="*/ 401617 w 77"/>
              <a:gd name="T79" fmla="*/ 510475 h 59"/>
              <a:gd name="T80" fmla="*/ 401617 w 77"/>
              <a:gd name="T81" fmla="*/ 510475 h 59"/>
              <a:gd name="T82" fmla="*/ 401617 w 77"/>
              <a:gd name="T83" fmla="*/ 540503 h 59"/>
              <a:gd name="T84" fmla="*/ 461860 w 77"/>
              <a:gd name="T85" fmla="*/ 550513 h 59"/>
              <a:gd name="T86" fmla="*/ 431738 w 77"/>
              <a:gd name="T87" fmla="*/ 520485 h 59"/>
              <a:gd name="T88" fmla="*/ 431738 w 77"/>
              <a:gd name="T89" fmla="*/ 520485 h 59"/>
              <a:gd name="T90" fmla="*/ 421698 w 77"/>
              <a:gd name="T91" fmla="*/ 480447 h 59"/>
              <a:gd name="T92" fmla="*/ 391577 w 77"/>
              <a:gd name="T93" fmla="*/ 490457 h 59"/>
              <a:gd name="T94" fmla="*/ 311253 w 77"/>
              <a:gd name="T95" fmla="*/ 490457 h 59"/>
              <a:gd name="T96" fmla="*/ 230930 w 77"/>
              <a:gd name="T97" fmla="*/ 500466 h 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7"/>
              <a:gd name="T148" fmla="*/ 0 h 59"/>
              <a:gd name="T149" fmla="*/ 77 w 77"/>
              <a:gd name="T150" fmla="*/ 59 h 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7" h="59">
                <a:moveTo>
                  <a:pt x="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6"/>
                  <a:pt x="54" y="17"/>
                  <a:pt x="5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55"/>
                  <a:pt x="4" y="55"/>
                  <a:pt x="4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8"/>
                  <a:pt x="66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10" y="38"/>
                </a:moveTo>
                <a:cubicBezTo>
                  <a:pt x="10" y="41"/>
                  <a:pt x="10" y="41"/>
                  <a:pt x="10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0" y="30"/>
                </a:moveTo>
                <a:cubicBezTo>
                  <a:pt x="10" y="33"/>
                  <a:pt x="10" y="33"/>
                  <a:pt x="10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0"/>
                  <a:pt x="43" y="30"/>
                  <a:pt x="43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10" y="22"/>
                </a:moveTo>
                <a:cubicBezTo>
                  <a:pt x="10" y="25"/>
                  <a:pt x="10" y="25"/>
                  <a:pt x="10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70" y="12"/>
                </a:moveTo>
                <a:cubicBezTo>
                  <a:pt x="71" y="11"/>
                  <a:pt x="71" y="10"/>
                  <a:pt x="71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13"/>
                  <a:pt x="67" y="24"/>
                  <a:pt x="67" y="25"/>
                </a:cubicBezTo>
                <a:cubicBezTo>
                  <a:pt x="68" y="27"/>
                  <a:pt x="69" y="27"/>
                  <a:pt x="69" y="27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69" y="24"/>
                  <a:pt x="69" y="24"/>
                </a:cubicBezTo>
                <a:cubicBezTo>
                  <a:pt x="69" y="24"/>
                  <a:pt x="76" y="10"/>
                  <a:pt x="76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5" y="8"/>
                  <a:pt x="75" y="8"/>
                  <a:pt x="75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65" y="0"/>
                  <a:pt x="61" y="9"/>
                </a:cubicBezTo>
                <a:cubicBezTo>
                  <a:pt x="59" y="15"/>
                  <a:pt x="57" y="20"/>
                  <a:pt x="55" y="25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3"/>
                  <a:pt x="69" y="18"/>
                  <a:pt x="70" y="12"/>
                </a:cubicBezTo>
                <a:close/>
                <a:moveTo>
                  <a:pt x="52" y="40"/>
                </a:moveTo>
                <a:cubicBezTo>
                  <a:pt x="49" y="42"/>
                  <a:pt x="49" y="42"/>
                  <a:pt x="49" y="42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2" y="44"/>
                  <a:pt x="52" y="44"/>
                </a:cubicBezTo>
                <a:cubicBezTo>
                  <a:pt x="53" y="43"/>
                  <a:pt x="54" y="42"/>
                  <a:pt x="54" y="43"/>
                </a:cubicBezTo>
                <a:cubicBezTo>
                  <a:pt x="55" y="43"/>
                  <a:pt x="55" y="44"/>
                  <a:pt x="55" y="45"/>
                </a:cubicBezTo>
                <a:cubicBezTo>
                  <a:pt x="55" y="45"/>
                  <a:pt x="54" y="46"/>
                  <a:pt x="54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52" y="40"/>
                  <a:pt x="52" y="40"/>
                  <a:pt x="52" y="40"/>
                </a:cubicBezTo>
                <a:close/>
                <a:moveTo>
                  <a:pt x="64" y="30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31"/>
                  <a:pt x="53" y="34"/>
                  <a:pt x="51" y="38"/>
                </a:cubicBezTo>
                <a:cubicBezTo>
                  <a:pt x="54" y="39"/>
                  <a:pt x="57" y="40"/>
                  <a:pt x="59" y="41"/>
                </a:cubicBezTo>
                <a:cubicBezTo>
                  <a:pt x="61" y="38"/>
                  <a:pt x="63" y="34"/>
                  <a:pt x="64" y="30"/>
                </a:cubicBezTo>
                <a:close/>
                <a:moveTo>
                  <a:pt x="23" y="50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30" y="46"/>
                  <a:pt x="30" y="47"/>
                </a:cubicBezTo>
                <a:cubicBezTo>
                  <a:pt x="30" y="47"/>
                  <a:pt x="30" y="47"/>
                  <a:pt x="29" y="48"/>
                </a:cubicBezTo>
                <a:cubicBezTo>
                  <a:pt x="28" y="49"/>
                  <a:pt x="28" y="49"/>
                  <a:pt x="28" y="50"/>
                </a:cubicBezTo>
                <a:cubicBezTo>
                  <a:pt x="28" y="51"/>
                  <a:pt x="28" y="52"/>
                  <a:pt x="30" y="52"/>
                </a:cubicBezTo>
                <a:cubicBezTo>
                  <a:pt x="32" y="52"/>
                  <a:pt x="33" y="51"/>
                  <a:pt x="34" y="51"/>
                </a:cubicBezTo>
                <a:cubicBezTo>
                  <a:pt x="35" y="51"/>
                  <a:pt x="36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2"/>
                  <a:pt x="40" y="53"/>
                  <a:pt x="40" y="54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4"/>
                  <a:pt x="46" y="55"/>
                  <a:pt x="46" y="5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9"/>
                  <a:pt x="43" y="48"/>
                  <a:pt x="42" y="48"/>
                </a:cubicBezTo>
                <a:cubicBezTo>
                  <a:pt x="41" y="48"/>
                  <a:pt x="40" y="48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47"/>
                  <a:pt x="35" y="48"/>
                  <a:pt x="33" y="49"/>
                </a:cubicBezTo>
                <a:cubicBezTo>
                  <a:pt x="33" y="49"/>
                  <a:pt x="32" y="49"/>
                  <a:pt x="31" y="49"/>
                </a:cubicBezTo>
                <a:cubicBezTo>
                  <a:pt x="32" y="48"/>
                  <a:pt x="33" y="48"/>
                  <a:pt x="33" y="47"/>
                </a:cubicBezTo>
                <a:cubicBezTo>
                  <a:pt x="33" y="42"/>
                  <a:pt x="23" y="50"/>
                  <a:pt x="23" y="5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6" name="Freeform 71">
            <a:extLst>
              <a:ext uri="{FF2B5EF4-FFF2-40B4-BE49-F238E27FC236}">
                <a16:creationId xmlns:a16="http://schemas.microsoft.com/office/drawing/2014/main" id="{3112201C-DF76-41C6-A860-F0CF325CD180}"/>
              </a:ext>
            </a:extLst>
          </p:cNvPr>
          <p:cNvSpPr>
            <a:spLocks noEditPoints="1"/>
          </p:cNvSpPr>
          <p:nvPr/>
        </p:nvSpPr>
        <p:spPr bwMode="auto">
          <a:xfrm>
            <a:off x="1020763" y="2166938"/>
            <a:ext cx="731837" cy="673100"/>
          </a:xfrm>
          <a:custGeom>
            <a:avLst/>
            <a:gdLst>
              <a:gd name="T0" fmla="*/ 681711 w 73"/>
              <a:gd name="T1" fmla="*/ 0 h 67"/>
              <a:gd name="T2" fmla="*/ 731837 w 73"/>
              <a:gd name="T3" fmla="*/ 452082 h 67"/>
              <a:gd name="T4" fmla="*/ 651636 w 73"/>
              <a:gd name="T5" fmla="*/ 492267 h 67"/>
              <a:gd name="T6" fmla="*/ 671686 w 73"/>
              <a:gd name="T7" fmla="*/ 452082 h 67"/>
              <a:gd name="T8" fmla="*/ 60151 w 73"/>
              <a:gd name="T9" fmla="*/ 50231 h 67"/>
              <a:gd name="T10" fmla="*/ 280705 w 73"/>
              <a:gd name="T11" fmla="*/ 452082 h 67"/>
              <a:gd name="T12" fmla="*/ 320805 w 73"/>
              <a:gd name="T13" fmla="*/ 492267 h 67"/>
              <a:gd name="T14" fmla="*/ 0 w 73"/>
              <a:gd name="T15" fmla="*/ 452082 h 67"/>
              <a:gd name="T16" fmla="*/ 50126 w 73"/>
              <a:gd name="T17" fmla="*/ 0 h 67"/>
              <a:gd name="T18" fmla="*/ 501258 w 73"/>
              <a:gd name="T19" fmla="*/ 281296 h 67"/>
              <a:gd name="T20" fmla="*/ 641611 w 73"/>
              <a:gd name="T21" fmla="*/ 271249 h 67"/>
              <a:gd name="T22" fmla="*/ 501258 w 73"/>
              <a:gd name="T23" fmla="*/ 221018 h 67"/>
              <a:gd name="T24" fmla="*/ 641611 w 73"/>
              <a:gd name="T25" fmla="*/ 241110 h 67"/>
              <a:gd name="T26" fmla="*/ 501258 w 73"/>
              <a:gd name="T27" fmla="*/ 221018 h 67"/>
              <a:gd name="T28" fmla="*/ 571434 w 73"/>
              <a:gd name="T29" fmla="*/ 180833 h 67"/>
              <a:gd name="T30" fmla="*/ 641611 w 73"/>
              <a:gd name="T31" fmla="*/ 170787 h 67"/>
              <a:gd name="T32" fmla="*/ 571434 w 73"/>
              <a:gd name="T33" fmla="*/ 130601 h 67"/>
              <a:gd name="T34" fmla="*/ 641611 w 73"/>
              <a:gd name="T35" fmla="*/ 150694 h 67"/>
              <a:gd name="T36" fmla="*/ 571434 w 73"/>
              <a:gd name="T37" fmla="*/ 130601 h 67"/>
              <a:gd name="T38" fmla="*/ 571434 w 73"/>
              <a:gd name="T39" fmla="*/ 110509 h 67"/>
              <a:gd name="T40" fmla="*/ 641611 w 73"/>
              <a:gd name="T41" fmla="*/ 90416 h 67"/>
              <a:gd name="T42" fmla="*/ 421057 w 73"/>
              <a:gd name="T43" fmla="*/ 100463 h 67"/>
              <a:gd name="T44" fmla="*/ 551384 w 73"/>
              <a:gd name="T45" fmla="*/ 200925 h 67"/>
              <a:gd name="T46" fmla="*/ 421057 w 73"/>
              <a:gd name="T47" fmla="*/ 100463 h 67"/>
              <a:gd name="T48" fmla="*/ 210528 w 73"/>
              <a:gd name="T49" fmla="*/ 331527 h 67"/>
              <a:gd name="T50" fmla="*/ 180453 w 73"/>
              <a:gd name="T51" fmla="*/ 231064 h 67"/>
              <a:gd name="T52" fmla="*/ 100252 w 73"/>
              <a:gd name="T53" fmla="*/ 231064 h 67"/>
              <a:gd name="T54" fmla="*/ 180453 w 73"/>
              <a:gd name="T55" fmla="*/ 200925 h 67"/>
              <a:gd name="T56" fmla="*/ 240604 w 73"/>
              <a:gd name="T57" fmla="*/ 221018 h 67"/>
              <a:gd name="T58" fmla="*/ 250629 w 73"/>
              <a:gd name="T59" fmla="*/ 231064 h 67"/>
              <a:gd name="T60" fmla="*/ 290730 w 73"/>
              <a:gd name="T61" fmla="*/ 241110 h 67"/>
              <a:gd name="T62" fmla="*/ 310780 w 73"/>
              <a:gd name="T63" fmla="*/ 160740 h 67"/>
              <a:gd name="T64" fmla="*/ 340856 w 73"/>
              <a:gd name="T65" fmla="*/ 180833 h 67"/>
              <a:gd name="T66" fmla="*/ 380956 w 73"/>
              <a:gd name="T67" fmla="*/ 130601 h 67"/>
              <a:gd name="T68" fmla="*/ 320805 w 73"/>
              <a:gd name="T69" fmla="*/ 110509 h 67"/>
              <a:gd name="T70" fmla="*/ 290730 w 73"/>
              <a:gd name="T71" fmla="*/ 140648 h 67"/>
              <a:gd name="T72" fmla="*/ 280705 w 73"/>
              <a:gd name="T73" fmla="*/ 150694 h 67"/>
              <a:gd name="T74" fmla="*/ 260654 w 73"/>
              <a:gd name="T75" fmla="*/ 200925 h 67"/>
              <a:gd name="T76" fmla="*/ 240604 w 73"/>
              <a:gd name="T77" fmla="*/ 180833 h 67"/>
              <a:gd name="T78" fmla="*/ 180453 w 73"/>
              <a:gd name="T79" fmla="*/ 170787 h 67"/>
              <a:gd name="T80" fmla="*/ 130327 w 73"/>
              <a:gd name="T81" fmla="*/ 331527 h 67"/>
              <a:gd name="T82" fmla="*/ 160403 w 73"/>
              <a:gd name="T83" fmla="*/ 261203 h 67"/>
              <a:gd name="T84" fmla="*/ 130327 w 73"/>
              <a:gd name="T85" fmla="*/ 331527 h 67"/>
              <a:gd name="T86" fmla="*/ 360906 w 73"/>
              <a:gd name="T87" fmla="*/ 331527 h 67"/>
              <a:gd name="T88" fmla="*/ 330830 w 73"/>
              <a:gd name="T89" fmla="*/ 190879 h 67"/>
              <a:gd name="T90" fmla="*/ 280705 w 73"/>
              <a:gd name="T91" fmla="*/ 331527 h 67"/>
              <a:gd name="T92" fmla="*/ 310780 w 73"/>
              <a:gd name="T93" fmla="*/ 271249 h 67"/>
              <a:gd name="T94" fmla="*/ 280705 w 73"/>
              <a:gd name="T95" fmla="*/ 331527 h 67"/>
              <a:gd name="T96" fmla="*/ 260654 w 73"/>
              <a:gd name="T97" fmla="*/ 331527 h 67"/>
              <a:gd name="T98" fmla="*/ 230579 w 73"/>
              <a:gd name="T99" fmla="*/ 251157 h 67"/>
              <a:gd name="T100" fmla="*/ 471183 w 73"/>
              <a:gd name="T101" fmla="*/ 391804 h 67"/>
              <a:gd name="T102" fmla="*/ 421057 w 73"/>
              <a:gd name="T103" fmla="*/ 241110 h 67"/>
              <a:gd name="T104" fmla="*/ 350881 w 73"/>
              <a:gd name="T105" fmla="*/ 411897 h 67"/>
              <a:gd name="T106" fmla="*/ 380956 w 73"/>
              <a:gd name="T107" fmla="*/ 532452 h 67"/>
              <a:gd name="T108" fmla="*/ 421057 w 73"/>
              <a:gd name="T109" fmla="*/ 673100 h 67"/>
              <a:gd name="T110" fmla="*/ 581460 w 73"/>
              <a:gd name="T111" fmla="*/ 632915 h 67"/>
              <a:gd name="T112" fmla="*/ 571434 w 73"/>
              <a:gd name="T113" fmla="*/ 381758 h 67"/>
              <a:gd name="T114" fmla="*/ 561409 w 73"/>
              <a:gd name="T115" fmla="*/ 351619 h 67"/>
              <a:gd name="T116" fmla="*/ 521309 w 73"/>
              <a:gd name="T117" fmla="*/ 361666 h 67"/>
              <a:gd name="T118" fmla="*/ 481208 w 73"/>
              <a:gd name="T119" fmla="*/ 331527 h 67"/>
              <a:gd name="T120" fmla="*/ 20050 w 73"/>
              <a:gd name="T121" fmla="*/ 180833 h 67"/>
              <a:gd name="T122" fmla="*/ 40101 w 73"/>
              <a:gd name="T123" fmla="*/ 311434 h 67"/>
              <a:gd name="T124" fmla="*/ 20050 w 73"/>
              <a:gd name="T125" fmla="*/ 180833 h 6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67"/>
              <a:gd name="T191" fmla="*/ 73 w 73"/>
              <a:gd name="T192" fmla="*/ 67 h 6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67">
                <a:moveTo>
                  <a:pt x="5" y="0"/>
                </a:moveTo>
                <a:cubicBezTo>
                  <a:pt x="68" y="0"/>
                  <a:pt x="68" y="0"/>
                  <a:pt x="68" y="0"/>
                </a:cubicBezTo>
                <a:cubicBezTo>
                  <a:pt x="70" y="0"/>
                  <a:pt x="73" y="2"/>
                  <a:pt x="73" y="5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47"/>
                  <a:pt x="70" y="49"/>
                  <a:pt x="68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5" y="46"/>
                  <a:pt x="65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5"/>
                  <a:pt x="6" y="45"/>
                  <a:pt x="6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7"/>
                  <a:pt x="31" y="48"/>
                  <a:pt x="32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  <a:moveTo>
                  <a:pt x="50" y="27"/>
                </a:moveTo>
                <a:cubicBezTo>
                  <a:pt x="50" y="28"/>
                  <a:pt x="50" y="28"/>
                  <a:pt x="50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27"/>
                  <a:pt x="64" y="27"/>
                  <a:pt x="64" y="27"/>
                </a:cubicBezTo>
                <a:cubicBezTo>
                  <a:pt x="50" y="27"/>
                  <a:pt x="50" y="27"/>
                  <a:pt x="50" y="27"/>
                </a:cubicBezTo>
                <a:close/>
                <a:moveTo>
                  <a:pt x="50" y="22"/>
                </a:moveTo>
                <a:cubicBezTo>
                  <a:pt x="50" y="24"/>
                  <a:pt x="50" y="24"/>
                  <a:pt x="50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2"/>
                  <a:pt x="64" y="22"/>
                  <a:pt x="64" y="22"/>
                </a:cubicBezTo>
                <a:cubicBezTo>
                  <a:pt x="50" y="22"/>
                  <a:pt x="50" y="22"/>
                  <a:pt x="50" y="22"/>
                </a:cubicBezTo>
                <a:close/>
                <a:moveTo>
                  <a:pt x="57" y="17"/>
                </a:moveTo>
                <a:cubicBezTo>
                  <a:pt x="57" y="18"/>
                  <a:pt x="57" y="18"/>
                  <a:pt x="57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4" y="17"/>
                  <a:pt x="64" y="17"/>
                </a:cubicBezTo>
                <a:cubicBezTo>
                  <a:pt x="57" y="17"/>
                  <a:pt x="57" y="17"/>
                  <a:pt x="57" y="17"/>
                </a:cubicBezTo>
                <a:close/>
                <a:moveTo>
                  <a:pt x="57" y="13"/>
                </a:moveTo>
                <a:cubicBezTo>
                  <a:pt x="57" y="15"/>
                  <a:pt x="57" y="15"/>
                  <a:pt x="57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3"/>
                  <a:pt x="64" y="13"/>
                  <a:pt x="64" y="13"/>
                </a:cubicBezTo>
                <a:cubicBezTo>
                  <a:pt x="57" y="13"/>
                  <a:pt x="57" y="13"/>
                  <a:pt x="57" y="13"/>
                </a:cubicBezTo>
                <a:close/>
                <a:moveTo>
                  <a:pt x="57" y="9"/>
                </a:moveTo>
                <a:cubicBezTo>
                  <a:pt x="57" y="11"/>
                  <a:pt x="57" y="11"/>
                  <a:pt x="57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9"/>
                  <a:pt x="64" y="9"/>
                  <a:pt x="64" y="9"/>
                </a:cubicBezTo>
                <a:cubicBezTo>
                  <a:pt x="57" y="9"/>
                  <a:pt x="57" y="9"/>
                  <a:pt x="57" y="9"/>
                </a:cubicBezTo>
                <a:close/>
                <a:moveTo>
                  <a:pt x="42" y="10"/>
                </a:moveTo>
                <a:cubicBezTo>
                  <a:pt x="42" y="20"/>
                  <a:pt x="42" y="20"/>
                  <a:pt x="42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10"/>
                  <a:pt x="55" y="10"/>
                  <a:pt x="55" y="10"/>
                </a:cubicBezTo>
                <a:cubicBezTo>
                  <a:pt x="42" y="10"/>
                  <a:pt x="42" y="10"/>
                  <a:pt x="42" y="10"/>
                </a:cubicBezTo>
                <a:close/>
                <a:moveTo>
                  <a:pt x="18" y="33"/>
                </a:moveTo>
                <a:cubicBezTo>
                  <a:pt x="21" y="33"/>
                  <a:pt x="21" y="33"/>
                  <a:pt x="21" y="33"/>
                </a:cubicBezTo>
                <a:cubicBezTo>
                  <a:pt x="21" y="23"/>
                  <a:pt x="21" y="23"/>
                  <a:pt x="21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3"/>
                  <a:pt x="18" y="33"/>
                  <a:pt x="18" y="33"/>
                </a:cubicBezTo>
                <a:close/>
                <a:moveTo>
                  <a:pt x="10" y="23"/>
                </a:moveTo>
                <a:cubicBezTo>
                  <a:pt x="11" y="25"/>
                  <a:pt x="11" y="25"/>
                  <a:pt x="11" y="25"/>
                </a:cubicBezTo>
                <a:cubicBezTo>
                  <a:pt x="18" y="20"/>
                  <a:pt x="18" y="20"/>
                  <a:pt x="18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31" y="16"/>
                  <a:pt x="31" y="16"/>
                  <a:pt x="31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8"/>
                  <a:pt x="34" y="18"/>
                  <a:pt x="34" y="18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3"/>
                  <a:pt x="38" y="13"/>
                  <a:pt x="38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3"/>
                  <a:pt x="32" y="13"/>
                  <a:pt x="32" y="13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0" y="23"/>
                  <a:pt x="10" y="23"/>
                  <a:pt x="10" y="23"/>
                </a:cubicBezTo>
                <a:close/>
                <a:moveTo>
                  <a:pt x="13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3"/>
                  <a:pt x="13" y="33"/>
                  <a:pt x="13" y="33"/>
                </a:cubicBezTo>
                <a:close/>
                <a:moveTo>
                  <a:pt x="33" y="33"/>
                </a:moveTo>
                <a:cubicBezTo>
                  <a:pt x="36" y="33"/>
                  <a:pt x="36" y="33"/>
                  <a:pt x="36" y="33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33"/>
                  <a:pt x="33" y="33"/>
                  <a:pt x="33" y="33"/>
                </a:cubicBezTo>
                <a:close/>
                <a:moveTo>
                  <a:pt x="28" y="33"/>
                </a:moveTo>
                <a:cubicBezTo>
                  <a:pt x="31" y="33"/>
                  <a:pt x="31" y="33"/>
                  <a:pt x="31" y="33"/>
                </a:cubicBezTo>
                <a:cubicBezTo>
                  <a:pt x="31" y="27"/>
                  <a:pt x="31" y="27"/>
                  <a:pt x="3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23" y="33"/>
                </a:moveTo>
                <a:cubicBezTo>
                  <a:pt x="26" y="33"/>
                  <a:pt x="26" y="33"/>
                  <a:pt x="26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33"/>
                  <a:pt x="23" y="33"/>
                  <a:pt x="23" y="33"/>
                </a:cubicBezTo>
                <a:close/>
                <a:moveTo>
                  <a:pt x="47" y="39"/>
                </a:moveTo>
                <a:cubicBezTo>
                  <a:pt x="47" y="34"/>
                  <a:pt x="47" y="29"/>
                  <a:pt x="46" y="24"/>
                </a:cubicBezTo>
                <a:cubicBezTo>
                  <a:pt x="45" y="24"/>
                  <a:pt x="43" y="24"/>
                  <a:pt x="42" y="24"/>
                </a:cubicBezTo>
                <a:cubicBezTo>
                  <a:pt x="42" y="32"/>
                  <a:pt x="42" y="39"/>
                  <a:pt x="42" y="47"/>
                </a:cubicBezTo>
                <a:cubicBezTo>
                  <a:pt x="41" y="45"/>
                  <a:pt x="39" y="42"/>
                  <a:pt x="35" y="41"/>
                </a:cubicBezTo>
                <a:cubicBezTo>
                  <a:pt x="34" y="42"/>
                  <a:pt x="34" y="42"/>
                  <a:pt x="33" y="43"/>
                </a:cubicBezTo>
                <a:cubicBezTo>
                  <a:pt x="36" y="46"/>
                  <a:pt x="37" y="50"/>
                  <a:pt x="38" y="53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3"/>
                  <a:pt x="41" y="65"/>
                  <a:pt x="42" y="67"/>
                </a:cubicBezTo>
                <a:cubicBezTo>
                  <a:pt x="47" y="67"/>
                  <a:pt x="51" y="67"/>
                  <a:pt x="57" y="67"/>
                </a:cubicBezTo>
                <a:cubicBezTo>
                  <a:pt x="57" y="65"/>
                  <a:pt x="58" y="64"/>
                  <a:pt x="58" y="63"/>
                </a:cubicBezTo>
                <a:cubicBezTo>
                  <a:pt x="59" y="57"/>
                  <a:pt x="61" y="45"/>
                  <a:pt x="60" y="39"/>
                </a:cubicBezTo>
                <a:cubicBezTo>
                  <a:pt x="59" y="39"/>
                  <a:pt x="58" y="38"/>
                  <a:pt x="57" y="38"/>
                </a:cubicBezTo>
                <a:cubicBezTo>
                  <a:pt x="56" y="39"/>
                  <a:pt x="56" y="41"/>
                  <a:pt x="56" y="42"/>
                </a:cubicBezTo>
                <a:cubicBezTo>
                  <a:pt x="56" y="40"/>
                  <a:pt x="56" y="38"/>
                  <a:pt x="56" y="35"/>
                </a:cubicBezTo>
                <a:cubicBezTo>
                  <a:pt x="54" y="35"/>
                  <a:pt x="53" y="35"/>
                  <a:pt x="52" y="35"/>
                </a:cubicBezTo>
                <a:cubicBezTo>
                  <a:pt x="52" y="35"/>
                  <a:pt x="52" y="36"/>
                  <a:pt x="52" y="36"/>
                </a:cubicBezTo>
                <a:cubicBezTo>
                  <a:pt x="51" y="36"/>
                  <a:pt x="51" y="35"/>
                  <a:pt x="51" y="34"/>
                </a:cubicBezTo>
                <a:cubicBezTo>
                  <a:pt x="50" y="34"/>
                  <a:pt x="49" y="33"/>
                  <a:pt x="48" y="33"/>
                </a:cubicBezTo>
                <a:cubicBezTo>
                  <a:pt x="48" y="35"/>
                  <a:pt x="48" y="37"/>
                  <a:pt x="47" y="39"/>
                </a:cubicBezTo>
                <a:close/>
                <a:moveTo>
                  <a:pt x="2" y="18"/>
                </a:moveTo>
                <a:cubicBezTo>
                  <a:pt x="2" y="31"/>
                  <a:pt x="2" y="31"/>
                  <a:pt x="2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18"/>
                  <a:pt x="4" y="18"/>
                  <a:pt x="4" y="18"/>
                </a:cubicBezTo>
                <a:lnTo>
                  <a:pt x="2" y="1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7" name="Freeform 72">
            <a:extLst>
              <a:ext uri="{FF2B5EF4-FFF2-40B4-BE49-F238E27FC236}">
                <a16:creationId xmlns:a16="http://schemas.microsoft.com/office/drawing/2014/main" id="{28F5F741-BAF8-4D5C-BDEE-D74E394288F9}"/>
              </a:ext>
            </a:extLst>
          </p:cNvPr>
          <p:cNvSpPr>
            <a:spLocks noEditPoints="1"/>
          </p:cNvSpPr>
          <p:nvPr/>
        </p:nvSpPr>
        <p:spPr bwMode="auto">
          <a:xfrm>
            <a:off x="982663" y="1174750"/>
            <a:ext cx="669925" cy="642938"/>
          </a:xfrm>
          <a:custGeom>
            <a:avLst/>
            <a:gdLst>
              <a:gd name="T0" fmla="*/ 189979 w 67"/>
              <a:gd name="T1" fmla="*/ 160735 h 64"/>
              <a:gd name="T2" fmla="*/ 219975 w 67"/>
              <a:gd name="T3" fmla="*/ 190872 h 64"/>
              <a:gd name="T4" fmla="*/ 359960 w 67"/>
              <a:gd name="T5" fmla="*/ 381744 h 64"/>
              <a:gd name="T6" fmla="*/ 289968 w 67"/>
              <a:gd name="T7" fmla="*/ 321469 h 64"/>
              <a:gd name="T8" fmla="*/ 619931 w 67"/>
              <a:gd name="T9" fmla="*/ 251148 h 64"/>
              <a:gd name="T10" fmla="*/ 649927 w 67"/>
              <a:gd name="T11" fmla="*/ 301377 h 64"/>
              <a:gd name="T12" fmla="*/ 629929 w 67"/>
              <a:gd name="T13" fmla="*/ 482204 h 64"/>
              <a:gd name="T14" fmla="*/ 629929 w 67"/>
              <a:gd name="T15" fmla="*/ 612800 h 64"/>
              <a:gd name="T16" fmla="*/ 559937 w 67"/>
              <a:gd name="T17" fmla="*/ 642938 h 64"/>
              <a:gd name="T18" fmla="*/ 469947 w 67"/>
              <a:gd name="T19" fmla="*/ 562571 h 64"/>
              <a:gd name="T20" fmla="*/ 329963 w 67"/>
              <a:gd name="T21" fmla="*/ 612800 h 64"/>
              <a:gd name="T22" fmla="*/ 259971 w 67"/>
              <a:gd name="T23" fmla="*/ 642938 h 64"/>
              <a:gd name="T24" fmla="*/ 169981 w 67"/>
              <a:gd name="T25" fmla="*/ 552525 h 64"/>
              <a:gd name="T26" fmla="*/ 189979 w 67"/>
              <a:gd name="T27" fmla="*/ 482204 h 64"/>
              <a:gd name="T28" fmla="*/ 219975 w 67"/>
              <a:gd name="T29" fmla="*/ 462112 h 64"/>
              <a:gd name="T30" fmla="*/ 0 w 67"/>
              <a:gd name="T31" fmla="*/ 231056 h 64"/>
              <a:gd name="T32" fmla="*/ 369959 w 67"/>
              <a:gd name="T33" fmla="*/ 0 h 64"/>
              <a:gd name="T34" fmla="*/ 319964 w 67"/>
              <a:gd name="T35" fmla="*/ 110505 h 64"/>
              <a:gd name="T36" fmla="*/ 539940 w 67"/>
              <a:gd name="T37" fmla="*/ 110505 h 64"/>
              <a:gd name="T38" fmla="*/ 479946 w 67"/>
              <a:gd name="T39" fmla="*/ 0 h 64"/>
              <a:gd name="T40" fmla="*/ 289968 w 67"/>
              <a:gd name="T41" fmla="*/ 421928 h 64"/>
              <a:gd name="T42" fmla="*/ 329963 w 67"/>
              <a:gd name="T43" fmla="*/ 482204 h 64"/>
              <a:gd name="T44" fmla="*/ 359960 w 67"/>
              <a:gd name="T45" fmla="*/ 492249 h 64"/>
              <a:gd name="T46" fmla="*/ 289968 w 67"/>
              <a:gd name="T47" fmla="*/ 421928 h 64"/>
              <a:gd name="T48" fmla="*/ 509943 w 67"/>
              <a:gd name="T49" fmla="*/ 421928 h 64"/>
              <a:gd name="T50" fmla="*/ 539940 w 67"/>
              <a:gd name="T51" fmla="*/ 462112 h 64"/>
              <a:gd name="T52" fmla="*/ 469947 w 67"/>
              <a:gd name="T53" fmla="*/ 421928 h 64"/>
              <a:gd name="T54" fmla="*/ 399955 w 67"/>
              <a:gd name="T55" fmla="*/ 492249 h 64"/>
              <a:gd name="T56" fmla="*/ 469947 w 67"/>
              <a:gd name="T57" fmla="*/ 421928 h 64"/>
              <a:gd name="T58" fmla="*/ 469947 w 67"/>
              <a:gd name="T59" fmla="*/ 381744 h 64"/>
              <a:gd name="T60" fmla="*/ 399955 w 67"/>
              <a:gd name="T61" fmla="*/ 321469 h 64"/>
              <a:gd name="T62" fmla="*/ 509943 w 67"/>
              <a:gd name="T63" fmla="*/ 381744 h 64"/>
              <a:gd name="T64" fmla="*/ 569936 w 67"/>
              <a:gd name="T65" fmla="*/ 321469 h 64"/>
              <a:gd name="T66" fmla="*/ 509943 w 67"/>
              <a:gd name="T67" fmla="*/ 381744 h 64"/>
              <a:gd name="T68" fmla="*/ 559937 w 67"/>
              <a:gd name="T69" fmla="*/ 512341 h 64"/>
              <a:gd name="T70" fmla="*/ 529941 w 67"/>
              <a:gd name="T71" fmla="*/ 522387 h 64"/>
              <a:gd name="T72" fmla="*/ 529941 w 67"/>
              <a:gd name="T73" fmla="*/ 582663 h 64"/>
              <a:gd name="T74" fmla="*/ 589934 w 67"/>
              <a:gd name="T75" fmla="*/ 582663 h 64"/>
              <a:gd name="T76" fmla="*/ 589934 w 67"/>
              <a:gd name="T77" fmla="*/ 522387 h 64"/>
              <a:gd name="T78" fmla="*/ 259971 w 67"/>
              <a:gd name="T79" fmla="*/ 512341 h 64"/>
              <a:gd name="T80" fmla="*/ 229974 w 67"/>
              <a:gd name="T81" fmla="*/ 522387 h 64"/>
              <a:gd name="T82" fmla="*/ 229974 w 67"/>
              <a:gd name="T83" fmla="*/ 582663 h 64"/>
              <a:gd name="T84" fmla="*/ 289968 w 67"/>
              <a:gd name="T85" fmla="*/ 582663 h 64"/>
              <a:gd name="T86" fmla="*/ 289968 w 67"/>
              <a:gd name="T87" fmla="*/ 522387 h 6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"/>
              <a:gd name="T133" fmla="*/ 0 h 64"/>
              <a:gd name="T134" fmla="*/ 67 w 67"/>
              <a:gd name="T135" fmla="*/ 64 h 6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" h="64">
                <a:moveTo>
                  <a:pt x="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38"/>
                  <a:pt x="27" y="38"/>
                  <a:pt x="27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25"/>
                  <a:pt x="28" y="25"/>
                  <a:pt x="28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7"/>
                  <a:pt x="63" y="48"/>
                </a:cubicBezTo>
                <a:cubicBezTo>
                  <a:pt x="65" y="50"/>
                  <a:pt x="66" y="52"/>
                  <a:pt x="66" y="55"/>
                </a:cubicBezTo>
                <a:cubicBezTo>
                  <a:pt x="66" y="57"/>
                  <a:pt x="65" y="60"/>
                  <a:pt x="63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63"/>
                  <a:pt x="59" y="64"/>
                  <a:pt x="56" y="64"/>
                </a:cubicBezTo>
                <a:cubicBezTo>
                  <a:pt x="54" y="64"/>
                  <a:pt x="51" y="63"/>
                  <a:pt x="50" y="61"/>
                </a:cubicBezTo>
                <a:cubicBezTo>
                  <a:pt x="48" y="60"/>
                  <a:pt x="47" y="58"/>
                  <a:pt x="47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8"/>
                  <a:pt x="34" y="60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1" y="63"/>
                  <a:pt x="29" y="64"/>
                  <a:pt x="26" y="64"/>
                </a:cubicBezTo>
                <a:cubicBezTo>
                  <a:pt x="24" y="64"/>
                  <a:pt x="21" y="63"/>
                  <a:pt x="19" y="61"/>
                </a:cubicBezTo>
                <a:cubicBezTo>
                  <a:pt x="18" y="60"/>
                  <a:pt x="17" y="57"/>
                  <a:pt x="17" y="55"/>
                </a:cubicBezTo>
                <a:cubicBezTo>
                  <a:pt x="17" y="52"/>
                  <a:pt x="18" y="50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7"/>
                  <a:pt x="21" y="47"/>
                  <a:pt x="22" y="46"/>
                </a:cubicBezTo>
                <a:cubicBezTo>
                  <a:pt x="16" y="23"/>
                  <a:pt x="16" y="23"/>
                  <a:pt x="16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6"/>
                  <a:pt x="0" y="16"/>
                  <a:pt x="0" y="16"/>
                </a:cubicBezTo>
                <a:close/>
                <a:moveTo>
                  <a:pt x="37" y="0"/>
                </a:moveTo>
                <a:cubicBezTo>
                  <a:pt x="37" y="11"/>
                  <a:pt x="37" y="11"/>
                  <a:pt x="37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43" y="22"/>
                  <a:pt x="43" y="22"/>
                  <a:pt x="43" y="22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0"/>
                  <a:pt x="48" y="0"/>
                  <a:pt x="48" y="0"/>
                </a:cubicBezTo>
                <a:cubicBezTo>
                  <a:pt x="37" y="0"/>
                  <a:pt x="37" y="0"/>
                  <a:pt x="37" y="0"/>
                </a:cubicBezTo>
                <a:close/>
                <a:moveTo>
                  <a:pt x="29" y="42"/>
                </a:moveTo>
                <a:cubicBezTo>
                  <a:pt x="30" y="46"/>
                  <a:pt x="30" y="46"/>
                  <a:pt x="30" y="46"/>
                </a:cubicBezTo>
                <a:cubicBezTo>
                  <a:pt x="31" y="46"/>
                  <a:pt x="32" y="47"/>
                  <a:pt x="33" y="48"/>
                </a:cubicBezTo>
                <a:cubicBezTo>
                  <a:pt x="33" y="48"/>
                  <a:pt x="33" y="48"/>
                  <a:pt x="33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2"/>
                  <a:pt x="36" y="42"/>
                  <a:pt x="36" y="42"/>
                </a:cubicBezTo>
                <a:cubicBezTo>
                  <a:pt x="29" y="42"/>
                  <a:pt x="29" y="42"/>
                  <a:pt x="29" y="42"/>
                </a:cubicBezTo>
                <a:close/>
                <a:moveTo>
                  <a:pt x="55" y="42"/>
                </a:moveTo>
                <a:cubicBezTo>
                  <a:pt x="51" y="42"/>
                  <a:pt x="51" y="42"/>
                  <a:pt x="51" y="42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6"/>
                  <a:pt x="53" y="46"/>
                  <a:pt x="54" y="46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47" y="42"/>
                </a:moveTo>
                <a:cubicBezTo>
                  <a:pt x="40" y="42"/>
                  <a:pt x="40" y="42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40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8"/>
                  <a:pt x="40" y="38"/>
                  <a:pt x="40" y="38"/>
                </a:cubicBezTo>
                <a:close/>
                <a:moveTo>
                  <a:pt x="51" y="38"/>
                </a:moveTo>
                <a:cubicBezTo>
                  <a:pt x="56" y="38"/>
                  <a:pt x="56" y="38"/>
                  <a:pt x="56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8"/>
                  <a:pt x="51" y="38"/>
                  <a:pt x="51" y="38"/>
                </a:cubicBezTo>
                <a:close/>
                <a:moveTo>
                  <a:pt x="59" y="52"/>
                </a:moveTo>
                <a:cubicBezTo>
                  <a:pt x="59" y="51"/>
                  <a:pt x="57" y="51"/>
                  <a:pt x="56" y="51"/>
                </a:cubicBezTo>
                <a:cubicBezTo>
                  <a:pt x="55" y="51"/>
                  <a:pt x="54" y="51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3"/>
                  <a:pt x="52" y="54"/>
                  <a:pt x="52" y="55"/>
                </a:cubicBezTo>
                <a:cubicBezTo>
                  <a:pt x="52" y="56"/>
                  <a:pt x="53" y="57"/>
                  <a:pt x="53" y="58"/>
                </a:cubicBezTo>
                <a:cubicBezTo>
                  <a:pt x="54" y="58"/>
                  <a:pt x="55" y="59"/>
                  <a:pt x="56" y="59"/>
                </a:cubicBezTo>
                <a:cubicBezTo>
                  <a:pt x="57" y="59"/>
                  <a:pt x="59" y="58"/>
                  <a:pt x="59" y="58"/>
                </a:cubicBezTo>
                <a:cubicBezTo>
                  <a:pt x="60" y="57"/>
                  <a:pt x="60" y="56"/>
                  <a:pt x="60" y="55"/>
                </a:cubicBezTo>
                <a:cubicBezTo>
                  <a:pt x="60" y="54"/>
                  <a:pt x="60" y="53"/>
                  <a:pt x="59" y="52"/>
                </a:cubicBezTo>
                <a:close/>
                <a:moveTo>
                  <a:pt x="29" y="52"/>
                </a:moveTo>
                <a:cubicBezTo>
                  <a:pt x="28" y="51"/>
                  <a:pt x="27" y="51"/>
                  <a:pt x="26" y="51"/>
                </a:cubicBezTo>
                <a:cubicBezTo>
                  <a:pt x="25" y="51"/>
                  <a:pt x="24" y="51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3"/>
                  <a:pt x="22" y="54"/>
                  <a:pt x="22" y="55"/>
                </a:cubicBezTo>
                <a:cubicBezTo>
                  <a:pt x="22" y="56"/>
                  <a:pt x="23" y="57"/>
                  <a:pt x="23" y="58"/>
                </a:cubicBezTo>
                <a:cubicBezTo>
                  <a:pt x="24" y="58"/>
                  <a:pt x="25" y="59"/>
                  <a:pt x="26" y="59"/>
                </a:cubicBezTo>
                <a:cubicBezTo>
                  <a:pt x="27" y="59"/>
                  <a:pt x="28" y="58"/>
                  <a:pt x="29" y="58"/>
                </a:cubicBezTo>
                <a:cubicBezTo>
                  <a:pt x="30" y="57"/>
                  <a:pt x="30" y="56"/>
                  <a:pt x="30" y="55"/>
                </a:cubicBezTo>
                <a:cubicBezTo>
                  <a:pt x="30" y="54"/>
                  <a:pt x="30" y="53"/>
                  <a:pt x="29" y="5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8" name="Freeform 73">
            <a:extLst>
              <a:ext uri="{FF2B5EF4-FFF2-40B4-BE49-F238E27FC236}">
                <a16:creationId xmlns:a16="http://schemas.microsoft.com/office/drawing/2014/main" id="{7DFF232E-74EC-408A-A7AE-CDADD100F8D8}"/>
              </a:ext>
            </a:extLst>
          </p:cNvPr>
          <p:cNvSpPr>
            <a:spLocks noEditPoints="1"/>
          </p:cNvSpPr>
          <p:nvPr/>
        </p:nvSpPr>
        <p:spPr bwMode="auto">
          <a:xfrm>
            <a:off x="3127375" y="3360738"/>
            <a:ext cx="731838" cy="430212"/>
          </a:xfrm>
          <a:custGeom>
            <a:avLst/>
            <a:gdLst>
              <a:gd name="T0" fmla="*/ 721813 w 73"/>
              <a:gd name="T1" fmla="*/ 320158 h 43"/>
              <a:gd name="T2" fmla="*/ 571435 w 73"/>
              <a:gd name="T3" fmla="*/ 270133 h 43"/>
              <a:gd name="T4" fmla="*/ 591486 w 73"/>
              <a:gd name="T5" fmla="*/ 290143 h 43"/>
              <a:gd name="T6" fmla="*/ 631586 w 73"/>
              <a:gd name="T7" fmla="*/ 260128 h 43"/>
              <a:gd name="T8" fmla="*/ 631586 w 73"/>
              <a:gd name="T9" fmla="*/ 210104 h 43"/>
              <a:gd name="T10" fmla="*/ 591486 w 73"/>
              <a:gd name="T11" fmla="*/ 180089 h 43"/>
              <a:gd name="T12" fmla="*/ 601511 w 73"/>
              <a:gd name="T13" fmla="*/ 170084 h 43"/>
              <a:gd name="T14" fmla="*/ 631586 w 73"/>
              <a:gd name="T15" fmla="*/ 190094 h 43"/>
              <a:gd name="T16" fmla="*/ 611536 w 73"/>
              <a:gd name="T17" fmla="*/ 150074 h 43"/>
              <a:gd name="T18" fmla="*/ 591486 w 73"/>
              <a:gd name="T19" fmla="*/ 150074 h 43"/>
              <a:gd name="T20" fmla="*/ 561410 w 73"/>
              <a:gd name="T21" fmla="*/ 200099 h 43"/>
              <a:gd name="T22" fmla="*/ 601511 w 73"/>
              <a:gd name="T23" fmla="*/ 230113 h 43"/>
              <a:gd name="T24" fmla="*/ 601511 w 73"/>
              <a:gd name="T25" fmla="*/ 260128 h 43"/>
              <a:gd name="T26" fmla="*/ 591486 w 73"/>
              <a:gd name="T27" fmla="*/ 230113 h 43"/>
              <a:gd name="T28" fmla="*/ 551385 w 73"/>
              <a:gd name="T29" fmla="*/ 100049 h 43"/>
              <a:gd name="T30" fmla="*/ 531334 w 73"/>
              <a:gd name="T31" fmla="*/ 20010 h 43"/>
              <a:gd name="T32" fmla="*/ 591486 w 73"/>
              <a:gd name="T33" fmla="*/ 0 h 43"/>
              <a:gd name="T34" fmla="*/ 631586 w 73"/>
              <a:gd name="T35" fmla="*/ 0 h 43"/>
              <a:gd name="T36" fmla="*/ 641611 w 73"/>
              <a:gd name="T37" fmla="*/ 70035 h 43"/>
              <a:gd name="T38" fmla="*/ 230579 w 73"/>
              <a:gd name="T39" fmla="*/ 140069 h 43"/>
              <a:gd name="T40" fmla="*/ 10025 w 73"/>
              <a:gd name="T41" fmla="*/ 320158 h 43"/>
              <a:gd name="T42" fmla="*/ 90227 w 73"/>
              <a:gd name="T43" fmla="*/ 70035 h 43"/>
              <a:gd name="T44" fmla="*/ 100252 w 73"/>
              <a:gd name="T45" fmla="*/ 10005 h 43"/>
              <a:gd name="T46" fmla="*/ 150378 w 73"/>
              <a:gd name="T47" fmla="*/ 10005 h 43"/>
              <a:gd name="T48" fmla="*/ 200504 w 73"/>
              <a:gd name="T49" fmla="*/ 20010 h 43"/>
              <a:gd name="T50" fmla="*/ 170428 w 73"/>
              <a:gd name="T51" fmla="*/ 90044 h 43"/>
              <a:gd name="T52" fmla="*/ 160403 w 73"/>
              <a:gd name="T53" fmla="*/ 160079 h 43"/>
              <a:gd name="T54" fmla="*/ 130327 w 73"/>
              <a:gd name="T55" fmla="*/ 140069 h 43"/>
              <a:gd name="T56" fmla="*/ 100252 w 73"/>
              <a:gd name="T57" fmla="*/ 180089 h 43"/>
              <a:gd name="T58" fmla="*/ 130327 w 73"/>
              <a:gd name="T59" fmla="*/ 220108 h 43"/>
              <a:gd name="T60" fmla="*/ 140352 w 73"/>
              <a:gd name="T61" fmla="*/ 260128 h 43"/>
              <a:gd name="T62" fmla="*/ 130327 w 73"/>
              <a:gd name="T63" fmla="*/ 240118 h 43"/>
              <a:gd name="T64" fmla="*/ 100252 w 73"/>
              <a:gd name="T65" fmla="*/ 240118 h 43"/>
              <a:gd name="T66" fmla="*/ 130327 w 73"/>
              <a:gd name="T67" fmla="*/ 290143 h 43"/>
              <a:gd name="T68" fmla="*/ 160403 w 73"/>
              <a:gd name="T69" fmla="*/ 260128 h 43"/>
              <a:gd name="T70" fmla="*/ 160403 w 73"/>
              <a:gd name="T71" fmla="*/ 210104 h 43"/>
              <a:gd name="T72" fmla="*/ 130327 w 73"/>
              <a:gd name="T73" fmla="*/ 180089 h 43"/>
              <a:gd name="T74" fmla="*/ 140352 w 73"/>
              <a:gd name="T75" fmla="*/ 170084 h 43"/>
              <a:gd name="T76" fmla="*/ 170428 w 73"/>
              <a:gd name="T77" fmla="*/ 190094 h 43"/>
              <a:gd name="T78" fmla="*/ 421057 w 73"/>
              <a:gd name="T79" fmla="*/ 90044 h 43"/>
              <a:gd name="T80" fmla="*/ 390982 w 73"/>
              <a:gd name="T81" fmla="*/ 30015 h 43"/>
              <a:gd name="T82" fmla="*/ 340856 w 73"/>
              <a:gd name="T83" fmla="*/ 30015 h 43"/>
              <a:gd name="T84" fmla="*/ 320806 w 73"/>
              <a:gd name="T85" fmla="*/ 90044 h 43"/>
              <a:gd name="T86" fmla="*/ 200504 w 73"/>
              <a:gd name="T87" fmla="*/ 320158 h 43"/>
              <a:gd name="T88" fmla="*/ 541360 w 73"/>
              <a:gd name="T89" fmla="*/ 320158 h 43"/>
              <a:gd name="T90" fmla="*/ 380957 w 73"/>
              <a:gd name="T91" fmla="*/ 230113 h 43"/>
              <a:gd name="T92" fmla="*/ 370932 w 73"/>
              <a:gd name="T93" fmla="*/ 210104 h 43"/>
              <a:gd name="T94" fmla="*/ 370932 w 73"/>
              <a:gd name="T95" fmla="*/ 230113 h 43"/>
              <a:gd name="T96" fmla="*/ 421057 w 73"/>
              <a:gd name="T97" fmla="*/ 280138 h 43"/>
              <a:gd name="T98" fmla="*/ 380957 w 73"/>
              <a:gd name="T99" fmla="*/ 350173 h 43"/>
              <a:gd name="T100" fmla="*/ 360906 w 73"/>
              <a:gd name="T101" fmla="*/ 350173 h 43"/>
              <a:gd name="T102" fmla="*/ 320806 w 73"/>
              <a:gd name="T103" fmla="*/ 290143 h 43"/>
              <a:gd name="T104" fmla="*/ 360906 w 73"/>
              <a:gd name="T105" fmla="*/ 320158 h 43"/>
              <a:gd name="T106" fmla="*/ 380957 w 73"/>
              <a:gd name="T107" fmla="*/ 310153 h 43"/>
              <a:gd name="T108" fmla="*/ 340856 w 73"/>
              <a:gd name="T109" fmla="*/ 260128 h 43"/>
              <a:gd name="T110" fmla="*/ 330831 w 73"/>
              <a:gd name="T111" fmla="*/ 200099 h 43"/>
              <a:gd name="T112" fmla="*/ 380957 w 73"/>
              <a:gd name="T113" fmla="*/ 170084 h 43"/>
              <a:gd name="T114" fmla="*/ 421057 w 73"/>
              <a:gd name="T115" fmla="*/ 230113 h 4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"/>
              <a:gd name="T175" fmla="*/ 0 h 43"/>
              <a:gd name="T176" fmla="*/ 73 w 73"/>
              <a:gd name="T177" fmla="*/ 43 h 4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" h="43">
                <a:moveTo>
                  <a:pt x="64" y="9"/>
                </a:moveTo>
                <a:cubicBezTo>
                  <a:pt x="69" y="12"/>
                  <a:pt x="73" y="18"/>
                  <a:pt x="73" y="26"/>
                </a:cubicBezTo>
                <a:cubicBezTo>
                  <a:pt x="73" y="28"/>
                  <a:pt x="73" y="30"/>
                  <a:pt x="72" y="32"/>
                </a:cubicBezTo>
                <a:cubicBezTo>
                  <a:pt x="67" y="33"/>
                  <a:pt x="62" y="34"/>
                  <a:pt x="57" y="34"/>
                </a:cubicBezTo>
                <a:cubicBezTo>
                  <a:pt x="58" y="33"/>
                  <a:pt x="58" y="33"/>
                  <a:pt x="58" y="32"/>
                </a:cubicBezTo>
                <a:cubicBezTo>
                  <a:pt x="58" y="30"/>
                  <a:pt x="57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3" y="27"/>
                  <a:pt x="63" y="26"/>
                </a:cubicBezTo>
                <a:cubicBezTo>
                  <a:pt x="64" y="26"/>
                  <a:pt x="64" y="25"/>
                  <a:pt x="64" y="24"/>
                </a:cubicBezTo>
                <a:cubicBezTo>
                  <a:pt x="64" y="23"/>
                  <a:pt x="64" y="23"/>
                  <a:pt x="64" y="22"/>
                </a:cubicBezTo>
                <a:cubicBezTo>
                  <a:pt x="63" y="22"/>
                  <a:pt x="63" y="21"/>
                  <a:pt x="63" y="21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59" y="19"/>
                  <a:pt x="59" y="18"/>
                  <a:pt x="59" y="18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8"/>
                  <a:pt x="60" y="18"/>
                </a:cubicBezTo>
                <a:cubicBezTo>
                  <a:pt x="60" y="19"/>
                  <a:pt x="60" y="19"/>
                  <a:pt x="60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3" y="17"/>
                  <a:pt x="63" y="16"/>
                </a:cubicBezTo>
                <a:cubicBezTo>
                  <a:pt x="62" y="15"/>
                  <a:pt x="62" y="15"/>
                  <a:pt x="61" y="15"/>
                </a:cubicBezTo>
                <a:cubicBezTo>
                  <a:pt x="61" y="14"/>
                  <a:pt x="61" y="14"/>
                  <a:pt x="61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5"/>
                  <a:pt x="57" y="16"/>
                </a:cubicBezTo>
                <a:cubicBezTo>
                  <a:pt x="56" y="17"/>
                  <a:pt x="56" y="17"/>
                  <a:pt x="56" y="18"/>
                </a:cubicBezTo>
                <a:cubicBezTo>
                  <a:pt x="56" y="19"/>
                  <a:pt x="56" y="19"/>
                  <a:pt x="56" y="20"/>
                </a:cubicBezTo>
                <a:cubicBezTo>
                  <a:pt x="57" y="20"/>
                  <a:pt x="57" y="21"/>
                  <a:pt x="57" y="21"/>
                </a:cubicBezTo>
                <a:cubicBezTo>
                  <a:pt x="58" y="21"/>
                  <a:pt x="58" y="22"/>
                  <a:pt x="59" y="22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4"/>
                  <a:pt x="60" y="24"/>
                  <a:pt x="60" y="25"/>
                </a:cubicBezTo>
                <a:cubicBezTo>
                  <a:pt x="60" y="25"/>
                  <a:pt x="60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26"/>
                  <a:pt x="59" y="26"/>
                  <a:pt x="59" y="25"/>
                </a:cubicBezTo>
                <a:cubicBezTo>
                  <a:pt x="59" y="25"/>
                  <a:pt x="59" y="25"/>
                  <a:pt x="59" y="24"/>
                </a:cubicBezTo>
                <a:cubicBezTo>
                  <a:pt x="59" y="23"/>
                  <a:pt x="59" y="23"/>
                  <a:pt x="59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5" y="19"/>
                  <a:pt x="53" y="16"/>
                  <a:pt x="51" y="13"/>
                </a:cubicBezTo>
                <a:cubicBezTo>
                  <a:pt x="52" y="12"/>
                  <a:pt x="54" y="10"/>
                  <a:pt x="55" y="10"/>
                </a:cubicBezTo>
                <a:cubicBezTo>
                  <a:pt x="55" y="7"/>
                  <a:pt x="55" y="7"/>
                  <a:pt x="55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3" y="2"/>
                  <a:pt x="53" y="2"/>
                  <a:pt x="53" y="2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3"/>
                  <a:pt x="58" y="3"/>
                  <a:pt x="58" y="3"/>
                </a:cubicBezTo>
                <a:cubicBezTo>
                  <a:pt x="59" y="0"/>
                  <a:pt x="59" y="0"/>
                  <a:pt x="59" y="0"/>
                </a:cubicBezTo>
                <a:cubicBezTo>
                  <a:pt x="62" y="1"/>
                  <a:pt x="62" y="1"/>
                  <a:pt x="62" y="1"/>
                </a:cubicBezTo>
                <a:cubicBezTo>
                  <a:pt x="61" y="3"/>
                  <a:pt x="61" y="3"/>
                  <a:pt x="61" y="3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9"/>
                  <a:pt x="64" y="9"/>
                  <a:pt x="64" y="9"/>
                </a:cubicBezTo>
                <a:close/>
                <a:moveTo>
                  <a:pt x="17" y="9"/>
                </a:moveTo>
                <a:cubicBezTo>
                  <a:pt x="19" y="10"/>
                  <a:pt x="21" y="12"/>
                  <a:pt x="23" y="14"/>
                </a:cubicBezTo>
                <a:cubicBezTo>
                  <a:pt x="19" y="19"/>
                  <a:pt x="17" y="26"/>
                  <a:pt x="17" y="32"/>
                </a:cubicBezTo>
                <a:cubicBezTo>
                  <a:pt x="17" y="33"/>
                  <a:pt x="17" y="33"/>
                  <a:pt x="17" y="34"/>
                </a:cubicBezTo>
                <a:cubicBezTo>
                  <a:pt x="11" y="34"/>
                  <a:pt x="6" y="33"/>
                  <a:pt x="1" y="32"/>
                </a:cubicBezTo>
                <a:cubicBezTo>
                  <a:pt x="1" y="30"/>
                  <a:pt x="0" y="28"/>
                  <a:pt x="0" y="26"/>
                </a:cubicBezTo>
                <a:cubicBezTo>
                  <a:pt x="0" y="18"/>
                  <a:pt x="4" y="12"/>
                  <a:pt x="9" y="10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2"/>
                  <a:pt x="7" y="2"/>
                  <a:pt x="7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0"/>
                  <a:pt x="12" y="0"/>
                  <a:pt x="12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3"/>
                  <a:pt x="15" y="3"/>
                  <a:pt x="15" y="3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9"/>
                  <a:pt x="17" y="9"/>
                  <a:pt x="17" y="9"/>
                </a:cubicBezTo>
                <a:close/>
                <a:moveTo>
                  <a:pt x="17" y="19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7" y="17"/>
                  <a:pt x="16" y="16"/>
                </a:cubicBezTo>
                <a:cubicBezTo>
                  <a:pt x="16" y="15"/>
                  <a:pt x="15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5"/>
                  <a:pt x="11" y="15"/>
                  <a:pt x="10" y="16"/>
                </a:cubicBezTo>
                <a:cubicBezTo>
                  <a:pt x="10" y="17"/>
                  <a:pt x="10" y="17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10" y="20"/>
                  <a:pt x="10" y="21"/>
                  <a:pt x="11" y="21"/>
                </a:cubicBezTo>
                <a:cubicBezTo>
                  <a:pt x="11" y="21"/>
                  <a:pt x="12" y="22"/>
                  <a:pt x="13" y="22"/>
                </a:cubicBezTo>
                <a:cubicBezTo>
                  <a:pt x="13" y="23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4" y="26"/>
                  <a:pt x="13" y="26"/>
                  <a:pt x="13" y="26"/>
                </a:cubicBezTo>
                <a:cubicBezTo>
                  <a:pt x="13" y="26"/>
                  <a:pt x="13" y="26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5"/>
                  <a:pt x="10" y="26"/>
                  <a:pt x="10" y="27"/>
                </a:cubicBezTo>
                <a:cubicBezTo>
                  <a:pt x="11" y="27"/>
                  <a:pt x="12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7"/>
                  <a:pt x="16" y="27"/>
                  <a:pt x="16" y="26"/>
                </a:cubicBezTo>
                <a:cubicBezTo>
                  <a:pt x="17" y="26"/>
                  <a:pt x="17" y="25"/>
                  <a:pt x="17" y="24"/>
                </a:cubicBezTo>
                <a:cubicBezTo>
                  <a:pt x="17" y="23"/>
                  <a:pt x="17" y="23"/>
                  <a:pt x="17" y="22"/>
                </a:cubicBezTo>
                <a:cubicBezTo>
                  <a:pt x="17" y="22"/>
                  <a:pt x="17" y="21"/>
                  <a:pt x="16" y="21"/>
                </a:cubicBezTo>
                <a:cubicBezTo>
                  <a:pt x="16" y="21"/>
                  <a:pt x="15" y="20"/>
                  <a:pt x="15" y="20"/>
                </a:cubicBezTo>
                <a:cubicBezTo>
                  <a:pt x="14" y="19"/>
                  <a:pt x="13" y="19"/>
                  <a:pt x="13" y="19"/>
                </a:cubicBezTo>
                <a:cubicBezTo>
                  <a:pt x="13" y="19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4" y="17"/>
                  <a:pt x="14" y="17"/>
                </a:cubicBezTo>
                <a:cubicBezTo>
                  <a:pt x="14" y="17"/>
                  <a:pt x="14" y="18"/>
                  <a:pt x="14" y="18"/>
                </a:cubicBezTo>
                <a:cubicBezTo>
                  <a:pt x="14" y="19"/>
                  <a:pt x="14" y="19"/>
                  <a:pt x="14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42" y="11"/>
                </a:move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5" y="2"/>
                  <a:pt x="45" y="2"/>
                  <a:pt x="45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3"/>
                  <a:pt x="34" y="3"/>
                  <a:pt x="34" y="3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2"/>
                  <a:pt x="29" y="2"/>
                  <a:pt x="29" y="2"/>
                </a:cubicBezTo>
                <a:cubicBezTo>
                  <a:pt x="32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5" y="15"/>
                  <a:pt x="20" y="23"/>
                  <a:pt x="20" y="32"/>
                </a:cubicBezTo>
                <a:cubicBezTo>
                  <a:pt x="20" y="35"/>
                  <a:pt x="21" y="38"/>
                  <a:pt x="22" y="41"/>
                </a:cubicBezTo>
                <a:cubicBezTo>
                  <a:pt x="32" y="43"/>
                  <a:pt x="42" y="43"/>
                  <a:pt x="52" y="41"/>
                </a:cubicBezTo>
                <a:cubicBezTo>
                  <a:pt x="53" y="38"/>
                  <a:pt x="54" y="35"/>
                  <a:pt x="54" y="32"/>
                </a:cubicBezTo>
                <a:cubicBezTo>
                  <a:pt x="54" y="22"/>
                  <a:pt x="49" y="14"/>
                  <a:pt x="42" y="11"/>
                </a:cubicBezTo>
                <a:close/>
                <a:moveTo>
                  <a:pt x="42" y="23"/>
                </a:move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2"/>
                  <a:pt x="38" y="22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6" y="21"/>
                  <a:pt x="36" y="21"/>
                </a:cubicBezTo>
                <a:cubicBezTo>
                  <a:pt x="36" y="21"/>
                  <a:pt x="36" y="22"/>
                  <a:pt x="36" y="22"/>
                </a:cubicBezTo>
                <a:cubicBezTo>
                  <a:pt x="36" y="23"/>
                  <a:pt x="36" y="23"/>
                  <a:pt x="37" y="23"/>
                </a:cubicBezTo>
                <a:cubicBezTo>
                  <a:pt x="37" y="24"/>
                  <a:pt x="37" y="24"/>
                  <a:pt x="39" y="25"/>
                </a:cubicBezTo>
                <a:cubicBezTo>
                  <a:pt x="40" y="25"/>
                  <a:pt x="40" y="26"/>
                  <a:pt x="41" y="26"/>
                </a:cubicBezTo>
                <a:cubicBezTo>
                  <a:pt x="41" y="27"/>
                  <a:pt x="41" y="27"/>
                  <a:pt x="42" y="28"/>
                </a:cubicBezTo>
                <a:cubicBezTo>
                  <a:pt x="42" y="28"/>
                  <a:pt x="42" y="29"/>
                  <a:pt x="42" y="30"/>
                </a:cubicBezTo>
                <a:cubicBezTo>
                  <a:pt x="42" y="31"/>
                  <a:pt x="42" y="32"/>
                  <a:pt x="41" y="33"/>
                </a:cubicBezTo>
                <a:cubicBezTo>
                  <a:pt x="40" y="34"/>
                  <a:pt x="39" y="34"/>
                  <a:pt x="38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4" y="34"/>
                  <a:pt x="33" y="33"/>
                </a:cubicBezTo>
                <a:cubicBezTo>
                  <a:pt x="33" y="33"/>
                  <a:pt x="32" y="31"/>
                  <a:pt x="32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1"/>
                  <a:pt x="36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1"/>
                </a:cubicBezTo>
                <a:cubicBezTo>
                  <a:pt x="38" y="30"/>
                  <a:pt x="38" y="30"/>
                  <a:pt x="37" y="29"/>
                </a:cubicBezTo>
                <a:cubicBezTo>
                  <a:pt x="37" y="29"/>
                  <a:pt x="37" y="28"/>
                  <a:pt x="36" y="28"/>
                </a:cubicBezTo>
                <a:cubicBezTo>
                  <a:pt x="35" y="27"/>
                  <a:pt x="34" y="27"/>
                  <a:pt x="34" y="26"/>
                </a:cubicBezTo>
                <a:cubicBezTo>
                  <a:pt x="33" y="26"/>
                  <a:pt x="33" y="25"/>
                  <a:pt x="33" y="25"/>
                </a:cubicBezTo>
                <a:cubicBezTo>
                  <a:pt x="32" y="24"/>
                  <a:pt x="32" y="23"/>
                  <a:pt x="32" y="23"/>
                </a:cubicBezTo>
                <a:cubicBezTo>
                  <a:pt x="32" y="21"/>
                  <a:pt x="32" y="21"/>
                  <a:pt x="33" y="20"/>
                </a:cubicBezTo>
                <a:cubicBezTo>
                  <a:pt x="34" y="19"/>
                  <a:pt x="35" y="19"/>
                  <a:pt x="36" y="19"/>
                </a:cubicBezTo>
                <a:cubicBezTo>
                  <a:pt x="36" y="17"/>
                  <a:pt x="36" y="17"/>
                  <a:pt x="36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9"/>
                  <a:pt x="38" y="19"/>
                  <a:pt x="38" y="19"/>
                </a:cubicBezTo>
                <a:cubicBezTo>
                  <a:pt x="39" y="19"/>
                  <a:pt x="40" y="19"/>
                  <a:pt x="41" y="20"/>
                </a:cubicBezTo>
                <a:cubicBezTo>
                  <a:pt x="41" y="21"/>
                  <a:pt x="42" y="21"/>
                  <a:pt x="42" y="23"/>
                </a:cubicBezTo>
                <a:cubicBezTo>
                  <a:pt x="42" y="23"/>
                  <a:pt x="42" y="23"/>
                  <a:pt x="42" y="2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9" name="Freeform 74">
            <a:extLst>
              <a:ext uri="{FF2B5EF4-FFF2-40B4-BE49-F238E27FC236}">
                <a16:creationId xmlns:a16="http://schemas.microsoft.com/office/drawing/2014/main" id="{DC7E7C7F-5359-4370-8567-7DF7C5A494EC}"/>
              </a:ext>
            </a:extLst>
          </p:cNvPr>
          <p:cNvSpPr>
            <a:spLocks noEditPoints="1"/>
          </p:cNvSpPr>
          <p:nvPr/>
        </p:nvSpPr>
        <p:spPr bwMode="auto">
          <a:xfrm>
            <a:off x="2114550" y="1235075"/>
            <a:ext cx="612775" cy="550863"/>
          </a:xfrm>
          <a:custGeom>
            <a:avLst/>
            <a:gdLst>
              <a:gd name="T0" fmla="*/ 442002 w 61"/>
              <a:gd name="T1" fmla="*/ 490769 h 55"/>
              <a:gd name="T2" fmla="*/ 502275 w 61"/>
              <a:gd name="T3" fmla="*/ 550863 h 55"/>
              <a:gd name="T4" fmla="*/ 572593 w 61"/>
              <a:gd name="T5" fmla="*/ 550863 h 55"/>
              <a:gd name="T6" fmla="*/ 542457 w 61"/>
              <a:gd name="T7" fmla="*/ 410643 h 55"/>
              <a:gd name="T8" fmla="*/ 592684 w 61"/>
              <a:gd name="T9" fmla="*/ 260408 h 55"/>
              <a:gd name="T10" fmla="*/ 562548 w 61"/>
              <a:gd name="T11" fmla="*/ 150235 h 55"/>
              <a:gd name="T12" fmla="*/ 612775 w 61"/>
              <a:gd name="T13" fmla="*/ 0 h 55"/>
              <a:gd name="T14" fmla="*/ 472138 w 61"/>
              <a:gd name="T15" fmla="*/ 50078 h 55"/>
              <a:gd name="T16" fmla="*/ 361638 w 61"/>
              <a:gd name="T17" fmla="*/ 0 h 55"/>
              <a:gd name="T18" fmla="*/ 361638 w 61"/>
              <a:gd name="T19" fmla="*/ 70110 h 55"/>
              <a:gd name="T20" fmla="*/ 261183 w 61"/>
              <a:gd name="T21" fmla="*/ 70110 h 55"/>
              <a:gd name="T22" fmla="*/ 261183 w 61"/>
              <a:gd name="T23" fmla="*/ 0 h 55"/>
              <a:gd name="T24" fmla="*/ 140637 w 61"/>
              <a:gd name="T25" fmla="*/ 50078 h 55"/>
              <a:gd name="T26" fmla="*/ 0 w 61"/>
              <a:gd name="T27" fmla="*/ 0 h 55"/>
              <a:gd name="T28" fmla="*/ 50227 w 61"/>
              <a:gd name="T29" fmla="*/ 160251 h 55"/>
              <a:gd name="T30" fmla="*/ 30136 w 61"/>
              <a:gd name="T31" fmla="*/ 260408 h 55"/>
              <a:gd name="T32" fmla="*/ 90409 w 61"/>
              <a:gd name="T33" fmla="*/ 420659 h 55"/>
              <a:gd name="T34" fmla="*/ 60273 w 61"/>
              <a:gd name="T35" fmla="*/ 550863 h 55"/>
              <a:gd name="T36" fmla="*/ 130591 w 61"/>
              <a:gd name="T37" fmla="*/ 550863 h 55"/>
              <a:gd name="T38" fmla="*/ 190864 w 61"/>
              <a:gd name="T39" fmla="*/ 500785 h 55"/>
              <a:gd name="T40" fmla="*/ 311410 w 61"/>
              <a:gd name="T41" fmla="*/ 520816 h 55"/>
              <a:gd name="T42" fmla="*/ 442002 w 61"/>
              <a:gd name="T43" fmla="*/ 490769 h 55"/>
              <a:gd name="T44" fmla="*/ 421911 w 61"/>
              <a:gd name="T45" fmla="*/ 140220 h 55"/>
              <a:gd name="T46" fmla="*/ 442002 w 61"/>
              <a:gd name="T47" fmla="*/ 160251 h 55"/>
              <a:gd name="T48" fmla="*/ 421911 w 61"/>
              <a:gd name="T49" fmla="*/ 190298 h 55"/>
              <a:gd name="T50" fmla="*/ 401820 w 61"/>
              <a:gd name="T51" fmla="*/ 160251 h 55"/>
              <a:gd name="T52" fmla="*/ 421911 w 61"/>
              <a:gd name="T53" fmla="*/ 140220 h 55"/>
              <a:gd name="T54" fmla="*/ 321456 w 61"/>
              <a:gd name="T55" fmla="*/ 210330 h 55"/>
              <a:gd name="T56" fmla="*/ 411865 w 61"/>
              <a:gd name="T57" fmla="*/ 300471 h 55"/>
              <a:gd name="T58" fmla="*/ 321456 w 61"/>
              <a:gd name="T59" fmla="*/ 390612 h 55"/>
              <a:gd name="T60" fmla="*/ 221001 w 61"/>
              <a:gd name="T61" fmla="*/ 300471 h 55"/>
              <a:gd name="T62" fmla="*/ 321456 w 61"/>
              <a:gd name="T63" fmla="*/ 210330 h 55"/>
              <a:gd name="T64" fmla="*/ 281274 w 61"/>
              <a:gd name="T65" fmla="*/ 280439 h 55"/>
              <a:gd name="T66" fmla="*/ 301365 w 61"/>
              <a:gd name="T67" fmla="*/ 300471 h 55"/>
              <a:gd name="T68" fmla="*/ 281274 w 61"/>
              <a:gd name="T69" fmla="*/ 320502 h 55"/>
              <a:gd name="T70" fmla="*/ 261183 w 61"/>
              <a:gd name="T71" fmla="*/ 300471 h 55"/>
              <a:gd name="T72" fmla="*/ 281274 w 61"/>
              <a:gd name="T73" fmla="*/ 280439 h 55"/>
              <a:gd name="T74" fmla="*/ 351592 w 61"/>
              <a:gd name="T75" fmla="*/ 280439 h 55"/>
              <a:gd name="T76" fmla="*/ 371683 w 61"/>
              <a:gd name="T77" fmla="*/ 300471 h 55"/>
              <a:gd name="T78" fmla="*/ 351592 w 61"/>
              <a:gd name="T79" fmla="*/ 320502 h 55"/>
              <a:gd name="T80" fmla="*/ 331501 w 61"/>
              <a:gd name="T81" fmla="*/ 300471 h 55"/>
              <a:gd name="T82" fmla="*/ 351592 w 61"/>
              <a:gd name="T83" fmla="*/ 280439 h 55"/>
              <a:gd name="T84" fmla="*/ 210955 w 61"/>
              <a:gd name="T85" fmla="*/ 140220 h 55"/>
              <a:gd name="T86" fmla="*/ 231046 w 61"/>
              <a:gd name="T87" fmla="*/ 160251 h 55"/>
              <a:gd name="T88" fmla="*/ 210955 w 61"/>
              <a:gd name="T89" fmla="*/ 190298 h 55"/>
              <a:gd name="T90" fmla="*/ 190864 w 61"/>
              <a:gd name="T91" fmla="*/ 160251 h 55"/>
              <a:gd name="T92" fmla="*/ 210955 w 61"/>
              <a:gd name="T93" fmla="*/ 140220 h 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55"/>
              <a:gd name="T143" fmla="*/ 61 w 61"/>
              <a:gd name="T144" fmla="*/ 55 h 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55">
                <a:moveTo>
                  <a:pt x="44" y="49"/>
                </a:moveTo>
                <a:cubicBezTo>
                  <a:pt x="50" y="55"/>
                  <a:pt x="50" y="55"/>
                  <a:pt x="50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4" y="41"/>
                  <a:pt x="54" y="41"/>
                  <a:pt x="54" y="41"/>
                </a:cubicBezTo>
                <a:cubicBezTo>
                  <a:pt x="57" y="37"/>
                  <a:pt x="59" y="32"/>
                  <a:pt x="59" y="26"/>
                </a:cubicBezTo>
                <a:cubicBezTo>
                  <a:pt x="59" y="22"/>
                  <a:pt x="58" y="18"/>
                  <a:pt x="56" y="15"/>
                </a:cubicBezTo>
                <a:cubicBezTo>
                  <a:pt x="61" y="9"/>
                  <a:pt x="61" y="4"/>
                  <a:pt x="61" y="0"/>
                </a:cubicBezTo>
                <a:cubicBezTo>
                  <a:pt x="55" y="0"/>
                  <a:pt x="51" y="2"/>
                  <a:pt x="47" y="5"/>
                </a:cubicBezTo>
                <a:cubicBezTo>
                  <a:pt x="44" y="3"/>
                  <a:pt x="40" y="1"/>
                  <a:pt x="36" y="0"/>
                </a:cubicBezTo>
                <a:cubicBezTo>
                  <a:pt x="36" y="7"/>
                  <a:pt x="36" y="7"/>
                  <a:pt x="3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1"/>
                  <a:pt x="18" y="3"/>
                  <a:pt x="14" y="5"/>
                </a:cubicBezTo>
                <a:cubicBezTo>
                  <a:pt x="11" y="2"/>
                  <a:pt x="6" y="0"/>
                  <a:pt x="0" y="0"/>
                </a:cubicBezTo>
                <a:cubicBezTo>
                  <a:pt x="0" y="4"/>
                  <a:pt x="1" y="10"/>
                  <a:pt x="5" y="16"/>
                </a:cubicBezTo>
                <a:cubicBezTo>
                  <a:pt x="4" y="19"/>
                  <a:pt x="3" y="22"/>
                  <a:pt x="3" y="26"/>
                </a:cubicBezTo>
                <a:cubicBezTo>
                  <a:pt x="3" y="32"/>
                  <a:pt x="5" y="38"/>
                  <a:pt x="9" y="42"/>
                </a:cubicBezTo>
                <a:cubicBezTo>
                  <a:pt x="6" y="55"/>
                  <a:pt x="6" y="55"/>
                  <a:pt x="6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51"/>
                  <a:pt x="27" y="52"/>
                  <a:pt x="31" y="52"/>
                </a:cubicBezTo>
                <a:cubicBezTo>
                  <a:pt x="36" y="52"/>
                  <a:pt x="40" y="51"/>
                  <a:pt x="44" y="49"/>
                </a:cubicBezTo>
                <a:close/>
                <a:moveTo>
                  <a:pt x="42" y="14"/>
                </a:moveTo>
                <a:cubicBezTo>
                  <a:pt x="43" y="14"/>
                  <a:pt x="44" y="15"/>
                  <a:pt x="44" y="16"/>
                </a:cubicBezTo>
                <a:cubicBezTo>
                  <a:pt x="44" y="18"/>
                  <a:pt x="43" y="19"/>
                  <a:pt x="42" y="19"/>
                </a:cubicBezTo>
                <a:cubicBezTo>
                  <a:pt x="41" y="19"/>
                  <a:pt x="40" y="18"/>
                  <a:pt x="40" y="16"/>
                </a:cubicBezTo>
                <a:cubicBezTo>
                  <a:pt x="40" y="15"/>
                  <a:pt x="41" y="14"/>
                  <a:pt x="42" y="14"/>
                </a:cubicBezTo>
                <a:close/>
                <a:moveTo>
                  <a:pt x="32" y="21"/>
                </a:moveTo>
                <a:cubicBezTo>
                  <a:pt x="37" y="21"/>
                  <a:pt x="41" y="25"/>
                  <a:pt x="41" y="30"/>
                </a:cubicBezTo>
                <a:cubicBezTo>
                  <a:pt x="41" y="35"/>
                  <a:pt x="37" y="39"/>
                  <a:pt x="32" y="39"/>
                </a:cubicBezTo>
                <a:cubicBezTo>
                  <a:pt x="27" y="39"/>
                  <a:pt x="22" y="35"/>
                  <a:pt x="22" y="30"/>
                </a:cubicBezTo>
                <a:cubicBezTo>
                  <a:pt x="22" y="25"/>
                  <a:pt x="27" y="21"/>
                  <a:pt x="32" y="21"/>
                </a:cubicBezTo>
                <a:close/>
                <a:moveTo>
                  <a:pt x="28" y="28"/>
                </a:moveTo>
                <a:cubicBezTo>
                  <a:pt x="29" y="28"/>
                  <a:pt x="30" y="29"/>
                  <a:pt x="30" y="30"/>
                </a:cubicBezTo>
                <a:cubicBezTo>
                  <a:pt x="30" y="31"/>
                  <a:pt x="29" y="32"/>
                  <a:pt x="28" y="32"/>
                </a:cubicBezTo>
                <a:cubicBezTo>
                  <a:pt x="27" y="32"/>
                  <a:pt x="26" y="31"/>
                  <a:pt x="26" y="30"/>
                </a:cubicBezTo>
                <a:cubicBezTo>
                  <a:pt x="26" y="29"/>
                  <a:pt x="27" y="28"/>
                  <a:pt x="28" y="28"/>
                </a:cubicBezTo>
                <a:close/>
                <a:moveTo>
                  <a:pt x="35" y="28"/>
                </a:moveTo>
                <a:cubicBezTo>
                  <a:pt x="36" y="28"/>
                  <a:pt x="37" y="29"/>
                  <a:pt x="37" y="30"/>
                </a:cubicBezTo>
                <a:cubicBezTo>
                  <a:pt x="37" y="31"/>
                  <a:pt x="36" y="32"/>
                  <a:pt x="35" y="32"/>
                </a:cubicBezTo>
                <a:cubicBezTo>
                  <a:pt x="34" y="32"/>
                  <a:pt x="33" y="31"/>
                  <a:pt x="33" y="30"/>
                </a:cubicBezTo>
                <a:cubicBezTo>
                  <a:pt x="33" y="29"/>
                  <a:pt x="34" y="28"/>
                  <a:pt x="35" y="28"/>
                </a:cubicBezTo>
                <a:close/>
                <a:moveTo>
                  <a:pt x="21" y="14"/>
                </a:moveTo>
                <a:cubicBezTo>
                  <a:pt x="22" y="14"/>
                  <a:pt x="23" y="15"/>
                  <a:pt x="23" y="16"/>
                </a:cubicBezTo>
                <a:cubicBezTo>
                  <a:pt x="23" y="18"/>
                  <a:pt x="22" y="19"/>
                  <a:pt x="21" y="19"/>
                </a:cubicBezTo>
                <a:cubicBezTo>
                  <a:pt x="20" y="19"/>
                  <a:pt x="19" y="18"/>
                  <a:pt x="19" y="16"/>
                </a:cubicBezTo>
                <a:cubicBezTo>
                  <a:pt x="19" y="15"/>
                  <a:pt x="20" y="14"/>
                  <a:pt x="21" y="1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0" name="Freeform 75">
            <a:extLst>
              <a:ext uri="{FF2B5EF4-FFF2-40B4-BE49-F238E27FC236}">
                <a16:creationId xmlns:a16="http://schemas.microsoft.com/office/drawing/2014/main" id="{9D75A37B-9CE2-44BD-B770-0B049BCC72D7}"/>
              </a:ext>
            </a:extLst>
          </p:cNvPr>
          <p:cNvSpPr>
            <a:spLocks noEditPoints="1"/>
          </p:cNvSpPr>
          <p:nvPr/>
        </p:nvSpPr>
        <p:spPr bwMode="auto">
          <a:xfrm>
            <a:off x="2124075" y="2187575"/>
            <a:ext cx="673100" cy="631825"/>
          </a:xfrm>
          <a:custGeom>
            <a:avLst/>
            <a:gdLst>
              <a:gd name="T0" fmla="*/ 20093 w 67"/>
              <a:gd name="T1" fmla="*/ 501448 h 63"/>
              <a:gd name="T2" fmla="*/ 472175 w 67"/>
              <a:gd name="T3" fmla="*/ 391130 h 63"/>
              <a:gd name="T4" fmla="*/ 421943 w 67"/>
              <a:gd name="T5" fmla="*/ 471362 h 63"/>
              <a:gd name="T6" fmla="*/ 472175 w 67"/>
              <a:gd name="T7" fmla="*/ 351014 h 63"/>
              <a:gd name="T8" fmla="*/ 421943 w 67"/>
              <a:gd name="T9" fmla="*/ 290840 h 63"/>
              <a:gd name="T10" fmla="*/ 411897 w 67"/>
              <a:gd name="T11" fmla="*/ 290840 h 63"/>
              <a:gd name="T12" fmla="*/ 421943 w 67"/>
              <a:gd name="T13" fmla="*/ 300869 h 63"/>
              <a:gd name="T14" fmla="*/ 371712 w 67"/>
              <a:gd name="T15" fmla="*/ 310898 h 63"/>
              <a:gd name="T16" fmla="*/ 361666 w 67"/>
              <a:gd name="T17" fmla="*/ 320927 h 63"/>
              <a:gd name="T18" fmla="*/ 371712 w 67"/>
              <a:gd name="T19" fmla="*/ 330956 h 63"/>
              <a:gd name="T20" fmla="*/ 381758 w 67"/>
              <a:gd name="T21" fmla="*/ 330956 h 63"/>
              <a:gd name="T22" fmla="*/ 331527 w 67"/>
              <a:gd name="T23" fmla="*/ 361043 h 63"/>
              <a:gd name="T24" fmla="*/ 331527 w 67"/>
              <a:gd name="T25" fmla="*/ 371072 h 63"/>
              <a:gd name="T26" fmla="*/ 351619 w 67"/>
              <a:gd name="T27" fmla="*/ 371072 h 63"/>
              <a:gd name="T28" fmla="*/ 311434 w 67"/>
              <a:gd name="T29" fmla="*/ 411188 h 63"/>
              <a:gd name="T30" fmla="*/ 311434 w 67"/>
              <a:gd name="T31" fmla="*/ 421217 h 63"/>
              <a:gd name="T32" fmla="*/ 331527 w 67"/>
              <a:gd name="T33" fmla="*/ 421217 h 63"/>
              <a:gd name="T34" fmla="*/ 331527 w 67"/>
              <a:gd name="T35" fmla="*/ 411188 h 63"/>
              <a:gd name="T36" fmla="*/ 321481 w 67"/>
              <a:gd name="T37" fmla="*/ 481390 h 63"/>
              <a:gd name="T38" fmla="*/ 341573 w 67"/>
              <a:gd name="T39" fmla="*/ 481390 h 63"/>
              <a:gd name="T40" fmla="*/ 331527 w 67"/>
              <a:gd name="T41" fmla="*/ 471362 h 63"/>
              <a:gd name="T42" fmla="*/ 341573 w 67"/>
              <a:gd name="T43" fmla="*/ 521506 h 63"/>
              <a:gd name="T44" fmla="*/ 351619 w 67"/>
              <a:gd name="T45" fmla="*/ 531535 h 63"/>
              <a:gd name="T46" fmla="*/ 361666 w 67"/>
              <a:gd name="T47" fmla="*/ 521506 h 63"/>
              <a:gd name="T48" fmla="*/ 351619 w 67"/>
              <a:gd name="T49" fmla="*/ 511477 h 63"/>
              <a:gd name="T50" fmla="*/ 391804 w 67"/>
              <a:gd name="T51" fmla="*/ 571651 h 63"/>
              <a:gd name="T52" fmla="*/ 401851 w 67"/>
              <a:gd name="T53" fmla="*/ 561622 h 63"/>
              <a:gd name="T54" fmla="*/ 391804 w 67"/>
              <a:gd name="T55" fmla="*/ 551593 h 63"/>
              <a:gd name="T56" fmla="*/ 431990 w 67"/>
              <a:gd name="T57" fmla="*/ 591709 h 63"/>
              <a:gd name="T58" fmla="*/ 452082 w 67"/>
              <a:gd name="T59" fmla="*/ 591709 h 63"/>
              <a:gd name="T60" fmla="*/ 442036 w 67"/>
              <a:gd name="T61" fmla="*/ 571651 h 63"/>
              <a:gd name="T62" fmla="*/ 431990 w 67"/>
              <a:gd name="T63" fmla="*/ 591709 h 63"/>
              <a:gd name="T64" fmla="*/ 502313 w 67"/>
              <a:gd name="T65" fmla="*/ 591709 h 63"/>
              <a:gd name="T66" fmla="*/ 502313 w 67"/>
              <a:gd name="T67" fmla="*/ 571651 h 63"/>
              <a:gd name="T68" fmla="*/ 492267 w 67"/>
              <a:gd name="T69" fmla="*/ 581680 h 63"/>
              <a:gd name="T70" fmla="*/ 552545 w 67"/>
              <a:gd name="T71" fmla="*/ 581680 h 63"/>
              <a:gd name="T72" fmla="*/ 562591 w 67"/>
              <a:gd name="T73" fmla="*/ 571651 h 63"/>
              <a:gd name="T74" fmla="*/ 542499 w 67"/>
              <a:gd name="T75" fmla="*/ 561622 h 63"/>
              <a:gd name="T76" fmla="*/ 592730 w 67"/>
              <a:gd name="T77" fmla="*/ 541564 h 63"/>
              <a:gd name="T78" fmla="*/ 602776 w 67"/>
              <a:gd name="T79" fmla="*/ 541564 h 63"/>
              <a:gd name="T80" fmla="*/ 582684 w 67"/>
              <a:gd name="T81" fmla="*/ 521506 h 63"/>
              <a:gd name="T82" fmla="*/ 582684 w 67"/>
              <a:gd name="T83" fmla="*/ 531535 h 63"/>
              <a:gd name="T84" fmla="*/ 622869 w 67"/>
              <a:gd name="T85" fmla="*/ 491419 h 63"/>
              <a:gd name="T86" fmla="*/ 632915 w 67"/>
              <a:gd name="T87" fmla="*/ 481390 h 63"/>
              <a:gd name="T88" fmla="*/ 612822 w 67"/>
              <a:gd name="T89" fmla="*/ 481390 h 63"/>
              <a:gd name="T90" fmla="*/ 632915 w 67"/>
              <a:gd name="T91" fmla="*/ 441275 h 63"/>
              <a:gd name="T92" fmla="*/ 632915 w 67"/>
              <a:gd name="T93" fmla="*/ 421217 h 63"/>
              <a:gd name="T94" fmla="*/ 612822 w 67"/>
              <a:gd name="T95" fmla="*/ 431246 h 63"/>
              <a:gd name="T96" fmla="*/ 612822 w 67"/>
              <a:gd name="T97" fmla="*/ 441275 h 63"/>
              <a:gd name="T98" fmla="*/ 622869 w 67"/>
              <a:gd name="T99" fmla="*/ 371072 h 63"/>
              <a:gd name="T100" fmla="*/ 602776 w 67"/>
              <a:gd name="T101" fmla="*/ 371072 h 63"/>
              <a:gd name="T102" fmla="*/ 602776 w 67"/>
              <a:gd name="T103" fmla="*/ 381101 h 63"/>
              <a:gd name="T104" fmla="*/ 592730 w 67"/>
              <a:gd name="T105" fmla="*/ 330956 h 63"/>
              <a:gd name="T106" fmla="*/ 582684 w 67"/>
              <a:gd name="T107" fmla="*/ 320927 h 63"/>
              <a:gd name="T108" fmla="*/ 572637 w 67"/>
              <a:gd name="T109" fmla="*/ 340985 h 63"/>
              <a:gd name="T110" fmla="*/ 582684 w 67"/>
              <a:gd name="T111" fmla="*/ 340985 h 63"/>
              <a:gd name="T112" fmla="*/ 542499 w 67"/>
              <a:gd name="T113" fmla="*/ 290840 h 63"/>
              <a:gd name="T114" fmla="*/ 522406 w 67"/>
              <a:gd name="T115" fmla="*/ 300869 h 63"/>
              <a:gd name="T116" fmla="*/ 532452 w 67"/>
              <a:gd name="T117" fmla="*/ 310898 h 63"/>
              <a:gd name="T118" fmla="*/ 30139 w 67"/>
              <a:gd name="T119" fmla="*/ 160463 h 63"/>
              <a:gd name="T120" fmla="*/ 361666 w 67"/>
              <a:gd name="T121" fmla="*/ 230666 h 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7"/>
              <a:gd name="T184" fmla="*/ 0 h 63"/>
              <a:gd name="T185" fmla="*/ 67 w 67"/>
              <a:gd name="T186" fmla="*/ 63 h 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7" h="63">
                <a:moveTo>
                  <a:pt x="5" y="47"/>
                </a:moveTo>
                <a:cubicBezTo>
                  <a:pt x="8" y="46"/>
                  <a:pt x="12" y="46"/>
                  <a:pt x="15" y="46"/>
                </a:cubicBezTo>
                <a:cubicBezTo>
                  <a:pt x="13" y="46"/>
                  <a:pt x="11" y="46"/>
                  <a:pt x="9" y="46"/>
                </a:cubicBezTo>
                <a:cubicBezTo>
                  <a:pt x="7" y="45"/>
                  <a:pt x="6" y="44"/>
                  <a:pt x="6" y="43"/>
                </a:cubicBezTo>
                <a:cubicBezTo>
                  <a:pt x="6" y="40"/>
                  <a:pt x="6" y="38"/>
                  <a:pt x="6" y="35"/>
                </a:cubicBezTo>
                <a:cubicBezTo>
                  <a:pt x="6" y="33"/>
                  <a:pt x="7" y="32"/>
                  <a:pt x="9" y="32"/>
                </a:cubicBezTo>
                <a:cubicBezTo>
                  <a:pt x="15" y="31"/>
                  <a:pt x="21" y="31"/>
                  <a:pt x="27" y="31"/>
                </a:cubicBezTo>
                <a:cubicBezTo>
                  <a:pt x="25" y="35"/>
                  <a:pt x="24" y="39"/>
                  <a:pt x="24" y="44"/>
                </a:cubicBezTo>
                <a:cubicBezTo>
                  <a:pt x="24" y="50"/>
                  <a:pt x="26" y="56"/>
                  <a:pt x="31" y="60"/>
                </a:cubicBezTo>
                <a:cubicBezTo>
                  <a:pt x="31" y="60"/>
                  <a:pt x="31" y="61"/>
                  <a:pt x="31" y="61"/>
                </a:cubicBezTo>
                <a:cubicBezTo>
                  <a:pt x="23" y="62"/>
                  <a:pt x="14" y="61"/>
                  <a:pt x="5" y="61"/>
                </a:cubicBezTo>
                <a:cubicBezTo>
                  <a:pt x="3" y="60"/>
                  <a:pt x="2" y="59"/>
                  <a:pt x="2" y="57"/>
                </a:cubicBezTo>
                <a:cubicBezTo>
                  <a:pt x="2" y="55"/>
                  <a:pt x="2" y="52"/>
                  <a:pt x="2" y="50"/>
                </a:cubicBezTo>
                <a:cubicBezTo>
                  <a:pt x="2" y="48"/>
                  <a:pt x="3" y="47"/>
                  <a:pt x="5" y="47"/>
                </a:cubicBezTo>
                <a:close/>
                <a:moveTo>
                  <a:pt x="46" y="28"/>
                </a:moveTo>
                <a:cubicBezTo>
                  <a:pt x="47" y="27"/>
                  <a:pt x="48" y="27"/>
                  <a:pt x="49" y="28"/>
                </a:cubicBezTo>
                <a:cubicBezTo>
                  <a:pt x="49" y="28"/>
                  <a:pt x="49" y="29"/>
                  <a:pt x="49" y="30"/>
                </a:cubicBezTo>
                <a:cubicBezTo>
                  <a:pt x="48" y="30"/>
                  <a:pt x="47" y="30"/>
                  <a:pt x="46" y="30"/>
                </a:cubicBezTo>
                <a:cubicBezTo>
                  <a:pt x="46" y="29"/>
                  <a:pt x="46" y="28"/>
                  <a:pt x="46" y="28"/>
                </a:cubicBezTo>
                <a:close/>
                <a:moveTo>
                  <a:pt x="53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38"/>
                  <a:pt x="48" y="37"/>
                  <a:pt x="47" y="37"/>
                </a:cubicBezTo>
                <a:cubicBezTo>
                  <a:pt x="47" y="37"/>
                  <a:pt x="47" y="38"/>
                  <a:pt x="47" y="38"/>
                </a:cubicBezTo>
                <a:cubicBezTo>
                  <a:pt x="47" y="38"/>
                  <a:pt x="47" y="38"/>
                  <a:pt x="47" y="39"/>
                </a:cubicBezTo>
                <a:cubicBezTo>
                  <a:pt x="47" y="39"/>
                  <a:pt x="47" y="40"/>
                  <a:pt x="47" y="40"/>
                </a:cubicBezTo>
                <a:cubicBezTo>
                  <a:pt x="47" y="41"/>
                  <a:pt x="48" y="41"/>
                  <a:pt x="49" y="42"/>
                </a:cubicBezTo>
                <a:cubicBezTo>
                  <a:pt x="51" y="43"/>
                  <a:pt x="51" y="43"/>
                  <a:pt x="52" y="43"/>
                </a:cubicBezTo>
                <a:cubicBezTo>
                  <a:pt x="52" y="44"/>
                  <a:pt x="53" y="44"/>
                  <a:pt x="53" y="45"/>
                </a:cubicBezTo>
                <a:cubicBezTo>
                  <a:pt x="53" y="46"/>
                  <a:pt x="53" y="47"/>
                  <a:pt x="53" y="48"/>
                </a:cubicBezTo>
                <a:cubicBezTo>
                  <a:pt x="53" y="49"/>
                  <a:pt x="53" y="50"/>
                  <a:pt x="52" y="51"/>
                </a:cubicBezTo>
                <a:cubicBezTo>
                  <a:pt x="51" y="52"/>
                  <a:pt x="50" y="53"/>
                  <a:pt x="49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3"/>
                  <a:pt x="47" y="53"/>
                  <a:pt x="47" y="53"/>
                </a:cubicBezTo>
                <a:cubicBezTo>
                  <a:pt x="45" y="53"/>
                  <a:pt x="44" y="52"/>
                  <a:pt x="43" y="52"/>
                </a:cubicBezTo>
                <a:cubicBezTo>
                  <a:pt x="42" y="51"/>
                  <a:pt x="42" y="49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0"/>
                  <a:pt x="48" y="49"/>
                  <a:pt x="48" y="49"/>
                </a:cubicBezTo>
                <a:cubicBezTo>
                  <a:pt x="48" y="48"/>
                  <a:pt x="48" y="47"/>
                  <a:pt x="48" y="47"/>
                </a:cubicBezTo>
                <a:cubicBezTo>
                  <a:pt x="48" y="46"/>
                  <a:pt x="47" y="46"/>
                  <a:pt x="47" y="46"/>
                </a:cubicBezTo>
                <a:cubicBezTo>
                  <a:pt x="45" y="45"/>
                  <a:pt x="44" y="44"/>
                  <a:pt x="44" y="44"/>
                </a:cubicBezTo>
                <a:cubicBezTo>
                  <a:pt x="43" y="43"/>
                  <a:pt x="43" y="43"/>
                  <a:pt x="42" y="42"/>
                </a:cubicBezTo>
                <a:cubicBezTo>
                  <a:pt x="42" y="41"/>
                  <a:pt x="42" y="40"/>
                  <a:pt x="42" y="39"/>
                </a:cubicBezTo>
                <a:cubicBezTo>
                  <a:pt x="42" y="38"/>
                  <a:pt x="42" y="37"/>
                  <a:pt x="43" y="36"/>
                </a:cubicBezTo>
                <a:cubicBezTo>
                  <a:pt x="44" y="35"/>
                  <a:pt x="45" y="35"/>
                  <a:pt x="47" y="35"/>
                </a:cubicBezTo>
                <a:cubicBezTo>
                  <a:pt x="47" y="33"/>
                  <a:pt x="47" y="33"/>
                  <a:pt x="47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1" y="35"/>
                  <a:pt x="52" y="36"/>
                </a:cubicBezTo>
                <a:cubicBezTo>
                  <a:pt x="52" y="37"/>
                  <a:pt x="53" y="38"/>
                  <a:pt x="53" y="39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28"/>
                  <a:pt x="42" y="28"/>
                  <a:pt x="42" y="28"/>
                </a:cubicBezTo>
                <a:close/>
                <a:moveTo>
                  <a:pt x="37" y="31"/>
                </a:move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7" y="31"/>
                  <a:pt x="37" y="31"/>
                  <a:pt x="37" y="31"/>
                </a:cubicBezTo>
                <a:close/>
                <a:moveTo>
                  <a:pt x="33" y="36"/>
                </a:move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3" y="36"/>
                  <a:pt x="33" y="36"/>
                  <a:pt x="33" y="36"/>
                </a:cubicBezTo>
                <a:close/>
                <a:moveTo>
                  <a:pt x="3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lose/>
                <a:moveTo>
                  <a:pt x="32" y="47"/>
                </a:move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lose/>
                <a:moveTo>
                  <a:pt x="34" y="52"/>
                </a:move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38" y="56"/>
                </a:move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6"/>
                  <a:pt x="38" y="56"/>
                  <a:pt x="38" y="56"/>
                </a:cubicBezTo>
                <a:close/>
                <a:moveTo>
                  <a:pt x="43" y="59"/>
                </a:move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9"/>
                  <a:pt x="43" y="59"/>
                  <a:pt x="43" y="59"/>
                </a:cubicBezTo>
                <a:close/>
                <a:moveTo>
                  <a:pt x="49" y="59"/>
                </a:move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9"/>
                  <a:pt x="49" y="59"/>
                  <a:pt x="49" y="59"/>
                </a:cubicBezTo>
                <a:close/>
                <a:moveTo>
                  <a:pt x="54" y="58"/>
                </a:move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8"/>
                  <a:pt x="54" y="58"/>
                  <a:pt x="54" y="58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50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2" y="50"/>
                  <a:pt x="62" y="50"/>
                  <a:pt x="62" y="50"/>
                </a:cubicBezTo>
                <a:close/>
                <a:moveTo>
                  <a:pt x="63" y="44"/>
                </a:move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3" y="44"/>
                  <a:pt x="63" y="44"/>
                  <a:pt x="63" y="44"/>
                </a:cubicBezTo>
                <a:close/>
                <a:moveTo>
                  <a:pt x="62" y="38"/>
                </a:move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6"/>
                  <a:pt x="62" y="36"/>
                  <a:pt x="6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8"/>
                  <a:pt x="62" y="38"/>
                  <a:pt x="62" y="38"/>
                </a:cubicBezTo>
                <a:close/>
                <a:moveTo>
                  <a:pt x="59" y="33"/>
                </a:move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9" y="33"/>
                  <a:pt x="59" y="33"/>
                  <a:pt x="59" y="33"/>
                </a:cubicBezTo>
                <a:close/>
                <a:moveTo>
                  <a:pt x="55" y="29"/>
                </a:move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29"/>
                  <a:pt x="55" y="29"/>
                  <a:pt x="55" y="29"/>
                </a:cubicBezTo>
                <a:close/>
                <a:moveTo>
                  <a:pt x="47" y="24"/>
                </a:moveTo>
                <a:cubicBezTo>
                  <a:pt x="36" y="24"/>
                  <a:pt x="28" y="33"/>
                  <a:pt x="28" y="44"/>
                </a:cubicBezTo>
                <a:cubicBezTo>
                  <a:pt x="28" y="54"/>
                  <a:pt x="36" y="63"/>
                  <a:pt x="47" y="63"/>
                </a:cubicBezTo>
                <a:cubicBezTo>
                  <a:pt x="58" y="63"/>
                  <a:pt x="67" y="54"/>
                  <a:pt x="67" y="44"/>
                </a:cubicBezTo>
                <a:cubicBezTo>
                  <a:pt x="67" y="33"/>
                  <a:pt x="58" y="24"/>
                  <a:pt x="47" y="24"/>
                </a:cubicBezTo>
                <a:close/>
                <a:moveTo>
                  <a:pt x="3" y="16"/>
                </a:moveTo>
                <a:cubicBezTo>
                  <a:pt x="6" y="16"/>
                  <a:pt x="10" y="16"/>
                  <a:pt x="14" y="15"/>
                </a:cubicBezTo>
                <a:cubicBezTo>
                  <a:pt x="11" y="15"/>
                  <a:pt x="9" y="15"/>
                  <a:pt x="6" y="15"/>
                </a:cubicBezTo>
                <a:cubicBezTo>
                  <a:pt x="5" y="15"/>
                  <a:pt x="3" y="13"/>
                  <a:pt x="3" y="12"/>
                </a:cubicBezTo>
                <a:cubicBezTo>
                  <a:pt x="3" y="9"/>
                  <a:pt x="3" y="7"/>
                  <a:pt x="3" y="4"/>
                </a:cubicBezTo>
                <a:cubicBezTo>
                  <a:pt x="3" y="2"/>
                  <a:pt x="5" y="1"/>
                  <a:pt x="6" y="1"/>
                </a:cubicBezTo>
                <a:cubicBezTo>
                  <a:pt x="16" y="0"/>
                  <a:pt x="27" y="0"/>
                  <a:pt x="37" y="1"/>
                </a:cubicBezTo>
                <a:cubicBezTo>
                  <a:pt x="39" y="1"/>
                  <a:pt x="40" y="2"/>
                  <a:pt x="40" y="4"/>
                </a:cubicBezTo>
                <a:cubicBezTo>
                  <a:pt x="40" y="7"/>
                  <a:pt x="40" y="9"/>
                  <a:pt x="40" y="12"/>
                </a:cubicBezTo>
                <a:cubicBezTo>
                  <a:pt x="40" y="13"/>
                  <a:pt x="39" y="15"/>
                  <a:pt x="37" y="15"/>
                </a:cubicBezTo>
                <a:cubicBezTo>
                  <a:pt x="33" y="15"/>
                  <a:pt x="30" y="15"/>
                  <a:pt x="26" y="16"/>
                </a:cubicBezTo>
                <a:cubicBezTo>
                  <a:pt x="28" y="16"/>
                  <a:pt x="31" y="16"/>
                  <a:pt x="33" y="16"/>
                </a:cubicBezTo>
                <a:cubicBezTo>
                  <a:pt x="35" y="16"/>
                  <a:pt x="36" y="18"/>
                  <a:pt x="36" y="19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4"/>
                  <a:pt x="32" y="25"/>
                  <a:pt x="31" y="27"/>
                </a:cubicBezTo>
                <a:cubicBezTo>
                  <a:pt x="30" y="28"/>
                  <a:pt x="29" y="29"/>
                  <a:pt x="28" y="30"/>
                </a:cubicBezTo>
                <a:cubicBezTo>
                  <a:pt x="20" y="31"/>
                  <a:pt x="11" y="31"/>
                  <a:pt x="3" y="30"/>
                </a:cubicBezTo>
                <a:cubicBezTo>
                  <a:pt x="1" y="30"/>
                  <a:pt x="0" y="28"/>
                  <a:pt x="0" y="27"/>
                </a:cubicBezTo>
                <a:cubicBezTo>
                  <a:pt x="0" y="24"/>
                  <a:pt x="0" y="22"/>
                  <a:pt x="0" y="19"/>
                </a:cubicBezTo>
                <a:cubicBezTo>
                  <a:pt x="0" y="18"/>
                  <a:pt x="1" y="16"/>
                  <a:pt x="3" y="1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1" name="Freeform 76">
            <a:extLst>
              <a:ext uri="{FF2B5EF4-FFF2-40B4-BE49-F238E27FC236}">
                <a16:creationId xmlns:a16="http://schemas.microsoft.com/office/drawing/2014/main" id="{7664A4ED-5E18-4F84-B66A-90286413EE8F}"/>
              </a:ext>
            </a:extLst>
          </p:cNvPr>
          <p:cNvSpPr>
            <a:spLocks noEditPoints="1"/>
          </p:cNvSpPr>
          <p:nvPr/>
        </p:nvSpPr>
        <p:spPr bwMode="auto">
          <a:xfrm>
            <a:off x="1143000" y="4241800"/>
            <a:ext cx="501650" cy="663575"/>
          </a:xfrm>
          <a:custGeom>
            <a:avLst/>
            <a:gdLst>
              <a:gd name="T0" fmla="*/ 391287 w 50"/>
              <a:gd name="T1" fmla="*/ 563033 h 66"/>
              <a:gd name="T2" fmla="*/ 451485 w 50"/>
              <a:gd name="T3" fmla="*/ 633413 h 66"/>
              <a:gd name="T4" fmla="*/ 0 w 50"/>
              <a:gd name="T5" fmla="*/ 633413 h 66"/>
              <a:gd name="T6" fmla="*/ 20066 w 50"/>
              <a:gd name="T7" fmla="*/ 0 h 66"/>
              <a:gd name="T8" fmla="*/ 451485 w 50"/>
              <a:gd name="T9" fmla="*/ 110596 h 66"/>
              <a:gd name="T10" fmla="*/ 391287 w 50"/>
              <a:gd name="T11" fmla="*/ 90488 h 66"/>
              <a:gd name="T12" fmla="*/ 321056 w 50"/>
              <a:gd name="T13" fmla="*/ 130704 h 66"/>
              <a:gd name="T14" fmla="*/ 200660 w 50"/>
              <a:gd name="T15" fmla="*/ 432329 h 66"/>
              <a:gd name="T16" fmla="*/ 501650 w 50"/>
              <a:gd name="T17" fmla="*/ 311679 h 66"/>
              <a:gd name="T18" fmla="*/ 461518 w 50"/>
              <a:gd name="T19" fmla="*/ 311679 h 66"/>
              <a:gd name="T20" fmla="*/ 230759 w 50"/>
              <a:gd name="T21" fmla="*/ 412221 h 66"/>
              <a:gd name="T22" fmla="*/ 200660 w 50"/>
              <a:gd name="T23" fmla="*/ 261408 h 66"/>
              <a:gd name="T24" fmla="*/ 220726 w 50"/>
              <a:gd name="T25" fmla="*/ 301625 h 66"/>
              <a:gd name="T26" fmla="*/ 230759 w 50"/>
              <a:gd name="T27" fmla="*/ 341842 h 66"/>
              <a:gd name="T28" fmla="*/ 260858 w 50"/>
              <a:gd name="T29" fmla="*/ 412221 h 66"/>
              <a:gd name="T30" fmla="*/ 280924 w 50"/>
              <a:gd name="T31" fmla="*/ 422275 h 66"/>
              <a:gd name="T32" fmla="*/ 331089 w 50"/>
              <a:gd name="T33" fmla="*/ 341842 h 66"/>
              <a:gd name="T34" fmla="*/ 311023 w 50"/>
              <a:gd name="T35" fmla="*/ 341842 h 66"/>
              <a:gd name="T36" fmla="*/ 250825 w 50"/>
              <a:gd name="T37" fmla="*/ 291571 h 66"/>
              <a:gd name="T38" fmla="*/ 230759 w 50"/>
              <a:gd name="T39" fmla="*/ 271463 h 66"/>
              <a:gd name="T40" fmla="*/ 230759 w 50"/>
              <a:gd name="T41" fmla="*/ 241300 h 66"/>
              <a:gd name="T42" fmla="*/ 260858 w 50"/>
              <a:gd name="T43" fmla="*/ 231246 h 66"/>
              <a:gd name="T44" fmla="*/ 290957 w 50"/>
              <a:gd name="T45" fmla="*/ 201083 h 66"/>
              <a:gd name="T46" fmla="*/ 321056 w 50"/>
              <a:gd name="T47" fmla="*/ 170921 h 66"/>
              <a:gd name="T48" fmla="*/ 371221 w 50"/>
              <a:gd name="T49" fmla="*/ 211138 h 66"/>
              <a:gd name="T50" fmla="*/ 361188 w 50"/>
              <a:gd name="T51" fmla="*/ 221192 h 66"/>
              <a:gd name="T52" fmla="*/ 391287 w 50"/>
              <a:gd name="T53" fmla="*/ 221192 h 66"/>
              <a:gd name="T54" fmla="*/ 411353 w 50"/>
              <a:gd name="T55" fmla="*/ 160867 h 66"/>
              <a:gd name="T56" fmla="*/ 451485 w 50"/>
              <a:gd name="T57" fmla="*/ 160867 h 66"/>
              <a:gd name="T58" fmla="*/ 451485 w 50"/>
              <a:gd name="T59" fmla="*/ 271463 h 66"/>
              <a:gd name="T60" fmla="*/ 451485 w 50"/>
              <a:gd name="T61" fmla="*/ 160867 h 66"/>
              <a:gd name="T62" fmla="*/ 431419 w 50"/>
              <a:gd name="T63" fmla="*/ 191029 h 66"/>
              <a:gd name="T64" fmla="*/ 451485 w 50"/>
              <a:gd name="T65" fmla="*/ 221192 h 66"/>
              <a:gd name="T66" fmla="*/ 461518 w 50"/>
              <a:gd name="T67" fmla="*/ 191029 h 66"/>
              <a:gd name="T68" fmla="*/ 260858 w 50"/>
              <a:gd name="T69" fmla="*/ 261408 h 66"/>
              <a:gd name="T70" fmla="*/ 321056 w 50"/>
              <a:gd name="T71" fmla="*/ 241300 h 66"/>
              <a:gd name="T72" fmla="*/ 300990 w 50"/>
              <a:gd name="T73" fmla="*/ 251354 h 66"/>
              <a:gd name="T74" fmla="*/ 280924 w 50"/>
              <a:gd name="T75" fmla="*/ 271463 h 66"/>
              <a:gd name="T76" fmla="*/ 311023 w 50"/>
              <a:gd name="T77" fmla="*/ 261408 h 66"/>
              <a:gd name="T78" fmla="*/ 361188 w 50"/>
              <a:gd name="T79" fmla="*/ 311679 h 66"/>
              <a:gd name="T80" fmla="*/ 421386 w 50"/>
              <a:gd name="T81" fmla="*/ 392113 h 66"/>
              <a:gd name="T82" fmla="*/ 461518 w 50"/>
              <a:gd name="T83" fmla="*/ 281517 h 66"/>
              <a:gd name="T84" fmla="*/ 411353 w 50"/>
              <a:gd name="T85" fmla="*/ 241300 h 66"/>
              <a:gd name="T86" fmla="*/ 381254 w 50"/>
              <a:gd name="T87" fmla="*/ 241300 h 66"/>
              <a:gd name="T88" fmla="*/ 351155 w 50"/>
              <a:gd name="T89" fmla="*/ 261408 h 66"/>
              <a:gd name="T90" fmla="*/ 180594 w 50"/>
              <a:gd name="T91" fmla="*/ 593196 h 66"/>
              <a:gd name="T92" fmla="*/ 180594 w 50"/>
              <a:gd name="T93" fmla="*/ 623358 h 66"/>
              <a:gd name="T94" fmla="*/ 280924 w 50"/>
              <a:gd name="T95" fmla="*/ 603250 h 6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"/>
              <a:gd name="T145" fmla="*/ 0 h 66"/>
              <a:gd name="T146" fmla="*/ 50 w 50"/>
              <a:gd name="T147" fmla="*/ 66 h 6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" h="66">
                <a:moveTo>
                  <a:pt x="6" y="5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1" y="52"/>
                  <a:pt x="43" y="51"/>
                  <a:pt x="45" y="50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4" y="11"/>
                  <a:pt x="43" y="11"/>
                  <a:pt x="43" y="11"/>
                </a:cubicBezTo>
                <a:cubicBezTo>
                  <a:pt x="42" y="10"/>
                  <a:pt x="40" y="10"/>
                  <a:pt x="39" y="9"/>
                </a:cubicBezTo>
                <a:cubicBezTo>
                  <a:pt x="39" y="5"/>
                  <a:pt x="39" y="5"/>
                  <a:pt x="39" y="5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32" y="13"/>
                </a:moveTo>
                <a:cubicBezTo>
                  <a:pt x="28" y="13"/>
                  <a:pt x="23" y="15"/>
                  <a:pt x="20" y="19"/>
                </a:cubicBezTo>
                <a:cubicBezTo>
                  <a:pt x="17" y="22"/>
                  <a:pt x="15" y="26"/>
                  <a:pt x="15" y="31"/>
                </a:cubicBezTo>
                <a:cubicBezTo>
                  <a:pt x="15" y="36"/>
                  <a:pt x="17" y="40"/>
                  <a:pt x="20" y="43"/>
                </a:cubicBezTo>
                <a:cubicBezTo>
                  <a:pt x="23" y="46"/>
                  <a:pt x="28" y="48"/>
                  <a:pt x="32" y="48"/>
                </a:cubicBezTo>
                <a:cubicBezTo>
                  <a:pt x="37" y="48"/>
                  <a:pt x="42" y="46"/>
                  <a:pt x="45" y="43"/>
                </a:cubicBezTo>
                <a:cubicBezTo>
                  <a:pt x="48" y="40"/>
                  <a:pt x="50" y="36"/>
                  <a:pt x="50" y="31"/>
                </a:cubicBezTo>
                <a:cubicBezTo>
                  <a:pt x="50" y="29"/>
                  <a:pt x="49" y="26"/>
                  <a:pt x="49" y="24"/>
                </a:cubicBezTo>
                <a:cubicBezTo>
                  <a:pt x="48" y="26"/>
                  <a:pt x="47" y="27"/>
                  <a:pt x="46" y="28"/>
                </a:cubicBezTo>
                <a:cubicBezTo>
                  <a:pt x="46" y="29"/>
                  <a:pt x="46" y="30"/>
                  <a:pt x="46" y="31"/>
                </a:cubicBezTo>
                <a:cubicBezTo>
                  <a:pt x="46" y="35"/>
                  <a:pt x="45" y="38"/>
                  <a:pt x="42" y="41"/>
                </a:cubicBezTo>
                <a:cubicBezTo>
                  <a:pt x="40" y="43"/>
                  <a:pt x="36" y="45"/>
                  <a:pt x="32" y="45"/>
                </a:cubicBezTo>
                <a:cubicBezTo>
                  <a:pt x="29" y="45"/>
                  <a:pt x="25" y="43"/>
                  <a:pt x="23" y="41"/>
                </a:cubicBezTo>
                <a:cubicBezTo>
                  <a:pt x="20" y="38"/>
                  <a:pt x="18" y="35"/>
                  <a:pt x="18" y="31"/>
                </a:cubicBezTo>
                <a:cubicBezTo>
                  <a:pt x="18" y="29"/>
                  <a:pt x="19" y="26"/>
                  <a:pt x="20" y="24"/>
                </a:cubicBezTo>
                <a:cubicBezTo>
                  <a:pt x="20" y="25"/>
                  <a:pt x="20" y="26"/>
                  <a:pt x="20" y="26"/>
                </a:cubicBezTo>
                <a:cubicBezTo>
                  <a:pt x="20" y="27"/>
                  <a:pt x="20" y="27"/>
                  <a:pt x="20" y="28"/>
                </a:cubicBezTo>
                <a:cubicBezTo>
                  <a:pt x="21" y="28"/>
                  <a:pt x="22" y="28"/>
                  <a:pt x="22" y="29"/>
                </a:cubicBezTo>
                <a:cubicBezTo>
                  <a:pt x="22" y="29"/>
                  <a:pt x="22" y="29"/>
                  <a:pt x="22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2" y="31"/>
                  <a:pt x="23" y="33"/>
                  <a:pt x="23" y="34"/>
                </a:cubicBezTo>
                <a:cubicBezTo>
                  <a:pt x="23" y="34"/>
                  <a:pt x="24" y="35"/>
                  <a:pt x="25" y="36"/>
                </a:cubicBezTo>
                <a:cubicBezTo>
                  <a:pt x="25" y="36"/>
                  <a:pt x="25" y="37"/>
                  <a:pt x="25" y="38"/>
                </a:cubicBezTo>
                <a:cubicBezTo>
                  <a:pt x="25" y="38"/>
                  <a:pt x="26" y="40"/>
                  <a:pt x="26" y="41"/>
                </a:cubicBezTo>
                <a:cubicBezTo>
                  <a:pt x="26" y="41"/>
                  <a:pt x="26" y="43"/>
                  <a:pt x="26" y="43"/>
                </a:cubicBezTo>
                <a:cubicBezTo>
                  <a:pt x="26" y="43"/>
                  <a:pt x="27" y="43"/>
                  <a:pt x="27" y="43"/>
                </a:cubicBezTo>
                <a:cubicBezTo>
                  <a:pt x="27" y="43"/>
                  <a:pt x="27" y="43"/>
                  <a:pt x="28" y="42"/>
                </a:cubicBezTo>
                <a:cubicBezTo>
                  <a:pt x="28" y="41"/>
                  <a:pt x="28" y="41"/>
                  <a:pt x="29" y="40"/>
                </a:cubicBezTo>
                <a:cubicBezTo>
                  <a:pt x="31" y="39"/>
                  <a:pt x="32" y="36"/>
                  <a:pt x="32" y="35"/>
                </a:cubicBezTo>
                <a:cubicBezTo>
                  <a:pt x="33" y="34"/>
                  <a:pt x="33" y="34"/>
                  <a:pt x="33" y="34"/>
                </a:cubicBezTo>
                <a:cubicBezTo>
                  <a:pt x="34" y="33"/>
                  <a:pt x="32" y="33"/>
                  <a:pt x="32" y="33"/>
                </a:cubicBezTo>
                <a:cubicBezTo>
                  <a:pt x="32" y="32"/>
                  <a:pt x="32" y="32"/>
                  <a:pt x="32" y="32"/>
                </a:cubicBezTo>
                <a:cubicBezTo>
                  <a:pt x="31" y="33"/>
                  <a:pt x="31" y="33"/>
                  <a:pt x="3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3"/>
                  <a:pt x="26" y="31"/>
                  <a:pt x="25" y="29"/>
                </a:cubicBezTo>
                <a:cubicBezTo>
                  <a:pt x="25" y="29"/>
                  <a:pt x="24" y="29"/>
                  <a:pt x="24" y="30"/>
                </a:cubicBezTo>
                <a:cubicBezTo>
                  <a:pt x="23" y="30"/>
                  <a:pt x="23" y="29"/>
                  <a:pt x="23" y="29"/>
                </a:cubicBezTo>
                <a:cubicBezTo>
                  <a:pt x="23" y="28"/>
                  <a:pt x="23" y="28"/>
                  <a:pt x="23" y="27"/>
                </a:cubicBezTo>
                <a:cubicBezTo>
                  <a:pt x="23" y="27"/>
                  <a:pt x="23" y="26"/>
                  <a:pt x="23" y="26"/>
                </a:cubicBezTo>
                <a:cubicBezTo>
                  <a:pt x="22" y="27"/>
                  <a:pt x="21" y="27"/>
                  <a:pt x="21" y="27"/>
                </a:cubicBezTo>
                <a:cubicBezTo>
                  <a:pt x="21" y="26"/>
                  <a:pt x="21" y="24"/>
                  <a:pt x="23" y="24"/>
                </a:cubicBezTo>
                <a:cubicBezTo>
                  <a:pt x="24" y="24"/>
                  <a:pt x="23" y="26"/>
                  <a:pt x="24" y="25"/>
                </a:cubicBezTo>
                <a:cubicBezTo>
                  <a:pt x="24" y="25"/>
                  <a:pt x="24" y="25"/>
                  <a:pt x="25" y="25"/>
                </a:cubicBezTo>
                <a:cubicBezTo>
                  <a:pt x="25" y="24"/>
                  <a:pt x="25" y="23"/>
                  <a:pt x="26" y="23"/>
                </a:cubicBezTo>
                <a:cubicBezTo>
                  <a:pt x="26" y="22"/>
                  <a:pt x="26" y="22"/>
                  <a:pt x="27" y="22"/>
                </a:cubicBezTo>
                <a:cubicBezTo>
                  <a:pt x="27" y="22"/>
                  <a:pt x="28" y="21"/>
                  <a:pt x="28" y="21"/>
                </a:cubicBezTo>
                <a:cubicBezTo>
                  <a:pt x="28" y="21"/>
                  <a:pt x="29" y="20"/>
                  <a:pt x="29" y="20"/>
                </a:cubicBezTo>
                <a:cubicBezTo>
                  <a:pt x="30" y="19"/>
                  <a:pt x="31" y="20"/>
                  <a:pt x="31" y="19"/>
                </a:cubicBezTo>
                <a:cubicBezTo>
                  <a:pt x="31" y="18"/>
                  <a:pt x="31" y="17"/>
                  <a:pt x="31" y="17"/>
                </a:cubicBezTo>
                <a:cubicBezTo>
                  <a:pt x="31" y="17"/>
                  <a:pt x="32" y="17"/>
                  <a:pt x="32" y="17"/>
                </a:cubicBezTo>
                <a:cubicBezTo>
                  <a:pt x="35" y="17"/>
                  <a:pt x="37" y="18"/>
                  <a:pt x="39" y="19"/>
                </a:cubicBezTo>
                <a:cubicBezTo>
                  <a:pt x="38" y="19"/>
                  <a:pt x="38" y="19"/>
                  <a:pt x="38" y="20"/>
                </a:cubicBezTo>
                <a:cubicBezTo>
                  <a:pt x="38" y="20"/>
                  <a:pt x="37" y="21"/>
                  <a:pt x="37" y="21"/>
                </a:cubicBezTo>
                <a:cubicBezTo>
                  <a:pt x="37" y="21"/>
                  <a:pt x="36" y="21"/>
                  <a:pt x="36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6" y="24"/>
                  <a:pt x="37" y="24"/>
                </a:cubicBezTo>
                <a:cubicBezTo>
                  <a:pt x="37" y="24"/>
                  <a:pt x="37" y="23"/>
                  <a:pt x="38" y="23"/>
                </a:cubicBezTo>
                <a:cubicBezTo>
                  <a:pt x="38" y="22"/>
                  <a:pt x="38" y="21"/>
                  <a:pt x="39" y="22"/>
                </a:cubicBezTo>
                <a:cubicBezTo>
                  <a:pt x="39" y="22"/>
                  <a:pt x="39" y="22"/>
                  <a:pt x="40" y="23"/>
                </a:cubicBezTo>
                <a:cubicBezTo>
                  <a:pt x="39" y="22"/>
                  <a:pt x="39" y="21"/>
                  <a:pt x="39" y="20"/>
                </a:cubicBezTo>
                <a:cubicBezTo>
                  <a:pt x="39" y="18"/>
                  <a:pt x="39" y="17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38" y="14"/>
                  <a:pt x="35" y="13"/>
                  <a:pt x="32" y="13"/>
                </a:cubicBezTo>
                <a:close/>
                <a:moveTo>
                  <a:pt x="45" y="16"/>
                </a:moveTo>
                <a:cubicBezTo>
                  <a:pt x="43" y="16"/>
                  <a:pt x="42" y="16"/>
                  <a:pt x="42" y="17"/>
                </a:cubicBezTo>
                <a:cubicBezTo>
                  <a:pt x="41" y="18"/>
                  <a:pt x="41" y="19"/>
                  <a:pt x="41" y="20"/>
                </a:cubicBezTo>
                <a:cubicBezTo>
                  <a:pt x="41" y="22"/>
                  <a:pt x="43" y="25"/>
                  <a:pt x="45" y="27"/>
                </a:cubicBezTo>
                <a:cubicBezTo>
                  <a:pt x="46" y="25"/>
                  <a:pt x="49" y="22"/>
                  <a:pt x="49" y="20"/>
                </a:cubicBezTo>
                <a:cubicBezTo>
                  <a:pt x="49" y="19"/>
                  <a:pt x="48" y="18"/>
                  <a:pt x="47" y="17"/>
                </a:cubicBezTo>
                <a:cubicBezTo>
                  <a:pt x="47" y="16"/>
                  <a:pt x="46" y="16"/>
                  <a:pt x="45" y="16"/>
                </a:cubicBezTo>
                <a:close/>
                <a:moveTo>
                  <a:pt x="46" y="19"/>
                </a:moveTo>
                <a:cubicBezTo>
                  <a:pt x="46" y="18"/>
                  <a:pt x="45" y="18"/>
                  <a:pt x="45" y="18"/>
                </a:cubicBezTo>
                <a:cubicBezTo>
                  <a:pt x="44" y="18"/>
                  <a:pt x="44" y="18"/>
                  <a:pt x="43" y="19"/>
                </a:cubicBezTo>
                <a:cubicBezTo>
                  <a:pt x="43" y="19"/>
                  <a:pt x="43" y="19"/>
                  <a:pt x="43" y="20"/>
                </a:cubicBezTo>
                <a:cubicBezTo>
                  <a:pt x="43" y="20"/>
                  <a:pt x="43" y="21"/>
                  <a:pt x="43" y="21"/>
                </a:cubicBezTo>
                <a:cubicBezTo>
                  <a:pt x="44" y="22"/>
                  <a:pt x="44" y="22"/>
                  <a:pt x="45" y="22"/>
                </a:cubicBezTo>
                <a:cubicBezTo>
                  <a:pt x="45" y="22"/>
                  <a:pt x="46" y="22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9"/>
                  <a:pt x="46" y="19"/>
                  <a:pt x="46" y="19"/>
                </a:cubicBezTo>
                <a:close/>
                <a:moveTo>
                  <a:pt x="30" y="23"/>
                </a:moveTo>
                <a:cubicBezTo>
                  <a:pt x="29" y="23"/>
                  <a:pt x="28" y="23"/>
                  <a:pt x="27" y="24"/>
                </a:cubicBezTo>
                <a:cubicBezTo>
                  <a:pt x="26" y="24"/>
                  <a:pt x="26" y="25"/>
                  <a:pt x="26" y="26"/>
                </a:cubicBezTo>
                <a:cubicBezTo>
                  <a:pt x="26" y="28"/>
                  <a:pt x="28" y="31"/>
                  <a:pt x="30" y="32"/>
                </a:cubicBezTo>
                <a:cubicBezTo>
                  <a:pt x="31" y="31"/>
                  <a:pt x="33" y="28"/>
                  <a:pt x="33" y="26"/>
                </a:cubicBezTo>
                <a:cubicBezTo>
                  <a:pt x="33" y="25"/>
                  <a:pt x="33" y="24"/>
                  <a:pt x="32" y="24"/>
                </a:cubicBezTo>
                <a:cubicBezTo>
                  <a:pt x="32" y="23"/>
                  <a:pt x="31" y="23"/>
                  <a:pt x="30" y="23"/>
                </a:cubicBezTo>
                <a:close/>
                <a:moveTo>
                  <a:pt x="31" y="25"/>
                </a:moveTo>
                <a:cubicBezTo>
                  <a:pt x="30" y="25"/>
                  <a:pt x="30" y="25"/>
                  <a:pt x="30" y="25"/>
                </a:cubicBezTo>
                <a:cubicBezTo>
                  <a:pt x="29" y="25"/>
                  <a:pt x="29" y="25"/>
                  <a:pt x="28" y="25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8"/>
                  <a:pt x="29" y="28"/>
                  <a:pt x="30" y="28"/>
                </a:cubicBezTo>
                <a:cubicBezTo>
                  <a:pt x="30" y="28"/>
                  <a:pt x="30" y="28"/>
                  <a:pt x="31" y="27"/>
                </a:cubicBezTo>
                <a:cubicBezTo>
                  <a:pt x="31" y="27"/>
                  <a:pt x="31" y="27"/>
                  <a:pt x="31" y="26"/>
                </a:cubicBezTo>
                <a:cubicBezTo>
                  <a:pt x="31" y="26"/>
                  <a:pt x="31" y="26"/>
                  <a:pt x="31" y="25"/>
                </a:cubicBezTo>
                <a:close/>
                <a:moveTo>
                  <a:pt x="35" y="28"/>
                </a:moveTo>
                <a:cubicBezTo>
                  <a:pt x="35" y="28"/>
                  <a:pt x="36" y="30"/>
                  <a:pt x="36" y="31"/>
                </a:cubicBezTo>
                <a:cubicBezTo>
                  <a:pt x="37" y="31"/>
                  <a:pt x="40" y="30"/>
                  <a:pt x="40" y="30"/>
                </a:cubicBezTo>
                <a:cubicBezTo>
                  <a:pt x="41" y="31"/>
                  <a:pt x="40" y="31"/>
                  <a:pt x="41" y="32"/>
                </a:cubicBezTo>
                <a:cubicBezTo>
                  <a:pt x="41" y="34"/>
                  <a:pt x="41" y="39"/>
                  <a:pt x="42" y="39"/>
                </a:cubicBezTo>
                <a:cubicBezTo>
                  <a:pt x="42" y="40"/>
                  <a:pt x="44" y="36"/>
                  <a:pt x="45" y="36"/>
                </a:cubicBezTo>
                <a:cubicBezTo>
                  <a:pt x="45" y="35"/>
                  <a:pt x="46" y="29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27"/>
                  <a:pt x="41" y="26"/>
                  <a:pt x="41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39" y="24"/>
                  <a:pt x="39" y="23"/>
                </a:cubicBezTo>
                <a:cubicBezTo>
                  <a:pt x="39" y="23"/>
                  <a:pt x="38" y="24"/>
                  <a:pt x="38" y="24"/>
                </a:cubicBezTo>
                <a:cubicBezTo>
                  <a:pt x="37" y="23"/>
                  <a:pt x="37" y="24"/>
                  <a:pt x="37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5" y="26"/>
                </a:cubicBezTo>
                <a:cubicBezTo>
                  <a:pt x="35" y="26"/>
                  <a:pt x="35" y="27"/>
                  <a:pt x="35" y="27"/>
                </a:cubicBezTo>
                <a:cubicBezTo>
                  <a:pt x="35" y="28"/>
                  <a:pt x="35" y="28"/>
                  <a:pt x="35" y="28"/>
                </a:cubicBezTo>
                <a:close/>
                <a:moveTo>
                  <a:pt x="18" y="59"/>
                </a:moveTo>
                <a:cubicBezTo>
                  <a:pt x="17" y="59"/>
                  <a:pt x="17" y="60"/>
                  <a:pt x="17" y="60"/>
                </a:cubicBezTo>
                <a:cubicBezTo>
                  <a:pt x="17" y="61"/>
                  <a:pt x="17" y="61"/>
                  <a:pt x="17" y="61"/>
                </a:cubicBezTo>
                <a:cubicBezTo>
                  <a:pt x="17" y="62"/>
                  <a:pt x="17" y="62"/>
                  <a:pt x="18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8" y="62"/>
                  <a:pt x="28" y="61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7" y="59"/>
                  <a:pt x="27" y="59"/>
                </a:cubicBezTo>
                <a:lnTo>
                  <a:pt x="18" y="5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2" name="Freeform 77">
            <a:extLst>
              <a:ext uri="{FF2B5EF4-FFF2-40B4-BE49-F238E27FC236}">
                <a16:creationId xmlns:a16="http://schemas.microsoft.com/office/drawing/2014/main" id="{9D5823E1-FCFF-4308-8D69-4A5FE2F321D6}"/>
              </a:ext>
            </a:extLst>
          </p:cNvPr>
          <p:cNvSpPr>
            <a:spLocks noEditPoints="1"/>
          </p:cNvSpPr>
          <p:nvPr/>
        </p:nvSpPr>
        <p:spPr bwMode="auto">
          <a:xfrm>
            <a:off x="2214563" y="4224338"/>
            <a:ext cx="571500" cy="660400"/>
          </a:xfrm>
          <a:custGeom>
            <a:avLst/>
            <a:gdLst>
              <a:gd name="T0" fmla="*/ 60158 w 57"/>
              <a:gd name="T1" fmla="*/ 560339 h 66"/>
              <a:gd name="T2" fmla="*/ 391026 w 57"/>
              <a:gd name="T3" fmla="*/ 520315 h 66"/>
              <a:gd name="T4" fmla="*/ 431132 w 57"/>
              <a:gd name="T5" fmla="*/ 510309 h 66"/>
              <a:gd name="T6" fmla="*/ 391026 w 57"/>
              <a:gd name="T7" fmla="*/ 370224 h 66"/>
              <a:gd name="T8" fmla="*/ 451184 w 57"/>
              <a:gd name="T9" fmla="*/ 340206 h 66"/>
              <a:gd name="T10" fmla="*/ 421105 w 57"/>
              <a:gd name="T11" fmla="*/ 660400 h 66"/>
              <a:gd name="T12" fmla="*/ 0 w 57"/>
              <a:gd name="T13" fmla="*/ 640388 h 66"/>
              <a:gd name="T14" fmla="*/ 20053 w 57"/>
              <a:gd name="T15" fmla="*/ 0 h 66"/>
              <a:gd name="T16" fmla="*/ 421105 w 57"/>
              <a:gd name="T17" fmla="*/ 0 h 66"/>
              <a:gd name="T18" fmla="*/ 451184 w 57"/>
              <a:gd name="T19" fmla="*/ 60036 h 66"/>
              <a:gd name="T20" fmla="*/ 391026 w 57"/>
              <a:gd name="T21" fmla="*/ 50030 h 66"/>
              <a:gd name="T22" fmla="*/ 330868 w 57"/>
              <a:gd name="T23" fmla="*/ 100061 h 66"/>
              <a:gd name="T24" fmla="*/ 280737 w 57"/>
              <a:gd name="T25" fmla="*/ 150091 h 66"/>
              <a:gd name="T26" fmla="*/ 310816 w 57"/>
              <a:gd name="T27" fmla="*/ 170103 h 66"/>
              <a:gd name="T28" fmla="*/ 310816 w 57"/>
              <a:gd name="T29" fmla="*/ 130079 h 66"/>
              <a:gd name="T30" fmla="*/ 521368 w 57"/>
              <a:gd name="T31" fmla="*/ 120073 h 66"/>
              <a:gd name="T32" fmla="*/ 541421 w 57"/>
              <a:gd name="T33" fmla="*/ 150091 h 66"/>
              <a:gd name="T34" fmla="*/ 541421 w 57"/>
              <a:gd name="T35" fmla="*/ 270164 h 66"/>
              <a:gd name="T36" fmla="*/ 411079 w 57"/>
              <a:gd name="T37" fmla="*/ 280170 h 66"/>
              <a:gd name="T38" fmla="*/ 401053 w 57"/>
              <a:gd name="T39" fmla="*/ 280170 h 66"/>
              <a:gd name="T40" fmla="*/ 381000 w 57"/>
              <a:gd name="T41" fmla="*/ 300182 h 66"/>
              <a:gd name="T42" fmla="*/ 370974 w 57"/>
              <a:gd name="T43" fmla="*/ 280170 h 66"/>
              <a:gd name="T44" fmla="*/ 350921 w 57"/>
              <a:gd name="T45" fmla="*/ 300182 h 66"/>
              <a:gd name="T46" fmla="*/ 340895 w 57"/>
              <a:gd name="T47" fmla="*/ 340206 h 66"/>
              <a:gd name="T48" fmla="*/ 360947 w 57"/>
              <a:gd name="T49" fmla="*/ 350212 h 66"/>
              <a:gd name="T50" fmla="*/ 521368 w 57"/>
              <a:gd name="T51" fmla="*/ 300182 h 66"/>
              <a:gd name="T52" fmla="*/ 571500 w 57"/>
              <a:gd name="T53" fmla="*/ 250152 h 66"/>
              <a:gd name="T54" fmla="*/ 551447 w 57"/>
              <a:gd name="T55" fmla="*/ 120073 h 66"/>
              <a:gd name="T56" fmla="*/ 330868 w 57"/>
              <a:gd name="T57" fmla="*/ 100061 h 66"/>
              <a:gd name="T58" fmla="*/ 501316 w 57"/>
              <a:gd name="T59" fmla="*/ 200121 h 66"/>
              <a:gd name="T60" fmla="*/ 461211 w 57"/>
              <a:gd name="T61" fmla="*/ 200121 h 66"/>
              <a:gd name="T62" fmla="*/ 431132 w 57"/>
              <a:gd name="T63" fmla="*/ 180109 h 66"/>
              <a:gd name="T64" fmla="*/ 431132 w 57"/>
              <a:gd name="T65" fmla="*/ 220133 h 66"/>
              <a:gd name="T66" fmla="*/ 431132 w 57"/>
              <a:gd name="T67" fmla="*/ 180109 h 66"/>
              <a:gd name="T68" fmla="*/ 350921 w 57"/>
              <a:gd name="T69" fmla="*/ 200121 h 66"/>
              <a:gd name="T70" fmla="*/ 391026 w 57"/>
              <a:gd name="T71" fmla="*/ 200121 h 66"/>
              <a:gd name="T72" fmla="*/ 260684 w 57"/>
              <a:gd name="T73" fmla="*/ 180109 h 66"/>
              <a:gd name="T74" fmla="*/ 260684 w 57"/>
              <a:gd name="T75" fmla="*/ 330200 h 66"/>
              <a:gd name="T76" fmla="*/ 260684 w 57"/>
              <a:gd name="T77" fmla="*/ 180109 h 66"/>
              <a:gd name="T78" fmla="*/ 310816 w 57"/>
              <a:gd name="T79" fmla="*/ 350212 h 66"/>
              <a:gd name="T80" fmla="*/ 210553 w 57"/>
              <a:gd name="T81" fmla="*/ 350212 h 66"/>
              <a:gd name="T82" fmla="*/ 391026 w 57"/>
              <a:gd name="T83" fmla="*/ 490297 h 66"/>
              <a:gd name="T84" fmla="*/ 170447 w 57"/>
              <a:gd name="T85" fmla="*/ 600364 h 66"/>
              <a:gd name="T86" fmla="*/ 180474 w 57"/>
              <a:gd name="T87" fmla="*/ 620376 h 66"/>
              <a:gd name="T88" fmla="*/ 280737 w 57"/>
              <a:gd name="T89" fmla="*/ 620376 h 66"/>
              <a:gd name="T90" fmla="*/ 270711 w 57"/>
              <a:gd name="T91" fmla="*/ 590358 h 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6"/>
              <a:gd name="T140" fmla="*/ 57 w 57"/>
              <a:gd name="T141" fmla="*/ 66 h 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6">
                <a:moveTo>
                  <a:pt x="6" y="5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40" y="52"/>
                  <a:pt x="40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4"/>
                  <a:pt x="41" y="40"/>
                  <a:pt x="39" y="37"/>
                </a:cubicBezTo>
                <a:cubicBezTo>
                  <a:pt x="43" y="34"/>
                  <a:pt x="43" y="34"/>
                  <a:pt x="43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5"/>
                  <a:pt x="39" y="5"/>
                  <a:pt x="39" y="5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33" y="10"/>
                </a:moveTo>
                <a:cubicBezTo>
                  <a:pt x="32" y="10"/>
                  <a:pt x="31" y="11"/>
                  <a:pt x="30" y="12"/>
                </a:cubicBezTo>
                <a:cubicBezTo>
                  <a:pt x="29" y="13"/>
                  <a:pt x="28" y="14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6"/>
                  <a:pt x="30" y="16"/>
                  <a:pt x="31" y="17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1" y="14"/>
                  <a:pt x="31" y="13"/>
                </a:cubicBezTo>
                <a:cubicBezTo>
                  <a:pt x="32" y="13"/>
                  <a:pt x="33" y="12"/>
                  <a:pt x="33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3" y="13"/>
                  <a:pt x="54" y="13"/>
                </a:cubicBezTo>
                <a:cubicBezTo>
                  <a:pt x="54" y="14"/>
                  <a:pt x="54" y="14"/>
                  <a:pt x="54" y="15"/>
                </a:cubicBezTo>
                <a:cubicBezTo>
                  <a:pt x="54" y="25"/>
                  <a:pt x="54" y="25"/>
                  <a:pt x="54" y="25"/>
                </a:cubicBezTo>
                <a:cubicBezTo>
                  <a:pt x="54" y="26"/>
                  <a:pt x="54" y="27"/>
                  <a:pt x="54" y="27"/>
                </a:cubicBezTo>
                <a:cubicBezTo>
                  <a:pt x="53" y="28"/>
                  <a:pt x="52" y="28"/>
                  <a:pt x="52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5" y="29"/>
                  <a:pt x="35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4" y="34"/>
                  <a:pt x="34" y="34"/>
                  <a:pt x="34" y="34"/>
                </a:cubicBezTo>
                <a:cubicBezTo>
                  <a:pt x="35" y="34"/>
                  <a:pt x="35" y="34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41" y="30"/>
                  <a:pt x="41" y="30"/>
                  <a:pt x="41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4" y="30"/>
                  <a:pt x="55" y="29"/>
                </a:cubicBezTo>
                <a:cubicBezTo>
                  <a:pt x="56" y="28"/>
                  <a:pt x="57" y="27"/>
                  <a:pt x="57" y="2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4"/>
                  <a:pt x="56" y="13"/>
                  <a:pt x="55" y="12"/>
                </a:cubicBezTo>
                <a:cubicBezTo>
                  <a:pt x="54" y="11"/>
                  <a:pt x="53" y="10"/>
                  <a:pt x="52" y="10"/>
                </a:cubicBezTo>
                <a:cubicBezTo>
                  <a:pt x="33" y="10"/>
                  <a:pt x="33" y="10"/>
                  <a:pt x="33" y="10"/>
                </a:cubicBezTo>
                <a:close/>
                <a:moveTo>
                  <a:pt x="48" y="18"/>
                </a:moveTo>
                <a:cubicBezTo>
                  <a:pt x="49" y="18"/>
                  <a:pt x="50" y="19"/>
                  <a:pt x="50" y="20"/>
                </a:cubicBezTo>
                <a:cubicBezTo>
                  <a:pt x="50" y="21"/>
                  <a:pt x="49" y="22"/>
                  <a:pt x="48" y="22"/>
                </a:cubicBezTo>
                <a:cubicBezTo>
                  <a:pt x="47" y="22"/>
                  <a:pt x="46" y="21"/>
                  <a:pt x="46" y="20"/>
                </a:cubicBezTo>
                <a:cubicBezTo>
                  <a:pt x="46" y="19"/>
                  <a:pt x="47" y="18"/>
                  <a:pt x="48" y="18"/>
                </a:cubicBezTo>
                <a:close/>
                <a:moveTo>
                  <a:pt x="43" y="18"/>
                </a:moveTo>
                <a:cubicBezTo>
                  <a:pt x="42" y="18"/>
                  <a:pt x="41" y="19"/>
                  <a:pt x="41" y="20"/>
                </a:cubicBezTo>
                <a:cubicBezTo>
                  <a:pt x="41" y="21"/>
                  <a:pt x="42" y="22"/>
                  <a:pt x="43" y="22"/>
                </a:cubicBezTo>
                <a:cubicBezTo>
                  <a:pt x="44" y="22"/>
                  <a:pt x="44" y="21"/>
                  <a:pt x="44" y="20"/>
                </a:cubicBezTo>
                <a:cubicBezTo>
                  <a:pt x="44" y="19"/>
                  <a:pt x="44" y="18"/>
                  <a:pt x="43" y="18"/>
                </a:cubicBezTo>
                <a:close/>
                <a:moveTo>
                  <a:pt x="37" y="18"/>
                </a:moveTo>
                <a:cubicBezTo>
                  <a:pt x="36" y="18"/>
                  <a:pt x="35" y="19"/>
                  <a:pt x="35" y="20"/>
                </a:cubicBezTo>
                <a:cubicBezTo>
                  <a:pt x="35" y="21"/>
                  <a:pt x="36" y="22"/>
                  <a:pt x="37" y="22"/>
                </a:cubicBezTo>
                <a:cubicBezTo>
                  <a:pt x="38" y="22"/>
                  <a:pt x="39" y="21"/>
                  <a:pt x="39" y="20"/>
                </a:cubicBezTo>
                <a:cubicBezTo>
                  <a:pt x="39" y="19"/>
                  <a:pt x="38" y="18"/>
                  <a:pt x="37" y="18"/>
                </a:cubicBezTo>
                <a:close/>
                <a:moveTo>
                  <a:pt x="26" y="18"/>
                </a:moveTo>
                <a:cubicBezTo>
                  <a:pt x="22" y="18"/>
                  <a:pt x="19" y="22"/>
                  <a:pt x="19" y="26"/>
                </a:cubicBezTo>
                <a:cubicBezTo>
                  <a:pt x="19" y="30"/>
                  <a:pt x="22" y="33"/>
                  <a:pt x="26" y="33"/>
                </a:cubicBezTo>
                <a:cubicBezTo>
                  <a:pt x="30" y="33"/>
                  <a:pt x="33" y="30"/>
                  <a:pt x="33" y="26"/>
                </a:cubicBezTo>
                <a:cubicBezTo>
                  <a:pt x="33" y="22"/>
                  <a:pt x="30" y="18"/>
                  <a:pt x="26" y="18"/>
                </a:cubicBezTo>
                <a:close/>
                <a:moveTo>
                  <a:pt x="39" y="49"/>
                </a:moveTo>
                <a:cubicBezTo>
                  <a:pt x="39" y="41"/>
                  <a:pt x="35" y="37"/>
                  <a:pt x="31" y="35"/>
                </a:cubicBezTo>
                <a:cubicBezTo>
                  <a:pt x="26" y="42"/>
                  <a:pt x="26" y="42"/>
                  <a:pt x="26" y="42"/>
                </a:cubicBezTo>
                <a:cubicBezTo>
                  <a:pt x="21" y="35"/>
                  <a:pt x="21" y="35"/>
                  <a:pt x="21" y="35"/>
                </a:cubicBezTo>
                <a:cubicBezTo>
                  <a:pt x="17" y="37"/>
                  <a:pt x="13" y="41"/>
                  <a:pt x="13" y="49"/>
                </a:cubicBezTo>
                <a:cubicBezTo>
                  <a:pt x="22" y="52"/>
                  <a:pt x="31" y="52"/>
                  <a:pt x="39" y="49"/>
                </a:cubicBezTo>
                <a:close/>
                <a:moveTo>
                  <a:pt x="18" y="59"/>
                </a:moveTo>
                <a:cubicBezTo>
                  <a:pt x="17" y="59"/>
                  <a:pt x="17" y="60"/>
                  <a:pt x="17" y="60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8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59"/>
                  <a:pt x="27" y="59"/>
                </a:cubicBezTo>
                <a:lnTo>
                  <a:pt x="18" y="5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3" name="Freeform 101">
            <a:extLst>
              <a:ext uri="{FF2B5EF4-FFF2-40B4-BE49-F238E27FC236}">
                <a16:creationId xmlns:a16="http://schemas.microsoft.com/office/drawing/2014/main" id="{461D155A-2F04-43A8-80C6-7D6347EA50BB}"/>
              </a:ext>
            </a:extLst>
          </p:cNvPr>
          <p:cNvSpPr>
            <a:spLocks noEditPoints="1"/>
          </p:cNvSpPr>
          <p:nvPr/>
        </p:nvSpPr>
        <p:spPr bwMode="auto">
          <a:xfrm>
            <a:off x="3198813" y="5275263"/>
            <a:ext cx="531812" cy="701675"/>
          </a:xfrm>
          <a:custGeom>
            <a:avLst/>
            <a:gdLst>
              <a:gd name="T0" fmla="*/ 441504 w 53"/>
              <a:gd name="T1" fmla="*/ 240574 h 70"/>
              <a:gd name="T2" fmla="*/ 451538 w 53"/>
              <a:gd name="T3" fmla="*/ 250598 h 70"/>
              <a:gd name="T4" fmla="*/ 421436 w 53"/>
              <a:gd name="T5" fmla="*/ 340814 h 70"/>
              <a:gd name="T6" fmla="*/ 260889 w 53"/>
              <a:gd name="T7" fmla="*/ 471125 h 70"/>
              <a:gd name="T8" fmla="*/ 110376 w 53"/>
              <a:gd name="T9" fmla="*/ 340814 h 70"/>
              <a:gd name="T10" fmla="*/ 80274 w 53"/>
              <a:gd name="T11" fmla="*/ 250598 h 70"/>
              <a:gd name="T12" fmla="*/ 90308 w 53"/>
              <a:gd name="T13" fmla="*/ 240574 h 70"/>
              <a:gd name="T14" fmla="*/ 90308 w 53"/>
              <a:gd name="T15" fmla="*/ 220526 h 70"/>
              <a:gd name="T16" fmla="*/ 30103 w 53"/>
              <a:gd name="T17" fmla="*/ 170407 h 70"/>
              <a:gd name="T18" fmla="*/ 160547 w 53"/>
              <a:gd name="T19" fmla="*/ 20048 h 70"/>
              <a:gd name="T20" fmla="*/ 210718 w 53"/>
              <a:gd name="T21" fmla="*/ 150359 h 70"/>
              <a:gd name="T22" fmla="*/ 260889 w 53"/>
              <a:gd name="T23" fmla="*/ 0 h 70"/>
              <a:gd name="T24" fmla="*/ 311060 w 53"/>
              <a:gd name="T25" fmla="*/ 150359 h 70"/>
              <a:gd name="T26" fmla="*/ 361231 w 53"/>
              <a:gd name="T27" fmla="*/ 20048 h 70"/>
              <a:gd name="T28" fmla="*/ 481641 w 53"/>
              <a:gd name="T29" fmla="*/ 170407 h 70"/>
              <a:gd name="T30" fmla="*/ 441504 w 53"/>
              <a:gd name="T31" fmla="*/ 220526 h 70"/>
              <a:gd name="T32" fmla="*/ 381299 w 53"/>
              <a:gd name="T33" fmla="*/ 230550 h 70"/>
              <a:gd name="T34" fmla="*/ 140479 w 53"/>
              <a:gd name="T35" fmla="*/ 260622 h 70"/>
              <a:gd name="T36" fmla="*/ 110376 w 53"/>
              <a:gd name="T37" fmla="*/ 260622 h 70"/>
              <a:gd name="T38" fmla="*/ 110376 w 53"/>
              <a:gd name="T39" fmla="*/ 300718 h 70"/>
              <a:gd name="T40" fmla="*/ 140479 w 53"/>
              <a:gd name="T41" fmla="*/ 320766 h 70"/>
              <a:gd name="T42" fmla="*/ 190650 w 53"/>
              <a:gd name="T43" fmla="*/ 410981 h 70"/>
              <a:gd name="T44" fmla="*/ 341162 w 53"/>
              <a:gd name="T45" fmla="*/ 410981 h 70"/>
              <a:gd name="T46" fmla="*/ 391333 w 53"/>
              <a:gd name="T47" fmla="*/ 320766 h 70"/>
              <a:gd name="T48" fmla="*/ 411402 w 53"/>
              <a:gd name="T49" fmla="*/ 300718 h 70"/>
              <a:gd name="T50" fmla="*/ 421436 w 53"/>
              <a:gd name="T51" fmla="*/ 260622 h 70"/>
              <a:gd name="T52" fmla="*/ 391333 w 53"/>
              <a:gd name="T53" fmla="*/ 260622 h 70"/>
              <a:gd name="T54" fmla="*/ 70239 w 53"/>
              <a:gd name="T55" fmla="*/ 471125 h 70"/>
              <a:gd name="T56" fmla="*/ 100342 w 53"/>
              <a:gd name="T57" fmla="*/ 701675 h 70"/>
              <a:gd name="T58" fmla="*/ 70239 w 53"/>
              <a:gd name="T59" fmla="*/ 471125 h 70"/>
              <a:gd name="T60" fmla="*/ 140479 w 53"/>
              <a:gd name="T61" fmla="*/ 471125 h 70"/>
              <a:gd name="T62" fmla="*/ 381299 w 53"/>
              <a:gd name="T63" fmla="*/ 471125 h 70"/>
              <a:gd name="T64" fmla="*/ 140479 w 53"/>
              <a:gd name="T65" fmla="*/ 571364 h 70"/>
              <a:gd name="T66" fmla="*/ 431470 w 53"/>
              <a:gd name="T67" fmla="*/ 471125 h 70"/>
              <a:gd name="T68" fmla="*/ 531812 w 53"/>
              <a:gd name="T69" fmla="*/ 701675 h 70"/>
              <a:gd name="T70" fmla="*/ 431470 w 53"/>
              <a:gd name="T71" fmla="*/ 471125 h 70"/>
              <a:gd name="T72" fmla="*/ 140479 w 53"/>
              <a:gd name="T73" fmla="*/ 701675 h 70"/>
              <a:gd name="T74" fmla="*/ 381299 w 53"/>
              <a:gd name="T75" fmla="*/ 631508 h 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"/>
              <a:gd name="T115" fmla="*/ 0 h 70"/>
              <a:gd name="T116" fmla="*/ 53 w 53"/>
              <a:gd name="T117" fmla="*/ 70 h 7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" h="70">
                <a:moveTo>
                  <a:pt x="44" y="24"/>
                </a:moveTo>
                <a:cubicBezTo>
                  <a:pt x="44" y="24"/>
                  <a:pt x="44" y="24"/>
                  <a:pt x="44" y="24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7"/>
                  <a:pt x="45" y="29"/>
                  <a:pt x="44" y="31"/>
                </a:cubicBezTo>
                <a:cubicBezTo>
                  <a:pt x="43" y="32"/>
                  <a:pt x="43" y="33"/>
                  <a:pt x="42" y="34"/>
                </a:cubicBezTo>
                <a:cubicBezTo>
                  <a:pt x="40" y="37"/>
                  <a:pt x="38" y="40"/>
                  <a:pt x="36" y="43"/>
                </a:cubicBezTo>
                <a:cubicBezTo>
                  <a:pt x="33" y="45"/>
                  <a:pt x="30" y="47"/>
                  <a:pt x="26" y="47"/>
                </a:cubicBezTo>
                <a:cubicBezTo>
                  <a:pt x="23" y="47"/>
                  <a:pt x="20" y="45"/>
                  <a:pt x="17" y="43"/>
                </a:cubicBezTo>
                <a:cubicBezTo>
                  <a:pt x="14" y="40"/>
                  <a:pt x="12" y="37"/>
                  <a:pt x="11" y="34"/>
                </a:cubicBezTo>
                <a:cubicBezTo>
                  <a:pt x="10" y="33"/>
                  <a:pt x="9" y="32"/>
                  <a:pt x="9" y="31"/>
                </a:cubicBezTo>
                <a:cubicBezTo>
                  <a:pt x="8" y="29"/>
                  <a:pt x="8" y="28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3"/>
                  <a:pt x="9" y="23"/>
                  <a:pt x="9" y="22"/>
                </a:cubicBezTo>
                <a:cubicBezTo>
                  <a:pt x="7" y="22"/>
                  <a:pt x="5" y="21"/>
                  <a:pt x="3" y="21"/>
                </a:cubicBezTo>
                <a:cubicBezTo>
                  <a:pt x="3" y="20"/>
                  <a:pt x="3" y="19"/>
                  <a:pt x="3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1"/>
                  <a:pt x="10" y="5"/>
                  <a:pt x="16" y="2"/>
                </a:cubicBezTo>
                <a:cubicBezTo>
                  <a:pt x="19" y="15"/>
                  <a:pt x="19" y="15"/>
                  <a:pt x="19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4" y="0"/>
                  <a:pt x="26" y="0"/>
                </a:cubicBezTo>
                <a:cubicBezTo>
                  <a:pt x="27" y="0"/>
                  <a:pt x="29" y="0"/>
                  <a:pt x="31" y="0"/>
                </a:cubicBezTo>
                <a:cubicBezTo>
                  <a:pt x="31" y="15"/>
                  <a:pt x="31" y="15"/>
                  <a:pt x="31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6" y="2"/>
                  <a:pt x="36" y="2"/>
                  <a:pt x="36" y="2"/>
                </a:cubicBezTo>
                <a:cubicBezTo>
                  <a:pt x="42" y="5"/>
                  <a:pt x="46" y="11"/>
                  <a:pt x="46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9"/>
                  <a:pt x="48" y="20"/>
                  <a:pt x="48" y="21"/>
                </a:cubicBezTo>
                <a:cubicBezTo>
                  <a:pt x="47" y="21"/>
                  <a:pt x="45" y="22"/>
                  <a:pt x="44" y="22"/>
                </a:cubicBezTo>
                <a:cubicBezTo>
                  <a:pt x="44" y="23"/>
                  <a:pt x="44" y="23"/>
                  <a:pt x="44" y="24"/>
                </a:cubicBezTo>
                <a:close/>
                <a:moveTo>
                  <a:pt x="38" y="23"/>
                </a:moveTo>
                <a:cubicBezTo>
                  <a:pt x="31" y="24"/>
                  <a:pt x="23" y="24"/>
                  <a:pt x="16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3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8"/>
                  <a:pt x="11" y="29"/>
                  <a:pt x="11" y="30"/>
                </a:cubicBezTo>
                <a:cubicBezTo>
                  <a:pt x="12" y="31"/>
                  <a:pt x="12" y="31"/>
                  <a:pt x="13" y="31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6"/>
                  <a:pt x="17" y="39"/>
                  <a:pt x="19" y="41"/>
                </a:cubicBezTo>
                <a:cubicBezTo>
                  <a:pt x="21" y="43"/>
                  <a:pt x="24" y="44"/>
                  <a:pt x="26" y="44"/>
                </a:cubicBezTo>
                <a:cubicBezTo>
                  <a:pt x="29" y="44"/>
                  <a:pt x="32" y="43"/>
                  <a:pt x="34" y="41"/>
                </a:cubicBezTo>
                <a:cubicBezTo>
                  <a:pt x="36" y="39"/>
                  <a:pt x="38" y="36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41" y="31"/>
                  <a:pt x="41" y="31"/>
                  <a:pt x="41" y="30"/>
                </a:cubicBezTo>
                <a:cubicBezTo>
                  <a:pt x="42" y="29"/>
                  <a:pt x="42" y="28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1" y="26"/>
                  <a:pt x="40" y="26"/>
                  <a:pt x="39" y="26"/>
                </a:cubicBezTo>
                <a:cubicBezTo>
                  <a:pt x="38" y="23"/>
                  <a:pt x="38" y="23"/>
                  <a:pt x="38" y="23"/>
                </a:cubicBezTo>
                <a:close/>
                <a:moveTo>
                  <a:pt x="7" y="47"/>
                </a:moveTo>
                <a:cubicBezTo>
                  <a:pt x="8" y="47"/>
                  <a:pt x="9" y="47"/>
                  <a:pt x="10" y="47"/>
                </a:cubicBezTo>
                <a:cubicBezTo>
                  <a:pt x="10" y="70"/>
                  <a:pt x="10" y="70"/>
                  <a:pt x="1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3"/>
                  <a:pt x="1" y="53"/>
                  <a:pt x="7" y="47"/>
                </a:cubicBezTo>
                <a:close/>
                <a:moveTo>
                  <a:pt x="14" y="47"/>
                </a:moveTo>
                <a:cubicBezTo>
                  <a:pt x="14" y="47"/>
                  <a:pt x="14" y="47"/>
                  <a:pt x="14" y="47"/>
                </a:cubicBezTo>
                <a:cubicBezTo>
                  <a:pt x="17" y="50"/>
                  <a:pt x="21" y="52"/>
                  <a:pt x="26" y="52"/>
                </a:cubicBezTo>
                <a:cubicBezTo>
                  <a:pt x="31" y="52"/>
                  <a:pt x="35" y="50"/>
                  <a:pt x="38" y="47"/>
                </a:cubicBezTo>
                <a:cubicBezTo>
                  <a:pt x="38" y="57"/>
                  <a:pt x="38" y="57"/>
                  <a:pt x="38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47"/>
                  <a:pt x="14" y="47"/>
                  <a:pt x="14" y="47"/>
                </a:cubicBezTo>
                <a:close/>
                <a:moveTo>
                  <a:pt x="43" y="47"/>
                </a:moveTo>
                <a:cubicBezTo>
                  <a:pt x="43" y="47"/>
                  <a:pt x="44" y="47"/>
                  <a:pt x="45" y="47"/>
                </a:cubicBezTo>
                <a:cubicBezTo>
                  <a:pt x="50" y="51"/>
                  <a:pt x="53" y="62"/>
                  <a:pt x="5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47"/>
                  <a:pt x="43" y="47"/>
                  <a:pt x="43" y="47"/>
                </a:cubicBezTo>
                <a:close/>
                <a:moveTo>
                  <a:pt x="38" y="70"/>
                </a:move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38" y="63"/>
                  <a:pt x="38" y="63"/>
                  <a:pt x="38" y="63"/>
                </a:cubicBezTo>
                <a:lnTo>
                  <a:pt x="38" y="7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4" name="Freeform 103">
            <a:extLst>
              <a:ext uri="{FF2B5EF4-FFF2-40B4-BE49-F238E27FC236}">
                <a16:creationId xmlns:a16="http://schemas.microsoft.com/office/drawing/2014/main" id="{EAB03267-E9A1-49A7-B27B-62067B2C2863}"/>
              </a:ext>
            </a:extLst>
          </p:cNvPr>
          <p:cNvSpPr>
            <a:spLocks noEditPoints="1"/>
          </p:cNvSpPr>
          <p:nvPr/>
        </p:nvSpPr>
        <p:spPr bwMode="auto">
          <a:xfrm>
            <a:off x="1003300" y="5295900"/>
            <a:ext cx="690563" cy="642938"/>
          </a:xfrm>
          <a:custGeom>
            <a:avLst/>
            <a:gdLst>
              <a:gd name="T0" fmla="*/ 320261 w 69"/>
              <a:gd name="T1" fmla="*/ 552525 h 64"/>
              <a:gd name="T2" fmla="*/ 380310 w 69"/>
              <a:gd name="T3" fmla="*/ 482204 h 64"/>
              <a:gd name="T4" fmla="*/ 450367 w 69"/>
              <a:gd name="T5" fmla="*/ 411882 h 64"/>
              <a:gd name="T6" fmla="*/ 390318 w 69"/>
              <a:gd name="T7" fmla="*/ 411882 h 64"/>
              <a:gd name="T8" fmla="*/ 460375 w 69"/>
              <a:gd name="T9" fmla="*/ 281285 h 64"/>
              <a:gd name="T10" fmla="*/ 340277 w 69"/>
              <a:gd name="T11" fmla="*/ 281285 h 64"/>
              <a:gd name="T12" fmla="*/ 430351 w 69"/>
              <a:gd name="T13" fmla="*/ 160735 h 64"/>
              <a:gd name="T14" fmla="*/ 280228 w 69"/>
              <a:gd name="T15" fmla="*/ 160735 h 64"/>
              <a:gd name="T16" fmla="*/ 260212 w 69"/>
              <a:gd name="T17" fmla="*/ 331515 h 64"/>
              <a:gd name="T18" fmla="*/ 350286 w 69"/>
              <a:gd name="T19" fmla="*/ 341561 h 64"/>
              <a:gd name="T20" fmla="*/ 340277 w 69"/>
              <a:gd name="T21" fmla="*/ 411882 h 64"/>
              <a:gd name="T22" fmla="*/ 280228 w 69"/>
              <a:gd name="T23" fmla="*/ 411882 h 64"/>
              <a:gd name="T24" fmla="*/ 300245 w 69"/>
              <a:gd name="T25" fmla="*/ 482204 h 64"/>
              <a:gd name="T26" fmla="*/ 320261 w 69"/>
              <a:gd name="T27" fmla="*/ 552525 h 64"/>
              <a:gd name="T28" fmla="*/ 360294 w 69"/>
              <a:gd name="T29" fmla="*/ 642938 h 64"/>
              <a:gd name="T30" fmla="*/ 430351 w 69"/>
              <a:gd name="T31" fmla="*/ 542479 h 64"/>
              <a:gd name="T32" fmla="*/ 490400 w 69"/>
              <a:gd name="T33" fmla="*/ 431974 h 64"/>
              <a:gd name="T34" fmla="*/ 520424 w 69"/>
              <a:gd name="T35" fmla="*/ 482204 h 64"/>
              <a:gd name="T36" fmla="*/ 600490 w 69"/>
              <a:gd name="T37" fmla="*/ 241102 h 64"/>
              <a:gd name="T38" fmla="*/ 620506 w 69"/>
              <a:gd name="T39" fmla="*/ 231056 h 64"/>
              <a:gd name="T40" fmla="*/ 580473 w 69"/>
              <a:gd name="T41" fmla="*/ 592708 h 64"/>
              <a:gd name="T42" fmla="*/ 610498 w 69"/>
              <a:gd name="T43" fmla="*/ 632892 h 64"/>
              <a:gd name="T44" fmla="*/ 490400 w 69"/>
              <a:gd name="T45" fmla="*/ 642938 h 64"/>
              <a:gd name="T46" fmla="*/ 360294 w 69"/>
              <a:gd name="T47" fmla="*/ 642938 h 64"/>
              <a:gd name="T48" fmla="*/ 330269 w 69"/>
              <a:gd name="T49" fmla="*/ 0 h 64"/>
              <a:gd name="T50" fmla="*/ 270220 w 69"/>
              <a:gd name="T51" fmla="*/ 100459 h 64"/>
              <a:gd name="T52" fmla="*/ 210171 w 69"/>
              <a:gd name="T53" fmla="*/ 210964 h 64"/>
              <a:gd name="T54" fmla="*/ 180147 w 69"/>
              <a:gd name="T55" fmla="*/ 160735 h 64"/>
              <a:gd name="T56" fmla="*/ 90073 w 69"/>
              <a:gd name="T57" fmla="*/ 381744 h 64"/>
              <a:gd name="T58" fmla="*/ 70057 w 69"/>
              <a:gd name="T59" fmla="*/ 401836 h 64"/>
              <a:gd name="T60" fmla="*/ 110090 w 69"/>
              <a:gd name="T61" fmla="*/ 50230 h 64"/>
              <a:gd name="T62" fmla="*/ 80065 w 69"/>
              <a:gd name="T63" fmla="*/ 10046 h 64"/>
              <a:gd name="T64" fmla="*/ 200163 w 69"/>
              <a:gd name="T65" fmla="*/ 0 h 64"/>
              <a:gd name="T66" fmla="*/ 330269 w 69"/>
              <a:gd name="T67" fmla="*/ 0 h 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9"/>
              <a:gd name="T103" fmla="*/ 0 h 64"/>
              <a:gd name="T104" fmla="*/ 69 w 69"/>
              <a:gd name="T105" fmla="*/ 64 h 6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9" h="64">
                <a:moveTo>
                  <a:pt x="32" y="55"/>
                </a:moveTo>
                <a:cubicBezTo>
                  <a:pt x="38" y="48"/>
                  <a:pt x="38" y="48"/>
                  <a:pt x="38" y="48"/>
                </a:cubicBezTo>
                <a:cubicBezTo>
                  <a:pt x="45" y="41"/>
                  <a:pt x="45" y="41"/>
                  <a:pt x="45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46" y="28"/>
                  <a:pt x="46" y="28"/>
                  <a:pt x="46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43" y="16"/>
                  <a:pt x="43" y="16"/>
                  <a:pt x="43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6" y="33"/>
                  <a:pt x="26" y="33"/>
                  <a:pt x="26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4" y="41"/>
                  <a:pt x="34" y="41"/>
                  <a:pt x="34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30" y="48"/>
                  <a:pt x="30" y="48"/>
                  <a:pt x="30" y="48"/>
                </a:cubicBezTo>
                <a:cubicBezTo>
                  <a:pt x="32" y="55"/>
                  <a:pt x="32" y="55"/>
                  <a:pt x="32" y="55"/>
                </a:cubicBezTo>
                <a:close/>
                <a:moveTo>
                  <a:pt x="36" y="64"/>
                </a:moveTo>
                <a:cubicBezTo>
                  <a:pt x="43" y="54"/>
                  <a:pt x="43" y="54"/>
                  <a:pt x="43" y="54"/>
                </a:cubicBezTo>
                <a:cubicBezTo>
                  <a:pt x="49" y="43"/>
                  <a:pt x="49" y="43"/>
                  <a:pt x="49" y="43"/>
                </a:cubicBezTo>
                <a:cubicBezTo>
                  <a:pt x="52" y="48"/>
                  <a:pt x="52" y="48"/>
                  <a:pt x="52" y="48"/>
                </a:cubicBezTo>
                <a:cubicBezTo>
                  <a:pt x="59" y="41"/>
                  <a:pt x="62" y="32"/>
                  <a:pt x="60" y="24"/>
                </a:cubicBezTo>
                <a:cubicBezTo>
                  <a:pt x="62" y="23"/>
                  <a:pt x="62" y="23"/>
                  <a:pt x="62" y="23"/>
                </a:cubicBezTo>
                <a:cubicBezTo>
                  <a:pt x="69" y="35"/>
                  <a:pt x="69" y="48"/>
                  <a:pt x="58" y="59"/>
                </a:cubicBezTo>
                <a:cubicBezTo>
                  <a:pt x="61" y="63"/>
                  <a:pt x="61" y="63"/>
                  <a:pt x="61" y="63"/>
                </a:cubicBezTo>
                <a:cubicBezTo>
                  <a:pt x="49" y="64"/>
                  <a:pt x="49" y="64"/>
                  <a:pt x="49" y="64"/>
                </a:cubicBezTo>
                <a:cubicBezTo>
                  <a:pt x="36" y="64"/>
                  <a:pt x="36" y="64"/>
                  <a:pt x="36" y="64"/>
                </a:cubicBezTo>
                <a:close/>
                <a:moveTo>
                  <a:pt x="33" y="0"/>
                </a:moveTo>
                <a:cubicBezTo>
                  <a:pt x="27" y="10"/>
                  <a:pt x="27" y="10"/>
                  <a:pt x="27" y="10"/>
                </a:cubicBezTo>
                <a:cubicBezTo>
                  <a:pt x="21" y="21"/>
                  <a:pt x="21" y="21"/>
                  <a:pt x="21" y="21"/>
                </a:cubicBezTo>
                <a:cubicBezTo>
                  <a:pt x="18" y="16"/>
                  <a:pt x="18" y="16"/>
                  <a:pt x="18" y="16"/>
                </a:cubicBezTo>
                <a:cubicBezTo>
                  <a:pt x="11" y="22"/>
                  <a:pt x="7" y="30"/>
                  <a:pt x="9" y="38"/>
                </a:cubicBezTo>
                <a:cubicBezTo>
                  <a:pt x="7" y="40"/>
                  <a:pt x="7" y="40"/>
                  <a:pt x="7" y="40"/>
                </a:cubicBezTo>
                <a:cubicBezTo>
                  <a:pt x="0" y="28"/>
                  <a:pt x="1" y="15"/>
                  <a:pt x="11" y="5"/>
                </a:cubicBezTo>
                <a:cubicBezTo>
                  <a:pt x="8" y="1"/>
                  <a:pt x="8" y="1"/>
                  <a:pt x="8" y="1"/>
                </a:cubicBezTo>
                <a:cubicBezTo>
                  <a:pt x="20" y="0"/>
                  <a:pt x="20" y="0"/>
                  <a:pt x="20" y="0"/>
                </a:cubicBezTo>
                <a:lnTo>
                  <a:pt x="33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5" name="Freeform 104">
            <a:extLst>
              <a:ext uri="{FF2B5EF4-FFF2-40B4-BE49-F238E27FC236}">
                <a16:creationId xmlns:a16="http://schemas.microsoft.com/office/drawing/2014/main" id="{B5C68918-570C-4441-887F-5A419D010377}"/>
              </a:ext>
            </a:extLst>
          </p:cNvPr>
          <p:cNvSpPr>
            <a:spLocks noEditPoints="1"/>
          </p:cNvSpPr>
          <p:nvPr/>
        </p:nvSpPr>
        <p:spPr bwMode="auto">
          <a:xfrm>
            <a:off x="3189288" y="4283075"/>
            <a:ext cx="641350" cy="631825"/>
          </a:xfrm>
          <a:custGeom>
            <a:avLst/>
            <a:gdLst>
              <a:gd name="T0" fmla="*/ 531118 w 64"/>
              <a:gd name="T1" fmla="*/ 320927 h 63"/>
              <a:gd name="T2" fmla="*/ 110232 w 64"/>
              <a:gd name="T3" fmla="*/ 320927 h 63"/>
              <a:gd name="T4" fmla="*/ 180380 w 64"/>
              <a:gd name="T5" fmla="*/ 381101 h 63"/>
              <a:gd name="T6" fmla="*/ 180380 w 64"/>
              <a:gd name="T7" fmla="*/ 381101 h 63"/>
              <a:gd name="T8" fmla="*/ 160338 w 64"/>
              <a:gd name="T9" fmla="*/ 90261 h 63"/>
              <a:gd name="T10" fmla="*/ 200422 w 64"/>
              <a:gd name="T11" fmla="*/ 110319 h 63"/>
              <a:gd name="T12" fmla="*/ 200422 w 64"/>
              <a:gd name="T13" fmla="*/ 60174 h 63"/>
              <a:gd name="T14" fmla="*/ 50105 w 64"/>
              <a:gd name="T15" fmla="*/ 160463 h 63"/>
              <a:gd name="T16" fmla="*/ 90190 w 64"/>
              <a:gd name="T17" fmla="*/ 240695 h 63"/>
              <a:gd name="T18" fmla="*/ 140295 w 64"/>
              <a:gd name="T19" fmla="*/ 160463 h 63"/>
              <a:gd name="T20" fmla="*/ 50105 w 64"/>
              <a:gd name="T21" fmla="*/ 160463 h 63"/>
              <a:gd name="T22" fmla="*/ 40084 w 64"/>
              <a:gd name="T23" fmla="*/ 290840 h 63"/>
              <a:gd name="T24" fmla="*/ 80169 w 64"/>
              <a:gd name="T25" fmla="*/ 320927 h 63"/>
              <a:gd name="T26" fmla="*/ 40084 w 64"/>
              <a:gd name="T27" fmla="*/ 340985 h 63"/>
              <a:gd name="T28" fmla="*/ 50105 w 64"/>
              <a:gd name="T29" fmla="*/ 471362 h 63"/>
              <a:gd name="T30" fmla="*/ 140295 w 64"/>
              <a:gd name="T31" fmla="*/ 471362 h 63"/>
              <a:gd name="T32" fmla="*/ 90190 w 64"/>
              <a:gd name="T33" fmla="*/ 391130 h 63"/>
              <a:gd name="T34" fmla="*/ 50105 w 64"/>
              <a:gd name="T35" fmla="*/ 471362 h 63"/>
              <a:gd name="T36" fmla="*/ 200422 w 64"/>
              <a:gd name="T37" fmla="*/ 571651 h 63"/>
              <a:gd name="T38" fmla="*/ 200422 w 64"/>
              <a:gd name="T39" fmla="*/ 521506 h 63"/>
              <a:gd name="T40" fmla="*/ 160338 w 64"/>
              <a:gd name="T41" fmla="*/ 541564 h 63"/>
              <a:gd name="T42" fmla="*/ 320675 w 64"/>
              <a:gd name="T43" fmla="*/ 631825 h 63"/>
              <a:gd name="T44" fmla="*/ 270570 w 64"/>
              <a:gd name="T45" fmla="*/ 551593 h 63"/>
              <a:gd name="T46" fmla="*/ 370780 w 64"/>
              <a:gd name="T47" fmla="*/ 551593 h 63"/>
              <a:gd name="T48" fmla="*/ 320675 w 64"/>
              <a:gd name="T49" fmla="*/ 631825 h 63"/>
              <a:gd name="T50" fmla="*/ 481013 w 64"/>
              <a:gd name="T51" fmla="*/ 551593 h 63"/>
              <a:gd name="T52" fmla="*/ 440928 w 64"/>
              <a:gd name="T53" fmla="*/ 521506 h 63"/>
              <a:gd name="T54" fmla="*/ 440928 w 64"/>
              <a:gd name="T55" fmla="*/ 571651 h 63"/>
              <a:gd name="T56" fmla="*/ 591245 w 64"/>
              <a:gd name="T57" fmla="*/ 481390 h 63"/>
              <a:gd name="T58" fmla="*/ 551160 w 64"/>
              <a:gd name="T59" fmla="*/ 401159 h 63"/>
              <a:gd name="T60" fmla="*/ 501055 w 64"/>
              <a:gd name="T61" fmla="*/ 481390 h 63"/>
              <a:gd name="T62" fmla="*/ 591245 w 64"/>
              <a:gd name="T63" fmla="*/ 481390 h 63"/>
              <a:gd name="T64" fmla="*/ 601266 w 64"/>
              <a:gd name="T65" fmla="*/ 340985 h 63"/>
              <a:gd name="T66" fmla="*/ 561181 w 64"/>
              <a:gd name="T67" fmla="*/ 320927 h 63"/>
              <a:gd name="T68" fmla="*/ 601266 w 64"/>
              <a:gd name="T69" fmla="*/ 290840 h 63"/>
              <a:gd name="T70" fmla="*/ 591245 w 64"/>
              <a:gd name="T71" fmla="*/ 160463 h 63"/>
              <a:gd name="T72" fmla="*/ 501055 w 64"/>
              <a:gd name="T73" fmla="*/ 160463 h 63"/>
              <a:gd name="T74" fmla="*/ 551160 w 64"/>
              <a:gd name="T75" fmla="*/ 240695 h 63"/>
              <a:gd name="T76" fmla="*/ 591245 w 64"/>
              <a:gd name="T77" fmla="*/ 160463 h 63"/>
              <a:gd name="T78" fmla="*/ 440928 w 64"/>
              <a:gd name="T79" fmla="*/ 70203 h 63"/>
              <a:gd name="T80" fmla="*/ 440928 w 64"/>
              <a:gd name="T81" fmla="*/ 110319 h 63"/>
              <a:gd name="T82" fmla="*/ 481013 w 64"/>
              <a:gd name="T83" fmla="*/ 90261 h 63"/>
              <a:gd name="T84" fmla="*/ 320675 w 64"/>
              <a:gd name="T85" fmla="*/ 0 h 63"/>
              <a:gd name="T86" fmla="*/ 370780 w 64"/>
              <a:gd name="T87" fmla="*/ 80232 h 63"/>
              <a:gd name="T88" fmla="*/ 270570 w 64"/>
              <a:gd name="T89" fmla="*/ 80232 h 63"/>
              <a:gd name="T90" fmla="*/ 320675 w 64"/>
              <a:gd name="T91" fmla="*/ 0 h 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3"/>
              <a:gd name="T140" fmla="*/ 64 w 64"/>
              <a:gd name="T141" fmla="*/ 63 h 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3">
                <a:moveTo>
                  <a:pt x="32" y="11"/>
                </a:moveTo>
                <a:cubicBezTo>
                  <a:pt x="43" y="11"/>
                  <a:pt x="53" y="20"/>
                  <a:pt x="53" y="32"/>
                </a:cubicBezTo>
                <a:cubicBezTo>
                  <a:pt x="53" y="43"/>
                  <a:pt x="43" y="52"/>
                  <a:pt x="32" y="52"/>
                </a:cubicBezTo>
                <a:cubicBezTo>
                  <a:pt x="21" y="52"/>
                  <a:pt x="11" y="43"/>
                  <a:pt x="11" y="32"/>
                </a:cubicBezTo>
                <a:cubicBezTo>
                  <a:pt x="11" y="20"/>
                  <a:pt x="21" y="11"/>
                  <a:pt x="32" y="11"/>
                </a:cubicBezTo>
                <a:close/>
                <a:moveTo>
                  <a:pt x="18" y="38"/>
                </a:moveTo>
                <a:cubicBezTo>
                  <a:pt x="17" y="25"/>
                  <a:pt x="28" y="17"/>
                  <a:pt x="42" y="19"/>
                </a:cubicBezTo>
                <a:cubicBezTo>
                  <a:pt x="28" y="8"/>
                  <a:pt x="12" y="23"/>
                  <a:pt x="18" y="38"/>
                </a:cubicBezTo>
                <a:close/>
                <a:moveTo>
                  <a:pt x="16" y="4"/>
                </a:moveTo>
                <a:cubicBezTo>
                  <a:pt x="16" y="9"/>
                  <a:pt x="16" y="9"/>
                  <a:pt x="16" y="9"/>
                </a:cubicBezTo>
                <a:cubicBezTo>
                  <a:pt x="16" y="13"/>
                  <a:pt x="16" y="13"/>
                  <a:pt x="16" y="13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9"/>
                  <a:pt x="24" y="9"/>
                  <a:pt x="24" y="9"/>
                </a:cubicBezTo>
                <a:cubicBezTo>
                  <a:pt x="20" y="6"/>
                  <a:pt x="20" y="6"/>
                  <a:pt x="20" y="6"/>
                </a:cubicBezTo>
                <a:cubicBezTo>
                  <a:pt x="16" y="4"/>
                  <a:pt x="16" y="4"/>
                  <a:pt x="16" y="4"/>
                </a:cubicBezTo>
                <a:close/>
                <a:moveTo>
                  <a:pt x="5" y="16"/>
                </a:moveTo>
                <a:cubicBezTo>
                  <a:pt x="7" y="20"/>
                  <a:pt x="7" y="20"/>
                  <a:pt x="7" y="20"/>
                </a:cubicBezTo>
                <a:cubicBezTo>
                  <a:pt x="9" y="24"/>
                  <a:pt x="9" y="24"/>
                  <a:pt x="9" y="24"/>
                </a:cubicBezTo>
                <a:cubicBezTo>
                  <a:pt x="11" y="20"/>
                  <a:pt x="11" y="20"/>
                  <a:pt x="11" y="20"/>
                </a:cubicBezTo>
                <a:cubicBezTo>
                  <a:pt x="14" y="16"/>
                  <a:pt x="14" y="16"/>
                  <a:pt x="14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5" y="16"/>
                  <a:pt x="5" y="16"/>
                  <a:pt x="5" y="16"/>
                </a:cubicBezTo>
                <a:close/>
                <a:moveTo>
                  <a:pt x="0" y="32"/>
                </a:moveTo>
                <a:cubicBezTo>
                  <a:pt x="4" y="29"/>
                  <a:pt x="4" y="29"/>
                  <a:pt x="4" y="29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4"/>
                  <a:pt x="4" y="34"/>
                  <a:pt x="4" y="34"/>
                </a:cubicBezTo>
                <a:cubicBezTo>
                  <a:pt x="0" y="32"/>
                  <a:pt x="0" y="32"/>
                  <a:pt x="0" y="32"/>
                </a:cubicBezTo>
                <a:close/>
                <a:moveTo>
                  <a:pt x="5" y="47"/>
                </a:moveTo>
                <a:cubicBezTo>
                  <a:pt x="9" y="47"/>
                  <a:pt x="9" y="47"/>
                  <a:pt x="9" y="47"/>
                </a:cubicBezTo>
                <a:cubicBezTo>
                  <a:pt x="14" y="47"/>
                  <a:pt x="14" y="47"/>
                  <a:pt x="14" y="47"/>
                </a:cubicBezTo>
                <a:cubicBezTo>
                  <a:pt x="11" y="43"/>
                  <a:pt x="11" y="43"/>
                  <a:pt x="11" y="43"/>
                </a:cubicBezTo>
                <a:cubicBezTo>
                  <a:pt x="9" y="39"/>
                  <a:pt x="9" y="39"/>
                  <a:pt x="9" y="39"/>
                </a:cubicBezTo>
                <a:cubicBezTo>
                  <a:pt x="7" y="43"/>
                  <a:pt x="7" y="43"/>
                  <a:pt x="7" y="43"/>
                </a:cubicBezTo>
                <a:cubicBezTo>
                  <a:pt x="5" y="47"/>
                  <a:pt x="5" y="47"/>
                  <a:pt x="5" y="47"/>
                </a:cubicBezTo>
                <a:close/>
                <a:moveTo>
                  <a:pt x="16" y="59"/>
                </a:moveTo>
                <a:cubicBezTo>
                  <a:pt x="20" y="57"/>
                  <a:pt x="20" y="57"/>
                  <a:pt x="20" y="57"/>
                </a:cubicBezTo>
                <a:cubicBezTo>
                  <a:pt x="24" y="54"/>
                  <a:pt x="24" y="54"/>
                  <a:pt x="24" y="54"/>
                </a:cubicBezTo>
                <a:cubicBezTo>
                  <a:pt x="20" y="52"/>
                  <a:pt x="20" y="52"/>
                  <a:pt x="20" y="52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32" y="63"/>
                </a:moveTo>
                <a:cubicBezTo>
                  <a:pt x="30" y="59"/>
                  <a:pt x="30" y="59"/>
                  <a:pt x="30" y="59"/>
                </a:cubicBezTo>
                <a:cubicBezTo>
                  <a:pt x="27" y="55"/>
                  <a:pt x="27" y="55"/>
                  <a:pt x="27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4" y="59"/>
                  <a:pt x="34" y="59"/>
                  <a:pt x="34" y="59"/>
                </a:cubicBezTo>
                <a:cubicBezTo>
                  <a:pt x="32" y="63"/>
                  <a:pt x="32" y="63"/>
                  <a:pt x="32" y="63"/>
                </a:cubicBezTo>
                <a:close/>
                <a:moveTo>
                  <a:pt x="48" y="59"/>
                </a:moveTo>
                <a:cubicBezTo>
                  <a:pt x="48" y="55"/>
                  <a:pt x="48" y="55"/>
                  <a:pt x="48" y="55"/>
                </a:cubicBezTo>
                <a:cubicBezTo>
                  <a:pt x="48" y="50"/>
                  <a:pt x="48" y="50"/>
                  <a:pt x="48" y="50"/>
                </a:cubicBezTo>
                <a:cubicBezTo>
                  <a:pt x="44" y="52"/>
                  <a:pt x="44" y="52"/>
                  <a:pt x="44" y="52"/>
                </a:cubicBezTo>
                <a:cubicBezTo>
                  <a:pt x="40" y="55"/>
                  <a:pt x="40" y="55"/>
                  <a:pt x="40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8" y="59"/>
                  <a:pt x="48" y="59"/>
                  <a:pt x="48" y="59"/>
                </a:cubicBezTo>
                <a:close/>
                <a:moveTo>
                  <a:pt x="59" y="48"/>
                </a:moveTo>
                <a:cubicBezTo>
                  <a:pt x="57" y="44"/>
                  <a:pt x="57" y="44"/>
                  <a:pt x="57" y="44"/>
                </a:cubicBezTo>
                <a:cubicBezTo>
                  <a:pt x="55" y="40"/>
                  <a:pt x="55" y="40"/>
                  <a:pt x="55" y="40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8"/>
                  <a:pt x="50" y="48"/>
                  <a:pt x="50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9" y="48"/>
                  <a:pt x="59" y="48"/>
                  <a:pt x="59" y="48"/>
                </a:cubicBezTo>
                <a:close/>
                <a:moveTo>
                  <a:pt x="64" y="32"/>
                </a:moveTo>
                <a:cubicBezTo>
                  <a:pt x="60" y="34"/>
                  <a:pt x="60" y="34"/>
                  <a:pt x="60" y="34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7"/>
                  <a:pt x="56" y="27"/>
                  <a:pt x="56" y="27"/>
                </a:cubicBezTo>
                <a:cubicBezTo>
                  <a:pt x="60" y="29"/>
                  <a:pt x="60" y="29"/>
                  <a:pt x="60" y="29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59" y="16"/>
                </a:moveTo>
                <a:cubicBezTo>
                  <a:pt x="55" y="16"/>
                  <a:pt x="55" y="16"/>
                  <a:pt x="55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3" y="20"/>
                  <a:pt x="53" y="20"/>
                  <a:pt x="53" y="20"/>
                </a:cubicBezTo>
                <a:cubicBezTo>
                  <a:pt x="55" y="24"/>
                  <a:pt x="55" y="24"/>
                  <a:pt x="55" y="24"/>
                </a:cubicBezTo>
                <a:cubicBezTo>
                  <a:pt x="57" y="20"/>
                  <a:pt x="57" y="20"/>
                  <a:pt x="57" y="20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48" y="4"/>
                </a:moveTo>
                <a:cubicBezTo>
                  <a:pt x="44" y="7"/>
                  <a:pt x="44" y="7"/>
                  <a:pt x="44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4" y="11"/>
                  <a:pt x="44" y="11"/>
                  <a:pt x="44" y="11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4"/>
                  <a:pt x="48" y="4"/>
                  <a:pt x="48" y="4"/>
                </a:cubicBezTo>
                <a:close/>
                <a:moveTo>
                  <a:pt x="32" y="0"/>
                </a:moveTo>
                <a:cubicBezTo>
                  <a:pt x="34" y="4"/>
                  <a:pt x="34" y="4"/>
                  <a:pt x="34" y="4"/>
                </a:cubicBezTo>
                <a:cubicBezTo>
                  <a:pt x="37" y="8"/>
                  <a:pt x="37" y="8"/>
                  <a:pt x="37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30" y="4"/>
                  <a:pt x="30" y="4"/>
                  <a:pt x="30" y="4"/>
                </a:cubicBezTo>
                <a:lnTo>
                  <a:pt x="32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436" name="组合 53">
            <a:extLst>
              <a:ext uri="{FF2B5EF4-FFF2-40B4-BE49-F238E27FC236}">
                <a16:creationId xmlns:a16="http://schemas.microsoft.com/office/drawing/2014/main" id="{9FAD5871-76B8-4067-BF57-0920A35ECEBE}"/>
              </a:ext>
            </a:extLst>
          </p:cNvPr>
          <p:cNvGrpSpPr>
            <a:grpSpLocks/>
          </p:cNvGrpSpPr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6440" name="Rectangle 6">
              <a:extLst>
                <a:ext uri="{FF2B5EF4-FFF2-40B4-BE49-F238E27FC236}">
                  <a16:creationId xmlns:a16="http://schemas.microsoft.com/office/drawing/2014/main" id="{6AFDA9C0-6E71-43B2-BCC6-97E6EED99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6441" name="Freeform 8">
              <a:extLst>
                <a:ext uri="{FF2B5EF4-FFF2-40B4-BE49-F238E27FC236}">
                  <a16:creationId xmlns:a16="http://schemas.microsoft.com/office/drawing/2014/main" id="{5C23AE39-C29D-45E8-8303-D057E155F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37" name="Rectangle 6">
            <a:extLst>
              <a:ext uri="{FF2B5EF4-FFF2-40B4-BE49-F238E27FC236}">
                <a16:creationId xmlns:a16="http://schemas.microsoft.com/office/drawing/2014/main" id="{0ECA7AEE-353C-4787-AEE6-B8ED85D75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6438" name="Freeform 7">
            <a:extLst>
              <a:ext uri="{FF2B5EF4-FFF2-40B4-BE49-F238E27FC236}">
                <a16:creationId xmlns:a16="http://schemas.microsoft.com/office/drawing/2014/main" id="{F50E7FF1-1A61-48DB-9A05-A799B9BA7125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9" name="文本框 59">
            <a:extLst>
              <a:ext uri="{FF2B5EF4-FFF2-40B4-BE49-F238E27FC236}">
                <a16:creationId xmlns:a16="http://schemas.microsoft.com/office/drawing/2014/main" id="{5E9D13E8-9DB2-44D2-B5D0-FA8E7D362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19504"/>
            <a:ext cx="3349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Alternate icon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59" name="文本框 2">
            <a:extLst>
              <a:ext uri="{FF2B5EF4-FFF2-40B4-BE49-F238E27FC236}">
                <a16:creationId xmlns:a16="http://schemas.microsoft.com/office/drawing/2014/main" id="{C1A4ED05-949A-467C-9934-EC2FB6063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63674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6">
            <a:extLst>
              <a:ext uri="{FF2B5EF4-FFF2-40B4-BE49-F238E27FC236}">
                <a16:creationId xmlns:a16="http://schemas.microsoft.com/office/drawing/2014/main" id="{CA18F3C0-B90D-4E54-BF33-44C21CE914DB}"/>
              </a:ext>
            </a:extLst>
          </p:cNvPr>
          <p:cNvSpPr>
            <a:spLocks/>
          </p:cNvSpPr>
          <p:nvPr/>
        </p:nvSpPr>
        <p:spPr bwMode="auto">
          <a:xfrm>
            <a:off x="5702300" y="0"/>
            <a:ext cx="792163" cy="6858000"/>
          </a:xfrm>
          <a:custGeom>
            <a:avLst/>
            <a:gdLst>
              <a:gd name="T0" fmla="*/ 792163 w 84"/>
              <a:gd name="T1" fmla="*/ 3429000 h 740"/>
              <a:gd name="T2" fmla="*/ 792163 w 84"/>
              <a:gd name="T3" fmla="*/ 6858000 h 740"/>
              <a:gd name="T4" fmla="*/ 122597 w 84"/>
              <a:gd name="T5" fmla="*/ 5838568 h 740"/>
              <a:gd name="T6" fmla="*/ 0 w 84"/>
              <a:gd name="T7" fmla="*/ 5440062 h 740"/>
              <a:gd name="T8" fmla="*/ 0 w 84"/>
              <a:gd name="T9" fmla="*/ 3429000 h 740"/>
              <a:gd name="T10" fmla="*/ 0 w 84"/>
              <a:gd name="T11" fmla="*/ 1427205 h 740"/>
              <a:gd name="T12" fmla="*/ 122597 w 84"/>
              <a:gd name="T13" fmla="*/ 1019432 h 740"/>
              <a:gd name="T14" fmla="*/ 792163 w 84"/>
              <a:gd name="T15" fmla="*/ 0 h 740"/>
              <a:gd name="T16" fmla="*/ 792163 w 84"/>
              <a:gd name="T17" fmla="*/ 3429000 h 7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"/>
              <a:gd name="T28" fmla="*/ 0 h 740"/>
              <a:gd name="T29" fmla="*/ 84 w 84"/>
              <a:gd name="T30" fmla="*/ 740 h 7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" h="740">
                <a:moveTo>
                  <a:pt x="84" y="370"/>
                </a:moveTo>
                <a:cubicBezTo>
                  <a:pt x="84" y="740"/>
                  <a:pt x="84" y="740"/>
                  <a:pt x="84" y="740"/>
                </a:cubicBezTo>
                <a:cubicBezTo>
                  <a:pt x="13" y="630"/>
                  <a:pt x="13" y="630"/>
                  <a:pt x="13" y="630"/>
                </a:cubicBezTo>
                <a:cubicBezTo>
                  <a:pt x="4" y="617"/>
                  <a:pt x="0" y="602"/>
                  <a:pt x="0" y="587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38"/>
                  <a:pt x="4" y="123"/>
                  <a:pt x="13" y="110"/>
                </a:cubicBezTo>
                <a:cubicBezTo>
                  <a:pt x="84" y="0"/>
                  <a:pt x="84" y="0"/>
                  <a:pt x="84" y="0"/>
                </a:cubicBezTo>
                <a:lnTo>
                  <a:pt x="84" y="370"/>
                </a:lnTo>
                <a:close/>
              </a:path>
            </a:pathLst>
          </a:custGeom>
          <a:solidFill>
            <a:srgbClr val="C92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" name="Rectangle 7">
            <a:extLst>
              <a:ext uri="{FF2B5EF4-FFF2-40B4-BE49-F238E27FC236}">
                <a16:creationId xmlns:a16="http://schemas.microsoft.com/office/drawing/2014/main" id="{E0BA7455-9297-4B59-868B-C678E35D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763" y="0"/>
            <a:ext cx="5710237" cy="6858000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3076" name="Freeform 8">
            <a:extLst>
              <a:ext uri="{FF2B5EF4-FFF2-40B4-BE49-F238E27FC236}">
                <a16:creationId xmlns:a16="http://schemas.microsoft.com/office/drawing/2014/main" id="{04D66759-EE59-4F86-B8E0-2B68F811AA4C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49313" cy="6858000"/>
          </a:xfrm>
          <a:custGeom>
            <a:avLst/>
            <a:gdLst>
              <a:gd name="T0" fmla="*/ 0 w 90"/>
              <a:gd name="T1" fmla="*/ 3429000 h 684"/>
              <a:gd name="T2" fmla="*/ 0 w 90"/>
              <a:gd name="T3" fmla="*/ 0 h 684"/>
              <a:gd name="T4" fmla="*/ 736071 w 90"/>
              <a:gd name="T5" fmla="*/ 1012658 h 684"/>
              <a:gd name="T6" fmla="*/ 849313 w 90"/>
              <a:gd name="T7" fmla="*/ 1423737 h 684"/>
              <a:gd name="T8" fmla="*/ 849313 w 90"/>
              <a:gd name="T9" fmla="*/ 3429000 h 684"/>
              <a:gd name="T10" fmla="*/ 849313 w 90"/>
              <a:gd name="T11" fmla="*/ 5444289 h 684"/>
              <a:gd name="T12" fmla="*/ 736071 w 90"/>
              <a:gd name="T13" fmla="*/ 5845342 h 684"/>
              <a:gd name="T14" fmla="*/ 0 w 90"/>
              <a:gd name="T15" fmla="*/ 6858000 h 684"/>
              <a:gd name="T16" fmla="*/ 0 w 90"/>
              <a:gd name="T17" fmla="*/ 3429000 h 6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84"/>
              <a:gd name="T29" fmla="*/ 90 w 90"/>
              <a:gd name="T30" fmla="*/ 684 h 6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84">
                <a:moveTo>
                  <a:pt x="0" y="342"/>
                </a:moveTo>
                <a:cubicBezTo>
                  <a:pt x="0" y="0"/>
                  <a:pt x="0" y="0"/>
                  <a:pt x="0" y="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86" y="113"/>
                  <a:pt x="90" y="127"/>
                  <a:pt x="90" y="142"/>
                </a:cubicBezTo>
                <a:cubicBezTo>
                  <a:pt x="90" y="342"/>
                  <a:pt x="90" y="342"/>
                  <a:pt x="90" y="342"/>
                </a:cubicBezTo>
                <a:cubicBezTo>
                  <a:pt x="90" y="543"/>
                  <a:pt x="90" y="543"/>
                  <a:pt x="90" y="543"/>
                </a:cubicBezTo>
                <a:cubicBezTo>
                  <a:pt x="90" y="557"/>
                  <a:pt x="86" y="571"/>
                  <a:pt x="78" y="583"/>
                </a:cubicBezTo>
                <a:cubicBezTo>
                  <a:pt x="0" y="684"/>
                  <a:pt x="0" y="684"/>
                  <a:pt x="0" y="684"/>
                </a:cubicBezTo>
                <a:lnTo>
                  <a:pt x="0" y="34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" name="矩形 2">
            <a:extLst>
              <a:ext uri="{FF2B5EF4-FFF2-40B4-BE49-F238E27FC236}">
                <a16:creationId xmlns:a16="http://schemas.microsoft.com/office/drawing/2014/main" id="{4EF12129-4F3A-4D88-A942-B411FC42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655" y="2934198"/>
            <a:ext cx="293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chemeClr val="bg1"/>
                </a:solidFill>
              </a:rPr>
              <a:t>CONTENTS</a:t>
            </a:r>
          </a:p>
        </p:txBody>
      </p:sp>
      <p:grpSp>
        <p:nvGrpSpPr>
          <p:cNvPr id="3079" name="组合 34">
            <a:extLst>
              <a:ext uri="{FF2B5EF4-FFF2-40B4-BE49-F238E27FC236}">
                <a16:creationId xmlns:a16="http://schemas.microsoft.com/office/drawing/2014/main" id="{E157C871-4667-4900-A454-B96B81A6828E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1408113"/>
            <a:ext cx="6461086" cy="4019550"/>
            <a:chOff x="0" y="0"/>
            <a:chExt cx="6461876" cy="4019085"/>
          </a:xfrm>
        </p:grpSpPr>
        <p:grpSp>
          <p:nvGrpSpPr>
            <p:cNvPr id="3080" name="组合 27">
              <a:extLst>
                <a:ext uri="{FF2B5EF4-FFF2-40B4-BE49-F238E27FC236}">
                  <a16:creationId xmlns:a16="http://schemas.microsoft.com/office/drawing/2014/main" id="{3EEEE7FA-785B-4ED0-807A-FFF5CABA4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236958" cy="566738"/>
              <a:chOff x="0" y="0"/>
              <a:chExt cx="4236958" cy="566738"/>
            </a:xfrm>
          </p:grpSpPr>
          <p:grpSp>
            <p:nvGrpSpPr>
              <p:cNvPr id="3101" name="组合 26">
                <a:extLst>
                  <a:ext uri="{FF2B5EF4-FFF2-40B4-BE49-F238E27FC236}">
                    <a16:creationId xmlns:a16="http://schemas.microsoft.com/office/drawing/2014/main" id="{99E989BB-AAEE-4141-9A0E-B10593B91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82300" cy="566738"/>
                <a:chOff x="0" y="0"/>
                <a:chExt cx="582300" cy="566738"/>
              </a:xfrm>
            </p:grpSpPr>
            <p:sp>
              <p:nvSpPr>
                <p:cNvPr id="3103" name="Freeform 9">
                  <a:extLst>
                    <a:ext uri="{FF2B5EF4-FFF2-40B4-BE49-F238E27FC236}">
                      <a16:creationId xmlns:a16="http://schemas.microsoft.com/office/drawing/2014/main" id="{4E8ECAA4-FF71-4662-8174-1CDB5311F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62" y="0"/>
                  <a:ext cx="566738" cy="566738"/>
                </a:xfrm>
                <a:custGeom>
                  <a:avLst/>
                  <a:gdLst>
                    <a:gd name="T0" fmla="*/ 283369 w 60"/>
                    <a:gd name="T1" fmla="*/ 566738 h 60"/>
                    <a:gd name="T2" fmla="*/ 283369 w 60"/>
                    <a:gd name="T3" fmla="*/ 566738 h 60"/>
                    <a:gd name="T4" fmla="*/ 0 w 60"/>
                    <a:gd name="T5" fmla="*/ 283369 h 60"/>
                    <a:gd name="T6" fmla="*/ 0 w 60"/>
                    <a:gd name="T7" fmla="*/ 283369 h 60"/>
                    <a:gd name="T8" fmla="*/ 283369 w 60"/>
                    <a:gd name="T9" fmla="*/ 0 h 60"/>
                    <a:gd name="T10" fmla="*/ 283369 w 60"/>
                    <a:gd name="T11" fmla="*/ 0 h 60"/>
                    <a:gd name="T12" fmla="*/ 566738 w 60"/>
                    <a:gd name="T13" fmla="*/ 283369 h 60"/>
                    <a:gd name="T14" fmla="*/ 566738 w 60"/>
                    <a:gd name="T15" fmla="*/ 283369 h 60"/>
                    <a:gd name="T16" fmla="*/ 283369 w 60"/>
                    <a:gd name="T17" fmla="*/ 566738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60"/>
                    <a:gd name="T29" fmla="*/ 60 w 60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60">
                      <a:moveTo>
                        <a:pt x="30" y="60"/>
                      </a:moveTo>
                      <a:cubicBezTo>
                        <a:pt x="30" y="60"/>
                        <a:pt x="30" y="60"/>
                        <a:pt x="30" y="60"/>
                      </a:cubicBezTo>
                      <a:cubicBezTo>
                        <a:pt x="14" y="60"/>
                        <a:pt x="0" y="46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4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6" y="0"/>
                        <a:pt x="60" y="14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0" y="46"/>
                        <a:pt x="46" y="60"/>
                        <a:pt x="30" y="6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04" name="文本框 3">
                  <a:extLst>
                    <a:ext uri="{FF2B5EF4-FFF2-40B4-BE49-F238E27FC236}">
                      <a16:creationId xmlns:a16="http://schemas.microsoft.com/office/drawing/2014/main" id="{B2719420-CF34-4DEC-87E6-1CD6DA658D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1732"/>
                  <a:ext cx="405929" cy="523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endParaRPr lang="zh-CN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102" name="矩形 4">
                <a:extLst>
                  <a:ext uri="{FF2B5EF4-FFF2-40B4-BE49-F238E27FC236}">
                    <a16:creationId xmlns:a16="http://schemas.microsoft.com/office/drawing/2014/main" id="{0BD0DBB1-9136-4FA5-8831-0C555C659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834" y="24275"/>
                <a:ext cx="3582124" cy="4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XXXXXXX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Company Profile</a:t>
                </a:r>
              </a:p>
            </p:txBody>
          </p:sp>
        </p:grpSp>
        <p:grpSp>
          <p:nvGrpSpPr>
            <p:cNvPr id="3081" name="组合 30">
              <a:extLst>
                <a:ext uri="{FF2B5EF4-FFF2-40B4-BE49-F238E27FC236}">
                  <a16:creationId xmlns:a16="http://schemas.microsoft.com/office/drawing/2014/main" id="{6E1ABBCD-351F-4D76-B36E-63192B554B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2618"/>
              <a:ext cx="5365994" cy="565952"/>
              <a:chOff x="0" y="0"/>
              <a:chExt cx="5365994" cy="565952"/>
            </a:xfrm>
          </p:grpSpPr>
          <p:grpSp>
            <p:nvGrpSpPr>
              <p:cNvPr id="3097" name="组合 25">
                <a:extLst>
                  <a:ext uri="{FF2B5EF4-FFF2-40B4-BE49-F238E27FC236}">
                    <a16:creationId xmlns:a16="http://schemas.microsoft.com/office/drawing/2014/main" id="{8D6AD486-D623-4AE6-A7AC-3A27CF842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457"/>
                <a:ext cx="582300" cy="558495"/>
                <a:chOff x="0" y="0"/>
                <a:chExt cx="582300" cy="558495"/>
              </a:xfrm>
            </p:grpSpPr>
            <p:sp>
              <p:nvSpPr>
                <p:cNvPr id="3099" name="Freeform 10">
                  <a:extLst>
                    <a:ext uri="{FF2B5EF4-FFF2-40B4-BE49-F238E27FC236}">
                      <a16:creationId xmlns:a16="http://schemas.microsoft.com/office/drawing/2014/main" id="{00BD91A2-945E-40F9-B23B-6EC091D53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62" y="1282"/>
                  <a:ext cx="566738" cy="557213"/>
                </a:xfrm>
                <a:custGeom>
                  <a:avLst/>
                  <a:gdLst>
                    <a:gd name="T0" fmla="*/ 283369 w 60"/>
                    <a:gd name="T1" fmla="*/ 557213 h 59"/>
                    <a:gd name="T2" fmla="*/ 283369 w 60"/>
                    <a:gd name="T3" fmla="*/ 557213 h 59"/>
                    <a:gd name="T4" fmla="*/ 0 w 60"/>
                    <a:gd name="T5" fmla="*/ 273884 h 59"/>
                    <a:gd name="T6" fmla="*/ 0 w 60"/>
                    <a:gd name="T7" fmla="*/ 273884 h 59"/>
                    <a:gd name="T8" fmla="*/ 283369 w 60"/>
                    <a:gd name="T9" fmla="*/ 0 h 59"/>
                    <a:gd name="T10" fmla="*/ 283369 w 60"/>
                    <a:gd name="T11" fmla="*/ 0 h 59"/>
                    <a:gd name="T12" fmla="*/ 566738 w 60"/>
                    <a:gd name="T13" fmla="*/ 273884 h 59"/>
                    <a:gd name="T14" fmla="*/ 566738 w 60"/>
                    <a:gd name="T15" fmla="*/ 273884 h 59"/>
                    <a:gd name="T16" fmla="*/ 283369 w 60"/>
                    <a:gd name="T17" fmla="*/ 557213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59"/>
                    <a:gd name="T29" fmla="*/ 60 w 60"/>
                    <a:gd name="T30" fmla="*/ 59 h 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59">
                      <a:moveTo>
                        <a:pt x="30" y="59"/>
                      </a:move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14" y="59"/>
                        <a:pt x="0" y="46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13"/>
                        <a:pt x="14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6" y="0"/>
                        <a:pt x="60" y="13"/>
                        <a:pt x="60" y="29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60" y="46"/>
                        <a:pt x="46" y="59"/>
                        <a:pt x="30" y="59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00" name="文本框 14">
                  <a:extLst>
                    <a:ext uri="{FF2B5EF4-FFF2-40B4-BE49-F238E27FC236}">
                      <a16:creationId xmlns:a16="http://schemas.microsoft.com/office/drawing/2014/main" id="{6AB1BE32-81DE-415B-BB7A-70E9F11A31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405929" cy="523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  <a:endParaRPr lang="zh-CN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098" name="矩形 17">
                <a:extLst>
                  <a:ext uri="{FF2B5EF4-FFF2-40B4-BE49-F238E27FC236}">
                    <a16:creationId xmlns:a16="http://schemas.microsoft.com/office/drawing/2014/main" id="{12D5AB72-F420-4733-93AA-400FB099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834" y="0"/>
                <a:ext cx="4711160" cy="400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Corporate Honors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Core benefits</a:t>
                </a:r>
              </a:p>
            </p:txBody>
          </p:sp>
        </p:grpSp>
        <p:grpSp>
          <p:nvGrpSpPr>
            <p:cNvPr id="3082" name="组合 31">
              <a:extLst>
                <a:ext uri="{FF2B5EF4-FFF2-40B4-BE49-F238E27FC236}">
                  <a16:creationId xmlns:a16="http://schemas.microsoft.com/office/drawing/2014/main" id="{FF22287A-9803-4CA9-A8F5-B73DED105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14195"/>
              <a:ext cx="6461876" cy="565150"/>
              <a:chOff x="0" y="0"/>
              <a:chExt cx="6461876" cy="565150"/>
            </a:xfrm>
          </p:grpSpPr>
          <p:grpSp>
            <p:nvGrpSpPr>
              <p:cNvPr id="3093" name="组合 24">
                <a:extLst>
                  <a:ext uri="{FF2B5EF4-FFF2-40B4-BE49-F238E27FC236}">
                    <a16:creationId xmlns:a16="http://schemas.microsoft.com/office/drawing/2014/main" id="{2BD55326-266C-4C4D-B665-9B0ED26B1B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82300" cy="565150"/>
                <a:chOff x="0" y="0"/>
                <a:chExt cx="582300" cy="565150"/>
              </a:xfrm>
            </p:grpSpPr>
            <p:sp>
              <p:nvSpPr>
                <p:cNvPr id="3095" name="Freeform 11">
                  <a:extLst>
                    <a:ext uri="{FF2B5EF4-FFF2-40B4-BE49-F238E27FC236}">
                      <a16:creationId xmlns:a16="http://schemas.microsoft.com/office/drawing/2014/main" id="{292BE4F7-A376-47A5-8701-58399A8C0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62" y="0"/>
                  <a:ext cx="566738" cy="565150"/>
                </a:xfrm>
                <a:custGeom>
                  <a:avLst/>
                  <a:gdLst>
                    <a:gd name="T0" fmla="*/ 283369 w 60"/>
                    <a:gd name="T1" fmla="*/ 565150 h 60"/>
                    <a:gd name="T2" fmla="*/ 283369 w 60"/>
                    <a:gd name="T3" fmla="*/ 565150 h 60"/>
                    <a:gd name="T4" fmla="*/ 0 w 60"/>
                    <a:gd name="T5" fmla="*/ 282575 h 60"/>
                    <a:gd name="T6" fmla="*/ 0 w 60"/>
                    <a:gd name="T7" fmla="*/ 282575 h 60"/>
                    <a:gd name="T8" fmla="*/ 283369 w 60"/>
                    <a:gd name="T9" fmla="*/ 0 h 60"/>
                    <a:gd name="T10" fmla="*/ 283369 w 60"/>
                    <a:gd name="T11" fmla="*/ 0 h 60"/>
                    <a:gd name="T12" fmla="*/ 566738 w 60"/>
                    <a:gd name="T13" fmla="*/ 282575 h 60"/>
                    <a:gd name="T14" fmla="*/ 566738 w 60"/>
                    <a:gd name="T15" fmla="*/ 282575 h 60"/>
                    <a:gd name="T16" fmla="*/ 283369 w 60"/>
                    <a:gd name="T17" fmla="*/ 565150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60"/>
                    <a:gd name="T29" fmla="*/ 60 w 60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60">
                      <a:moveTo>
                        <a:pt x="30" y="60"/>
                      </a:moveTo>
                      <a:cubicBezTo>
                        <a:pt x="30" y="60"/>
                        <a:pt x="30" y="60"/>
                        <a:pt x="30" y="60"/>
                      </a:cubicBezTo>
                      <a:cubicBezTo>
                        <a:pt x="14" y="60"/>
                        <a:pt x="0" y="46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3"/>
                        <a:pt x="14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6" y="0"/>
                        <a:pt x="60" y="13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0" y="46"/>
                        <a:pt x="46" y="60"/>
                        <a:pt x="30" y="6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96" name="文本框 15">
                  <a:extLst>
                    <a:ext uri="{FF2B5EF4-FFF2-40B4-BE49-F238E27FC236}">
                      <a16:creationId xmlns:a16="http://schemas.microsoft.com/office/drawing/2014/main" id="{1C5206FC-291C-4A35-9E4E-72D8A2BAE0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4223"/>
                  <a:ext cx="405929" cy="523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  <a:endParaRPr lang="zh-CN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094" name="矩形 18">
                <a:extLst>
                  <a:ext uri="{FF2B5EF4-FFF2-40B4-BE49-F238E27FC236}">
                    <a16:creationId xmlns:a16="http://schemas.microsoft.com/office/drawing/2014/main" id="{25928487-6DF3-4A4A-AAEA-1C4A4EA89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834" y="26766"/>
                <a:ext cx="5807042" cy="400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Product introduction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Process innovation</a:t>
                </a:r>
              </a:p>
            </p:txBody>
          </p:sp>
        </p:grpSp>
        <p:grpSp>
          <p:nvGrpSpPr>
            <p:cNvPr id="3083" name="组合 32">
              <a:extLst>
                <a:ext uri="{FF2B5EF4-FFF2-40B4-BE49-F238E27FC236}">
                  <a16:creationId xmlns:a16="http://schemas.microsoft.com/office/drawing/2014/main" id="{1836C205-8DEF-48C9-B762-BC96106C3B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89214"/>
              <a:ext cx="5427365" cy="565150"/>
              <a:chOff x="0" y="0"/>
              <a:chExt cx="5427365" cy="565150"/>
            </a:xfrm>
          </p:grpSpPr>
          <p:grpSp>
            <p:nvGrpSpPr>
              <p:cNvPr id="3089" name="组合 23">
                <a:extLst>
                  <a:ext uri="{FF2B5EF4-FFF2-40B4-BE49-F238E27FC236}">
                    <a16:creationId xmlns:a16="http://schemas.microsoft.com/office/drawing/2014/main" id="{053E9B91-D5B6-4C5C-B9FB-6FF8443962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82300" cy="565150"/>
                <a:chOff x="0" y="0"/>
                <a:chExt cx="582300" cy="565150"/>
              </a:xfrm>
            </p:grpSpPr>
            <p:sp>
              <p:nvSpPr>
                <p:cNvPr id="3091" name="Freeform 11">
                  <a:extLst>
                    <a:ext uri="{FF2B5EF4-FFF2-40B4-BE49-F238E27FC236}">
                      <a16:creationId xmlns:a16="http://schemas.microsoft.com/office/drawing/2014/main" id="{926B25B0-0396-44AD-85DE-35C14FEC4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62" y="0"/>
                  <a:ext cx="566738" cy="565150"/>
                </a:xfrm>
                <a:custGeom>
                  <a:avLst/>
                  <a:gdLst>
                    <a:gd name="T0" fmla="*/ 283369 w 60"/>
                    <a:gd name="T1" fmla="*/ 565150 h 60"/>
                    <a:gd name="T2" fmla="*/ 283369 w 60"/>
                    <a:gd name="T3" fmla="*/ 565150 h 60"/>
                    <a:gd name="T4" fmla="*/ 0 w 60"/>
                    <a:gd name="T5" fmla="*/ 282575 h 60"/>
                    <a:gd name="T6" fmla="*/ 0 w 60"/>
                    <a:gd name="T7" fmla="*/ 282575 h 60"/>
                    <a:gd name="T8" fmla="*/ 283369 w 60"/>
                    <a:gd name="T9" fmla="*/ 0 h 60"/>
                    <a:gd name="T10" fmla="*/ 283369 w 60"/>
                    <a:gd name="T11" fmla="*/ 0 h 60"/>
                    <a:gd name="T12" fmla="*/ 566738 w 60"/>
                    <a:gd name="T13" fmla="*/ 282575 h 60"/>
                    <a:gd name="T14" fmla="*/ 566738 w 60"/>
                    <a:gd name="T15" fmla="*/ 282575 h 60"/>
                    <a:gd name="T16" fmla="*/ 283369 w 60"/>
                    <a:gd name="T17" fmla="*/ 565150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60"/>
                    <a:gd name="T29" fmla="*/ 60 w 60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60">
                      <a:moveTo>
                        <a:pt x="30" y="60"/>
                      </a:moveTo>
                      <a:cubicBezTo>
                        <a:pt x="30" y="60"/>
                        <a:pt x="30" y="60"/>
                        <a:pt x="30" y="60"/>
                      </a:cubicBezTo>
                      <a:cubicBezTo>
                        <a:pt x="14" y="60"/>
                        <a:pt x="0" y="46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3"/>
                        <a:pt x="14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6" y="0"/>
                        <a:pt x="60" y="13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0" y="46"/>
                        <a:pt x="46" y="60"/>
                        <a:pt x="30" y="6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92" name="文本框 16">
                  <a:extLst>
                    <a:ext uri="{FF2B5EF4-FFF2-40B4-BE49-F238E27FC236}">
                      <a16:creationId xmlns:a16="http://schemas.microsoft.com/office/drawing/2014/main" id="{47D59221-E249-4219-A6EB-CA64F213E0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7547"/>
                  <a:ext cx="405929" cy="523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</a:t>
                  </a:r>
                  <a:endParaRPr lang="zh-CN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090" name="矩形 19">
                <a:extLst>
                  <a:ext uri="{FF2B5EF4-FFF2-40B4-BE49-F238E27FC236}">
                    <a16:creationId xmlns:a16="http://schemas.microsoft.com/office/drawing/2014/main" id="{481E70BF-EF85-493D-9B86-A51729629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834" y="10090"/>
                <a:ext cx="4772531" cy="400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Corporate culture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Team building</a:t>
                </a:r>
              </a:p>
            </p:txBody>
          </p:sp>
        </p:grpSp>
        <p:grpSp>
          <p:nvGrpSpPr>
            <p:cNvPr id="3084" name="组合 33">
              <a:extLst>
                <a:ext uri="{FF2B5EF4-FFF2-40B4-BE49-F238E27FC236}">
                  <a16:creationId xmlns:a16="http://schemas.microsoft.com/office/drawing/2014/main" id="{1069AC64-FD80-446D-A024-C7E5C5C7F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453935"/>
              <a:ext cx="5841443" cy="565150"/>
              <a:chOff x="0" y="0"/>
              <a:chExt cx="5841443" cy="565150"/>
            </a:xfrm>
          </p:grpSpPr>
          <p:grpSp>
            <p:nvGrpSpPr>
              <p:cNvPr id="3085" name="组合 6">
                <a:extLst>
                  <a:ext uri="{FF2B5EF4-FFF2-40B4-BE49-F238E27FC236}">
                    <a16:creationId xmlns:a16="http://schemas.microsoft.com/office/drawing/2014/main" id="{9F5F4285-84E3-4EE5-A513-DB369AED2C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99553" cy="565150"/>
                <a:chOff x="0" y="0"/>
                <a:chExt cx="599553" cy="565150"/>
              </a:xfrm>
            </p:grpSpPr>
            <p:sp>
              <p:nvSpPr>
                <p:cNvPr id="3087" name="Freeform 11">
                  <a:extLst>
                    <a:ext uri="{FF2B5EF4-FFF2-40B4-BE49-F238E27FC236}">
                      <a16:creationId xmlns:a16="http://schemas.microsoft.com/office/drawing/2014/main" id="{F4535BD3-F8E7-4017-B31F-54525FA6F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5" y="0"/>
                  <a:ext cx="566738" cy="565150"/>
                </a:xfrm>
                <a:custGeom>
                  <a:avLst/>
                  <a:gdLst>
                    <a:gd name="T0" fmla="*/ 283369 w 60"/>
                    <a:gd name="T1" fmla="*/ 565150 h 60"/>
                    <a:gd name="T2" fmla="*/ 283369 w 60"/>
                    <a:gd name="T3" fmla="*/ 565150 h 60"/>
                    <a:gd name="T4" fmla="*/ 0 w 60"/>
                    <a:gd name="T5" fmla="*/ 282575 h 60"/>
                    <a:gd name="T6" fmla="*/ 0 w 60"/>
                    <a:gd name="T7" fmla="*/ 282575 h 60"/>
                    <a:gd name="T8" fmla="*/ 283369 w 60"/>
                    <a:gd name="T9" fmla="*/ 0 h 60"/>
                    <a:gd name="T10" fmla="*/ 283369 w 60"/>
                    <a:gd name="T11" fmla="*/ 0 h 60"/>
                    <a:gd name="T12" fmla="*/ 566738 w 60"/>
                    <a:gd name="T13" fmla="*/ 282575 h 60"/>
                    <a:gd name="T14" fmla="*/ 566738 w 60"/>
                    <a:gd name="T15" fmla="*/ 282575 h 60"/>
                    <a:gd name="T16" fmla="*/ 283369 w 60"/>
                    <a:gd name="T17" fmla="*/ 565150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60"/>
                    <a:gd name="T29" fmla="*/ 60 w 60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60">
                      <a:moveTo>
                        <a:pt x="30" y="60"/>
                      </a:moveTo>
                      <a:cubicBezTo>
                        <a:pt x="30" y="60"/>
                        <a:pt x="30" y="60"/>
                        <a:pt x="30" y="60"/>
                      </a:cubicBezTo>
                      <a:cubicBezTo>
                        <a:pt x="14" y="60"/>
                        <a:pt x="0" y="46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3"/>
                        <a:pt x="14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6" y="0"/>
                        <a:pt x="60" y="13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0" y="46"/>
                        <a:pt x="46" y="60"/>
                        <a:pt x="30" y="6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88" name="文本框 21">
                  <a:extLst>
                    <a:ext uri="{FF2B5EF4-FFF2-40B4-BE49-F238E27FC236}">
                      <a16:creationId xmlns:a16="http://schemas.microsoft.com/office/drawing/2014/main" id="{F6657427-C0CA-479B-8EC9-3F32EE7AA9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1169"/>
                  <a:ext cx="405929" cy="523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5</a:t>
                  </a:r>
                  <a:endParaRPr lang="zh-CN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086" name="矩形 22">
                <a:extLst>
                  <a:ext uri="{FF2B5EF4-FFF2-40B4-BE49-F238E27FC236}">
                    <a16:creationId xmlns:a16="http://schemas.microsoft.com/office/drawing/2014/main" id="{7EC1A23E-36C0-42C8-992E-847732C37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087" y="3712"/>
                <a:ext cx="5169356" cy="400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Case Show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Co-operating customers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>
            <a:extLst>
              <a:ext uri="{FF2B5EF4-FFF2-40B4-BE49-F238E27FC236}">
                <a16:creationId xmlns:a16="http://schemas.microsoft.com/office/drawing/2014/main" id="{D89DB2B2-46C3-4ED1-ADAD-579D21B8D214}"/>
              </a:ext>
            </a:extLst>
          </p:cNvPr>
          <p:cNvGrpSpPr>
            <a:grpSpLocks/>
          </p:cNvGrpSpPr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4124" name="Rectangle 6">
              <a:extLst>
                <a:ext uri="{FF2B5EF4-FFF2-40B4-BE49-F238E27FC236}">
                  <a16:creationId xmlns:a16="http://schemas.microsoft.com/office/drawing/2014/main" id="{0015F34E-B7B4-4622-A83A-2C4377055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4125" name="Freeform 8">
              <a:extLst>
                <a:ext uri="{FF2B5EF4-FFF2-40B4-BE49-F238E27FC236}">
                  <a16:creationId xmlns:a16="http://schemas.microsoft.com/office/drawing/2014/main" id="{CD984878-7AFC-40BB-9E15-6D0034401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9" name="Rectangle 6">
            <a:extLst>
              <a:ext uri="{FF2B5EF4-FFF2-40B4-BE49-F238E27FC236}">
                <a16:creationId xmlns:a16="http://schemas.microsoft.com/office/drawing/2014/main" id="{7CBE8843-EA9D-40DD-97BC-93192B359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4100" name="Freeform 7">
            <a:extLst>
              <a:ext uri="{FF2B5EF4-FFF2-40B4-BE49-F238E27FC236}">
                <a16:creationId xmlns:a16="http://schemas.microsoft.com/office/drawing/2014/main" id="{06C7E7F7-04D3-4EAC-B861-59CF462E3EE8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文本框 11">
            <a:extLst>
              <a:ext uri="{FF2B5EF4-FFF2-40B4-BE49-F238E27FC236}">
                <a16:creationId xmlns:a16="http://schemas.microsoft.com/office/drawing/2014/main" id="{AF374946-C2F4-476C-9695-45E7677FC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603" y="25113"/>
            <a:ext cx="54906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First, the company profile</a:t>
            </a:r>
          </a:p>
        </p:txBody>
      </p:sp>
      <p:sp>
        <p:nvSpPr>
          <p:cNvPr id="4102" name="矩形 9">
            <a:extLst>
              <a:ext uri="{FF2B5EF4-FFF2-40B4-BE49-F238E27FC236}">
                <a16:creationId xmlns:a16="http://schemas.microsoft.com/office/drawing/2014/main" id="{C605983D-0E09-40AD-AB4C-E8A68365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5" y="2112267"/>
            <a:ext cx="6142070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4103" name="矩形 10">
            <a:extLst>
              <a:ext uri="{FF2B5EF4-FFF2-40B4-BE49-F238E27FC236}">
                <a16:creationId xmlns:a16="http://schemas.microsoft.com/office/drawing/2014/main" id="{41822CBA-D82D-4920-88E4-43A9F1159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1308100"/>
            <a:ext cx="2740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262626"/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Company Profile</a:t>
            </a:r>
            <a:endParaRPr lang="en-US" altLang="zh-CN" sz="2400" b="1">
              <a:solidFill>
                <a:srgbClr val="262626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104" name="组合 13">
            <a:extLst>
              <a:ext uri="{FF2B5EF4-FFF2-40B4-BE49-F238E27FC236}">
                <a16:creationId xmlns:a16="http://schemas.microsoft.com/office/drawing/2014/main" id="{3665DC27-BF89-498D-A516-134EE4565466}"/>
              </a:ext>
            </a:extLst>
          </p:cNvPr>
          <p:cNvGrpSpPr>
            <a:grpSpLocks/>
          </p:cNvGrpSpPr>
          <p:nvPr/>
        </p:nvGrpSpPr>
        <p:grpSpPr bwMode="auto">
          <a:xfrm>
            <a:off x="363538" y="1371600"/>
            <a:ext cx="6240462" cy="4498975"/>
            <a:chOff x="0" y="0"/>
            <a:chExt cx="5718629" cy="4121110"/>
          </a:xfrm>
        </p:grpSpPr>
        <p:sp>
          <p:nvSpPr>
            <p:cNvPr id="4121" name="矩形 1">
              <a:extLst>
                <a:ext uri="{FF2B5EF4-FFF2-40B4-BE49-F238E27FC236}">
                  <a16:creationId xmlns:a16="http://schemas.microsoft.com/office/drawing/2014/main" id="{47F4F723-4481-4A95-ACAB-5658B460D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18629" cy="391752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22" name="矩形 2">
              <a:extLst>
                <a:ext uri="{FF2B5EF4-FFF2-40B4-BE49-F238E27FC236}">
                  <a16:creationId xmlns:a16="http://schemas.microsoft.com/office/drawing/2014/main" id="{23D9FDAD-9B4F-4E6D-8C60-B348100C8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54660"/>
              <a:ext cx="5718629" cy="363542"/>
            </a:xfrm>
            <a:prstGeom prst="rect">
              <a:avLst/>
            </a:prstGeom>
            <a:solidFill>
              <a:srgbClr val="4A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23" name="文本框 12">
              <a:extLst>
                <a:ext uri="{FF2B5EF4-FFF2-40B4-BE49-F238E27FC236}">
                  <a16:creationId xmlns:a16="http://schemas.microsoft.com/office/drawing/2014/main" id="{22824838-90D2-4BEC-B7FE-BAFCF460B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316" y="3751778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Photos</a:t>
              </a:r>
            </a:p>
          </p:txBody>
        </p:sp>
      </p:grpSp>
      <p:sp>
        <p:nvSpPr>
          <p:cNvPr id="4105" name="矩形 16">
            <a:extLst>
              <a:ext uri="{FF2B5EF4-FFF2-40B4-BE49-F238E27FC236}">
                <a16:creationId xmlns:a16="http://schemas.microsoft.com/office/drawing/2014/main" id="{B01FB8E2-43DB-4E84-8AD0-60A87A05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4365625"/>
            <a:ext cx="184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grpSp>
        <p:nvGrpSpPr>
          <p:cNvPr id="4106" name="组合 25">
            <a:extLst>
              <a:ext uri="{FF2B5EF4-FFF2-40B4-BE49-F238E27FC236}">
                <a16:creationId xmlns:a16="http://schemas.microsoft.com/office/drawing/2014/main" id="{5221AABB-9E0E-4CAE-A56D-8036542D712A}"/>
              </a:ext>
            </a:extLst>
          </p:cNvPr>
          <p:cNvGrpSpPr>
            <a:grpSpLocks/>
          </p:cNvGrpSpPr>
          <p:nvPr/>
        </p:nvGrpSpPr>
        <p:grpSpPr bwMode="auto">
          <a:xfrm>
            <a:off x="6869113" y="4354513"/>
            <a:ext cx="585787" cy="584200"/>
            <a:chOff x="0" y="0"/>
            <a:chExt cx="585605" cy="585605"/>
          </a:xfrm>
        </p:grpSpPr>
        <p:sp>
          <p:nvSpPr>
            <p:cNvPr id="4119" name="圆角矩形 15">
              <a:extLst>
                <a:ext uri="{FF2B5EF4-FFF2-40B4-BE49-F238E27FC236}">
                  <a16:creationId xmlns:a16="http://schemas.microsoft.com/office/drawing/2014/main" id="{8B1C7EA3-9478-4AE3-B84F-AB24E5575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85605" cy="585605"/>
            </a:xfrm>
            <a:prstGeom prst="roundRect">
              <a:avLst>
                <a:gd name="adj" fmla="val 16667"/>
              </a:avLst>
            </a:pr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20" name="Freeform 104">
              <a:extLst>
                <a:ext uri="{FF2B5EF4-FFF2-40B4-BE49-F238E27FC236}">
                  <a16:creationId xmlns:a16="http://schemas.microsoft.com/office/drawing/2014/main" id="{69814641-1640-490B-9F9B-73CD9A3401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82" y="85424"/>
              <a:ext cx="408440" cy="414756"/>
            </a:xfrm>
            <a:custGeom>
              <a:avLst/>
              <a:gdLst>
                <a:gd name="T0" fmla="*/ 258679 w 60"/>
                <a:gd name="T1" fmla="*/ 54394 h 61"/>
                <a:gd name="T2" fmla="*/ 149761 w 60"/>
                <a:gd name="T3" fmla="*/ 54394 h 61"/>
                <a:gd name="T4" fmla="*/ 306330 w 60"/>
                <a:gd name="T5" fmla="*/ 278770 h 61"/>
                <a:gd name="T6" fmla="*/ 340367 w 60"/>
                <a:gd name="T7" fmla="*/ 394358 h 61"/>
                <a:gd name="T8" fmla="*/ 347174 w 60"/>
                <a:gd name="T9" fmla="*/ 299168 h 61"/>
                <a:gd name="T10" fmla="*/ 374403 w 60"/>
                <a:gd name="T11" fmla="*/ 394358 h 61"/>
                <a:gd name="T12" fmla="*/ 374403 w 60"/>
                <a:gd name="T13" fmla="*/ 258373 h 61"/>
                <a:gd name="T14" fmla="*/ 381211 w 60"/>
                <a:gd name="T15" fmla="*/ 197179 h 61"/>
                <a:gd name="T16" fmla="*/ 408440 w 60"/>
                <a:gd name="T17" fmla="*/ 258373 h 61"/>
                <a:gd name="T18" fmla="*/ 381211 w 60"/>
                <a:gd name="T19" fmla="*/ 142785 h 61"/>
                <a:gd name="T20" fmla="*/ 319945 w 60"/>
                <a:gd name="T21" fmla="*/ 156383 h 61"/>
                <a:gd name="T22" fmla="*/ 306330 w 60"/>
                <a:gd name="T23" fmla="*/ 278770 h 61"/>
                <a:gd name="T24" fmla="*/ 251871 w 60"/>
                <a:gd name="T25" fmla="*/ 176781 h 61"/>
                <a:gd name="T26" fmla="*/ 245064 w 60"/>
                <a:gd name="T27" fmla="*/ 251573 h 61"/>
                <a:gd name="T28" fmla="*/ 245064 w 60"/>
                <a:gd name="T29" fmla="*/ 414756 h 61"/>
                <a:gd name="T30" fmla="*/ 211027 w 60"/>
                <a:gd name="T31" fmla="*/ 299168 h 61"/>
                <a:gd name="T32" fmla="*/ 204220 w 60"/>
                <a:gd name="T33" fmla="*/ 414756 h 61"/>
                <a:gd name="T34" fmla="*/ 163376 w 60"/>
                <a:gd name="T35" fmla="*/ 271971 h 61"/>
                <a:gd name="T36" fmla="*/ 163376 w 60"/>
                <a:gd name="T37" fmla="*/ 176781 h 61"/>
                <a:gd name="T38" fmla="*/ 156569 w 60"/>
                <a:gd name="T39" fmla="*/ 251573 h 61"/>
                <a:gd name="T40" fmla="*/ 122532 w 60"/>
                <a:gd name="T41" fmla="*/ 149584 h 61"/>
                <a:gd name="T42" fmla="*/ 251871 w 60"/>
                <a:gd name="T43" fmla="*/ 115588 h 61"/>
                <a:gd name="T44" fmla="*/ 292715 w 60"/>
                <a:gd name="T45" fmla="*/ 251573 h 61"/>
                <a:gd name="T46" fmla="*/ 102110 w 60"/>
                <a:gd name="T47" fmla="*/ 278770 h 61"/>
                <a:gd name="T48" fmla="*/ 68073 w 60"/>
                <a:gd name="T49" fmla="*/ 394358 h 61"/>
                <a:gd name="T50" fmla="*/ 61266 w 60"/>
                <a:gd name="T51" fmla="*/ 299168 h 61"/>
                <a:gd name="T52" fmla="*/ 34037 w 60"/>
                <a:gd name="T53" fmla="*/ 394358 h 61"/>
                <a:gd name="T54" fmla="*/ 34037 w 60"/>
                <a:gd name="T55" fmla="*/ 258373 h 61"/>
                <a:gd name="T56" fmla="*/ 27229 w 60"/>
                <a:gd name="T57" fmla="*/ 197179 h 61"/>
                <a:gd name="T58" fmla="*/ 0 w 60"/>
                <a:gd name="T59" fmla="*/ 258373 h 61"/>
                <a:gd name="T60" fmla="*/ 27229 w 60"/>
                <a:gd name="T61" fmla="*/ 142785 h 61"/>
                <a:gd name="T62" fmla="*/ 88495 w 60"/>
                <a:gd name="T63" fmla="*/ 156383 h 61"/>
                <a:gd name="T64" fmla="*/ 102110 w 60"/>
                <a:gd name="T65" fmla="*/ 278770 h 61"/>
                <a:gd name="T66" fmla="*/ 108917 w 60"/>
                <a:gd name="T67" fmla="*/ 95190 h 61"/>
                <a:gd name="T68" fmla="*/ 102110 w 60"/>
                <a:gd name="T69" fmla="*/ 122387 h 61"/>
                <a:gd name="T70" fmla="*/ 20422 w 60"/>
                <a:gd name="T71" fmla="*/ 95190 h 61"/>
                <a:gd name="T72" fmla="*/ 340367 w 60"/>
                <a:gd name="T73" fmla="*/ 47595 h 61"/>
                <a:gd name="T74" fmla="*/ 306330 w 60"/>
                <a:gd name="T75" fmla="*/ 122387 h 61"/>
                <a:gd name="T76" fmla="*/ 340367 w 60"/>
                <a:gd name="T77" fmla="*/ 135986 h 61"/>
                <a:gd name="T78" fmla="*/ 340367 w 60"/>
                <a:gd name="T79" fmla="*/ 47595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"/>
                <a:gd name="T121" fmla="*/ 0 h 61"/>
                <a:gd name="T122" fmla="*/ 60 w 60"/>
                <a:gd name="T123" fmla="*/ 61 h 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" h="61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7" name="组合 26">
            <a:extLst>
              <a:ext uri="{FF2B5EF4-FFF2-40B4-BE49-F238E27FC236}">
                <a16:creationId xmlns:a16="http://schemas.microsoft.com/office/drawing/2014/main" id="{2D7B1FD7-375D-4163-8457-BA8C4BB87C54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5205413"/>
            <a:ext cx="585788" cy="585787"/>
            <a:chOff x="0" y="0"/>
            <a:chExt cx="585605" cy="585605"/>
          </a:xfrm>
        </p:grpSpPr>
        <p:sp>
          <p:nvSpPr>
            <p:cNvPr id="4117" name="圆角矩形 18">
              <a:extLst>
                <a:ext uri="{FF2B5EF4-FFF2-40B4-BE49-F238E27FC236}">
                  <a16:creationId xmlns:a16="http://schemas.microsoft.com/office/drawing/2014/main" id="{D77921F9-8C22-4B4F-9007-786239F2B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85605" cy="585605"/>
            </a:xfrm>
            <a:prstGeom prst="roundRect">
              <a:avLst>
                <a:gd name="adj" fmla="val 16667"/>
              </a:avLst>
            </a:pr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8" name="Freeform 26">
              <a:extLst>
                <a:ext uri="{FF2B5EF4-FFF2-40B4-BE49-F238E27FC236}">
                  <a16:creationId xmlns:a16="http://schemas.microsoft.com/office/drawing/2014/main" id="{C3F3E613-F989-4377-831A-6344B66477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63" y="102530"/>
              <a:ext cx="419878" cy="380545"/>
            </a:xfrm>
            <a:custGeom>
              <a:avLst/>
              <a:gdLst>
                <a:gd name="T0" fmla="*/ 25447 w 66"/>
                <a:gd name="T1" fmla="*/ 107821 h 60"/>
                <a:gd name="T2" fmla="*/ 178130 w 66"/>
                <a:gd name="T3" fmla="*/ 95136 h 60"/>
                <a:gd name="T4" fmla="*/ 203577 w 66"/>
                <a:gd name="T5" fmla="*/ 19027 h 60"/>
                <a:gd name="T6" fmla="*/ 400793 w 66"/>
                <a:gd name="T7" fmla="*/ 19027 h 60"/>
                <a:gd name="T8" fmla="*/ 324451 w 66"/>
                <a:gd name="T9" fmla="*/ 380545 h 60"/>
                <a:gd name="T10" fmla="*/ 241748 w 66"/>
                <a:gd name="T11" fmla="*/ 50739 h 60"/>
                <a:gd name="T12" fmla="*/ 178130 w 66"/>
                <a:gd name="T13" fmla="*/ 380545 h 60"/>
                <a:gd name="T14" fmla="*/ 127236 w 66"/>
                <a:gd name="T15" fmla="*/ 126848 h 60"/>
                <a:gd name="T16" fmla="*/ 38171 w 66"/>
                <a:gd name="T17" fmla="*/ 380545 h 60"/>
                <a:gd name="T18" fmla="*/ 279919 w 66"/>
                <a:gd name="T19" fmla="*/ 126848 h 60"/>
                <a:gd name="T20" fmla="*/ 286280 w 66"/>
                <a:gd name="T21" fmla="*/ 101479 h 60"/>
                <a:gd name="T22" fmla="*/ 286280 w 66"/>
                <a:gd name="T23" fmla="*/ 82451 h 60"/>
                <a:gd name="T24" fmla="*/ 279919 w 66"/>
                <a:gd name="T25" fmla="*/ 57082 h 60"/>
                <a:gd name="T26" fmla="*/ 292642 w 66"/>
                <a:gd name="T27" fmla="*/ 171245 h 60"/>
                <a:gd name="T28" fmla="*/ 279919 w 66"/>
                <a:gd name="T29" fmla="*/ 190273 h 60"/>
                <a:gd name="T30" fmla="*/ 292642 w 66"/>
                <a:gd name="T31" fmla="*/ 190273 h 60"/>
                <a:gd name="T32" fmla="*/ 279919 w 66"/>
                <a:gd name="T33" fmla="*/ 260039 h 60"/>
                <a:gd name="T34" fmla="*/ 286280 w 66"/>
                <a:gd name="T35" fmla="*/ 234669 h 60"/>
                <a:gd name="T36" fmla="*/ 260833 w 66"/>
                <a:gd name="T37" fmla="*/ 133191 h 60"/>
                <a:gd name="T38" fmla="*/ 248110 w 66"/>
                <a:gd name="T39" fmla="*/ 107821 h 60"/>
                <a:gd name="T40" fmla="*/ 267195 w 66"/>
                <a:gd name="T41" fmla="*/ 82451 h 60"/>
                <a:gd name="T42" fmla="*/ 248110 w 66"/>
                <a:gd name="T43" fmla="*/ 152218 h 60"/>
                <a:gd name="T44" fmla="*/ 267195 w 66"/>
                <a:gd name="T45" fmla="*/ 145876 h 60"/>
                <a:gd name="T46" fmla="*/ 248110 w 66"/>
                <a:gd name="T47" fmla="*/ 221985 h 60"/>
                <a:gd name="T48" fmla="*/ 260833 w 66"/>
                <a:gd name="T49" fmla="*/ 196615 h 60"/>
                <a:gd name="T50" fmla="*/ 260833 w 66"/>
                <a:gd name="T51" fmla="*/ 260039 h 60"/>
                <a:gd name="T52" fmla="*/ 248110 w 66"/>
                <a:gd name="T53" fmla="*/ 241012 h 60"/>
                <a:gd name="T54" fmla="*/ 292642 w 66"/>
                <a:gd name="T55" fmla="*/ 304436 h 60"/>
                <a:gd name="T56" fmla="*/ 248110 w 66"/>
                <a:gd name="T57" fmla="*/ 285409 h 60"/>
                <a:gd name="T58" fmla="*/ 267195 w 66"/>
                <a:gd name="T59" fmla="*/ 279066 h 60"/>
                <a:gd name="T60" fmla="*/ 69980 w 66"/>
                <a:gd name="T61" fmla="*/ 215642 h 60"/>
                <a:gd name="T62" fmla="*/ 76341 w 66"/>
                <a:gd name="T63" fmla="*/ 190273 h 60"/>
                <a:gd name="T64" fmla="*/ 108150 w 66"/>
                <a:gd name="T65" fmla="*/ 209300 h 60"/>
                <a:gd name="T66" fmla="*/ 95427 w 66"/>
                <a:gd name="T67" fmla="*/ 190273 h 60"/>
                <a:gd name="T68" fmla="*/ 114512 w 66"/>
                <a:gd name="T69" fmla="*/ 164903 h 60"/>
                <a:gd name="T70" fmla="*/ 95427 w 66"/>
                <a:gd name="T71" fmla="*/ 234669 h 60"/>
                <a:gd name="T72" fmla="*/ 114512 w 66"/>
                <a:gd name="T73" fmla="*/ 228327 h 60"/>
                <a:gd name="T74" fmla="*/ 95427 w 66"/>
                <a:gd name="T75" fmla="*/ 304436 h 60"/>
                <a:gd name="T76" fmla="*/ 108150 w 66"/>
                <a:gd name="T77" fmla="*/ 279066 h 60"/>
                <a:gd name="T78" fmla="*/ 108150 w 66"/>
                <a:gd name="T79" fmla="*/ 348833 h 60"/>
                <a:gd name="T80" fmla="*/ 95427 w 66"/>
                <a:gd name="T81" fmla="*/ 323463 h 60"/>
                <a:gd name="T82" fmla="*/ 82703 w 66"/>
                <a:gd name="T83" fmla="*/ 171245 h 60"/>
                <a:gd name="T84" fmla="*/ 69980 w 66"/>
                <a:gd name="T85" fmla="*/ 234669 h 60"/>
                <a:gd name="T86" fmla="*/ 82703 w 66"/>
                <a:gd name="T87" fmla="*/ 234669 h 60"/>
                <a:gd name="T88" fmla="*/ 69980 w 66"/>
                <a:gd name="T89" fmla="*/ 304436 h 60"/>
                <a:gd name="T90" fmla="*/ 76341 w 66"/>
                <a:gd name="T91" fmla="*/ 279066 h 60"/>
                <a:gd name="T92" fmla="*/ 76341 w 66"/>
                <a:gd name="T93" fmla="*/ 348833 h 60"/>
                <a:gd name="T94" fmla="*/ 69980 w 66"/>
                <a:gd name="T95" fmla="*/ 323463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"/>
                <a:gd name="T145" fmla="*/ 0 h 60"/>
                <a:gd name="T146" fmla="*/ 66 w 6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8" name="矩形 27">
            <a:extLst>
              <a:ext uri="{FF2B5EF4-FFF2-40B4-BE49-F238E27FC236}">
                <a16:creationId xmlns:a16="http://schemas.microsoft.com/office/drawing/2014/main" id="{63674ADE-8E8C-4E15-85DB-8B7810DA3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5264150"/>
            <a:ext cx="184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4109" name="矩形 36">
            <a:extLst>
              <a:ext uri="{FF2B5EF4-FFF2-40B4-BE49-F238E27FC236}">
                <a16:creationId xmlns:a16="http://schemas.microsoft.com/office/drawing/2014/main" id="{23438A72-0C41-4ED1-B38F-5C21E20E2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9675" y="4365625"/>
            <a:ext cx="184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4110" name="矩形 43">
            <a:extLst>
              <a:ext uri="{FF2B5EF4-FFF2-40B4-BE49-F238E27FC236}">
                <a16:creationId xmlns:a16="http://schemas.microsoft.com/office/drawing/2014/main" id="{2966E7C1-7F4E-4E56-AD66-EE4C68AB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9675" y="5264150"/>
            <a:ext cx="184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grpSp>
        <p:nvGrpSpPr>
          <p:cNvPr id="4111" name="组合 46">
            <a:extLst>
              <a:ext uri="{FF2B5EF4-FFF2-40B4-BE49-F238E27FC236}">
                <a16:creationId xmlns:a16="http://schemas.microsoft.com/office/drawing/2014/main" id="{49413B27-092F-49FB-AB42-9616DD063E84}"/>
              </a:ext>
            </a:extLst>
          </p:cNvPr>
          <p:cNvGrpSpPr>
            <a:grpSpLocks/>
          </p:cNvGrpSpPr>
          <p:nvPr/>
        </p:nvGrpSpPr>
        <p:grpSpPr bwMode="auto">
          <a:xfrm>
            <a:off x="9482138" y="4368800"/>
            <a:ext cx="585787" cy="585788"/>
            <a:chOff x="0" y="0"/>
            <a:chExt cx="585605" cy="585605"/>
          </a:xfrm>
        </p:grpSpPr>
        <p:sp>
          <p:nvSpPr>
            <p:cNvPr id="4115" name="圆角矩形 38">
              <a:extLst>
                <a:ext uri="{FF2B5EF4-FFF2-40B4-BE49-F238E27FC236}">
                  <a16:creationId xmlns:a16="http://schemas.microsoft.com/office/drawing/2014/main" id="{E1C219A0-5931-4ECA-8EC0-1F3ADBFA7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85605" cy="585605"/>
            </a:xfrm>
            <a:prstGeom prst="roundRect">
              <a:avLst>
                <a:gd name="adj" fmla="val 16667"/>
              </a:avLst>
            </a:pr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6" name="Freeform 38">
              <a:extLst>
                <a:ext uri="{FF2B5EF4-FFF2-40B4-BE49-F238E27FC236}">
                  <a16:creationId xmlns:a16="http://schemas.microsoft.com/office/drawing/2014/main" id="{4F3CBCE7-004C-4574-8D37-6BDA14F731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19" y="94819"/>
              <a:ext cx="395966" cy="395966"/>
            </a:xfrm>
            <a:custGeom>
              <a:avLst/>
              <a:gdLst>
                <a:gd name="T0" fmla="*/ 177502 w 58"/>
                <a:gd name="T1" fmla="*/ 211637 h 58"/>
                <a:gd name="T2" fmla="*/ 355004 w 58"/>
                <a:gd name="T3" fmla="*/ 177502 h 58"/>
                <a:gd name="T4" fmla="*/ 361831 w 58"/>
                <a:gd name="T5" fmla="*/ 211637 h 58"/>
                <a:gd name="T6" fmla="*/ 177502 w 58"/>
                <a:gd name="T7" fmla="*/ 395966 h 58"/>
                <a:gd name="T8" fmla="*/ 0 w 58"/>
                <a:gd name="T9" fmla="*/ 211637 h 58"/>
                <a:gd name="T10" fmla="*/ 177502 w 58"/>
                <a:gd name="T11" fmla="*/ 34135 h 58"/>
                <a:gd name="T12" fmla="*/ 177502 w 58"/>
                <a:gd name="T13" fmla="*/ 211637 h 58"/>
                <a:gd name="T14" fmla="*/ 266253 w 58"/>
                <a:gd name="T15" fmla="*/ 6827 h 58"/>
                <a:gd name="T16" fmla="*/ 218464 w 58"/>
                <a:gd name="T17" fmla="*/ 177502 h 58"/>
                <a:gd name="T18" fmla="*/ 395966 w 58"/>
                <a:gd name="T19" fmla="*/ 143367 h 58"/>
                <a:gd name="T20" fmla="*/ 266253 w 58"/>
                <a:gd name="T21" fmla="*/ 6827 h 58"/>
                <a:gd name="T22" fmla="*/ 197983 w 58"/>
                <a:gd name="T23" fmla="*/ 0 h 58"/>
                <a:gd name="T24" fmla="*/ 197983 w 58"/>
                <a:gd name="T25" fmla="*/ 0 h 58"/>
                <a:gd name="T26" fmla="*/ 197983 w 58"/>
                <a:gd name="T27" fmla="*/ 184329 h 58"/>
                <a:gd name="T28" fmla="*/ 245772 w 58"/>
                <a:gd name="T29" fmla="*/ 6827 h 58"/>
                <a:gd name="T30" fmla="*/ 197983 w 58"/>
                <a:gd name="T31" fmla="*/ 0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"/>
                <a:gd name="T49" fmla="*/ 0 h 58"/>
                <a:gd name="T50" fmla="*/ 58 w 58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" h="58">
                  <a:moveTo>
                    <a:pt x="26" y="31"/>
                  </a:moveTo>
                  <a:cubicBezTo>
                    <a:pt x="52" y="26"/>
                    <a:pt x="52" y="26"/>
                    <a:pt x="52" y="26"/>
                  </a:cubicBezTo>
                  <a:cubicBezTo>
                    <a:pt x="52" y="28"/>
                    <a:pt x="53" y="29"/>
                    <a:pt x="53" y="31"/>
                  </a:cubicBezTo>
                  <a:cubicBezTo>
                    <a:pt x="53" y="46"/>
                    <a:pt x="41" y="58"/>
                    <a:pt x="26" y="58"/>
                  </a:cubicBezTo>
                  <a:cubicBezTo>
                    <a:pt x="12" y="58"/>
                    <a:pt x="0" y="46"/>
                    <a:pt x="0" y="31"/>
                  </a:cubicBezTo>
                  <a:cubicBezTo>
                    <a:pt x="0" y="17"/>
                    <a:pt x="12" y="5"/>
                    <a:pt x="26" y="5"/>
                  </a:cubicBezTo>
                  <a:cubicBezTo>
                    <a:pt x="26" y="31"/>
                    <a:pt x="26" y="31"/>
                    <a:pt x="26" y="31"/>
                  </a:cubicBezTo>
                  <a:close/>
                  <a:moveTo>
                    <a:pt x="39" y="1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6" y="11"/>
                    <a:pt x="49" y="3"/>
                    <a:pt x="39" y="1"/>
                  </a:cubicBez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1"/>
                    <a:pt x="31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12" name="组合 47">
            <a:extLst>
              <a:ext uri="{FF2B5EF4-FFF2-40B4-BE49-F238E27FC236}">
                <a16:creationId xmlns:a16="http://schemas.microsoft.com/office/drawing/2014/main" id="{05336057-A115-4942-A223-4E41AFD8AF94}"/>
              </a:ext>
            </a:extLst>
          </p:cNvPr>
          <p:cNvGrpSpPr>
            <a:grpSpLocks/>
          </p:cNvGrpSpPr>
          <p:nvPr/>
        </p:nvGrpSpPr>
        <p:grpSpPr bwMode="auto">
          <a:xfrm>
            <a:off x="9496425" y="5219700"/>
            <a:ext cx="585788" cy="585788"/>
            <a:chOff x="0" y="0"/>
            <a:chExt cx="585605" cy="585605"/>
          </a:xfrm>
        </p:grpSpPr>
        <p:sp>
          <p:nvSpPr>
            <p:cNvPr id="4113" name="圆角矩形 41">
              <a:extLst>
                <a:ext uri="{FF2B5EF4-FFF2-40B4-BE49-F238E27FC236}">
                  <a16:creationId xmlns:a16="http://schemas.microsoft.com/office/drawing/2014/main" id="{67991509-7A82-46BD-807D-43470C2B2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85605" cy="585605"/>
            </a:xfrm>
            <a:prstGeom prst="roundRect">
              <a:avLst>
                <a:gd name="adj" fmla="val 16667"/>
              </a:avLst>
            </a:pr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4" name="Freeform 101">
              <a:extLst>
                <a:ext uri="{FF2B5EF4-FFF2-40B4-BE49-F238E27FC236}">
                  <a16:creationId xmlns:a16="http://schemas.microsoft.com/office/drawing/2014/main" id="{C2B60A46-51C8-4722-AF7D-B75BC8414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3" y="42941"/>
              <a:ext cx="402318" cy="499722"/>
            </a:xfrm>
            <a:custGeom>
              <a:avLst/>
              <a:gdLst>
                <a:gd name="T0" fmla="*/ 0 w 59"/>
                <a:gd name="T1" fmla="*/ 143756 h 73"/>
                <a:gd name="T2" fmla="*/ 327310 w 59"/>
                <a:gd name="T3" fmla="*/ 0 h 73"/>
                <a:gd name="T4" fmla="*/ 402318 w 59"/>
                <a:gd name="T5" fmla="*/ 171138 h 73"/>
                <a:gd name="T6" fmla="*/ 122741 w 59"/>
                <a:gd name="T7" fmla="*/ 287511 h 73"/>
                <a:gd name="T8" fmla="*/ 204568 w 59"/>
                <a:gd name="T9" fmla="*/ 479185 h 73"/>
                <a:gd name="T10" fmla="*/ 156836 w 59"/>
                <a:gd name="T11" fmla="*/ 499722 h 73"/>
                <a:gd name="T12" fmla="*/ 0 w 59"/>
                <a:gd name="T13" fmla="*/ 143756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73"/>
                <a:gd name="T23" fmla="*/ 59 w 59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73">
                  <a:moveTo>
                    <a:pt x="0" y="21"/>
                  </a:moveTo>
                  <a:cubicBezTo>
                    <a:pt x="2" y="10"/>
                    <a:pt x="42" y="13"/>
                    <a:pt x="48" y="0"/>
                  </a:cubicBezTo>
                  <a:cubicBezTo>
                    <a:pt x="52" y="8"/>
                    <a:pt x="55" y="16"/>
                    <a:pt x="59" y="25"/>
                  </a:cubicBezTo>
                  <a:cubicBezTo>
                    <a:pt x="47" y="40"/>
                    <a:pt x="29" y="33"/>
                    <a:pt x="18" y="4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文本框 2">
            <a:extLst>
              <a:ext uri="{FF2B5EF4-FFF2-40B4-BE49-F238E27FC236}">
                <a16:creationId xmlns:a16="http://schemas.microsoft.com/office/drawing/2014/main" id="{7B537948-8EEE-4E36-9F43-A5845B58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63674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>
            <a:extLst>
              <a:ext uri="{FF2B5EF4-FFF2-40B4-BE49-F238E27FC236}">
                <a16:creationId xmlns:a16="http://schemas.microsoft.com/office/drawing/2014/main" id="{33128960-CE22-4086-AB3B-B0CF3B47A274}"/>
              </a:ext>
            </a:extLst>
          </p:cNvPr>
          <p:cNvGrpSpPr>
            <a:grpSpLocks/>
          </p:cNvGrpSpPr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5157" name="Rectangle 6">
              <a:extLst>
                <a:ext uri="{FF2B5EF4-FFF2-40B4-BE49-F238E27FC236}">
                  <a16:creationId xmlns:a16="http://schemas.microsoft.com/office/drawing/2014/main" id="{F970F718-9FBE-4F67-8CB1-FE18C318C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5158" name="Freeform 8">
              <a:extLst>
                <a:ext uri="{FF2B5EF4-FFF2-40B4-BE49-F238E27FC236}">
                  <a16:creationId xmlns:a16="http://schemas.microsoft.com/office/drawing/2014/main" id="{2D539F55-2C60-4B47-8CA8-25B6A433E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3" name="Rectangle 6">
            <a:extLst>
              <a:ext uri="{FF2B5EF4-FFF2-40B4-BE49-F238E27FC236}">
                <a16:creationId xmlns:a16="http://schemas.microsoft.com/office/drawing/2014/main" id="{402E5541-636D-48F5-8035-AB57C8233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5124" name="Freeform 7">
            <a:extLst>
              <a:ext uri="{FF2B5EF4-FFF2-40B4-BE49-F238E27FC236}">
                <a16:creationId xmlns:a16="http://schemas.microsoft.com/office/drawing/2014/main" id="{29B5EDF6-B751-4BFA-A00B-BB9EC63D8C51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文本框 11">
            <a:extLst>
              <a:ext uri="{FF2B5EF4-FFF2-40B4-BE49-F238E27FC236}">
                <a16:creationId xmlns:a16="http://schemas.microsoft.com/office/drawing/2014/main" id="{896DE91A-7BDB-4EE3-8F31-1158E4DE9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603" y="59464"/>
            <a:ext cx="54906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First, the company profile</a:t>
            </a:r>
          </a:p>
        </p:txBody>
      </p:sp>
      <p:sp>
        <p:nvSpPr>
          <p:cNvPr id="5126" name="矩形 9">
            <a:extLst>
              <a:ext uri="{FF2B5EF4-FFF2-40B4-BE49-F238E27FC236}">
                <a16:creationId xmlns:a16="http://schemas.microsoft.com/office/drawing/2014/main" id="{3FE0AC2A-73BC-4355-AB4A-83F282553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788" y="5252000"/>
            <a:ext cx="3671887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text, a detailed description of which is added here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5127" name="矩形 10">
            <a:extLst>
              <a:ext uri="{FF2B5EF4-FFF2-40B4-BE49-F238E27FC236}">
                <a16:creationId xmlns:a16="http://schemas.microsoft.com/office/drawing/2014/main" id="{905933E4-7AFF-4D4E-865F-93EACC64B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25" y="4660900"/>
            <a:ext cx="3671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The history of development</a:t>
            </a:r>
            <a:endParaRPr lang="en-US" altLang="zh-CN" sz="2400" b="1" dirty="0">
              <a:solidFill>
                <a:srgbClr val="262626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28" name="矩形 2">
            <a:extLst>
              <a:ext uri="{FF2B5EF4-FFF2-40B4-BE49-F238E27FC236}">
                <a16:creationId xmlns:a16="http://schemas.microsoft.com/office/drawing/2014/main" id="{75039BA8-8C16-4B9F-8AEF-7482449F430D}"/>
              </a:ext>
            </a:extLst>
          </p:cNvPr>
          <p:cNvSpPr>
            <a:spLocks/>
          </p:cNvSpPr>
          <p:nvPr/>
        </p:nvSpPr>
        <p:spPr bwMode="auto">
          <a:xfrm>
            <a:off x="7591425" y="2714625"/>
            <a:ext cx="1927225" cy="223838"/>
          </a:xfrm>
          <a:custGeom>
            <a:avLst/>
            <a:gdLst>
              <a:gd name="T0" fmla="*/ 0 w 2401677"/>
              <a:gd name="T1" fmla="*/ 278404 h 278404"/>
              <a:gd name="T2" fmla="*/ 309930 w 2401677"/>
              <a:gd name="T3" fmla="*/ 0 h 278404"/>
              <a:gd name="T4" fmla="*/ 2401677 w 2401677"/>
              <a:gd name="T5" fmla="*/ 2982 h 278404"/>
              <a:gd name="T6" fmla="*/ 2075230 w 2401677"/>
              <a:gd name="T7" fmla="*/ 273050 h 278404"/>
              <a:gd name="T8" fmla="*/ 0 w 2401677"/>
              <a:gd name="T9" fmla="*/ 278404 h 278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2">
            <a:extLst>
              <a:ext uri="{FF2B5EF4-FFF2-40B4-BE49-F238E27FC236}">
                <a16:creationId xmlns:a16="http://schemas.microsoft.com/office/drawing/2014/main" id="{23B45BF6-3583-419D-8B76-66DC2A7B7B9B}"/>
              </a:ext>
            </a:extLst>
          </p:cNvPr>
          <p:cNvSpPr>
            <a:spLocks/>
          </p:cNvSpPr>
          <p:nvPr/>
        </p:nvSpPr>
        <p:spPr bwMode="auto">
          <a:xfrm>
            <a:off x="5922963" y="3608388"/>
            <a:ext cx="1927225" cy="223837"/>
          </a:xfrm>
          <a:custGeom>
            <a:avLst/>
            <a:gdLst>
              <a:gd name="T0" fmla="*/ 0 w 2401677"/>
              <a:gd name="T1" fmla="*/ 278404 h 278404"/>
              <a:gd name="T2" fmla="*/ 309930 w 2401677"/>
              <a:gd name="T3" fmla="*/ 0 h 278404"/>
              <a:gd name="T4" fmla="*/ 2401677 w 2401677"/>
              <a:gd name="T5" fmla="*/ 2982 h 278404"/>
              <a:gd name="T6" fmla="*/ 2075230 w 2401677"/>
              <a:gd name="T7" fmla="*/ 273050 h 278404"/>
              <a:gd name="T8" fmla="*/ 0 w 2401677"/>
              <a:gd name="T9" fmla="*/ 278404 h 278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0" name="矩形 1">
            <a:extLst>
              <a:ext uri="{FF2B5EF4-FFF2-40B4-BE49-F238E27FC236}">
                <a16:creationId xmlns:a16="http://schemas.microsoft.com/office/drawing/2014/main" id="{ED67B7EB-9C60-4908-9753-BD83C0EA554C}"/>
              </a:ext>
            </a:extLst>
          </p:cNvPr>
          <p:cNvSpPr>
            <a:spLocks/>
          </p:cNvSpPr>
          <p:nvPr/>
        </p:nvSpPr>
        <p:spPr bwMode="auto">
          <a:xfrm>
            <a:off x="2590800" y="5395913"/>
            <a:ext cx="1906588" cy="220662"/>
          </a:xfrm>
          <a:custGeom>
            <a:avLst/>
            <a:gdLst>
              <a:gd name="T0" fmla="*/ 0 w 2376277"/>
              <a:gd name="T1" fmla="*/ 0 h 275422"/>
              <a:gd name="T2" fmla="*/ 2376277 w 2376277"/>
              <a:gd name="T3" fmla="*/ 0 h 275422"/>
              <a:gd name="T4" fmla="*/ 2076450 w 2376277"/>
              <a:gd name="T5" fmla="*/ 273127 h 275422"/>
              <a:gd name="T6" fmla="*/ 0 w 2376277"/>
              <a:gd name="T7" fmla="*/ 275422 h 275422"/>
              <a:gd name="T8" fmla="*/ 0 w 2376277"/>
              <a:gd name="T9" fmla="*/ 0 h 2754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6277" h="275422">
                <a:moveTo>
                  <a:pt x="0" y="0"/>
                </a:moveTo>
                <a:lnTo>
                  <a:pt x="2376277" y="0"/>
                </a:lnTo>
                <a:lnTo>
                  <a:pt x="2076450" y="273127"/>
                </a:lnTo>
                <a:lnTo>
                  <a:pt x="0" y="275422"/>
                </a:lnTo>
                <a:lnTo>
                  <a:pt x="0" y="0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ffectLst>
            <a:outerShdw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1" name="矩形 2">
            <a:extLst>
              <a:ext uri="{FF2B5EF4-FFF2-40B4-BE49-F238E27FC236}">
                <a16:creationId xmlns:a16="http://schemas.microsoft.com/office/drawing/2014/main" id="{FF122D36-BFC4-4BF2-828E-0163D831948B}"/>
              </a:ext>
            </a:extLst>
          </p:cNvPr>
          <p:cNvSpPr>
            <a:spLocks/>
          </p:cNvSpPr>
          <p:nvPr/>
        </p:nvSpPr>
        <p:spPr bwMode="auto">
          <a:xfrm>
            <a:off x="4252913" y="4502150"/>
            <a:ext cx="1927225" cy="223838"/>
          </a:xfrm>
          <a:custGeom>
            <a:avLst/>
            <a:gdLst>
              <a:gd name="T0" fmla="*/ 0 w 2401677"/>
              <a:gd name="T1" fmla="*/ 278404 h 278404"/>
              <a:gd name="T2" fmla="*/ 309930 w 2401677"/>
              <a:gd name="T3" fmla="*/ 0 h 278404"/>
              <a:gd name="T4" fmla="*/ 2401677 w 2401677"/>
              <a:gd name="T5" fmla="*/ 2982 h 278404"/>
              <a:gd name="T6" fmla="*/ 2075230 w 2401677"/>
              <a:gd name="T7" fmla="*/ 273050 h 278404"/>
              <a:gd name="T8" fmla="*/ 0 w 2401677"/>
              <a:gd name="T9" fmla="*/ 278404 h 278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2" name="梯形 5">
            <a:extLst>
              <a:ext uri="{FF2B5EF4-FFF2-40B4-BE49-F238E27FC236}">
                <a16:creationId xmlns:a16="http://schemas.microsoft.com/office/drawing/2014/main" id="{B46DB61E-91A1-4581-87FC-070069C2EBF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3817938" y="4927600"/>
            <a:ext cx="1117600" cy="260350"/>
          </a:xfrm>
          <a:custGeom>
            <a:avLst/>
            <a:gdLst>
              <a:gd name="T0" fmla="*/ 0 w 1393096"/>
              <a:gd name="T1" fmla="*/ 317655 h 325226"/>
              <a:gd name="T2" fmla="*/ 282614 w 1393096"/>
              <a:gd name="T3" fmla="*/ 0 h 325226"/>
              <a:gd name="T4" fmla="*/ 1393096 w 1393096"/>
              <a:gd name="T5" fmla="*/ 3 h 325226"/>
              <a:gd name="T6" fmla="*/ 1126244 w 1393096"/>
              <a:gd name="T7" fmla="*/ 325226 h 325226"/>
              <a:gd name="T8" fmla="*/ 0 w 1393096"/>
              <a:gd name="T9" fmla="*/ 317655 h 325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rgbClr val="DD3C44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3" name="梯形 5">
            <a:extLst>
              <a:ext uri="{FF2B5EF4-FFF2-40B4-BE49-F238E27FC236}">
                <a16:creationId xmlns:a16="http://schemas.microsoft.com/office/drawing/2014/main" id="{E2B77864-2B7B-4789-8F04-320D3E9268E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490369" y="4033044"/>
            <a:ext cx="1117600" cy="261938"/>
          </a:xfrm>
          <a:custGeom>
            <a:avLst/>
            <a:gdLst>
              <a:gd name="T0" fmla="*/ 0 w 1393096"/>
              <a:gd name="T1" fmla="*/ 317655 h 325226"/>
              <a:gd name="T2" fmla="*/ 282614 w 1393096"/>
              <a:gd name="T3" fmla="*/ 0 h 325226"/>
              <a:gd name="T4" fmla="*/ 1393096 w 1393096"/>
              <a:gd name="T5" fmla="*/ 3 h 325226"/>
              <a:gd name="T6" fmla="*/ 1126244 w 1393096"/>
              <a:gd name="T7" fmla="*/ 325226 h 325226"/>
              <a:gd name="T8" fmla="*/ 0 w 1393096"/>
              <a:gd name="T9" fmla="*/ 317655 h 325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rgbClr val="DD3C44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4" name="梯形 5">
            <a:extLst>
              <a:ext uri="{FF2B5EF4-FFF2-40B4-BE49-F238E27FC236}">
                <a16:creationId xmlns:a16="http://schemas.microsoft.com/office/drawing/2014/main" id="{5FA5F3E0-A432-42B6-9FF7-AAA79060D76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162800" y="3143250"/>
            <a:ext cx="1117600" cy="260350"/>
          </a:xfrm>
          <a:custGeom>
            <a:avLst/>
            <a:gdLst>
              <a:gd name="T0" fmla="*/ 0 w 1393096"/>
              <a:gd name="T1" fmla="*/ 317655 h 325226"/>
              <a:gd name="T2" fmla="*/ 282614 w 1393096"/>
              <a:gd name="T3" fmla="*/ 0 h 325226"/>
              <a:gd name="T4" fmla="*/ 1393096 w 1393096"/>
              <a:gd name="T5" fmla="*/ 3 h 325226"/>
              <a:gd name="T6" fmla="*/ 1126244 w 1393096"/>
              <a:gd name="T7" fmla="*/ 325226 h 325226"/>
              <a:gd name="T8" fmla="*/ 0 w 1393096"/>
              <a:gd name="T9" fmla="*/ 317655 h 325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rgbClr val="DD3C44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5" name="文本框 39">
            <a:extLst>
              <a:ext uri="{FF2B5EF4-FFF2-40B4-BE49-F238E27FC236}">
                <a16:creationId xmlns:a16="http://schemas.microsoft.com/office/drawing/2014/main" id="{506644E7-EFEE-4D84-81CA-9CA5B7C8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226" y="5894916"/>
            <a:ext cx="2603954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establishment of the company</a:t>
            </a:r>
          </a:p>
        </p:txBody>
      </p:sp>
      <p:sp>
        <p:nvSpPr>
          <p:cNvPr id="5136" name="文本框 40">
            <a:extLst>
              <a:ext uri="{FF2B5EF4-FFF2-40B4-BE49-F238E27FC236}">
                <a16:creationId xmlns:a16="http://schemas.microsoft.com/office/drawing/2014/main" id="{93D35E16-3815-4C34-B8AA-708AA6ADB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3" y="4881563"/>
            <a:ext cx="19065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Big corporate events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5137" name="文本框 50">
            <a:extLst>
              <a:ext uri="{FF2B5EF4-FFF2-40B4-BE49-F238E27FC236}">
                <a16:creationId xmlns:a16="http://schemas.microsoft.com/office/drawing/2014/main" id="{6AF441F3-5D92-4D8E-A2FB-4E9E1B78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4711700"/>
            <a:ext cx="1441450" cy="439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262626"/>
                </a:solidFill>
                <a:latin typeface="Impact" panose="020B0806030902050204" pitchFamily="34" charset="0"/>
                <a:ea typeface="Adobe Gothic Std B"/>
                <a:cs typeface="Adobe Gothic Std B"/>
              </a:rPr>
              <a:t>1990</a:t>
            </a:r>
            <a:endParaRPr lang="zh-CN" altLang="en-US" sz="3200" dirty="0">
              <a:solidFill>
                <a:srgbClr val="262626"/>
              </a:solidFill>
              <a:latin typeface="Impact" panose="020B0806030902050204" pitchFamily="34" charset="0"/>
            </a:endParaRPr>
          </a:p>
        </p:txBody>
      </p:sp>
      <p:sp>
        <p:nvSpPr>
          <p:cNvPr id="5138" name="文本框 50">
            <a:extLst>
              <a:ext uri="{FF2B5EF4-FFF2-40B4-BE49-F238E27FC236}">
                <a16:creationId xmlns:a16="http://schemas.microsoft.com/office/drawing/2014/main" id="{3408BF6A-FF9A-4A93-866C-4E42DF86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827463"/>
            <a:ext cx="1374775" cy="439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262626"/>
                </a:solidFill>
                <a:latin typeface="Impact" panose="020B0806030902050204" pitchFamily="34" charset="0"/>
                <a:ea typeface="Adobe Gothic Std B"/>
                <a:cs typeface="Adobe Gothic Std B"/>
              </a:rPr>
              <a:t>1997</a:t>
            </a:r>
            <a:endParaRPr lang="zh-CN" altLang="en-US" sz="3200" dirty="0">
              <a:solidFill>
                <a:srgbClr val="262626"/>
              </a:solidFill>
              <a:latin typeface="Impact" panose="020B0806030902050204" pitchFamily="34" charset="0"/>
            </a:endParaRPr>
          </a:p>
        </p:txBody>
      </p:sp>
      <p:sp>
        <p:nvSpPr>
          <p:cNvPr id="5139" name="文本框 50">
            <a:extLst>
              <a:ext uri="{FF2B5EF4-FFF2-40B4-BE49-F238E27FC236}">
                <a16:creationId xmlns:a16="http://schemas.microsoft.com/office/drawing/2014/main" id="{171AAF40-137C-4D75-931C-47264AEDA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2941638"/>
            <a:ext cx="1374775" cy="439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262626"/>
                </a:solidFill>
                <a:latin typeface="Impact" panose="020B0806030902050204" pitchFamily="34" charset="0"/>
                <a:ea typeface="Adobe Gothic Std B"/>
                <a:cs typeface="Adobe Gothic Std B"/>
              </a:rPr>
              <a:t>2018</a:t>
            </a:r>
            <a:endParaRPr lang="zh-CN" altLang="en-US" sz="3200" dirty="0">
              <a:solidFill>
                <a:srgbClr val="262626"/>
              </a:solidFill>
              <a:latin typeface="Impact" panose="020B0806030902050204" pitchFamily="34" charset="0"/>
            </a:endParaRPr>
          </a:p>
        </p:txBody>
      </p:sp>
      <p:sp>
        <p:nvSpPr>
          <p:cNvPr id="5140" name="文本框 50">
            <a:extLst>
              <a:ext uri="{FF2B5EF4-FFF2-40B4-BE49-F238E27FC236}">
                <a16:creationId xmlns:a16="http://schemas.microsoft.com/office/drawing/2014/main" id="{389AE070-12FD-4A6C-89A5-E0C91E02E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3" y="2057400"/>
            <a:ext cx="1374775" cy="439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262626"/>
                </a:solidFill>
                <a:latin typeface="Impact" panose="020B0806030902050204" pitchFamily="34" charset="0"/>
                <a:ea typeface="Adobe Gothic Std B"/>
                <a:cs typeface="Adobe Gothic Std B"/>
              </a:rPr>
              <a:t>2019</a:t>
            </a:r>
            <a:endParaRPr lang="zh-CN" altLang="en-US" sz="3200" dirty="0">
              <a:solidFill>
                <a:srgbClr val="262626"/>
              </a:solidFill>
              <a:latin typeface="Impact" panose="020B0806030902050204" pitchFamily="34" charset="0"/>
            </a:endParaRPr>
          </a:p>
        </p:txBody>
      </p:sp>
      <p:sp>
        <p:nvSpPr>
          <p:cNvPr id="5141" name="矩形 2">
            <a:extLst>
              <a:ext uri="{FF2B5EF4-FFF2-40B4-BE49-F238E27FC236}">
                <a16:creationId xmlns:a16="http://schemas.microsoft.com/office/drawing/2014/main" id="{3EB3DAF9-9D30-4C84-85B0-42F885DA8AEB}"/>
              </a:ext>
            </a:extLst>
          </p:cNvPr>
          <p:cNvSpPr>
            <a:spLocks/>
          </p:cNvSpPr>
          <p:nvPr/>
        </p:nvSpPr>
        <p:spPr bwMode="auto">
          <a:xfrm>
            <a:off x="9226550" y="1841500"/>
            <a:ext cx="1927225" cy="223838"/>
          </a:xfrm>
          <a:custGeom>
            <a:avLst/>
            <a:gdLst>
              <a:gd name="T0" fmla="*/ 0 w 2401677"/>
              <a:gd name="T1" fmla="*/ 278404 h 278404"/>
              <a:gd name="T2" fmla="*/ 309930 w 2401677"/>
              <a:gd name="T3" fmla="*/ 0 h 278404"/>
              <a:gd name="T4" fmla="*/ 2401677 w 2401677"/>
              <a:gd name="T5" fmla="*/ 2982 h 278404"/>
              <a:gd name="T6" fmla="*/ 2075230 w 2401677"/>
              <a:gd name="T7" fmla="*/ 273050 h 278404"/>
              <a:gd name="T8" fmla="*/ 0 w 2401677"/>
              <a:gd name="T9" fmla="*/ 278404 h 278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42" name="梯形 5">
            <a:extLst>
              <a:ext uri="{FF2B5EF4-FFF2-40B4-BE49-F238E27FC236}">
                <a16:creationId xmlns:a16="http://schemas.microsoft.com/office/drawing/2014/main" id="{AD94D66E-BFD9-4F26-812D-8721847CBE3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8810625" y="2257425"/>
            <a:ext cx="1117600" cy="260350"/>
          </a:xfrm>
          <a:custGeom>
            <a:avLst/>
            <a:gdLst>
              <a:gd name="T0" fmla="*/ 0 w 1393096"/>
              <a:gd name="T1" fmla="*/ 317655 h 325226"/>
              <a:gd name="T2" fmla="*/ 282614 w 1393096"/>
              <a:gd name="T3" fmla="*/ 0 h 325226"/>
              <a:gd name="T4" fmla="*/ 1393096 w 1393096"/>
              <a:gd name="T5" fmla="*/ 3 h 325226"/>
              <a:gd name="T6" fmla="*/ 1126244 w 1393096"/>
              <a:gd name="T7" fmla="*/ 325226 h 325226"/>
              <a:gd name="T8" fmla="*/ 0 w 1393096"/>
              <a:gd name="T9" fmla="*/ 317655 h 325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rgbClr val="DD3C44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43" name="文本框 50">
            <a:extLst>
              <a:ext uri="{FF2B5EF4-FFF2-40B4-BE49-F238E27FC236}">
                <a16:creationId xmlns:a16="http://schemas.microsoft.com/office/drawing/2014/main" id="{4375F66C-166D-47FF-AAE3-6DF6F5549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738" y="1198563"/>
            <a:ext cx="1374775" cy="439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262626"/>
                </a:solidFill>
                <a:latin typeface="Impact" panose="020B0806030902050204" pitchFamily="34" charset="0"/>
                <a:ea typeface="Adobe Gothic Std B"/>
                <a:cs typeface="Adobe Gothic Std B"/>
              </a:rPr>
              <a:t>2020</a:t>
            </a:r>
            <a:endParaRPr lang="zh-CN" altLang="en-US" sz="3200" dirty="0">
              <a:solidFill>
                <a:srgbClr val="262626"/>
              </a:solidFill>
              <a:latin typeface="Impact" panose="020B0806030902050204" pitchFamily="34" charset="0"/>
            </a:endParaRPr>
          </a:p>
        </p:txBody>
      </p:sp>
      <p:sp>
        <p:nvSpPr>
          <p:cNvPr id="5144" name="文本框 57">
            <a:extLst>
              <a:ext uri="{FF2B5EF4-FFF2-40B4-BE49-F238E27FC236}">
                <a16:creationId xmlns:a16="http://schemas.microsoft.com/office/drawing/2014/main" id="{16E8C788-1B2F-4E8C-AC49-744D0789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0" y="3981450"/>
            <a:ext cx="1927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Big corporate events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5145" name="文本框 58">
            <a:extLst>
              <a:ext uri="{FF2B5EF4-FFF2-40B4-BE49-F238E27FC236}">
                <a16:creationId xmlns:a16="http://schemas.microsoft.com/office/drawing/2014/main" id="{4397C9A2-A6D0-4B9F-820B-ECF85B73F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3" y="3108325"/>
            <a:ext cx="19510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Big corporate events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146" name="文本框 59">
            <a:extLst>
              <a:ext uri="{FF2B5EF4-FFF2-40B4-BE49-F238E27FC236}">
                <a16:creationId xmlns:a16="http://schemas.microsoft.com/office/drawing/2014/main" id="{84A92483-670F-4147-852F-12BB6D0D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2193925"/>
            <a:ext cx="1868941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Big corporate events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grpSp>
        <p:nvGrpSpPr>
          <p:cNvPr id="5147" name="组合 60">
            <a:extLst>
              <a:ext uri="{FF2B5EF4-FFF2-40B4-BE49-F238E27FC236}">
                <a16:creationId xmlns:a16="http://schemas.microsoft.com/office/drawing/2014/main" id="{4F8305A0-EC95-4B28-800C-38A9DCCEA333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052513"/>
            <a:ext cx="5089525" cy="2590800"/>
            <a:chOff x="0" y="0"/>
            <a:chExt cx="7629520" cy="3883894"/>
          </a:xfrm>
        </p:grpSpPr>
        <p:sp>
          <p:nvSpPr>
            <p:cNvPr id="5154" name="矩形 61">
              <a:extLst>
                <a:ext uri="{FF2B5EF4-FFF2-40B4-BE49-F238E27FC236}">
                  <a16:creationId xmlns:a16="http://schemas.microsoft.com/office/drawing/2014/main" id="{5C311F85-B23C-41DD-9E21-6129B917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629520" cy="339602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5" name="矩形 62">
              <a:extLst>
                <a:ext uri="{FF2B5EF4-FFF2-40B4-BE49-F238E27FC236}">
                  <a16:creationId xmlns:a16="http://schemas.microsoft.com/office/drawing/2014/main" id="{FB7BF295-8B2C-4323-80EC-9A42140E9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" y="3293694"/>
              <a:ext cx="7622380" cy="590200"/>
            </a:xfrm>
            <a:prstGeom prst="rect">
              <a:avLst/>
            </a:prstGeom>
            <a:solidFill>
              <a:srgbClr val="4A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6" name="文本框 63">
              <a:extLst>
                <a:ext uri="{FF2B5EF4-FFF2-40B4-BE49-F238E27FC236}">
                  <a16:creationId xmlns:a16="http://schemas.microsoft.com/office/drawing/2014/main" id="{48FFC4C3-5C81-4C29-8936-1189AB3BB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514" y="3317490"/>
              <a:ext cx="2207830" cy="541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Photos</a:t>
              </a:r>
            </a:p>
          </p:txBody>
        </p:sp>
      </p:grpSp>
      <p:sp>
        <p:nvSpPr>
          <p:cNvPr id="5148" name="Freeform 101">
            <a:extLst>
              <a:ext uri="{FF2B5EF4-FFF2-40B4-BE49-F238E27FC236}">
                <a16:creationId xmlns:a16="http://schemas.microsoft.com/office/drawing/2014/main" id="{B1F8BE58-9C8C-4F56-B74D-B702B97A957D}"/>
              </a:ext>
            </a:extLst>
          </p:cNvPr>
          <p:cNvSpPr>
            <a:spLocks/>
          </p:cNvSpPr>
          <p:nvPr/>
        </p:nvSpPr>
        <p:spPr bwMode="auto">
          <a:xfrm>
            <a:off x="10639425" y="950913"/>
            <a:ext cx="582613" cy="722312"/>
          </a:xfrm>
          <a:custGeom>
            <a:avLst/>
            <a:gdLst>
              <a:gd name="T0" fmla="*/ 0 w 59"/>
              <a:gd name="T1" fmla="*/ 207788 h 73"/>
              <a:gd name="T2" fmla="*/ 473990 w 59"/>
              <a:gd name="T3" fmla="*/ 0 h 73"/>
              <a:gd name="T4" fmla="*/ 582613 w 59"/>
              <a:gd name="T5" fmla="*/ 247367 h 73"/>
              <a:gd name="T6" fmla="*/ 177746 w 59"/>
              <a:gd name="T7" fmla="*/ 415577 h 73"/>
              <a:gd name="T8" fmla="*/ 296244 w 59"/>
              <a:gd name="T9" fmla="*/ 692628 h 73"/>
              <a:gd name="T10" fmla="*/ 227120 w 59"/>
              <a:gd name="T11" fmla="*/ 722312 h 73"/>
              <a:gd name="T12" fmla="*/ 0 w 59"/>
              <a:gd name="T13" fmla="*/ 207788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73"/>
              <a:gd name="T23" fmla="*/ 59 w 59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9" name="Freeform 101">
            <a:extLst>
              <a:ext uri="{FF2B5EF4-FFF2-40B4-BE49-F238E27FC236}">
                <a16:creationId xmlns:a16="http://schemas.microsoft.com/office/drawing/2014/main" id="{D0643E84-8A61-4089-A022-77388FEC32BD}"/>
              </a:ext>
            </a:extLst>
          </p:cNvPr>
          <p:cNvSpPr>
            <a:spLocks/>
          </p:cNvSpPr>
          <p:nvPr/>
        </p:nvSpPr>
        <p:spPr bwMode="auto">
          <a:xfrm>
            <a:off x="9393238" y="4248150"/>
            <a:ext cx="582612" cy="723900"/>
          </a:xfrm>
          <a:custGeom>
            <a:avLst/>
            <a:gdLst>
              <a:gd name="T0" fmla="*/ 0 w 59"/>
              <a:gd name="T1" fmla="*/ 208245 h 73"/>
              <a:gd name="T2" fmla="*/ 473989 w 59"/>
              <a:gd name="T3" fmla="*/ 0 h 73"/>
              <a:gd name="T4" fmla="*/ 582612 w 59"/>
              <a:gd name="T5" fmla="*/ 247911 h 73"/>
              <a:gd name="T6" fmla="*/ 177746 w 59"/>
              <a:gd name="T7" fmla="*/ 416490 h 73"/>
              <a:gd name="T8" fmla="*/ 296243 w 59"/>
              <a:gd name="T9" fmla="*/ 694151 h 73"/>
              <a:gd name="T10" fmla="*/ 227120 w 59"/>
              <a:gd name="T11" fmla="*/ 723900 h 73"/>
              <a:gd name="T12" fmla="*/ 0 w 59"/>
              <a:gd name="T13" fmla="*/ 208245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73"/>
              <a:gd name="T23" fmla="*/ 59 w 59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50" name="组合 66">
            <a:extLst>
              <a:ext uri="{FF2B5EF4-FFF2-40B4-BE49-F238E27FC236}">
                <a16:creationId xmlns:a16="http://schemas.microsoft.com/office/drawing/2014/main" id="{2CE6EBA1-02F3-440F-94D3-0E577AB91E23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779963"/>
            <a:ext cx="1722438" cy="1362075"/>
            <a:chOff x="0" y="0"/>
            <a:chExt cx="5755932" cy="4551831"/>
          </a:xfrm>
        </p:grpSpPr>
        <p:sp>
          <p:nvSpPr>
            <p:cNvPr id="5151" name="矩形 67">
              <a:extLst>
                <a:ext uri="{FF2B5EF4-FFF2-40B4-BE49-F238E27FC236}">
                  <a16:creationId xmlns:a16="http://schemas.microsoft.com/office/drawing/2014/main" id="{2C603DDA-F267-4F7D-B883-EA13596FA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7" y="0"/>
              <a:ext cx="5718795" cy="391521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2" name="矩形 68">
              <a:extLst>
                <a:ext uri="{FF2B5EF4-FFF2-40B4-BE49-F238E27FC236}">
                  <a16:creationId xmlns:a16="http://schemas.microsoft.com/office/drawing/2014/main" id="{4811F646-6316-4BF8-B35E-3FE288F6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80188"/>
              <a:ext cx="5755932" cy="917792"/>
            </a:xfrm>
            <a:prstGeom prst="rect">
              <a:avLst/>
            </a:prstGeom>
            <a:solidFill>
              <a:srgbClr val="4A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3" name="文本框 69">
              <a:extLst>
                <a:ext uri="{FF2B5EF4-FFF2-40B4-BE49-F238E27FC236}">
                  <a16:creationId xmlns:a16="http://schemas.microsoft.com/office/drawing/2014/main" id="{283E288E-089C-4959-9019-9F28D6AB8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150" y="3317486"/>
              <a:ext cx="4023538" cy="123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Photos</a:t>
              </a:r>
            </a:p>
          </p:txBody>
        </p:sp>
      </p:grpSp>
      <p:sp>
        <p:nvSpPr>
          <p:cNvPr id="40" name="文本框 2">
            <a:extLst>
              <a:ext uri="{FF2B5EF4-FFF2-40B4-BE49-F238E27FC236}">
                <a16:creationId xmlns:a16="http://schemas.microsoft.com/office/drawing/2014/main" id="{D9150714-FFAD-44D4-AFB5-5FA2B5C24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63674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6">
            <a:extLst>
              <a:ext uri="{FF2B5EF4-FFF2-40B4-BE49-F238E27FC236}">
                <a16:creationId xmlns:a16="http://schemas.microsoft.com/office/drawing/2014/main" id="{D0137D30-9EA3-4BBB-B2C7-5C1778F0A25A}"/>
              </a:ext>
            </a:extLst>
          </p:cNvPr>
          <p:cNvGrpSpPr>
            <a:grpSpLocks/>
          </p:cNvGrpSpPr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6189" name="Rectangle 6">
              <a:extLst>
                <a:ext uri="{FF2B5EF4-FFF2-40B4-BE49-F238E27FC236}">
                  <a16:creationId xmlns:a16="http://schemas.microsoft.com/office/drawing/2014/main" id="{B8C42769-C39A-45AA-A160-A580FEF3A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6190" name="Freeform 8">
              <a:extLst>
                <a:ext uri="{FF2B5EF4-FFF2-40B4-BE49-F238E27FC236}">
                  <a16:creationId xmlns:a16="http://schemas.microsoft.com/office/drawing/2014/main" id="{87D4EFC8-DB93-47A7-B055-40C74E81D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47" name="Rectangle 6">
            <a:extLst>
              <a:ext uri="{FF2B5EF4-FFF2-40B4-BE49-F238E27FC236}">
                <a16:creationId xmlns:a16="http://schemas.microsoft.com/office/drawing/2014/main" id="{9452CC04-D301-4F70-8494-4CAA768CA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6148" name="Freeform 7">
            <a:extLst>
              <a:ext uri="{FF2B5EF4-FFF2-40B4-BE49-F238E27FC236}">
                <a16:creationId xmlns:a16="http://schemas.microsoft.com/office/drawing/2014/main" id="{6ED6C32D-766C-4F3E-8EE5-AE0EB88498DD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文本框 11">
            <a:extLst>
              <a:ext uri="{FF2B5EF4-FFF2-40B4-BE49-F238E27FC236}">
                <a16:creationId xmlns:a16="http://schemas.microsoft.com/office/drawing/2014/main" id="{CCEB18E8-684F-47E4-B585-618FCBB41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honor</a:t>
            </a:r>
          </a:p>
        </p:txBody>
      </p:sp>
      <p:pic>
        <p:nvPicPr>
          <p:cNvPr id="6150" name="图片 2">
            <a:extLst>
              <a:ext uri="{FF2B5EF4-FFF2-40B4-BE49-F238E27FC236}">
                <a16:creationId xmlns:a16="http://schemas.microsoft.com/office/drawing/2014/main" id="{930FA48F-E77A-4F4B-BB18-DC02DABF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3" y="3379788"/>
            <a:ext cx="241935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Shape 4115">
            <a:extLst>
              <a:ext uri="{FF2B5EF4-FFF2-40B4-BE49-F238E27FC236}">
                <a16:creationId xmlns:a16="http://schemas.microsoft.com/office/drawing/2014/main" id="{D3200062-52E4-4E13-9734-7FB6D12704F6}"/>
              </a:ext>
            </a:extLst>
          </p:cNvPr>
          <p:cNvSpPr>
            <a:spLocks/>
          </p:cNvSpPr>
          <p:nvPr/>
        </p:nvSpPr>
        <p:spPr bwMode="auto">
          <a:xfrm>
            <a:off x="1027113" y="2924175"/>
            <a:ext cx="635000" cy="649288"/>
          </a:xfrm>
          <a:custGeom>
            <a:avLst/>
            <a:gdLst>
              <a:gd name="T0" fmla="*/ 51006 w 21600"/>
              <a:gd name="T1" fmla="*/ 114858 h 21600"/>
              <a:gd name="T2" fmla="*/ 139494 w 21600"/>
              <a:gd name="T3" fmla="*/ 114858 h 21600"/>
              <a:gd name="T4" fmla="*/ 177918 w 21600"/>
              <a:gd name="T5" fmla="*/ 299935 h 21600"/>
              <a:gd name="T6" fmla="*/ 51006 w 21600"/>
              <a:gd name="T7" fmla="*/ 114858 h 21600"/>
              <a:gd name="T8" fmla="*/ 317500 w 21600"/>
              <a:gd name="T9" fmla="*/ 43256 h 21600"/>
              <a:gd name="T10" fmla="*/ 451497 w 21600"/>
              <a:gd name="T11" fmla="*/ 97273 h 21600"/>
              <a:gd name="T12" fmla="*/ 317500 w 21600"/>
              <a:gd name="T13" fmla="*/ 151440 h 21600"/>
              <a:gd name="T14" fmla="*/ 183503 w 21600"/>
              <a:gd name="T15" fmla="*/ 97273 h 21600"/>
              <a:gd name="T16" fmla="*/ 317500 w 21600"/>
              <a:gd name="T17" fmla="*/ 43256 h 21600"/>
              <a:gd name="T18" fmla="*/ 457082 w 21600"/>
              <a:gd name="T19" fmla="*/ 299935 h 21600"/>
              <a:gd name="T20" fmla="*/ 495506 w 21600"/>
              <a:gd name="T21" fmla="*/ 114858 h 21600"/>
              <a:gd name="T22" fmla="*/ 584024 w 21600"/>
              <a:gd name="T23" fmla="*/ 114858 h 21600"/>
              <a:gd name="T24" fmla="*/ 457082 w 21600"/>
              <a:gd name="T25" fmla="*/ 299935 h 21600"/>
              <a:gd name="T26" fmla="*/ 359128 w 21600"/>
              <a:gd name="T27" fmla="*/ 478279 h 21600"/>
              <a:gd name="T28" fmla="*/ 461257 w 21600"/>
              <a:gd name="T29" fmla="*/ 356838 h 21600"/>
              <a:gd name="T30" fmla="*/ 635000 w 21600"/>
              <a:gd name="T31" fmla="*/ 90119 h 21600"/>
              <a:gd name="T32" fmla="*/ 610012 w 21600"/>
              <a:gd name="T33" fmla="*/ 65440 h 21600"/>
              <a:gd name="T34" fmla="*/ 489038 w 21600"/>
              <a:gd name="T35" fmla="*/ 65440 h 21600"/>
              <a:gd name="T36" fmla="*/ 317500 w 21600"/>
              <a:gd name="T37" fmla="*/ 0 h 21600"/>
              <a:gd name="T38" fmla="*/ 145991 w 21600"/>
              <a:gd name="T39" fmla="*/ 65440 h 21600"/>
              <a:gd name="T40" fmla="*/ 24988 w 21600"/>
              <a:gd name="T41" fmla="*/ 65440 h 21600"/>
              <a:gd name="T42" fmla="*/ 0 w 21600"/>
              <a:gd name="T43" fmla="*/ 90119 h 21600"/>
              <a:gd name="T44" fmla="*/ 173802 w 21600"/>
              <a:gd name="T45" fmla="*/ 356838 h 21600"/>
              <a:gd name="T46" fmla="*/ 275872 w 21600"/>
              <a:gd name="T47" fmla="*/ 478279 h 21600"/>
              <a:gd name="T48" fmla="*/ 275872 w 21600"/>
              <a:gd name="T49" fmla="*/ 524541 h 21600"/>
              <a:gd name="T50" fmla="*/ 160543 w 21600"/>
              <a:gd name="T51" fmla="*/ 585772 h 21600"/>
              <a:gd name="T52" fmla="*/ 317500 w 21600"/>
              <a:gd name="T53" fmla="*/ 649288 h 21600"/>
              <a:gd name="T54" fmla="*/ 474457 w 21600"/>
              <a:gd name="T55" fmla="*/ 585772 h 21600"/>
              <a:gd name="T56" fmla="*/ 359128 w 21600"/>
              <a:gd name="T57" fmla="*/ 524541 h 21600"/>
              <a:gd name="T58" fmla="*/ 359128 w 21600"/>
              <a:gd name="T59" fmla="*/ 478279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600"/>
              <a:gd name="T91" fmla="*/ 0 h 21600"/>
              <a:gd name="T92" fmla="*/ 21600 w 21600"/>
              <a:gd name="T93" fmla="*/ 21600 h 216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185" tIns="76185" rIns="76185" bIns="76185" anchor="ctr"/>
          <a:lstStyle/>
          <a:p>
            <a:endParaRPr lang="zh-CN" altLang="en-US"/>
          </a:p>
        </p:txBody>
      </p:sp>
      <p:grpSp>
        <p:nvGrpSpPr>
          <p:cNvPr id="6152" name="组合 33">
            <a:extLst>
              <a:ext uri="{FF2B5EF4-FFF2-40B4-BE49-F238E27FC236}">
                <a16:creationId xmlns:a16="http://schemas.microsoft.com/office/drawing/2014/main" id="{EB683DA5-6D1E-41E0-9B7F-50FF91BF6867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1120775"/>
            <a:ext cx="2714625" cy="1665288"/>
            <a:chOff x="0" y="0"/>
            <a:chExt cx="2714191" cy="1665853"/>
          </a:xfrm>
        </p:grpSpPr>
        <p:pic>
          <p:nvPicPr>
            <p:cNvPr id="6187" name="图片 18">
              <a:extLst>
                <a:ext uri="{FF2B5EF4-FFF2-40B4-BE49-F238E27FC236}">
                  <a16:creationId xmlns:a16="http://schemas.microsoft.com/office/drawing/2014/main" id="{5D55AEDC-8240-4614-A09E-3FA682C0E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14191" cy="166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8" name="文本框 32">
              <a:extLst>
                <a:ext uri="{FF2B5EF4-FFF2-40B4-BE49-F238E27FC236}">
                  <a16:creationId xmlns:a16="http://schemas.microsoft.com/office/drawing/2014/main" id="{15323B8B-236A-42A1-B66D-D8D392384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650" y="596864"/>
              <a:ext cx="2338408" cy="36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Medals</a:t>
              </a:r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Certificate</a:t>
              </a:r>
            </a:p>
          </p:txBody>
        </p:sp>
      </p:grpSp>
      <p:sp>
        <p:nvSpPr>
          <p:cNvPr id="6153" name="Shape 4115">
            <a:extLst>
              <a:ext uri="{FF2B5EF4-FFF2-40B4-BE49-F238E27FC236}">
                <a16:creationId xmlns:a16="http://schemas.microsoft.com/office/drawing/2014/main" id="{F9356DBC-19D3-4151-A629-E169DB3F739A}"/>
              </a:ext>
            </a:extLst>
          </p:cNvPr>
          <p:cNvSpPr>
            <a:spLocks/>
          </p:cNvSpPr>
          <p:nvPr/>
        </p:nvSpPr>
        <p:spPr bwMode="auto">
          <a:xfrm>
            <a:off x="4614863" y="2924175"/>
            <a:ext cx="635000" cy="649288"/>
          </a:xfrm>
          <a:custGeom>
            <a:avLst/>
            <a:gdLst>
              <a:gd name="T0" fmla="*/ 51006 w 21600"/>
              <a:gd name="T1" fmla="*/ 114858 h 21600"/>
              <a:gd name="T2" fmla="*/ 139494 w 21600"/>
              <a:gd name="T3" fmla="*/ 114858 h 21600"/>
              <a:gd name="T4" fmla="*/ 177918 w 21600"/>
              <a:gd name="T5" fmla="*/ 299935 h 21600"/>
              <a:gd name="T6" fmla="*/ 51006 w 21600"/>
              <a:gd name="T7" fmla="*/ 114858 h 21600"/>
              <a:gd name="T8" fmla="*/ 317500 w 21600"/>
              <a:gd name="T9" fmla="*/ 43256 h 21600"/>
              <a:gd name="T10" fmla="*/ 451497 w 21600"/>
              <a:gd name="T11" fmla="*/ 97273 h 21600"/>
              <a:gd name="T12" fmla="*/ 317500 w 21600"/>
              <a:gd name="T13" fmla="*/ 151440 h 21600"/>
              <a:gd name="T14" fmla="*/ 183503 w 21600"/>
              <a:gd name="T15" fmla="*/ 97273 h 21600"/>
              <a:gd name="T16" fmla="*/ 317500 w 21600"/>
              <a:gd name="T17" fmla="*/ 43256 h 21600"/>
              <a:gd name="T18" fmla="*/ 457082 w 21600"/>
              <a:gd name="T19" fmla="*/ 299935 h 21600"/>
              <a:gd name="T20" fmla="*/ 495506 w 21600"/>
              <a:gd name="T21" fmla="*/ 114858 h 21600"/>
              <a:gd name="T22" fmla="*/ 584024 w 21600"/>
              <a:gd name="T23" fmla="*/ 114858 h 21600"/>
              <a:gd name="T24" fmla="*/ 457082 w 21600"/>
              <a:gd name="T25" fmla="*/ 299935 h 21600"/>
              <a:gd name="T26" fmla="*/ 359128 w 21600"/>
              <a:gd name="T27" fmla="*/ 478279 h 21600"/>
              <a:gd name="T28" fmla="*/ 461257 w 21600"/>
              <a:gd name="T29" fmla="*/ 356838 h 21600"/>
              <a:gd name="T30" fmla="*/ 635000 w 21600"/>
              <a:gd name="T31" fmla="*/ 90119 h 21600"/>
              <a:gd name="T32" fmla="*/ 610012 w 21600"/>
              <a:gd name="T33" fmla="*/ 65440 h 21600"/>
              <a:gd name="T34" fmla="*/ 489038 w 21600"/>
              <a:gd name="T35" fmla="*/ 65440 h 21600"/>
              <a:gd name="T36" fmla="*/ 317500 w 21600"/>
              <a:gd name="T37" fmla="*/ 0 h 21600"/>
              <a:gd name="T38" fmla="*/ 145991 w 21600"/>
              <a:gd name="T39" fmla="*/ 65440 h 21600"/>
              <a:gd name="T40" fmla="*/ 24988 w 21600"/>
              <a:gd name="T41" fmla="*/ 65440 h 21600"/>
              <a:gd name="T42" fmla="*/ 0 w 21600"/>
              <a:gd name="T43" fmla="*/ 90119 h 21600"/>
              <a:gd name="T44" fmla="*/ 173802 w 21600"/>
              <a:gd name="T45" fmla="*/ 356838 h 21600"/>
              <a:gd name="T46" fmla="*/ 275872 w 21600"/>
              <a:gd name="T47" fmla="*/ 478279 h 21600"/>
              <a:gd name="T48" fmla="*/ 275872 w 21600"/>
              <a:gd name="T49" fmla="*/ 524541 h 21600"/>
              <a:gd name="T50" fmla="*/ 160543 w 21600"/>
              <a:gd name="T51" fmla="*/ 585772 h 21600"/>
              <a:gd name="T52" fmla="*/ 317500 w 21600"/>
              <a:gd name="T53" fmla="*/ 649288 h 21600"/>
              <a:gd name="T54" fmla="*/ 474457 w 21600"/>
              <a:gd name="T55" fmla="*/ 585772 h 21600"/>
              <a:gd name="T56" fmla="*/ 359128 w 21600"/>
              <a:gd name="T57" fmla="*/ 524541 h 21600"/>
              <a:gd name="T58" fmla="*/ 359128 w 21600"/>
              <a:gd name="T59" fmla="*/ 478279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600"/>
              <a:gd name="T91" fmla="*/ 0 h 21600"/>
              <a:gd name="T92" fmla="*/ 21600 w 21600"/>
              <a:gd name="T93" fmla="*/ 21600 h 216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185" tIns="76185" rIns="76185" bIns="76185" anchor="ctr"/>
          <a:lstStyle/>
          <a:p>
            <a:endParaRPr lang="zh-CN" altLang="en-US"/>
          </a:p>
        </p:txBody>
      </p:sp>
      <p:grpSp>
        <p:nvGrpSpPr>
          <p:cNvPr id="6154" name="组合 39">
            <a:extLst>
              <a:ext uri="{FF2B5EF4-FFF2-40B4-BE49-F238E27FC236}">
                <a16:creationId xmlns:a16="http://schemas.microsoft.com/office/drawing/2014/main" id="{C8B9BDB6-0621-494A-A30A-8A3C72403434}"/>
              </a:ext>
            </a:extLst>
          </p:cNvPr>
          <p:cNvGrpSpPr>
            <a:grpSpLocks/>
          </p:cNvGrpSpPr>
          <p:nvPr/>
        </p:nvGrpSpPr>
        <p:grpSpPr bwMode="auto">
          <a:xfrm>
            <a:off x="4402138" y="1120775"/>
            <a:ext cx="2714625" cy="1665288"/>
            <a:chOff x="0" y="0"/>
            <a:chExt cx="2714191" cy="1665853"/>
          </a:xfrm>
        </p:grpSpPr>
        <p:pic>
          <p:nvPicPr>
            <p:cNvPr id="6185" name="图片 40">
              <a:extLst>
                <a:ext uri="{FF2B5EF4-FFF2-40B4-BE49-F238E27FC236}">
                  <a16:creationId xmlns:a16="http://schemas.microsoft.com/office/drawing/2014/main" id="{86CB962D-5FB3-4ACD-9ACE-6804A6444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14191" cy="166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6" name="文本框 41">
              <a:extLst>
                <a:ext uri="{FF2B5EF4-FFF2-40B4-BE49-F238E27FC236}">
                  <a16:creationId xmlns:a16="http://schemas.microsoft.com/office/drawing/2014/main" id="{27E0013C-E94E-4A9A-A72A-EC885CFCB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91" y="596864"/>
              <a:ext cx="2338408" cy="36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Medals</a:t>
              </a:r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Certificate</a:t>
              </a:r>
            </a:p>
          </p:txBody>
        </p:sp>
      </p:grpSp>
      <p:grpSp>
        <p:nvGrpSpPr>
          <p:cNvPr id="6155" name="组合 42">
            <a:extLst>
              <a:ext uri="{FF2B5EF4-FFF2-40B4-BE49-F238E27FC236}">
                <a16:creationId xmlns:a16="http://schemas.microsoft.com/office/drawing/2014/main" id="{BC305383-A8A4-4142-88F6-A60DA2351CB8}"/>
              </a:ext>
            </a:extLst>
          </p:cNvPr>
          <p:cNvGrpSpPr>
            <a:grpSpLocks/>
          </p:cNvGrpSpPr>
          <p:nvPr/>
        </p:nvGrpSpPr>
        <p:grpSpPr bwMode="auto">
          <a:xfrm>
            <a:off x="8342313" y="2924175"/>
            <a:ext cx="2260600" cy="649288"/>
            <a:chOff x="0" y="0"/>
            <a:chExt cx="2261306" cy="649678"/>
          </a:xfrm>
        </p:grpSpPr>
        <p:sp>
          <p:nvSpPr>
            <p:cNvPr id="6181" name="Shape 4115">
              <a:extLst>
                <a:ext uri="{FF2B5EF4-FFF2-40B4-BE49-F238E27FC236}">
                  <a16:creationId xmlns:a16="http://schemas.microsoft.com/office/drawing/2014/main" id="{2688D59A-2CA7-4165-B76B-7524A607F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35198" cy="649678"/>
            </a:xfrm>
            <a:custGeom>
              <a:avLst/>
              <a:gdLst>
                <a:gd name="T0" fmla="*/ 51022 w 21600"/>
                <a:gd name="T1" fmla="*/ 114927 h 21600"/>
                <a:gd name="T2" fmla="*/ 139538 w 21600"/>
                <a:gd name="T3" fmla="*/ 114927 h 21600"/>
                <a:gd name="T4" fmla="*/ 177973 w 21600"/>
                <a:gd name="T5" fmla="*/ 300115 h 21600"/>
                <a:gd name="T6" fmla="*/ 51022 w 21600"/>
                <a:gd name="T7" fmla="*/ 114927 h 21600"/>
                <a:gd name="T8" fmla="*/ 317599 w 21600"/>
                <a:gd name="T9" fmla="*/ 43282 h 21600"/>
                <a:gd name="T10" fmla="*/ 451638 w 21600"/>
                <a:gd name="T11" fmla="*/ 97331 h 21600"/>
                <a:gd name="T12" fmla="*/ 317599 w 21600"/>
                <a:gd name="T13" fmla="*/ 151531 h 21600"/>
                <a:gd name="T14" fmla="*/ 183560 w 21600"/>
                <a:gd name="T15" fmla="*/ 97331 h 21600"/>
                <a:gd name="T16" fmla="*/ 317599 w 21600"/>
                <a:gd name="T17" fmla="*/ 43282 h 21600"/>
                <a:gd name="T18" fmla="*/ 457225 w 21600"/>
                <a:gd name="T19" fmla="*/ 300115 h 21600"/>
                <a:gd name="T20" fmla="*/ 495660 w 21600"/>
                <a:gd name="T21" fmla="*/ 114927 h 21600"/>
                <a:gd name="T22" fmla="*/ 584206 w 21600"/>
                <a:gd name="T23" fmla="*/ 114927 h 21600"/>
                <a:gd name="T24" fmla="*/ 457225 w 21600"/>
                <a:gd name="T25" fmla="*/ 300115 h 21600"/>
                <a:gd name="T26" fmla="*/ 359240 w 21600"/>
                <a:gd name="T27" fmla="*/ 478566 h 21600"/>
                <a:gd name="T28" fmla="*/ 461401 w 21600"/>
                <a:gd name="T29" fmla="*/ 357052 h 21600"/>
                <a:gd name="T30" fmla="*/ 635198 w 21600"/>
                <a:gd name="T31" fmla="*/ 90173 h 21600"/>
                <a:gd name="T32" fmla="*/ 610202 w 21600"/>
                <a:gd name="T33" fmla="*/ 65479 h 21600"/>
                <a:gd name="T34" fmla="*/ 489191 w 21600"/>
                <a:gd name="T35" fmla="*/ 65479 h 21600"/>
                <a:gd name="T36" fmla="*/ 317599 w 21600"/>
                <a:gd name="T37" fmla="*/ 0 h 21600"/>
                <a:gd name="T38" fmla="*/ 146037 w 21600"/>
                <a:gd name="T39" fmla="*/ 65479 h 21600"/>
                <a:gd name="T40" fmla="*/ 24996 w 21600"/>
                <a:gd name="T41" fmla="*/ 65479 h 21600"/>
                <a:gd name="T42" fmla="*/ 0 w 21600"/>
                <a:gd name="T43" fmla="*/ 90173 h 21600"/>
                <a:gd name="T44" fmla="*/ 173856 w 21600"/>
                <a:gd name="T45" fmla="*/ 357052 h 21600"/>
                <a:gd name="T46" fmla="*/ 275958 w 21600"/>
                <a:gd name="T47" fmla="*/ 478566 h 21600"/>
                <a:gd name="T48" fmla="*/ 275958 w 21600"/>
                <a:gd name="T49" fmla="*/ 524856 h 21600"/>
                <a:gd name="T50" fmla="*/ 160593 w 21600"/>
                <a:gd name="T51" fmla="*/ 586124 h 21600"/>
                <a:gd name="T52" fmla="*/ 317599 w 21600"/>
                <a:gd name="T53" fmla="*/ 649678 h 21600"/>
                <a:gd name="T54" fmla="*/ 474605 w 21600"/>
                <a:gd name="T55" fmla="*/ 586124 h 21600"/>
                <a:gd name="T56" fmla="*/ 359240 w 21600"/>
                <a:gd name="T57" fmla="*/ 524856 h 21600"/>
                <a:gd name="T58" fmla="*/ 359240 w 21600"/>
                <a:gd name="T59" fmla="*/ 478566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185" tIns="76185" rIns="76185" bIns="76185" anchor="ctr"/>
            <a:lstStyle/>
            <a:p>
              <a:endParaRPr lang="zh-CN" altLang="en-US"/>
            </a:p>
          </p:txBody>
        </p:sp>
        <p:grpSp>
          <p:nvGrpSpPr>
            <p:cNvPr id="6182" name="组合 44">
              <a:extLst>
                <a:ext uri="{FF2B5EF4-FFF2-40B4-BE49-F238E27FC236}">
                  <a16:creationId xmlns:a16="http://schemas.microsoft.com/office/drawing/2014/main" id="{B6BA470F-605A-4C1D-B430-B09704234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349" y="49855"/>
              <a:ext cx="1620957" cy="571012"/>
              <a:chOff x="0" y="0"/>
              <a:chExt cx="1620957" cy="571012"/>
            </a:xfrm>
          </p:grpSpPr>
          <p:sp>
            <p:nvSpPr>
              <p:cNvPr id="6183" name="矩形 45">
                <a:extLst>
                  <a:ext uri="{FF2B5EF4-FFF2-40B4-BE49-F238E27FC236}">
                    <a16:creationId xmlns:a16="http://schemas.microsoft.com/office/drawing/2014/main" id="{C5EC8192-25AC-42D4-AC94-0FB6B179F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7" y="-612"/>
                <a:ext cx="1005202" cy="338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1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text</a:t>
                </a:r>
              </a:p>
            </p:txBody>
          </p:sp>
          <p:sp>
            <p:nvSpPr>
              <p:cNvPr id="6184" name="矩形 46">
                <a:extLst>
                  <a:ext uri="{FF2B5EF4-FFF2-40B4-BE49-F238E27FC236}">
                    <a16:creationId xmlns:a16="http://schemas.microsoft.com/office/drawing/2014/main" id="{D29CEE74-39AB-4A85-BF74-52897BD5F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7" y="263071"/>
                <a:ext cx="1621344" cy="30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262626"/>
                    </a:solidFill>
                  </a:rPr>
                  <a:t>Click here to add text</a:t>
                </a:r>
                <a:endParaRPr lang="en-US" altLang="zh-CN" sz="140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6156" name="组合 47">
            <a:extLst>
              <a:ext uri="{FF2B5EF4-FFF2-40B4-BE49-F238E27FC236}">
                <a16:creationId xmlns:a16="http://schemas.microsoft.com/office/drawing/2014/main" id="{CCFEFA07-474F-4F84-A16E-6A10A89337A2}"/>
              </a:ext>
            </a:extLst>
          </p:cNvPr>
          <p:cNvGrpSpPr>
            <a:grpSpLocks/>
          </p:cNvGrpSpPr>
          <p:nvPr/>
        </p:nvGrpSpPr>
        <p:grpSpPr bwMode="auto">
          <a:xfrm>
            <a:off x="8059738" y="1120775"/>
            <a:ext cx="2714625" cy="1665288"/>
            <a:chOff x="0" y="0"/>
            <a:chExt cx="2714191" cy="1665853"/>
          </a:xfrm>
        </p:grpSpPr>
        <p:pic>
          <p:nvPicPr>
            <p:cNvPr id="6179" name="图片 48">
              <a:extLst>
                <a:ext uri="{FF2B5EF4-FFF2-40B4-BE49-F238E27FC236}">
                  <a16:creationId xmlns:a16="http://schemas.microsoft.com/office/drawing/2014/main" id="{6359F417-C8A2-46BD-9760-4971762D9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14191" cy="166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0" name="文本框 49">
              <a:extLst>
                <a:ext uri="{FF2B5EF4-FFF2-40B4-BE49-F238E27FC236}">
                  <a16:creationId xmlns:a16="http://schemas.microsoft.com/office/drawing/2014/main" id="{4E93E2FB-A8B6-4E2C-9B16-3FFE1CE94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360" y="627933"/>
              <a:ext cx="2338408" cy="36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Medals</a:t>
              </a:r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Certificate</a:t>
              </a:r>
            </a:p>
          </p:txBody>
        </p:sp>
      </p:grpSp>
      <p:sp>
        <p:nvSpPr>
          <p:cNvPr id="6157" name="Shape 4115">
            <a:extLst>
              <a:ext uri="{FF2B5EF4-FFF2-40B4-BE49-F238E27FC236}">
                <a16:creationId xmlns:a16="http://schemas.microsoft.com/office/drawing/2014/main" id="{0D03DB7B-A27A-4493-ABC2-CF1313854006}"/>
              </a:ext>
            </a:extLst>
          </p:cNvPr>
          <p:cNvSpPr>
            <a:spLocks/>
          </p:cNvSpPr>
          <p:nvPr/>
        </p:nvSpPr>
        <p:spPr bwMode="auto">
          <a:xfrm>
            <a:off x="1027113" y="5500688"/>
            <a:ext cx="635000" cy="650875"/>
          </a:xfrm>
          <a:custGeom>
            <a:avLst/>
            <a:gdLst>
              <a:gd name="T0" fmla="*/ 51006 w 21600"/>
              <a:gd name="T1" fmla="*/ 115139 h 21600"/>
              <a:gd name="T2" fmla="*/ 139494 w 21600"/>
              <a:gd name="T3" fmla="*/ 115139 h 21600"/>
              <a:gd name="T4" fmla="*/ 177918 w 21600"/>
              <a:gd name="T5" fmla="*/ 300668 h 21600"/>
              <a:gd name="T6" fmla="*/ 51006 w 21600"/>
              <a:gd name="T7" fmla="*/ 115139 h 21600"/>
              <a:gd name="T8" fmla="*/ 317500 w 21600"/>
              <a:gd name="T9" fmla="*/ 43362 h 21600"/>
              <a:gd name="T10" fmla="*/ 451497 w 21600"/>
              <a:gd name="T11" fmla="*/ 97511 h 21600"/>
              <a:gd name="T12" fmla="*/ 317500 w 21600"/>
              <a:gd name="T13" fmla="*/ 151811 h 21600"/>
              <a:gd name="T14" fmla="*/ 183503 w 21600"/>
              <a:gd name="T15" fmla="*/ 97511 h 21600"/>
              <a:gd name="T16" fmla="*/ 317500 w 21600"/>
              <a:gd name="T17" fmla="*/ 43362 h 21600"/>
              <a:gd name="T18" fmla="*/ 457082 w 21600"/>
              <a:gd name="T19" fmla="*/ 300668 h 21600"/>
              <a:gd name="T20" fmla="*/ 495506 w 21600"/>
              <a:gd name="T21" fmla="*/ 115139 h 21600"/>
              <a:gd name="T22" fmla="*/ 584024 w 21600"/>
              <a:gd name="T23" fmla="*/ 115139 h 21600"/>
              <a:gd name="T24" fmla="*/ 457082 w 21600"/>
              <a:gd name="T25" fmla="*/ 300668 h 21600"/>
              <a:gd name="T26" fmla="*/ 359128 w 21600"/>
              <a:gd name="T27" fmla="*/ 479448 h 21600"/>
              <a:gd name="T28" fmla="*/ 461257 w 21600"/>
              <a:gd name="T29" fmla="*/ 357710 h 21600"/>
              <a:gd name="T30" fmla="*/ 635000 w 21600"/>
              <a:gd name="T31" fmla="*/ 90339 h 21600"/>
              <a:gd name="T32" fmla="*/ 610012 w 21600"/>
              <a:gd name="T33" fmla="*/ 65600 h 21600"/>
              <a:gd name="T34" fmla="*/ 489038 w 21600"/>
              <a:gd name="T35" fmla="*/ 65600 h 21600"/>
              <a:gd name="T36" fmla="*/ 317500 w 21600"/>
              <a:gd name="T37" fmla="*/ 0 h 21600"/>
              <a:gd name="T38" fmla="*/ 145991 w 21600"/>
              <a:gd name="T39" fmla="*/ 65600 h 21600"/>
              <a:gd name="T40" fmla="*/ 24988 w 21600"/>
              <a:gd name="T41" fmla="*/ 65600 h 21600"/>
              <a:gd name="T42" fmla="*/ 0 w 21600"/>
              <a:gd name="T43" fmla="*/ 90339 h 21600"/>
              <a:gd name="T44" fmla="*/ 173802 w 21600"/>
              <a:gd name="T45" fmla="*/ 357710 h 21600"/>
              <a:gd name="T46" fmla="*/ 275872 w 21600"/>
              <a:gd name="T47" fmla="*/ 479448 h 21600"/>
              <a:gd name="T48" fmla="*/ 275872 w 21600"/>
              <a:gd name="T49" fmla="*/ 525823 h 21600"/>
              <a:gd name="T50" fmla="*/ 160543 w 21600"/>
              <a:gd name="T51" fmla="*/ 587204 h 21600"/>
              <a:gd name="T52" fmla="*/ 317500 w 21600"/>
              <a:gd name="T53" fmla="*/ 650875 h 21600"/>
              <a:gd name="T54" fmla="*/ 474457 w 21600"/>
              <a:gd name="T55" fmla="*/ 587204 h 21600"/>
              <a:gd name="T56" fmla="*/ 359128 w 21600"/>
              <a:gd name="T57" fmla="*/ 525823 h 21600"/>
              <a:gd name="T58" fmla="*/ 359128 w 21600"/>
              <a:gd name="T59" fmla="*/ 479448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600"/>
              <a:gd name="T91" fmla="*/ 0 h 21600"/>
              <a:gd name="T92" fmla="*/ 21600 w 21600"/>
              <a:gd name="T93" fmla="*/ 21600 h 216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185" tIns="76185" rIns="76185" bIns="76185" anchor="ctr"/>
          <a:lstStyle/>
          <a:p>
            <a:endParaRPr lang="zh-CN" altLang="en-US"/>
          </a:p>
        </p:txBody>
      </p:sp>
      <p:grpSp>
        <p:nvGrpSpPr>
          <p:cNvPr id="6158" name="组合 55">
            <a:extLst>
              <a:ext uri="{FF2B5EF4-FFF2-40B4-BE49-F238E27FC236}">
                <a16:creationId xmlns:a16="http://schemas.microsoft.com/office/drawing/2014/main" id="{169B8316-C82A-4221-80A3-714AC6E5A6DC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3725863"/>
            <a:ext cx="2714625" cy="1665287"/>
            <a:chOff x="0" y="0"/>
            <a:chExt cx="2714191" cy="1665853"/>
          </a:xfrm>
        </p:grpSpPr>
        <p:pic>
          <p:nvPicPr>
            <p:cNvPr id="6177" name="图片 56">
              <a:extLst>
                <a:ext uri="{FF2B5EF4-FFF2-40B4-BE49-F238E27FC236}">
                  <a16:creationId xmlns:a16="http://schemas.microsoft.com/office/drawing/2014/main" id="{A69F7EAB-F923-4BCD-A129-BE4AAA127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14191" cy="166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文本框 57">
              <a:extLst>
                <a:ext uri="{FF2B5EF4-FFF2-40B4-BE49-F238E27FC236}">
                  <a16:creationId xmlns:a16="http://schemas.microsoft.com/office/drawing/2014/main" id="{34D31705-03FD-4042-BC15-4EC3753E3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48" y="655345"/>
              <a:ext cx="2338408" cy="36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Medals</a:t>
              </a:r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Certificate</a:t>
              </a:r>
            </a:p>
          </p:txBody>
        </p:sp>
      </p:grpSp>
      <p:sp>
        <p:nvSpPr>
          <p:cNvPr id="6159" name="Shape 4115">
            <a:extLst>
              <a:ext uri="{FF2B5EF4-FFF2-40B4-BE49-F238E27FC236}">
                <a16:creationId xmlns:a16="http://schemas.microsoft.com/office/drawing/2014/main" id="{7CCEB51A-8AE9-4B7A-AFA9-C1FCD6D03EB5}"/>
              </a:ext>
            </a:extLst>
          </p:cNvPr>
          <p:cNvSpPr>
            <a:spLocks/>
          </p:cNvSpPr>
          <p:nvPr/>
        </p:nvSpPr>
        <p:spPr bwMode="auto">
          <a:xfrm>
            <a:off x="4614863" y="5500688"/>
            <a:ext cx="635000" cy="650875"/>
          </a:xfrm>
          <a:custGeom>
            <a:avLst/>
            <a:gdLst>
              <a:gd name="T0" fmla="*/ 51006 w 21600"/>
              <a:gd name="T1" fmla="*/ 115139 h 21600"/>
              <a:gd name="T2" fmla="*/ 139494 w 21600"/>
              <a:gd name="T3" fmla="*/ 115139 h 21600"/>
              <a:gd name="T4" fmla="*/ 177918 w 21600"/>
              <a:gd name="T5" fmla="*/ 300668 h 21600"/>
              <a:gd name="T6" fmla="*/ 51006 w 21600"/>
              <a:gd name="T7" fmla="*/ 115139 h 21600"/>
              <a:gd name="T8" fmla="*/ 317500 w 21600"/>
              <a:gd name="T9" fmla="*/ 43362 h 21600"/>
              <a:gd name="T10" fmla="*/ 451497 w 21600"/>
              <a:gd name="T11" fmla="*/ 97511 h 21600"/>
              <a:gd name="T12" fmla="*/ 317500 w 21600"/>
              <a:gd name="T13" fmla="*/ 151811 h 21600"/>
              <a:gd name="T14" fmla="*/ 183503 w 21600"/>
              <a:gd name="T15" fmla="*/ 97511 h 21600"/>
              <a:gd name="T16" fmla="*/ 317500 w 21600"/>
              <a:gd name="T17" fmla="*/ 43362 h 21600"/>
              <a:gd name="T18" fmla="*/ 457082 w 21600"/>
              <a:gd name="T19" fmla="*/ 300668 h 21600"/>
              <a:gd name="T20" fmla="*/ 495506 w 21600"/>
              <a:gd name="T21" fmla="*/ 115139 h 21600"/>
              <a:gd name="T22" fmla="*/ 584024 w 21600"/>
              <a:gd name="T23" fmla="*/ 115139 h 21600"/>
              <a:gd name="T24" fmla="*/ 457082 w 21600"/>
              <a:gd name="T25" fmla="*/ 300668 h 21600"/>
              <a:gd name="T26" fmla="*/ 359128 w 21600"/>
              <a:gd name="T27" fmla="*/ 479448 h 21600"/>
              <a:gd name="T28" fmla="*/ 461257 w 21600"/>
              <a:gd name="T29" fmla="*/ 357710 h 21600"/>
              <a:gd name="T30" fmla="*/ 635000 w 21600"/>
              <a:gd name="T31" fmla="*/ 90339 h 21600"/>
              <a:gd name="T32" fmla="*/ 610012 w 21600"/>
              <a:gd name="T33" fmla="*/ 65600 h 21600"/>
              <a:gd name="T34" fmla="*/ 489038 w 21600"/>
              <a:gd name="T35" fmla="*/ 65600 h 21600"/>
              <a:gd name="T36" fmla="*/ 317500 w 21600"/>
              <a:gd name="T37" fmla="*/ 0 h 21600"/>
              <a:gd name="T38" fmla="*/ 145991 w 21600"/>
              <a:gd name="T39" fmla="*/ 65600 h 21600"/>
              <a:gd name="T40" fmla="*/ 24988 w 21600"/>
              <a:gd name="T41" fmla="*/ 65600 h 21600"/>
              <a:gd name="T42" fmla="*/ 0 w 21600"/>
              <a:gd name="T43" fmla="*/ 90339 h 21600"/>
              <a:gd name="T44" fmla="*/ 173802 w 21600"/>
              <a:gd name="T45" fmla="*/ 357710 h 21600"/>
              <a:gd name="T46" fmla="*/ 275872 w 21600"/>
              <a:gd name="T47" fmla="*/ 479448 h 21600"/>
              <a:gd name="T48" fmla="*/ 275872 w 21600"/>
              <a:gd name="T49" fmla="*/ 525823 h 21600"/>
              <a:gd name="T50" fmla="*/ 160543 w 21600"/>
              <a:gd name="T51" fmla="*/ 587204 h 21600"/>
              <a:gd name="T52" fmla="*/ 317500 w 21600"/>
              <a:gd name="T53" fmla="*/ 650875 h 21600"/>
              <a:gd name="T54" fmla="*/ 474457 w 21600"/>
              <a:gd name="T55" fmla="*/ 587204 h 21600"/>
              <a:gd name="T56" fmla="*/ 359128 w 21600"/>
              <a:gd name="T57" fmla="*/ 525823 h 21600"/>
              <a:gd name="T58" fmla="*/ 359128 w 21600"/>
              <a:gd name="T59" fmla="*/ 479448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600"/>
              <a:gd name="T91" fmla="*/ 0 h 21600"/>
              <a:gd name="T92" fmla="*/ 21600 w 21600"/>
              <a:gd name="T93" fmla="*/ 21600 h 216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185" tIns="76185" rIns="76185" bIns="76185" anchor="ctr"/>
          <a:lstStyle/>
          <a:p>
            <a:endParaRPr lang="zh-CN" altLang="en-US"/>
          </a:p>
        </p:txBody>
      </p:sp>
      <p:grpSp>
        <p:nvGrpSpPr>
          <p:cNvPr id="6160" name="组合 63">
            <a:extLst>
              <a:ext uri="{FF2B5EF4-FFF2-40B4-BE49-F238E27FC236}">
                <a16:creationId xmlns:a16="http://schemas.microsoft.com/office/drawing/2014/main" id="{CD69B682-F81B-43B4-9EDE-3D8C656409CA}"/>
              </a:ext>
            </a:extLst>
          </p:cNvPr>
          <p:cNvGrpSpPr>
            <a:grpSpLocks/>
          </p:cNvGrpSpPr>
          <p:nvPr/>
        </p:nvGrpSpPr>
        <p:grpSpPr bwMode="auto">
          <a:xfrm>
            <a:off x="4402138" y="3725863"/>
            <a:ext cx="2714625" cy="1665287"/>
            <a:chOff x="0" y="0"/>
            <a:chExt cx="2714191" cy="1665853"/>
          </a:xfrm>
        </p:grpSpPr>
        <p:pic>
          <p:nvPicPr>
            <p:cNvPr id="6175" name="图片 64">
              <a:extLst>
                <a:ext uri="{FF2B5EF4-FFF2-40B4-BE49-F238E27FC236}">
                  <a16:creationId xmlns:a16="http://schemas.microsoft.com/office/drawing/2014/main" id="{CFD96F80-F4E3-42BD-BABE-2302E9F5D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14191" cy="166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6" name="文本框 65">
              <a:extLst>
                <a:ext uri="{FF2B5EF4-FFF2-40B4-BE49-F238E27FC236}">
                  <a16:creationId xmlns:a16="http://schemas.microsoft.com/office/drawing/2014/main" id="{C7C3DB23-A943-44BF-A441-28FD26CA7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57" y="639464"/>
              <a:ext cx="2338408" cy="36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Medals</a:t>
              </a:r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Certificate</a:t>
              </a:r>
            </a:p>
          </p:txBody>
        </p:sp>
      </p:grpSp>
      <p:grpSp>
        <p:nvGrpSpPr>
          <p:cNvPr id="6161" name="组合 69">
            <a:extLst>
              <a:ext uri="{FF2B5EF4-FFF2-40B4-BE49-F238E27FC236}">
                <a16:creationId xmlns:a16="http://schemas.microsoft.com/office/drawing/2014/main" id="{5050B373-62FE-40F5-9F8D-560B5206670F}"/>
              </a:ext>
            </a:extLst>
          </p:cNvPr>
          <p:cNvGrpSpPr>
            <a:grpSpLocks/>
          </p:cNvGrpSpPr>
          <p:nvPr/>
        </p:nvGrpSpPr>
        <p:grpSpPr bwMode="auto">
          <a:xfrm>
            <a:off x="5310188" y="2987675"/>
            <a:ext cx="1622425" cy="571500"/>
            <a:chOff x="0" y="0"/>
            <a:chExt cx="1620957" cy="571012"/>
          </a:xfrm>
        </p:grpSpPr>
        <p:sp>
          <p:nvSpPr>
            <p:cNvPr id="6173" name="矩形 67">
              <a:extLst>
                <a:ext uri="{FF2B5EF4-FFF2-40B4-BE49-F238E27FC236}">
                  <a16:creationId xmlns:a16="http://schemas.microsoft.com/office/drawing/2014/main" id="{3FD23153-A8F0-4082-9FC6-E8465B0FC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5564" cy="33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  <p:sp>
          <p:nvSpPr>
            <p:cNvPr id="6174" name="矩形 68">
              <a:extLst>
                <a:ext uri="{FF2B5EF4-FFF2-40B4-BE49-F238E27FC236}">
                  <a16:creationId xmlns:a16="http://schemas.microsoft.com/office/drawing/2014/main" id="{E95AEBA3-0669-4C24-BFA0-F5F87233F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3300"/>
              <a:ext cx="1620957" cy="3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262626"/>
                  </a:solidFill>
                </a:rPr>
                <a:t>Click here to add text</a:t>
              </a:r>
              <a:endParaRPr lang="en-US" altLang="zh-CN" sz="1400">
                <a:solidFill>
                  <a:srgbClr val="262626"/>
                </a:solidFill>
              </a:endParaRPr>
            </a:p>
          </p:txBody>
        </p:sp>
      </p:grpSp>
      <p:grpSp>
        <p:nvGrpSpPr>
          <p:cNvPr id="6162" name="组合 70">
            <a:extLst>
              <a:ext uri="{FF2B5EF4-FFF2-40B4-BE49-F238E27FC236}">
                <a16:creationId xmlns:a16="http://schemas.microsoft.com/office/drawing/2014/main" id="{44EC332A-84DF-4F24-9D19-8C3515833CD5}"/>
              </a:ext>
            </a:extLst>
          </p:cNvPr>
          <p:cNvGrpSpPr>
            <a:grpSpLocks/>
          </p:cNvGrpSpPr>
          <p:nvPr/>
        </p:nvGrpSpPr>
        <p:grpSpPr bwMode="auto">
          <a:xfrm>
            <a:off x="5310188" y="5592763"/>
            <a:ext cx="1622425" cy="571500"/>
            <a:chOff x="0" y="0"/>
            <a:chExt cx="1620957" cy="571012"/>
          </a:xfrm>
        </p:grpSpPr>
        <p:sp>
          <p:nvSpPr>
            <p:cNvPr id="6171" name="矩形 71">
              <a:extLst>
                <a:ext uri="{FF2B5EF4-FFF2-40B4-BE49-F238E27FC236}">
                  <a16:creationId xmlns:a16="http://schemas.microsoft.com/office/drawing/2014/main" id="{BFE96A88-D2E7-4439-A91F-D759D9A8D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5564" cy="33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  <p:sp>
          <p:nvSpPr>
            <p:cNvPr id="6172" name="矩形 72">
              <a:extLst>
                <a:ext uri="{FF2B5EF4-FFF2-40B4-BE49-F238E27FC236}">
                  <a16:creationId xmlns:a16="http://schemas.microsoft.com/office/drawing/2014/main" id="{0E57AF89-B17A-403F-B56A-8011A1EEF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3300"/>
              <a:ext cx="1620957" cy="3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262626"/>
                  </a:solidFill>
                </a:rPr>
                <a:t>Click here to add text</a:t>
              </a:r>
              <a:endParaRPr lang="en-US" altLang="zh-CN" sz="1400">
                <a:solidFill>
                  <a:srgbClr val="262626"/>
                </a:solidFill>
              </a:endParaRPr>
            </a:p>
          </p:txBody>
        </p:sp>
      </p:grpSp>
      <p:grpSp>
        <p:nvGrpSpPr>
          <p:cNvPr id="6163" name="组合 73">
            <a:extLst>
              <a:ext uri="{FF2B5EF4-FFF2-40B4-BE49-F238E27FC236}">
                <a16:creationId xmlns:a16="http://schemas.microsoft.com/office/drawing/2014/main" id="{ECA35030-67CC-4375-9615-6B259BE2D268}"/>
              </a:ext>
            </a:extLst>
          </p:cNvPr>
          <p:cNvGrpSpPr>
            <a:grpSpLocks/>
          </p:cNvGrpSpPr>
          <p:nvPr/>
        </p:nvGrpSpPr>
        <p:grpSpPr bwMode="auto">
          <a:xfrm>
            <a:off x="1778000" y="2987675"/>
            <a:ext cx="1620838" cy="571500"/>
            <a:chOff x="0" y="0"/>
            <a:chExt cx="1620957" cy="571012"/>
          </a:xfrm>
        </p:grpSpPr>
        <p:sp>
          <p:nvSpPr>
            <p:cNvPr id="6169" name="矩形 74">
              <a:extLst>
                <a:ext uri="{FF2B5EF4-FFF2-40B4-BE49-F238E27FC236}">
                  <a16:creationId xmlns:a16="http://schemas.microsoft.com/office/drawing/2014/main" id="{57D0D328-89B6-4678-B83C-956B444C1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4962" cy="33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  <p:sp>
          <p:nvSpPr>
            <p:cNvPr id="6170" name="矩形 75">
              <a:extLst>
                <a:ext uri="{FF2B5EF4-FFF2-40B4-BE49-F238E27FC236}">
                  <a16:creationId xmlns:a16="http://schemas.microsoft.com/office/drawing/2014/main" id="{9BB7855A-A66C-48CE-AB03-DAAAB0DE8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3300"/>
              <a:ext cx="1620957" cy="3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262626"/>
                  </a:solidFill>
                </a:rPr>
                <a:t>Click here to add text</a:t>
              </a:r>
              <a:endParaRPr lang="en-US" altLang="zh-CN" sz="1400">
                <a:solidFill>
                  <a:srgbClr val="262626"/>
                </a:solidFill>
              </a:endParaRPr>
            </a:p>
          </p:txBody>
        </p:sp>
      </p:grpSp>
      <p:grpSp>
        <p:nvGrpSpPr>
          <p:cNvPr id="6164" name="组合 76">
            <a:extLst>
              <a:ext uri="{FF2B5EF4-FFF2-40B4-BE49-F238E27FC236}">
                <a16:creationId xmlns:a16="http://schemas.microsoft.com/office/drawing/2014/main" id="{BDD5F0BF-FDE7-4CF1-A2C4-11BE990DF0F5}"/>
              </a:ext>
            </a:extLst>
          </p:cNvPr>
          <p:cNvGrpSpPr>
            <a:grpSpLocks/>
          </p:cNvGrpSpPr>
          <p:nvPr/>
        </p:nvGrpSpPr>
        <p:grpSpPr bwMode="auto">
          <a:xfrm>
            <a:off x="1778000" y="5592763"/>
            <a:ext cx="1620838" cy="571500"/>
            <a:chOff x="0" y="0"/>
            <a:chExt cx="1620957" cy="571012"/>
          </a:xfrm>
        </p:grpSpPr>
        <p:sp>
          <p:nvSpPr>
            <p:cNvPr id="6167" name="矩形 77">
              <a:extLst>
                <a:ext uri="{FF2B5EF4-FFF2-40B4-BE49-F238E27FC236}">
                  <a16:creationId xmlns:a16="http://schemas.microsoft.com/office/drawing/2014/main" id="{0884F63D-54BF-4740-9D83-F3EF09305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4962" cy="33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  <p:sp>
          <p:nvSpPr>
            <p:cNvPr id="6168" name="矩形 78">
              <a:extLst>
                <a:ext uri="{FF2B5EF4-FFF2-40B4-BE49-F238E27FC236}">
                  <a16:creationId xmlns:a16="http://schemas.microsoft.com/office/drawing/2014/main" id="{EA4FB77B-8E84-4AE1-BD3A-57E4172F7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3300"/>
              <a:ext cx="1620957" cy="3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262626"/>
                  </a:solidFill>
                </a:rPr>
                <a:t>Click here to add text</a:t>
              </a:r>
              <a:endParaRPr lang="en-US" altLang="zh-CN" sz="1400">
                <a:solidFill>
                  <a:srgbClr val="262626"/>
                </a:solidFill>
              </a:endParaRPr>
            </a:p>
          </p:txBody>
        </p:sp>
      </p:grpSp>
      <p:pic>
        <p:nvPicPr>
          <p:cNvPr id="6165" name="图片 79">
            <a:extLst>
              <a:ext uri="{FF2B5EF4-FFF2-40B4-BE49-F238E27FC236}">
                <a16:creationId xmlns:a16="http://schemas.microsoft.com/office/drawing/2014/main" id="{775D188D-CCC0-4E17-8AAB-716072E7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4903788"/>
            <a:ext cx="12954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图片 80">
            <a:extLst>
              <a:ext uri="{FF2B5EF4-FFF2-40B4-BE49-F238E27FC236}">
                <a16:creationId xmlns:a16="http://schemas.microsoft.com/office/drawing/2014/main" id="{441B1AF3-AB45-46C2-B75F-9A425295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4903788"/>
            <a:ext cx="12954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2">
            <a:extLst>
              <a:ext uri="{FF2B5EF4-FFF2-40B4-BE49-F238E27FC236}">
                <a16:creationId xmlns:a16="http://schemas.microsoft.com/office/drawing/2014/main" id="{6E09C919-8204-47BC-8164-6EB4D82BB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63674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6">
            <a:extLst>
              <a:ext uri="{FF2B5EF4-FFF2-40B4-BE49-F238E27FC236}">
                <a16:creationId xmlns:a16="http://schemas.microsoft.com/office/drawing/2014/main" id="{78132C0D-2548-4257-80FC-D1EC2942EDE6}"/>
              </a:ext>
            </a:extLst>
          </p:cNvPr>
          <p:cNvGrpSpPr>
            <a:grpSpLocks/>
          </p:cNvGrpSpPr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7241" name="Rectangle 6">
              <a:extLst>
                <a:ext uri="{FF2B5EF4-FFF2-40B4-BE49-F238E27FC236}">
                  <a16:creationId xmlns:a16="http://schemas.microsoft.com/office/drawing/2014/main" id="{4C85AA71-E803-4D27-A588-979B995AE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7242" name="Freeform 8">
              <a:extLst>
                <a:ext uri="{FF2B5EF4-FFF2-40B4-BE49-F238E27FC236}">
                  <a16:creationId xmlns:a16="http://schemas.microsoft.com/office/drawing/2014/main" id="{B2E05428-147C-4A28-8EA4-669AF5786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71" name="Rectangle 6">
            <a:extLst>
              <a:ext uri="{FF2B5EF4-FFF2-40B4-BE49-F238E27FC236}">
                <a16:creationId xmlns:a16="http://schemas.microsoft.com/office/drawing/2014/main" id="{0844A857-C71B-4497-8E32-F2DEE67E2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7172" name="Freeform 7">
            <a:extLst>
              <a:ext uri="{FF2B5EF4-FFF2-40B4-BE49-F238E27FC236}">
                <a16:creationId xmlns:a16="http://schemas.microsoft.com/office/drawing/2014/main" id="{26356C67-1526-472D-ACC9-C7736AAAE2DB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文本框 11">
            <a:extLst>
              <a:ext uri="{FF2B5EF4-FFF2-40B4-BE49-F238E27FC236}">
                <a16:creationId xmlns:a16="http://schemas.microsoft.com/office/drawing/2014/main" id="{31FF045F-C53D-412A-A204-0F31DA1D7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935" y="43102"/>
            <a:ext cx="5364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Second, the core advantages</a:t>
            </a:r>
          </a:p>
        </p:txBody>
      </p:sp>
      <p:sp>
        <p:nvSpPr>
          <p:cNvPr id="7174" name="Freeform 69">
            <a:extLst>
              <a:ext uri="{FF2B5EF4-FFF2-40B4-BE49-F238E27FC236}">
                <a16:creationId xmlns:a16="http://schemas.microsoft.com/office/drawing/2014/main" id="{B1A1E1AA-A6F8-4E97-A34B-928A112F50C2}"/>
              </a:ext>
            </a:extLst>
          </p:cNvPr>
          <p:cNvSpPr>
            <a:spLocks/>
          </p:cNvSpPr>
          <p:nvPr/>
        </p:nvSpPr>
        <p:spPr bwMode="auto">
          <a:xfrm>
            <a:off x="6648450" y="2197100"/>
            <a:ext cx="1477963" cy="1520825"/>
          </a:xfrm>
          <a:custGeom>
            <a:avLst/>
            <a:gdLst>
              <a:gd name="T0" fmla="*/ 281215 w 699"/>
              <a:gd name="T1" fmla="*/ 1520825 h 720"/>
              <a:gd name="T2" fmla="*/ 1477963 w 699"/>
              <a:gd name="T3" fmla="*/ 1520825 h 720"/>
              <a:gd name="T4" fmla="*/ 847873 w 699"/>
              <a:gd name="T5" fmla="*/ 0 h 720"/>
              <a:gd name="T6" fmla="*/ 0 w 699"/>
              <a:gd name="T7" fmla="*/ 847015 h 720"/>
              <a:gd name="T8" fmla="*/ 281215 w 699"/>
              <a:gd name="T9" fmla="*/ 1520825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9"/>
              <a:gd name="T16" fmla="*/ 0 h 720"/>
              <a:gd name="T17" fmla="*/ 699 w 699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9" h="720">
                <a:moveTo>
                  <a:pt x="133" y="720"/>
                </a:moveTo>
                <a:cubicBezTo>
                  <a:pt x="699" y="720"/>
                  <a:pt x="699" y="720"/>
                  <a:pt x="699" y="720"/>
                </a:cubicBezTo>
                <a:cubicBezTo>
                  <a:pt x="699" y="439"/>
                  <a:pt x="585" y="185"/>
                  <a:pt x="401" y="0"/>
                </a:cubicBezTo>
                <a:cubicBezTo>
                  <a:pt x="0" y="401"/>
                  <a:pt x="0" y="401"/>
                  <a:pt x="0" y="401"/>
                </a:cubicBezTo>
                <a:cubicBezTo>
                  <a:pt x="82" y="483"/>
                  <a:pt x="133" y="596"/>
                  <a:pt x="133" y="720"/>
                </a:cubicBezTo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5" name="Freeform 70">
            <a:extLst>
              <a:ext uri="{FF2B5EF4-FFF2-40B4-BE49-F238E27FC236}">
                <a16:creationId xmlns:a16="http://schemas.microsoft.com/office/drawing/2014/main" id="{91640C5F-963C-47EC-B9CA-8EBE358F9A98}"/>
              </a:ext>
            </a:extLst>
          </p:cNvPr>
          <p:cNvSpPr>
            <a:spLocks/>
          </p:cNvSpPr>
          <p:nvPr/>
        </p:nvSpPr>
        <p:spPr bwMode="auto">
          <a:xfrm>
            <a:off x="5973763" y="4394200"/>
            <a:ext cx="1522412" cy="1474788"/>
          </a:xfrm>
          <a:custGeom>
            <a:avLst/>
            <a:gdLst>
              <a:gd name="T0" fmla="*/ 0 w 720"/>
              <a:gd name="T1" fmla="*/ 278900 h 698"/>
              <a:gd name="T2" fmla="*/ 0 w 720"/>
              <a:gd name="T3" fmla="*/ 1474788 h 698"/>
              <a:gd name="T4" fmla="*/ 1522412 w 720"/>
              <a:gd name="T5" fmla="*/ 845151 h 698"/>
              <a:gd name="T6" fmla="*/ 674513 w 720"/>
              <a:gd name="T7" fmla="*/ 0 h 698"/>
              <a:gd name="T8" fmla="*/ 0 w 720"/>
              <a:gd name="T9" fmla="*/ 278900 h 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98"/>
              <a:gd name="T17" fmla="*/ 720 w 720"/>
              <a:gd name="T18" fmla="*/ 698 h 6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98">
                <a:moveTo>
                  <a:pt x="0" y="132"/>
                </a:moveTo>
                <a:cubicBezTo>
                  <a:pt x="0" y="698"/>
                  <a:pt x="0" y="698"/>
                  <a:pt x="0" y="698"/>
                </a:cubicBezTo>
                <a:cubicBezTo>
                  <a:pt x="281" y="698"/>
                  <a:pt x="536" y="584"/>
                  <a:pt x="720" y="400"/>
                </a:cubicBezTo>
                <a:cubicBezTo>
                  <a:pt x="319" y="0"/>
                  <a:pt x="319" y="0"/>
                  <a:pt x="319" y="0"/>
                </a:cubicBezTo>
                <a:cubicBezTo>
                  <a:pt x="238" y="82"/>
                  <a:pt x="125" y="132"/>
                  <a:pt x="0" y="132"/>
                </a:cubicBezTo>
              </a:path>
            </a:pathLst>
          </a:cu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6" name="Freeform 71">
            <a:extLst>
              <a:ext uri="{FF2B5EF4-FFF2-40B4-BE49-F238E27FC236}">
                <a16:creationId xmlns:a16="http://schemas.microsoft.com/office/drawing/2014/main" id="{3550D8CA-4E00-4E59-8E3B-AC47636A1E64}"/>
              </a:ext>
            </a:extLst>
          </p:cNvPr>
          <p:cNvSpPr>
            <a:spLocks/>
          </p:cNvSpPr>
          <p:nvPr/>
        </p:nvSpPr>
        <p:spPr bwMode="auto">
          <a:xfrm>
            <a:off x="5973763" y="1579563"/>
            <a:ext cx="1520825" cy="1465262"/>
          </a:xfrm>
          <a:custGeom>
            <a:avLst/>
            <a:gdLst>
              <a:gd name="T0" fmla="*/ 673810 w 720"/>
              <a:gd name="T1" fmla="*/ 1465262 h 699"/>
              <a:gd name="T2" fmla="*/ 1520825 w 720"/>
              <a:gd name="T3" fmla="*/ 624675 h 699"/>
              <a:gd name="T4" fmla="*/ 0 w 720"/>
              <a:gd name="T5" fmla="*/ 0 h 699"/>
              <a:gd name="T6" fmla="*/ 0 w 720"/>
              <a:gd name="T7" fmla="*/ 1188560 h 699"/>
              <a:gd name="T8" fmla="*/ 673810 w 720"/>
              <a:gd name="T9" fmla="*/ 1465262 h 6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99"/>
              <a:gd name="T17" fmla="*/ 720 w 720"/>
              <a:gd name="T18" fmla="*/ 699 h 6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99">
                <a:moveTo>
                  <a:pt x="319" y="699"/>
                </a:moveTo>
                <a:cubicBezTo>
                  <a:pt x="720" y="298"/>
                  <a:pt x="720" y="298"/>
                  <a:pt x="720" y="298"/>
                </a:cubicBezTo>
                <a:cubicBezTo>
                  <a:pt x="536" y="114"/>
                  <a:pt x="281" y="0"/>
                  <a:pt x="0" y="0"/>
                </a:cubicBezTo>
                <a:cubicBezTo>
                  <a:pt x="0" y="567"/>
                  <a:pt x="0" y="567"/>
                  <a:pt x="0" y="567"/>
                </a:cubicBezTo>
                <a:cubicBezTo>
                  <a:pt x="125" y="567"/>
                  <a:pt x="238" y="617"/>
                  <a:pt x="319" y="699"/>
                </a:cubicBezTo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7" name="Freeform 72">
            <a:extLst>
              <a:ext uri="{FF2B5EF4-FFF2-40B4-BE49-F238E27FC236}">
                <a16:creationId xmlns:a16="http://schemas.microsoft.com/office/drawing/2014/main" id="{99EFE27E-CC7F-44C4-93E8-8AD75B9A109C}"/>
              </a:ext>
            </a:extLst>
          </p:cNvPr>
          <p:cNvSpPr>
            <a:spLocks/>
          </p:cNvSpPr>
          <p:nvPr/>
        </p:nvSpPr>
        <p:spPr bwMode="auto">
          <a:xfrm>
            <a:off x="6648450" y="3717925"/>
            <a:ext cx="1477963" cy="1520825"/>
          </a:xfrm>
          <a:custGeom>
            <a:avLst/>
            <a:gdLst>
              <a:gd name="T0" fmla="*/ 1477963 w 699"/>
              <a:gd name="T1" fmla="*/ 0 h 720"/>
              <a:gd name="T2" fmla="*/ 1477963 w 699"/>
              <a:gd name="T3" fmla="*/ 0 h 720"/>
              <a:gd name="T4" fmla="*/ 281215 w 699"/>
              <a:gd name="T5" fmla="*/ 0 h 720"/>
              <a:gd name="T6" fmla="*/ 281215 w 699"/>
              <a:gd name="T7" fmla="*/ 0 h 720"/>
              <a:gd name="T8" fmla="*/ 0 w 699"/>
              <a:gd name="T9" fmla="*/ 675922 h 720"/>
              <a:gd name="T10" fmla="*/ 847873 w 699"/>
              <a:gd name="T11" fmla="*/ 1520825 h 720"/>
              <a:gd name="T12" fmla="*/ 1477963 w 699"/>
              <a:gd name="T13" fmla="*/ 0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9"/>
              <a:gd name="T22" fmla="*/ 0 h 720"/>
              <a:gd name="T23" fmla="*/ 699 w 699"/>
              <a:gd name="T24" fmla="*/ 720 h 7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9" h="720">
                <a:moveTo>
                  <a:pt x="699" y="0"/>
                </a:moveTo>
                <a:cubicBezTo>
                  <a:pt x="699" y="0"/>
                  <a:pt x="699" y="0"/>
                  <a:pt x="699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125"/>
                  <a:pt x="82" y="238"/>
                  <a:pt x="0" y="320"/>
                </a:cubicBezTo>
                <a:cubicBezTo>
                  <a:pt x="401" y="720"/>
                  <a:pt x="401" y="720"/>
                  <a:pt x="401" y="720"/>
                </a:cubicBezTo>
                <a:cubicBezTo>
                  <a:pt x="585" y="536"/>
                  <a:pt x="699" y="281"/>
                  <a:pt x="699" y="0"/>
                </a:cubicBezTo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Freeform 73">
            <a:extLst>
              <a:ext uri="{FF2B5EF4-FFF2-40B4-BE49-F238E27FC236}">
                <a16:creationId xmlns:a16="http://schemas.microsoft.com/office/drawing/2014/main" id="{76C70730-4800-4429-A095-2FCF37D887D0}"/>
              </a:ext>
            </a:extLst>
          </p:cNvPr>
          <p:cNvSpPr>
            <a:spLocks/>
          </p:cNvSpPr>
          <p:nvPr/>
        </p:nvSpPr>
        <p:spPr bwMode="auto">
          <a:xfrm>
            <a:off x="4452938" y="4394200"/>
            <a:ext cx="1520825" cy="1474788"/>
          </a:xfrm>
          <a:custGeom>
            <a:avLst/>
            <a:gdLst>
              <a:gd name="T0" fmla="*/ 1520825 w 720"/>
              <a:gd name="T1" fmla="*/ 278900 h 698"/>
              <a:gd name="T2" fmla="*/ 847015 w 720"/>
              <a:gd name="T3" fmla="*/ 0 h 698"/>
              <a:gd name="T4" fmla="*/ 0 w 720"/>
              <a:gd name="T5" fmla="*/ 845151 h 698"/>
              <a:gd name="T6" fmla="*/ 1520825 w 720"/>
              <a:gd name="T7" fmla="*/ 1474788 h 698"/>
              <a:gd name="T8" fmla="*/ 1520825 w 720"/>
              <a:gd name="T9" fmla="*/ 1474788 h 698"/>
              <a:gd name="T10" fmla="*/ 1520825 w 720"/>
              <a:gd name="T11" fmla="*/ 278900 h 698"/>
              <a:gd name="T12" fmla="*/ 1520825 w 720"/>
              <a:gd name="T13" fmla="*/ 278900 h 6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698"/>
              <a:gd name="T23" fmla="*/ 720 w 720"/>
              <a:gd name="T24" fmla="*/ 698 h 6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698">
                <a:moveTo>
                  <a:pt x="720" y="132"/>
                </a:moveTo>
                <a:cubicBezTo>
                  <a:pt x="595" y="132"/>
                  <a:pt x="482" y="82"/>
                  <a:pt x="401" y="0"/>
                </a:cubicBezTo>
                <a:cubicBezTo>
                  <a:pt x="0" y="400"/>
                  <a:pt x="0" y="400"/>
                  <a:pt x="0" y="400"/>
                </a:cubicBezTo>
                <a:cubicBezTo>
                  <a:pt x="184" y="584"/>
                  <a:pt x="439" y="698"/>
                  <a:pt x="720" y="698"/>
                </a:cubicBezTo>
                <a:cubicBezTo>
                  <a:pt x="720" y="698"/>
                  <a:pt x="720" y="698"/>
                  <a:pt x="720" y="698"/>
                </a:cubicBezTo>
                <a:cubicBezTo>
                  <a:pt x="720" y="132"/>
                  <a:pt x="720" y="132"/>
                  <a:pt x="720" y="132"/>
                </a:cubicBezTo>
                <a:cubicBezTo>
                  <a:pt x="720" y="132"/>
                  <a:pt x="720" y="132"/>
                  <a:pt x="720" y="132"/>
                </a:cubicBezTo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" name="Freeform 74">
            <a:extLst>
              <a:ext uri="{FF2B5EF4-FFF2-40B4-BE49-F238E27FC236}">
                <a16:creationId xmlns:a16="http://schemas.microsoft.com/office/drawing/2014/main" id="{B3FA6509-9040-44D3-A668-8AD17A55CEAC}"/>
              </a:ext>
            </a:extLst>
          </p:cNvPr>
          <p:cNvSpPr>
            <a:spLocks/>
          </p:cNvSpPr>
          <p:nvPr/>
        </p:nvSpPr>
        <p:spPr bwMode="auto">
          <a:xfrm>
            <a:off x="4452938" y="1566863"/>
            <a:ext cx="1520825" cy="1477962"/>
          </a:xfrm>
          <a:custGeom>
            <a:avLst/>
            <a:gdLst>
              <a:gd name="T0" fmla="*/ 1520825 w 720"/>
              <a:gd name="T1" fmla="*/ 1198862 h 699"/>
              <a:gd name="T2" fmla="*/ 1520825 w 720"/>
              <a:gd name="T3" fmla="*/ 1198862 h 699"/>
              <a:gd name="T4" fmla="*/ 1520825 w 720"/>
              <a:gd name="T5" fmla="*/ 0 h 699"/>
              <a:gd name="T6" fmla="*/ 1520825 w 720"/>
              <a:gd name="T7" fmla="*/ 0 h 699"/>
              <a:gd name="T8" fmla="*/ 0 w 720"/>
              <a:gd name="T9" fmla="*/ 630090 h 699"/>
              <a:gd name="T10" fmla="*/ 847015 w 720"/>
              <a:gd name="T11" fmla="*/ 1477962 h 699"/>
              <a:gd name="T12" fmla="*/ 1520825 w 720"/>
              <a:gd name="T13" fmla="*/ 1198862 h 6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699"/>
              <a:gd name="T23" fmla="*/ 720 w 720"/>
              <a:gd name="T24" fmla="*/ 699 h 6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699">
                <a:moveTo>
                  <a:pt x="720" y="567"/>
                </a:moveTo>
                <a:cubicBezTo>
                  <a:pt x="720" y="567"/>
                  <a:pt x="720" y="567"/>
                  <a:pt x="720" y="567"/>
                </a:cubicBezTo>
                <a:cubicBezTo>
                  <a:pt x="720" y="0"/>
                  <a:pt x="720" y="0"/>
                  <a:pt x="720" y="0"/>
                </a:cubicBezTo>
                <a:cubicBezTo>
                  <a:pt x="720" y="0"/>
                  <a:pt x="720" y="0"/>
                  <a:pt x="720" y="0"/>
                </a:cubicBezTo>
                <a:cubicBezTo>
                  <a:pt x="439" y="0"/>
                  <a:pt x="184" y="114"/>
                  <a:pt x="0" y="298"/>
                </a:cubicBezTo>
                <a:cubicBezTo>
                  <a:pt x="401" y="699"/>
                  <a:pt x="401" y="699"/>
                  <a:pt x="401" y="699"/>
                </a:cubicBezTo>
                <a:cubicBezTo>
                  <a:pt x="482" y="617"/>
                  <a:pt x="595" y="567"/>
                  <a:pt x="720" y="567"/>
                </a:cubicBezTo>
              </a:path>
            </a:pathLst>
          </a:cu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" name="Freeform 75">
            <a:extLst>
              <a:ext uri="{FF2B5EF4-FFF2-40B4-BE49-F238E27FC236}">
                <a16:creationId xmlns:a16="http://schemas.microsoft.com/office/drawing/2014/main" id="{0F805680-E77D-4D5F-953E-EA1F8B3F2337}"/>
              </a:ext>
            </a:extLst>
          </p:cNvPr>
          <p:cNvSpPr>
            <a:spLocks/>
          </p:cNvSpPr>
          <p:nvPr/>
        </p:nvSpPr>
        <p:spPr bwMode="auto">
          <a:xfrm>
            <a:off x="3822700" y="3717925"/>
            <a:ext cx="1477963" cy="1520825"/>
          </a:xfrm>
          <a:custGeom>
            <a:avLst/>
            <a:gdLst>
              <a:gd name="T0" fmla="*/ 1196748 w 699"/>
              <a:gd name="T1" fmla="*/ 0 h 720"/>
              <a:gd name="T2" fmla="*/ 1196748 w 699"/>
              <a:gd name="T3" fmla="*/ 0 h 720"/>
              <a:gd name="T4" fmla="*/ 0 w 699"/>
              <a:gd name="T5" fmla="*/ 0 h 720"/>
              <a:gd name="T6" fmla="*/ 0 w 699"/>
              <a:gd name="T7" fmla="*/ 0 h 720"/>
              <a:gd name="T8" fmla="*/ 630090 w 699"/>
              <a:gd name="T9" fmla="*/ 1520825 h 720"/>
              <a:gd name="T10" fmla="*/ 1477963 w 699"/>
              <a:gd name="T11" fmla="*/ 675922 h 720"/>
              <a:gd name="T12" fmla="*/ 1196748 w 699"/>
              <a:gd name="T13" fmla="*/ 0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9"/>
              <a:gd name="T22" fmla="*/ 0 h 720"/>
              <a:gd name="T23" fmla="*/ 699 w 699"/>
              <a:gd name="T24" fmla="*/ 720 h 7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9" h="720">
                <a:moveTo>
                  <a:pt x="566" y="0"/>
                </a:moveTo>
                <a:cubicBezTo>
                  <a:pt x="566" y="0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1"/>
                  <a:pt x="114" y="536"/>
                  <a:pt x="298" y="720"/>
                </a:cubicBezTo>
                <a:cubicBezTo>
                  <a:pt x="699" y="320"/>
                  <a:pt x="699" y="320"/>
                  <a:pt x="699" y="320"/>
                </a:cubicBezTo>
                <a:cubicBezTo>
                  <a:pt x="617" y="238"/>
                  <a:pt x="566" y="125"/>
                  <a:pt x="566" y="0"/>
                </a:cubicBezTo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1" name="Freeform 76">
            <a:extLst>
              <a:ext uri="{FF2B5EF4-FFF2-40B4-BE49-F238E27FC236}">
                <a16:creationId xmlns:a16="http://schemas.microsoft.com/office/drawing/2014/main" id="{D24AA7B0-83DD-481C-89B8-391E46451031}"/>
              </a:ext>
            </a:extLst>
          </p:cNvPr>
          <p:cNvSpPr>
            <a:spLocks/>
          </p:cNvSpPr>
          <p:nvPr/>
        </p:nvSpPr>
        <p:spPr bwMode="auto">
          <a:xfrm>
            <a:off x="3822700" y="2197100"/>
            <a:ext cx="1477963" cy="1520825"/>
          </a:xfrm>
          <a:custGeom>
            <a:avLst/>
            <a:gdLst>
              <a:gd name="T0" fmla="*/ 1477963 w 699"/>
              <a:gd name="T1" fmla="*/ 847015 h 720"/>
              <a:gd name="T2" fmla="*/ 630090 w 699"/>
              <a:gd name="T3" fmla="*/ 0 h 720"/>
              <a:gd name="T4" fmla="*/ 0 w 699"/>
              <a:gd name="T5" fmla="*/ 1520825 h 720"/>
              <a:gd name="T6" fmla="*/ 1196748 w 699"/>
              <a:gd name="T7" fmla="*/ 1520825 h 720"/>
              <a:gd name="T8" fmla="*/ 1477963 w 699"/>
              <a:gd name="T9" fmla="*/ 847015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9"/>
              <a:gd name="T16" fmla="*/ 0 h 720"/>
              <a:gd name="T17" fmla="*/ 699 w 699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9" h="720">
                <a:moveTo>
                  <a:pt x="699" y="401"/>
                </a:moveTo>
                <a:cubicBezTo>
                  <a:pt x="298" y="0"/>
                  <a:pt x="298" y="0"/>
                  <a:pt x="298" y="0"/>
                </a:cubicBezTo>
                <a:cubicBezTo>
                  <a:pt x="114" y="185"/>
                  <a:pt x="0" y="439"/>
                  <a:pt x="0" y="720"/>
                </a:cubicBezTo>
                <a:cubicBezTo>
                  <a:pt x="566" y="720"/>
                  <a:pt x="566" y="720"/>
                  <a:pt x="566" y="720"/>
                </a:cubicBezTo>
                <a:cubicBezTo>
                  <a:pt x="566" y="596"/>
                  <a:pt x="617" y="483"/>
                  <a:pt x="699" y="401"/>
                </a:cubicBezTo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2" name="Freeform 95">
            <a:extLst>
              <a:ext uri="{FF2B5EF4-FFF2-40B4-BE49-F238E27FC236}">
                <a16:creationId xmlns:a16="http://schemas.microsoft.com/office/drawing/2014/main" id="{7D327F6D-44EB-420A-AF91-C0E26D7EA063}"/>
              </a:ext>
            </a:extLst>
          </p:cNvPr>
          <p:cNvSpPr>
            <a:spLocks/>
          </p:cNvSpPr>
          <p:nvPr/>
        </p:nvSpPr>
        <p:spPr bwMode="auto">
          <a:xfrm>
            <a:off x="6648450" y="2690813"/>
            <a:ext cx="760413" cy="1027112"/>
          </a:xfrm>
          <a:custGeom>
            <a:avLst/>
            <a:gdLst>
              <a:gd name="T0" fmla="*/ 354859 w 360"/>
              <a:gd name="T1" fmla="*/ 0 h 486"/>
              <a:gd name="T2" fmla="*/ 29572 w 360"/>
              <a:gd name="T3" fmla="*/ 325463 h 486"/>
              <a:gd name="T4" fmla="*/ 0 w 360"/>
              <a:gd name="T5" fmla="*/ 352938 h 486"/>
              <a:gd name="T6" fmla="*/ 187991 w 360"/>
              <a:gd name="T7" fmla="*/ 617113 h 486"/>
              <a:gd name="T8" fmla="*/ 280930 w 360"/>
              <a:gd name="T9" fmla="*/ 1027112 h 486"/>
              <a:gd name="T10" fmla="*/ 280930 w 360"/>
              <a:gd name="T11" fmla="*/ 1027112 h 486"/>
              <a:gd name="T12" fmla="*/ 760413 w 360"/>
              <a:gd name="T13" fmla="*/ 1027112 h 486"/>
              <a:gd name="T14" fmla="*/ 760413 w 360"/>
              <a:gd name="T15" fmla="*/ 1001751 h 486"/>
              <a:gd name="T16" fmla="*/ 354859 w 360"/>
              <a:gd name="T17" fmla="*/ 0 h 4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0"/>
              <a:gd name="T28" fmla="*/ 0 h 486"/>
              <a:gd name="T29" fmla="*/ 360 w 360"/>
              <a:gd name="T30" fmla="*/ 486 h 4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0" h="486">
                <a:moveTo>
                  <a:pt x="168" y="0"/>
                </a:moveTo>
                <a:cubicBezTo>
                  <a:pt x="14" y="154"/>
                  <a:pt x="14" y="154"/>
                  <a:pt x="14" y="154"/>
                </a:cubicBezTo>
                <a:cubicBezTo>
                  <a:pt x="0" y="167"/>
                  <a:pt x="0" y="167"/>
                  <a:pt x="0" y="167"/>
                </a:cubicBezTo>
                <a:cubicBezTo>
                  <a:pt x="37" y="203"/>
                  <a:pt x="67" y="246"/>
                  <a:pt x="89" y="292"/>
                </a:cubicBezTo>
                <a:cubicBezTo>
                  <a:pt x="117" y="351"/>
                  <a:pt x="133" y="417"/>
                  <a:pt x="133" y="486"/>
                </a:cubicBezTo>
                <a:cubicBezTo>
                  <a:pt x="133" y="486"/>
                  <a:pt x="133" y="486"/>
                  <a:pt x="133" y="486"/>
                </a:cubicBezTo>
                <a:cubicBezTo>
                  <a:pt x="360" y="486"/>
                  <a:pt x="360" y="486"/>
                  <a:pt x="360" y="486"/>
                </a:cubicBezTo>
                <a:cubicBezTo>
                  <a:pt x="360" y="482"/>
                  <a:pt x="360" y="478"/>
                  <a:pt x="360" y="474"/>
                </a:cubicBezTo>
                <a:cubicBezTo>
                  <a:pt x="360" y="289"/>
                  <a:pt x="287" y="122"/>
                  <a:pt x="168" y="0"/>
                </a:cubicBezTo>
              </a:path>
            </a:pathLst>
          </a:cu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3" name="Freeform 96">
            <a:extLst>
              <a:ext uri="{FF2B5EF4-FFF2-40B4-BE49-F238E27FC236}">
                <a16:creationId xmlns:a16="http://schemas.microsoft.com/office/drawing/2014/main" id="{EC578C2A-DD71-4D35-B5E6-377FA80BEEBE}"/>
              </a:ext>
            </a:extLst>
          </p:cNvPr>
          <p:cNvSpPr>
            <a:spLocks/>
          </p:cNvSpPr>
          <p:nvPr/>
        </p:nvSpPr>
        <p:spPr bwMode="auto">
          <a:xfrm>
            <a:off x="5973763" y="4394200"/>
            <a:ext cx="1001712" cy="735013"/>
          </a:xfrm>
          <a:custGeom>
            <a:avLst/>
            <a:gdLst>
              <a:gd name="T0" fmla="*/ 674148 w 474"/>
              <a:gd name="T1" fmla="*/ 0 h 348"/>
              <a:gd name="T2" fmla="*/ 572709 w 474"/>
              <a:gd name="T3" fmla="*/ 88708 h 348"/>
              <a:gd name="T4" fmla="*/ 473383 w 474"/>
              <a:gd name="T5" fmla="*/ 152072 h 348"/>
              <a:gd name="T6" fmla="*/ 380397 w 474"/>
              <a:gd name="T7" fmla="*/ 200650 h 348"/>
              <a:gd name="T8" fmla="*/ 293751 w 474"/>
              <a:gd name="T9" fmla="*/ 232332 h 348"/>
              <a:gd name="T10" fmla="*/ 213445 w 474"/>
              <a:gd name="T11" fmla="*/ 255565 h 348"/>
              <a:gd name="T12" fmla="*/ 139479 w 474"/>
              <a:gd name="T13" fmla="*/ 268238 h 348"/>
              <a:gd name="T14" fmla="*/ 67626 w 474"/>
              <a:gd name="T15" fmla="*/ 276686 h 348"/>
              <a:gd name="T16" fmla="*/ 2113 w 474"/>
              <a:gd name="T17" fmla="*/ 278798 h 348"/>
              <a:gd name="T18" fmla="*/ 0 w 474"/>
              <a:gd name="T19" fmla="*/ 278798 h 348"/>
              <a:gd name="T20" fmla="*/ 0 w 474"/>
              <a:gd name="T21" fmla="*/ 735013 h 348"/>
              <a:gd name="T22" fmla="*/ 1001712 w 474"/>
              <a:gd name="T23" fmla="*/ 325264 h 348"/>
              <a:gd name="T24" fmla="*/ 676261 w 474"/>
              <a:gd name="T25" fmla="*/ 0 h 348"/>
              <a:gd name="T26" fmla="*/ 674148 w 474"/>
              <a:gd name="T27" fmla="*/ 0 h 3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4"/>
              <a:gd name="T43" fmla="*/ 0 h 348"/>
              <a:gd name="T44" fmla="*/ 474 w 474"/>
              <a:gd name="T45" fmla="*/ 348 h 3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4" h="348">
                <a:moveTo>
                  <a:pt x="319" y="0"/>
                </a:moveTo>
                <a:cubicBezTo>
                  <a:pt x="304" y="15"/>
                  <a:pt x="288" y="29"/>
                  <a:pt x="271" y="42"/>
                </a:cubicBezTo>
                <a:cubicBezTo>
                  <a:pt x="256" y="53"/>
                  <a:pt x="241" y="63"/>
                  <a:pt x="224" y="72"/>
                </a:cubicBezTo>
                <a:cubicBezTo>
                  <a:pt x="210" y="81"/>
                  <a:pt x="196" y="88"/>
                  <a:pt x="180" y="95"/>
                </a:cubicBezTo>
                <a:cubicBezTo>
                  <a:pt x="167" y="100"/>
                  <a:pt x="153" y="106"/>
                  <a:pt x="139" y="110"/>
                </a:cubicBezTo>
                <a:cubicBezTo>
                  <a:pt x="127" y="114"/>
                  <a:pt x="114" y="118"/>
                  <a:pt x="101" y="121"/>
                </a:cubicBezTo>
                <a:cubicBezTo>
                  <a:pt x="89" y="123"/>
                  <a:pt x="78" y="126"/>
                  <a:pt x="66" y="127"/>
                </a:cubicBezTo>
                <a:cubicBezTo>
                  <a:pt x="55" y="129"/>
                  <a:pt x="43" y="130"/>
                  <a:pt x="32" y="131"/>
                </a:cubicBezTo>
                <a:cubicBezTo>
                  <a:pt x="22" y="132"/>
                  <a:pt x="12" y="132"/>
                  <a:pt x="1" y="132"/>
                </a:cubicBezTo>
                <a:cubicBezTo>
                  <a:pt x="1" y="132"/>
                  <a:pt x="0" y="132"/>
                  <a:pt x="0" y="132"/>
                </a:cubicBezTo>
                <a:cubicBezTo>
                  <a:pt x="0" y="348"/>
                  <a:pt x="0" y="348"/>
                  <a:pt x="0" y="348"/>
                </a:cubicBezTo>
                <a:cubicBezTo>
                  <a:pt x="184" y="347"/>
                  <a:pt x="352" y="274"/>
                  <a:pt x="474" y="154"/>
                </a:cubicBezTo>
                <a:cubicBezTo>
                  <a:pt x="320" y="0"/>
                  <a:pt x="320" y="0"/>
                  <a:pt x="320" y="0"/>
                </a:cubicBezTo>
                <a:cubicBezTo>
                  <a:pt x="319" y="0"/>
                  <a:pt x="319" y="0"/>
                  <a:pt x="319" y="0"/>
                </a:cubicBezTo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4" name="Freeform 97">
            <a:extLst>
              <a:ext uri="{FF2B5EF4-FFF2-40B4-BE49-F238E27FC236}">
                <a16:creationId xmlns:a16="http://schemas.microsoft.com/office/drawing/2014/main" id="{0C570FD6-BDC8-47A8-9BF7-9B7F67D3077A}"/>
              </a:ext>
            </a:extLst>
          </p:cNvPr>
          <p:cNvSpPr>
            <a:spLocks/>
          </p:cNvSpPr>
          <p:nvPr/>
        </p:nvSpPr>
        <p:spPr bwMode="auto">
          <a:xfrm>
            <a:off x="5973763" y="2255838"/>
            <a:ext cx="1030287" cy="788987"/>
          </a:xfrm>
          <a:custGeom>
            <a:avLst/>
            <a:gdLst>
              <a:gd name="T0" fmla="*/ 0 w 487"/>
              <a:gd name="T1" fmla="*/ 0 h 373"/>
              <a:gd name="T2" fmla="*/ 0 w 487"/>
              <a:gd name="T3" fmla="*/ 509774 h 373"/>
              <a:gd name="T4" fmla="*/ 262332 w 487"/>
              <a:gd name="T5" fmla="*/ 545734 h 373"/>
              <a:gd name="T6" fmla="*/ 674870 w 487"/>
              <a:gd name="T7" fmla="*/ 788987 h 373"/>
              <a:gd name="T8" fmla="*/ 704488 w 487"/>
              <a:gd name="T9" fmla="*/ 761489 h 373"/>
              <a:gd name="T10" fmla="*/ 1030287 w 487"/>
              <a:gd name="T11" fmla="*/ 435741 h 373"/>
              <a:gd name="T12" fmla="*/ 0 w 487"/>
              <a:gd name="T13" fmla="*/ 0 h 3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7"/>
              <a:gd name="T22" fmla="*/ 0 h 373"/>
              <a:gd name="T23" fmla="*/ 487 w 487"/>
              <a:gd name="T24" fmla="*/ 373 h 3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7" h="373">
                <a:moveTo>
                  <a:pt x="0" y="0"/>
                </a:moveTo>
                <a:cubicBezTo>
                  <a:pt x="0" y="241"/>
                  <a:pt x="0" y="241"/>
                  <a:pt x="0" y="241"/>
                </a:cubicBezTo>
                <a:cubicBezTo>
                  <a:pt x="43" y="241"/>
                  <a:pt x="84" y="247"/>
                  <a:pt x="124" y="258"/>
                </a:cubicBezTo>
                <a:cubicBezTo>
                  <a:pt x="199" y="279"/>
                  <a:pt x="266" y="319"/>
                  <a:pt x="319" y="373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487" y="206"/>
                  <a:pt x="487" y="206"/>
                  <a:pt x="487" y="206"/>
                </a:cubicBezTo>
                <a:cubicBezTo>
                  <a:pt x="363" y="79"/>
                  <a:pt x="191" y="0"/>
                  <a:pt x="0" y="0"/>
                </a:cubicBezTo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5" name="Freeform 98">
            <a:extLst>
              <a:ext uri="{FF2B5EF4-FFF2-40B4-BE49-F238E27FC236}">
                <a16:creationId xmlns:a16="http://schemas.microsoft.com/office/drawing/2014/main" id="{EE30C706-221A-48A7-8845-5BAAA7800766}"/>
              </a:ext>
            </a:extLst>
          </p:cNvPr>
          <p:cNvSpPr>
            <a:spLocks/>
          </p:cNvSpPr>
          <p:nvPr/>
        </p:nvSpPr>
        <p:spPr bwMode="auto">
          <a:xfrm>
            <a:off x="6648450" y="3717925"/>
            <a:ext cx="760413" cy="1001713"/>
          </a:xfrm>
          <a:custGeom>
            <a:avLst/>
            <a:gdLst>
              <a:gd name="T0" fmla="*/ 760413 w 360"/>
              <a:gd name="T1" fmla="*/ 0 h 474"/>
              <a:gd name="T2" fmla="*/ 280930 w 360"/>
              <a:gd name="T3" fmla="*/ 0 h 474"/>
              <a:gd name="T4" fmla="*/ 280930 w 360"/>
              <a:gd name="T5" fmla="*/ 0 h 474"/>
              <a:gd name="T6" fmla="*/ 276706 w 360"/>
              <a:gd name="T7" fmla="*/ 97213 h 474"/>
              <a:gd name="T8" fmla="*/ 207001 w 360"/>
              <a:gd name="T9" fmla="*/ 369831 h 474"/>
              <a:gd name="T10" fmla="*/ 107725 w 360"/>
              <a:gd name="T11" fmla="*/ 549463 h 474"/>
              <a:gd name="T12" fmla="*/ 2112 w 360"/>
              <a:gd name="T13" fmla="*/ 674149 h 474"/>
              <a:gd name="T14" fmla="*/ 0 w 360"/>
              <a:gd name="T15" fmla="*/ 676262 h 474"/>
              <a:gd name="T16" fmla="*/ 2112 w 360"/>
              <a:gd name="T17" fmla="*/ 676262 h 474"/>
              <a:gd name="T18" fmla="*/ 327400 w 360"/>
              <a:gd name="T19" fmla="*/ 1001713 h 474"/>
              <a:gd name="T20" fmla="*/ 760413 w 360"/>
              <a:gd name="T21" fmla="*/ 0 h 4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0"/>
              <a:gd name="T34" fmla="*/ 0 h 474"/>
              <a:gd name="T35" fmla="*/ 360 w 360"/>
              <a:gd name="T36" fmla="*/ 474 h 4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0" h="474">
                <a:moveTo>
                  <a:pt x="360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16"/>
                  <a:pt x="132" y="31"/>
                  <a:pt x="131" y="46"/>
                </a:cubicBezTo>
                <a:cubicBezTo>
                  <a:pt x="126" y="91"/>
                  <a:pt x="115" y="135"/>
                  <a:pt x="98" y="175"/>
                </a:cubicBezTo>
                <a:cubicBezTo>
                  <a:pt x="85" y="205"/>
                  <a:pt x="69" y="234"/>
                  <a:pt x="51" y="260"/>
                </a:cubicBezTo>
                <a:cubicBezTo>
                  <a:pt x="36" y="281"/>
                  <a:pt x="19" y="301"/>
                  <a:pt x="1" y="319"/>
                </a:cubicBezTo>
                <a:cubicBezTo>
                  <a:pt x="1" y="319"/>
                  <a:pt x="1" y="320"/>
                  <a:pt x="0" y="320"/>
                </a:cubicBezTo>
                <a:cubicBezTo>
                  <a:pt x="1" y="320"/>
                  <a:pt x="1" y="320"/>
                  <a:pt x="1" y="320"/>
                </a:cubicBezTo>
                <a:cubicBezTo>
                  <a:pt x="155" y="474"/>
                  <a:pt x="155" y="474"/>
                  <a:pt x="155" y="474"/>
                </a:cubicBezTo>
                <a:cubicBezTo>
                  <a:pt x="279" y="354"/>
                  <a:pt x="357" y="186"/>
                  <a:pt x="360" y="0"/>
                </a:cubicBezTo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6" name="Freeform 99">
            <a:extLst>
              <a:ext uri="{FF2B5EF4-FFF2-40B4-BE49-F238E27FC236}">
                <a16:creationId xmlns:a16="http://schemas.microsoft.com/office/drawing/2014/main" id="{66680E9B-02BC-47F8-9795-511FDEEDFC83}"/>
              </a:ext>
            </a:extLst>
          </p:cNvPr>
          <p:cNvSpPr>
            <a:spLocks/>
          </p:cNvSpPr>
          <p:nvPr/>
        </p:nvSpPr>
        <p:spPr bwMode="auto">
          <a:xfrm>
            <a:off x="4970463" y="4394200"/>
            <a:ext cx="1003300" cy="735013"/>
          </a:xfrm>
          <a:custGeom>
            <a:avLst/>
            <a:gdLst>
              <a:gd name="T0" fmla="*/ 329505 w 475"/>
              <a:gd name="T1" fmla="*/ 0 h 348"/>
              <a:gd name="T2" fmla="*/ 304158 w 475"/>
              <a:gd name="T3" fmla="*/ 25345 h 348"/>
              <a:gd name="T4" fmla="*/ 0 w 475"/>
              <a:gd name="T5" fmla="*/ 327376 h 348"/>
              <a:gd name="T6" fmla="*/ 1001188 w 475"/>
              <a:gd name="T7" fmla="*/ 735013 h 348"/>
              <a:gd name="T8" fmla="*/ 1003300 w 475"/>
              <a:gd name="T9" fmla="*/ 735013 h 348"/>
              <a:gd name="T10" fmla="*/ 1003300 w 475"/>
              <a:gd name="T11" fmla="*/ 278798 h 348"/>
              <a:gd name="T12" fmla="*/ 1003300 w 475"/>
              <a:gd name="T13" fmla="*/ 278798 h 348"/>
              <a:gd name="T14" fmla="*/ 944158 w 475"/>
              <a:gd name="T15" fmla="*/ 276686 h 348"/>
              <a:gd name="T16" fmla="*/ 885016 w 475"/>
              <a:gd name="T17" fmla="*/ 272462 h 348"/>
              <a:gd name="T18" fmla="*/ 832211 w 475"/>
              <a:gd name="T19" fmla="*/ 264013 h 348"/>
              <a:gd name="T20" fmla="*/ 779406 w 475"/>
              <a:gd name="T21" fmla="*/ 253453 h 348"/>
              <a:gd name="T22" fmla="*/ 329505 w 475"/>
              <a:gd name="T23" fmla="*/ 0 h 3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75"/>
              <a:gd name="T37" fmla="*/ 0 h 348"/>
              <a:gd name="T38" fmla="*/ 475 w 475"/>
              <a:gd name="T39" fmla="*/ 348 h 3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75" h="348">
                <a:moveTo>
                  <a:pt x="156" y="0"/>
                </a:moveTo>
                <a:cubicBezTo>
                  <a:pt x="144" y="12"/>
                  <a:pt x="144" y="12"/>
                  <a:pt x="144" y="12"/>
                </a:cubicBezTo>
                <a:cubicBezTo>
                  <a:pt x="0" y="155"/>
                  <a:pt x="0" y="155"/>
                  <a:pt x="0" y="155"/>
                </a:cubicBezTo>
                <a:cubicBezTo>
                  <a:pt x="123" y="274"/>
                  <a:pt x="290" y="348"/>
                  <a:pt x="474" y="348"/>
                </a:cubicBezTo>
                <a:cubicBezTo>
                  <a:pt x="474" y="348"/>
                  <a:pt x="475" y="348"/>
                  <a:pt x="475" y="348"/>
                </a:cubicBezTo>
                <a:cubicBezTo>
                  <a:pt x="475" y="132"/>
                  <a:pt x="475" y="132"/>
                  <a:pt x="475" y="132"/>
                </a:cubicBezTo>
                <a:cubicBezTo>
                  <a:pt x="475" y="132"/>
                  <a:pt x="475" y="132"/>
                  <a:pt x="475" y="132"/>
                </a:cubicBezTo>
                <a:cubicBezTo>
                  <a:pt x="466" y="132"/>
                  <a:pt x="456" y="132"/>
                  <a:pt x="447" y="131"/>
                </a:cubicBezTo>
                <a:cubicBezTo>
                  <a:pt x="438" y="131"/>
                  <a:pt x="428" y="130"/>
                  <a:pt x="419" y="129"/>
                </a:cubicBezTo>
                <a:cubicBezTo>
                  <a:pt x="411" y="128"/>
                  <a:pt x="402" y="126"/>
                  <a:pt x="394" y="125"/>
                </a:cubicBezTo>
                <a:cubicBezTo>
                  <a:pt x="386" y="123"/>
                  <a:pt x="377" y="122"/>
                  <a:pt x="369" y="120"/>
                </a:cubicBezTo>
                <a:cubicBezTo>
                  <a:pt x="287" y="100"/>
                  <a:pt x="213" y="58"/>
                  <a:pt x="156" y="0"/>
                </a:cubicBezTo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7" name="Freeform 100">
            <a:extLst>
              <a:ext uri="{FF2B5EF4-FFF2-40B4-BE49-F238E27FC236}">
                <a16:creationId xmlns:a16="http://schemas.microsoft.com/office/drawing/2014/main" id="{8C924803-A6E5-4156-B01D-F30DC92BDC64}"/>
              </a:ext>
            </a:extLst>
          </p:cNvPr>
          <p:cNvSpPr>
            <a:spLocks/>
          </p:cNvSpPr>
          <p:nvPr/>
        </p:nvSpPr>
        <p:spPr bwMode="auto">
          <a:xfrm>
            <a:off x="4945063" y="2255838"/>
            <a:ext cx="1028700" cy="788987"/>
          </a:xfrm>
          <a:custGeom>
            <a:avLst/>
            <a:gdLst>
              <a:gd name="T0" fmla="*/ 1026588 w 487"/>
              <a:gd name="T1" fmla="*/ 0 h 373"/>
              <a:gd name="T2" fmla="*/ 0 w 487"/>
              <a:gd name="T3" fmla="*/ 433626 h 373"/>
              <a:gd name="T4" fmla="*/ 354870 w 487"/>
              <a:gd name="T5" fmla="*/ 788987 h 373"/>
              <a:gd name="T6" fmla="*/ 354870 w 487"/>
              <a:gd name="T7" fmla="*/ 788987 h 373"/>
              <a:gd name="T8" fmla="*/ 475272 w 487"/>
              <a:gd name="T9" fmla="*/ 685340 h 373"/>
              <a:gd name="T10" fmla="*/ 745649 w 487"/>
              <a:gd name="T11" fmla="*/ 552079 h 373"/>
              <a:gd name="T12" fmla="*/ 1028700 w 487"/>
              <a:gd name="T13" fmla="*/ 509774 h 373"/>
              <a:gd name="T14" fmla="*/ 1028700 w 487"/>
              <a:gd name="T15" fmla="*/ 509774 h 373"/>
              <a:gd name="T16" fmla="*/ 1028700 w 487"/>
              <a:gd name="T17" fmla="*/ 0 h 373"/>
              <a:gd name="T18" fmla="*/ 1026588 w 487"/>
              <a:gd name="T19" fmla="*/ 0 h 3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7"/>
              <a:gd name="T31" fmla="*/ 0 h 373"/>
              <a:gd name="T32" fmla="*/ 487 w 487"/>
              <a:gd name="T33" fmla="*/ 373 h 3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7" h="373">
                <a:moveTo>
                  <a:pt x="486" y="0"/>
                </a:moveTo>
                <a:cubicBezTo>
                  <a:pt x="295" y="0"/>
                  <a:pt x="123" y="78"/>
                  <a:pt x="0" y="205"/>
                </a:cubicBezTo>
                <a:cubicBezTo>
                  <a:pt x="168" y="373"/>
                  <a:pt x="168" y="373"/>
                  <a:pt x="168" y="373"/>
                </a:cubicBezTo>
                <a:cubicBezTo>
                  <a:pt x="168" y="373"/>
                  <a:pt x="168" y="373"/>
                  <a:pt x="168" y="373"/>
                </a:cubicBezTo>
                <a:cubicBezTo>
                  <a:pt x="185" y="355"/>
                  <a:pt x="204" y="339"/>
                  <a:pt x="225" y="324"/>
                </a:cubicBezTo>
                <a:cubicBezTo>
                  <a:pt x="264" y="297"/>
                  <a:pt x="307" y="275"/>
                  <a:pt x="353" y="261"/>
                </a:cubicBezTo>
                <a:cubicBezTo>
                  <a:pt x="396" y="248"/>
                  <a:pt x="440" y="241"/>
                  <a:pt x="487" y="241"/>
                </a:cubicBezTo>
                <a:cubicBezTo>
                  <a:pt x="487" y="241"/>
                  <a:pt x="487" y="241"/>
                  <a:pt x="487" y="241"/>
                </a:cubicBezTo>
                <a:cubicBezTo>
                  <a:pt x="487" y="0"/>
                  <a:pt x="487" y="0"/>
                  <a:pt x="487" y="0"/>
                </a:cubicBezTo>
                <a:cubicBezTo>
                  <a:pt x="487" y="0"/>
                  <a:pt x="486" y="0"/>
                  <a:pt x="486" y="0"/>
                </a:cubicBezTo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8" name="Freeform 101">
            <a:extLst>
              <a:ext uri="{FF2B5EF4-FFF2-40B4-BE49-F238E27FC236}">
                <a16:creationId xmlns:a16="http://schemas.microsoft.com/office/drawing/2014/main" id="{1F7BC2CB-5DD3-4F5F-9017-DDE8EF1FE0E0}"/>
              </a:ext>
            </a:extLst>
          </p:cNvPr>
          <p:cNvSpPr>
            <a:spLocks/>
          </p:cNvSpPr>
          <p:nvPr/>
        </p:nvSpPr>
        <p:spPr bwMode="auto">
          <a:xfrm>
            <a:off x="4535488" y="3717925"/>
            <a:ext cx="765175" cy="1004888"/>
          </a:xfrm>
          <a:custGeom>
            <a:avLst/>
            <a:gdLst>
              <a:gd name="T0" fmla="*/ 484047 w 362"/>
              <a:gd name="T1" fmla="*/ 0 h 475"/>
              <a:gd name="T2" fmla="*/ 479820 w 362"/>
              <a:gd name="T3" fmla="*/ 0 h 475"/>
              <a:gd name="T4" fmla="*/ 0 w 362"/>
              <a:gd name="T5" fmla="*/ 0 h 475"/>
              <a:gd name="T6" fmla="*/ 435431 w 362"/>
              <a:gd name="T7" fmla="*/ 1004888 h 475"/>
              <a:gd name="T8" fmla="*/ 739810 w 362"/>
              <a:gd name="T9" fmla="*/ 702364 h 475"/>
              <a:gd name="T10" fmla="*/ 765175 w 362"/>
              <a:gd name="T11" fmla="*/ 676977 h 475"/>
              <a:gd name="T12" fmla="*/ 642578 w 362"/>
              <a:gd name="T13" fmla="*/ 526773 h 475"/>
              <a:gd name="T14" fmla="*/ 612985 w 362"/>
              <a:gd name="T15" fmla="*/ 480231 h 475"/>
              <a:gd name="T16" fmla="*/ 585507 w 362"/>
              <a:gd name="T17" fmla="*/ 427342 h 475"/>
              <a:gd name="T18" fmla="*/ 558028 w 362"/>
              <a:gd name="T19" fmla="*/ 370222 h 475"/>
              <a:gd name="T20" fmla="*/ 534777 w 362"/>
              <a:gd name="T21" fmla="*/ 308871 h 475"/>
              <a:gd name="T22" fmla="*/ 515753 w 362"/>
              <a:gd name="T23" fmla="*/ 239058 h 475"/>
              <a:gd name="T24" fmla="*/ 498843 w 362"/>
              <a:gd name="T25" fmla="*/ 165013 h 475"/>
              <a:gd name="T26" fmla="*/ 488275 w 362"/>
              <a:gd name="T27" fmla="*/ 80391 h 475"/>
              <a:gd name="T28" fmla="*/ 484047 w 362"/>
              <a:gd name="T29" fmla="*/ 0 h 475"/>
              <a:gd name="T30" fmla="*/ 484047 w 362"/>
              <a:gd name="T31" fmla="*/ 0 h 4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2"/>
              <a:gd name="T49" fmla="*/ 0 h 475"/>
              <a:gd name="T50" fmla="*/ 362 w 362"/>
              <a:gd name="T51" fmla="*/ 475 h 4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2" h="475">
                <a:moveTo>
                  <a:pt x="229" y="0"/>
                </a:moveTo>
                <a:cubicBezTo>
                  <a:pt x="227" y="0"/>
                  <a:pt x="227" y="0"/>
                  <a:pt x="227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186"/>
                  <a:pt x="82" y="354"/>
                  <a:pt x="206" y="475"/>
                </a:cubicBezTo>
                <a:cubicBezTo>
                  <a:pt x="350" y="332"/>
                  <a:pt x="350" y="332"/>
                  <a:pt x="350" y="332"/>
                </a:cubicBezTo>
                <a:cubicBezTo>
                  <a:pt x="362" y="320"/>
                  <a:pt x="362" y="320"/>
                  <a:pt x="362" y="320"/>
                </a:cubicBezTo>
                <a:cubicBezTo>
                  <a:pt x="340" y="298"/>
                  <a:pt x="321" y="275"/>
                  <a:pt x="304" y="249"/>
                </a:cubicBezTo>
                <a:cubicBezTo>
                  <a:pt x="299" y="242"/>
                  <a:pt x="294" y="234"/>
                  <a:pt x="290" y="227"/>
                </a:cubicBezTo>
                <a:cubicBezTo>
                  <a:pt x="285" y="219"/>
                  <a:pt x="281" y="211"/>
                  <a:pt x="277" y="202"/>
                </a:cubicBezTo>
                <a:cubicBezTo>
                  <a:pt x="272" y="193"/>
                  <a:pt x="268" y="185"/>
                  <a:pt x="264" y="175"/>
                </a:cubicBezTo>
                <a:cubicBezTo>
                  <a:pt x="260" y="166"/>
                  <a:pt x="257" y="156"/>
                  <a:pt x="253" y="146"/>
                </a:cubicBezTo>
                <a:cubicBezTo>
                  <a:pt x="250" y="135"/>
                  <a:pt x="246" y="124"/>
                  <a:pt x="244" y="113"/>
                </a:cubicBezTo>
                <a:cubicBezTo>
                  <a:pt x="240" y="102"/>
                  <a:pt x="238" y="90"/>
                  <a:pt x="236" y="78"/>
                </a:cubicBezTo>
                <a:cubicBezTo>
                  <a:pt x="234" y="65"/>
                  <a:pt x="232" y="52"/>
                  <a:pt x="231" y="38"/>
                </a:cubicBezTo>
                <a:cubicBezTo>
                  <a:pt x="230" y="26"/>
                  <a:pt x="229" y="13"/>
                  <a:pt x="229" y="0"/>
                </a:cubicBezTo>
                <a:cubicBezTo>
                  <a:pt x="229" y="0"/>
                  <a:pt x="229" y="0"/>
                  <a:pt x="229" y="0"/>
                </a:cubicBezTo>
              </a:path>
            </a:pathLst>
          </a:cu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9" name="Freeform 102">
            <a:extLst>
              <a:ext uri="{FF2B5EF4-FFF2-40B4-BE49-F238E27FC236}">
                <a16:creationId xmlns:a16="http://schemas.microsoft.com/office/drawing/2014/main" id="{E1B63C25-E081-48A7-B3EB-2B2A1737FC5B}"/>
              </a:ext>
            </a:extLst>
          </p:cNvPr>
          <p:cNvSpPr>
            <a:spLocks/>
          </p:cNvSpPr>
          <p:nvPr/>
        </p:nvSpPr>
        <p:spPr bwMode="auto">
          <a:xfrm>
            <a:off x="4535488" y="2689225"/>
            <a:ext cx="765175" cy="1028700"/>
          </a:xfrm>
          <a:custGeom>
            <a:avLst/>
            <a:gdLst>
              <a:gd name="T0" fmla="*/ 410066 w 362"/>
              <a:gd name="T1" fmla="*/ 0 h 487"/>
              <a:gd name="T2" fmla="*/ 0 w 362"/>
              <a:gd name="T3" fmla="*/ 1003352 h 487"/>
              <a:gd name="T4" fmla="*/ 0 w 362"/>
              <a:gd name="T5" fmla="*/ 1028700 h 487"/>
              <a:gd name="T6" fmla="*/ 479820 w 362"/>
              <a:gd name="T7" fmla="*/ 1028700 h 487"/>
              <a:gd name="T8" fmla="*/ 484047 w 362"/>
              <a:gd name="T9" fmla="*/ 1028700 h 487"/>
              <a:gd name="T10" fmla="*/ 484047 w 362"/>
              <a:gd name="T11" fmla="*/ 1018138 h 487"/>
              <a:gd name="T12" fmla="*/ 490388 w 362"/>
              <a:gd name="T13" fmla="*/ 916747 h 487"/>
              <a:gd name="T14" fmla="*/ 511526 w 362"/>
              <a:gd name="T15" fmla="*/ 806906 h 487"/>
              <a:gd name="T16" fmla="*/ 549573 w 362"/>
              <a:gd name="T17" fmla="*/ 684392 h 487"/>
              <a:gd name="T18" fmla="*/ 615099 w 362"/>
              <a:gd name="T19" fmla="*/ 549203 h 487"/>
              <a:gd name="T20" fmla="*/ 718673 w 362"/>
              <a:gd name="T21" fmla="*/ 403453 h 487"/>
              <a:gd name="T22" fmla="*/ 765175 w 362"/>
              <a:gd name="T23" fmla="*/ 354870 h 487"/>
              <a:gd name="T24" fmla="*/ 765175 w 362"/>
              <a:gd name="T25" fmla="*/ 354870 h 487"/>
              <a:gd name="T26" fmla="*/ 410066 w 362"/>
              <a:gd name="T27" fmla="*/ 0 h 4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2"/>
              <a:gd name="T43" fmla="*/ 0 h 487"/>
              <a:gd name="T44" fmla="*/ 362 w 362"/>
              <a:gd name="T45" fmla="*/ 487 h 4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2" h="487">
                <a:moveTo>
                  <a:pt x="194" y="0"/>
                </a:moveTo>
                <a:cubicBezTo>
                  <a:pt x="74" y="122"/>
                  <a:pt x="0" y="290"/>
                  <a:pt x="0" y="475"/>
                </a:cubicBezTo>
                <a:cubicBezTo>
                  <a:pt x="0" y="479"/>
                  <a:pt x="0" y="483"/>
                  <a:pt x="0" y="487"/>
                </a:cubicBezTo>
                <a:cubicBezTo>
                  <a:pt x="227" y="487"/>
                  <a:pt x="227" y="487"/>
                  <a:pt x="227" y="487"/>
                </a:cubicBezTo>
                <a:cubicBezTo>
                  <a:pt x="229" y="487"/>
                  <a:pt x="229" y="487"/>
                  <a:pt x="229" y="487"/>
                </a:cubicBezTo>
                <a:cubicBezTo>
                  <a:pt x="229" y="486"/>
                  <a:pt x="229" y="484"/>
                  <a:pt x="229" y="482"/>
                </a:cubicBezTo>
                <a:cubicBezTo>
                  <a:pt x="229" y="466"/>
                  <a:pt x="230" y="450"/>
                  <a:pt x="232" y="434"/>
                </a:cubicBezTo>
                <a:cubicBezTo>
                  <a:pt x="234" y="417"/>
                  <a:pt x="237" y="399"/>
                  <a:pt x="242" y="382"/>
                </a:cubicBezTo>
                <a:cubicBezTo>
                  <a:pt x="246" y="362"/>
                  <a:pt x="252" y="343"/>
                  <a:pt x="260" y="324"/>
                </a:cubicBezTo>
                <a:cubicBezTo>
                  <a:pt x="268" y="302"/>
                  <a:pt x="279" y="280"/>
                  <a:pt x="291" y="260"/>
                </a:cubicBezTo>
                <a:cubicBezTo>
                  <a:pt x="305" y="235"/>
                  <a:pt x="322" y="212"/>
                  <a:pt x="340" y="191"/>
                </a:cubicBezTo>
                <a:cubicBezTo>
                  <a:pt x="347" y="183"/>
                  <a:pt x="354" y="175"/>
                  <a:pt x="362" y="168"/>
                </a:cubicBezTo>
                <a:cubicBezTo>
                  <a:pt x="362" y="168"/>
                  <a:pt x="362" y="168"/>
                  <a:pt x="362" y="168"/>
                </a:cubicBezTo>
                <a:cubicBezTo>
                  <a:pt x="194" y="0"/>
                  <a:pt x="194" y="0"/>
                  <a:pt x="194" y="0"/>
                </a:cubicBezTo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0" name="TextBox 113">
            <a:extLst>
              <a:ext uri="{FF2B5EF4-FFF2-40B4-BE49-F238E27FC236}">
                <a16:creationId xmlns:a16="http://schemas.microsoft.com/office/drawing/2014/main" id="{14EFD956-2B7A-4DB8-9461-A19DCE39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2392363"/>
            <a:ext cx="3048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1" name="TextBox 114">
            <a:extLst>
              <a:ext uri="{FF2B5EF4-FFF2-40B4-BE49-F238E27FC236}">
                <a16:creationId xmlns:a16="http://schemas.microsoft.com/office/drawing/2014/main" id="{F188F575-E10D-4698-9108-ECDC8D3DB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2435225"/>
            <a:ext cx="304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2" name="TextBox 115">
            <a:extLst>
              <a:ext uri="{FF2B5EF4-FFF2-40B4-BE49-F238E27FC236}">
                <a16:creationId xmlns:a16="http://schemas.microsoft.com/office/drawing/2014/main" id="{8B8FE08E-4F5D-4CFD-BD6A-9DE0DE03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3101975"/>
            <a:ext cx="3063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3" name="TextBox 116">
            <a:extLst>
              <a:ext uri="{FF2B5EF4-FFF2-40B4-BE49-F238E27FC236}">
                <a16:creationId xmlns:a16="http://schemas.microsoft.com/office/drawing/2014/main" id="{9938CA43-17A2-4141-89AA-9E355254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3970338"/>
            <a:ext cx="3063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4" name="TextBox 117">
            <a:extLst>
              <a:ext uri="{FF2B5EF4-FFF2-40B4-BE49-F238E27FC236}">
                <a16:creationId xmlns:a16="http://schemas.microsoft.com/office/drawing/2014/main" id="{CB51403B-918D-4DFD-B826-541CF426F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13" y="4614863"/>
            <a:ext cx="3048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5" name="TextBox 118">
            <a:extLst>
              <a:ext uri="{FF2B5EF4-FFF2-40B4-BE49-F238E27FC236}">
                <a16:creationId xmlns:a16="http://schemas.microsoft.com/office/drawing/2014/main" id="{05517E59-4E20-4600-A00A-D220806F5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213" y="4605338"/>
            <a:ext cx="3048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6" name="TextBox 119">
            <a:extLst>
              <a:ext uri="{FF2B5EF4-FFF2-40B4-BE49-F238E27FC236}">
                <a16:creationId xmlns:a16="http://schemas.microsoft.com/office/drawing/2014/main" id="{4B0F50B7-7C2E-4D53-9B1B-1D40D24CE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3967163"/>
            <a:ext cx="3063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7" name="TextBox 120">
            <a:extLst>
              <a:ext uri="{FF2B5EF4-FFF2-40B4-BE49-F238E27FC236}">
                <a16:creationId xmlns:a16="http://schemas.microsoft.com/office/drawing/2014/main" id="{6A13635B-4BB9-4EE3-8C8E-47766C62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3101975"/>
            <a:ext cx="3063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98" name="组合 117">
            <a:extLst>
              <a:ext uri="{FF2B5EF4-FFF2-40B4-BE49-F238E27FC236}">
                <a16:creationId xmlns:a16="http://schemas.microsoft.com/office/drawing/2014/main" id="{5A05D188-CD82-466F-B075-7A35F3EA2239}"/>
              </a:ext>
            </a:extLst>
          </p:cNvPr>
          <p:cNvGrpSpPr>
            <a:grpSpLocks/>
          </p:cNvGrpSpPr>
          <p:nvPr/>
        </p:nvGrpSpPr>
        <p:grpSpPr bwMode="auto">
          <a:xfrm>
            <a:off x="5464175" y="3352800"/>
            <a:ext cx="1092200" cy="779463"/>
            <a:chOff x="0" y="0"/>
            <a:chExt cx="1091966" cy="778725"/>
          </a:xfrm>
        </p:grpSpPr>
        <p:sp>
          <p:nvSpPr>
            <p:cNvPr id="7239" name="TextBox 64">
              <a:extLst>
                <a:ext uri="{FF2B5EF4-FFF2-40B4-BE49-F238E27FC236}">
                  <a16:creationId xmlns:a16="http://schemas.microsoft.com/office/drawing/2014/main" id="{B9135B39-744D-40DF-B71A-4C122ACC7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17199"/>
              <a:ext cx="1091966" cy="46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</a:p>
          </p:txBody>
        </p:sp>
        <p:sp>
          <p:nvSpPr>
            <p:cNvPr id="7240" name="文本框 119">
              <a:extLst>
                <a:ext uri="{FF2B5EF4-FFF2-40B4-BE49-F238E27FC236}">
                  <a16:creationId xmlns:a16="http://schemas.microsoft.com/office/drawing/2014/main" id="{0445A15C-804B-4CD7-A4F5-5EE4D3C4B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18" y="0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Enterprise</a:t>
              </a:r>
            </a:p>
          </p:txBody>
        </p:sp>
      </p:grpSp>
      <p:grpSp>
        <p:nvGrpSpPr>
          <p:cNvPr id="7199" name="组合 120">
            <a:extLst>
              <a:ext uri="{FF2B5EF4-FFF2-40B4-BE49-F238E27FC236}">
                <a16:creationId xmlns:a16="http://schemas.microsoft.com/office/drawing/2014/main" id="{19DAB53C-F34A-4A3A-AFDC-D012C6E18D12}"/>
              </a:ext>
            </a:extLst>
          </p:cNvPr>
          <p:cNvGrpSpPr>
            <a:grpSpLocks/>
          </p:cNvGrpSpPr>
          <p:nvPr/>
        </p:nvGrpSpPr>
        <p:grpSpPr bwMode="auto">
          <a:xfrm>
            <a:off x="8580438" y="5426075"/>
            <a:ext cx="1800225" cy="787400"/>
            <a:chOff x="0" y="0"/>
            <a:chExt cx="1800493" cy="786455"/>
          </a:xfrm>
        </p:grpSpPr>
        <p:sp>
          <p:nvSpPr>
            <p:cNvPr id="7237" name="矩形 121">
              <a:extLst>
                <a:ext uri="{FF2B5EF4-FFF2-40B4-BE49-F238E27FC236}">
                  <a16:creationId xmlns:a16="http://schemas.microsoft.com/office/drawing/2014/main" id="{A698490C-9A21-4BCC-B95C-0988A7CDC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  <p:sp>
          <p:nvSpPr>
            <p:cNvPr id="7238" name="矩形 122">
              <a:extLst>
                <a:ext uri="{FF2B5EF4-FFF2-40B4-BE49-F238E27FC236}">
                  <a16:creationId xmlns:a16="http://schemas.microsoft.com/office/drawing/2014/main" id="{B605E8C7-153C-4BD1-92F1-D9B10BC9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3235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Click here to add text,</a:t>
              </a:r>
              <a:endParaRPr lang="en-US" altLang="zh-CN" sz="1400"/>
            </a:p>
            <a:p>
              <a:pPr eaLnBrk="1" hangingPunct="1"/>
              <a:r>
                <a:rPr lang="zh-CN" altLang="en-US" sz="1400"/>
                <a:t>Click here to add text,</a:t>
              </a:r>
            </a:p>
          </p:txBody>
        </p:sp>
      </p:grpSp>
      <p:grpSp>
        <p:nvGrpSpPr>
          <p:cNvPr id="7200" name="组合 123">
            <a:extLst>
              <a:ext uri="{FF2B5EF4-FFF2-40B4-BE49-F238E27FC236}">
                <a16:creationId xmlns:a16="http://schemas.microsoft.com/office/drawing/2014/main" id="{47D7FC32-8725-443D-AF20-7A80D83FC5AC}"/>
              </a:ext>
            </a:extLst>
          </p:cNvPr>
          <p:cNvGrpSpPr>
            <a:grpSpLocks/>
          </p:cNvGrpSpPr>
          <p:nvPr/>
        </p:nvGrpSpPr>
        <p:grpSpPr bwMode="auto">
          <a:xfrm>
            <a:off x="8580438" y="3998913"/>
            <a:ext cx="1800225" cy="787400"/>
            <a:chOff x="0" y="0"/>
            <a:chExt cx="1800493" cy="786455"/>
          </a:xfrm>
        </p:grpSpPr>
        <p:sp>
          <p:nvSpPr>
            <p:cNvPr id="7235" name="矩形 124">
              <a:extLst>
                <a:ext uri="{FF2B5EF4-FFF2-40B4-BE49-F238E27FC236}">
                  <a16:creationId xmlns:a16="http://schemas.microsoft.com/office/drawing/2014/main" id="{65CB3467-B2D3-47EC-AA3B-E8AFBEFF6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  <p:sp>
          <p:nvSpPr>
            <p:cNvPr id="7236" name="矩形 125">
              <a:extLst>
                <a:ext uri="{FF2B5EF4-FFF2-40B4-BE49-F238E27FC236}">
                  <a16:creationId xmlns:a16="http://schemas.microsoft.com/office/drawing/2014/main" id="{F5619807-D4B6-44B4-B1D7-9C00636B8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3235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Click here to add text,</a:t>
              </a:r>
              <a:endParaRPr lang="en-US" altLang="zh-CN" sz="1400"/>
            </a:p>
            <a:p>
              <a:pPr eaLnBrk="1" hangingPunct="1"/>
              <a:r>
                <a:rPr lang="zh-CN" altLang="en-US" sz="1400"/>
                <a:t>Click here to add text,</a:t>
              </a:r>
            </a:p>
          </p:txBody>
        </p:sp>
      </p:grpSp>
      <p:grpSp>
        <p:nvGrpSpPr>
          <p:cNvPr id="7201" name="组合 126">
            <a:extLst>
              <a:ext uri="{FF2B5EF4-FFF2-40B4-BE49-F238E27FC236}">
                <a16:creationId xmlns:a16="http://schemas.microsoft.com/office/drawing/2014/main" id="{54E2C8AC-9C9B-4550-8326-005F5EA7EEFF}"/>
              </a:ext>
            </a:extLst>
          </p:cNvPr>
          <p:cNvGrpSpPr>
            <a:grpSpLocks/>
          </p:cNvGrpSpPr>
          <p:nvPr/>
        </p:nvGrpSpPr>
        <p:grpSpPr bwMode="auto">
          <a:xfrm>
            <a:off x="8580438" y="2571750"/>
            <a:ext cx="1800225" cy="787400"/>
            <a:chOff x="0" y="0"/>
            <a:chExt cx="1800493" cy="786455"/>
          </a:xfrm>
        </p:grpSpPr>
        <p:sp>
          <p:nvSpPr>
            <p:cNvPr id="7233" name="矩形 127">
              <a:extLst>
                <a:ext uri="{FF2B5EF4-FFF2-40B4-BE49-F238E27FC236}">
                  <a16:creationId xmlns:a16="http://schemas.microsoft.com/office/drawing/2014/main" id="{96877157-F096-4673-BCFC-1973DC981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  <p:sp>
          <p:nvSpPr>
            <p:cNvPr id="7234" name="矩形 128">
              <a:extLst>
                <a:ext uri="{FF2B5EF4-FFF2-40B4-BE49-F238E27FC236}">
                  <a16:creationId xmlns:a16="http://schemas.microsoft.com/office/drawing/2014/main" id="{94AE65FE-ED9C-473D-9C31-66C5CD87A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3235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Click here to add text,</a:t>
              </a:r>
              <a:endParaRPr lang="en-US" altLang="zh-CN" sz="1400"/>
            </a:p>
            <a:p>
              <a:pPr eaLnBrk="1" hangingPunct="1"/>
              <a:r>
                <a:rPr lang="zh-CN" altLang="en-US" sz="1400"/>
                <a:t>Click here to add text,</a:t>
              </a:r>
            </a:p>
          </p:txBody>
        </p:sp>
      </p:grpSp>
      <p:grpSp>
        <p:nvGrpSpPr>
          <p:cNvPr id="7202" name="组合 129">
            <a:extLst>
              <a:ext uri="{FF2B5EF4-FFF2-40B4-BE49-F238E27FC236}">
                <a16:creationId xmlns:a16="http://schemas.microsoft.com/office/drawing/2014/main" id="{7830194C-969A-49F5-972D-7E0AFFD9A0E1}"/>
              </a:ext>
            </a:extLst>
          </p:cNvPr>
          <p:cNvGrpSpPr>
            <a:grpSpLocks/>
          </p:cNvGrpSpPr>
          <p:nvPr/>
        </p:nvGrpSpPr>
        <p:grpSpPr bwMode="auto">
          <a:xfrm>
            <a:off x="8580438" y="1144588"/>
            <a:ext cx="1800225" cy="787400"/>
            <a:chOff x="0" y="0"/>
            <a:chExt cx="1800493" cy="786455"/>
          </a:xfrm>
        </p:grpSpPr>
        <p:sp>
          <p:nvSpPr>
            <p:cNvPr id="7231" name="矩形 130">
              <a:extLst>
                <a:ext uri="{FF2B5EF4-FFF2-40B4-BE49-F238E27FC236}">
                  <a16:creationId xmlns:a16="http://schemas.microsoft.com/office/drawing/2014/main" id="{056C54E3-3AA2-4833-82C9-00B218A6A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  <p:sp>
          <p:nvSpPr>
            <p:cNvPr id="7232" name="矩形 131">
              <a:extLst>
                <a:ext uri="{FF2B5EF4-FFF2-40B4-BE49-F238E27FC236}">
                  <a16:creationId xmlns:a16="http://schemas.microsoft.com/office/drawing/2014/main" id="{7CB5ADCF-9AB4-4E37-88E1-872288FD8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3235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Click here to add text,</a:t>
              </a:r>
              <a:endParaRPr lang="en-US" altLang="zh-CN" sz="1400"/>
            </a:p>
            <a:p>
              <a:pPr eaLnBrk="1" hangingPunct="1"/>
              <a:r>
                <a:rPr lang="zh-CN" altLang="en-US" sz="1400"/>
                <a:t>Click here to add text,</a:t>
              </a:r>
            </a:p>
          </p:txBody>
        </p:sp>
      </p:grpSp>
      <p:grpSp>
        <p:nvGrpSpPr>
          <p:cNvPr id="7203" name="组合 132">
            <a:extLst>
              <a:ext uri="{FF2B5EF4-FFF2-40B4-BE49-F238E27FC236}">
                <a16:creationId xmlns:a16="http://schemas.microsoft.com/office/drawing/2014/main" id="{A7CA6F02-6E59-43A0-9283-6841AA56BC6A}"/>
              </a:ext>
            </a:extLst>
          </p:cNvPr>
          <p:cNvGrpSpPr>
            <a:grpSpLocks/>
          </p:cNvGrpSpPr>
          <p:nvPr/>
        </p:nvGrpSpPr>
        <p:grpSpPr bwMode="auto">
          <a:xfrm>
            <a:off x="1722438" y="2551113"/>
            <a:ext cx="1800225" cy="828675"/>
            <a:chOff x="0" y="0"/>
            <a:chExt cx="1800493" cy="828019"/>
          </a:xfrm>
        </p:grpSpPr>
        <p:sp>
          <p:nvSpPr>
            <p:cNvPr id="7229" name="矩形 133">
              <a:extLst>
                <a:ext uri="{FF2B5EF4-FFF2-40B4-BE49-F238E27FC236}">
                  <a16:creationId xmlns:a16="http://schemas.microsoft.com/office/drawing/2014/main" id="{88D5C46A-9720-4854-8A75-6C576D60C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54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  <p:sp>
          <p:nvSpPr>
            <p:cNvPr id="7230" name="矩形 134">
              <a:extLst>
                <a:ext uri="{FF2B5EF4-FFF2-40B4-BE49-F238E27FC236}">
                  <a16:creationId xmlns:a16="http://schemas.microsoft.com/office/drawing/2014/main" id="{9EB4A886-A647-4D32-B014-604CD12F8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4799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Click here to add text,</a:t>
              </a:r>
              <a:endParaRPr lang="en-US" altLang="zh-CN" sz="1400"/>
            </a:p>
            <a:p>
              <a:pPr eaLnBrk="1" hangingPunct="1"/>
              <a:r>
                <a:rPr lang="zh-CN" altLang="en-US" sz="1400"/>
                <a:t>Click here to add text,</a:t>
              </a:r>
            </a:p>
          </p:txBody>
        </p:sp>
      </p:grpSp>
      <p:grpSp>
        <p:nvGrpSpPr>
          <p:cNvPr id="7204" name="组合 135">
            <a:extLst>
              <a:ext uri="{FF2B5EF4-FFF2-40B4-BE49-F238E27FC236}">
                <a16:creationId xmlns:a16="http://schemas.microsoft.com/office/drawing/2014/main" id="{B12D16A0-A7D9-4729-8823-2FC550F14EF2}"/>
              </a:ext>
            </a:extLst>
          </p:cNvPr>
          <p:cNvGrpSpPr>
            <a:grpSpLocks/>
          </p:cNvGrpSpPr>
          <p:nvPr/>
        </p:nvGrpSpPr>
        <p:grpSpPr bwMode="auto">
          <a:xfrm>
            <a:off x="1722438" y="1123950"/>
            <a:ext cx="1800225" cy="828675"/>
            <a:chOff x="0" y="0"/>
            <a:chExt cx="1800493" cy="828019"/>
          </a:xfrm>
        </p:grpSpPr>
        <p:sp>
          <p:nvSpPr>
            <p:cNvPr id="7227" name="矩形 136">
              <a:extLst>
                <a:ext uri="{FF2B5EF4-FFF2-40B4-BE49-F238E27FC236}">
                  <a16:creationId xmlns:a16="http://schemas.microsoft.com/office/drawing/2014/main" id="{50B66360-8B4A-4465-83A3-3B9248CB3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54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  <p:sp>
          <p:nvSpPr>
            <p:cNvPr id="7228" name="矩形 137">
              <a:extLst>
                <a:ext uri="{FF2B5EF4-FFF2-40B4-BE49-F238E27FC236}">
                  <a16:creationId xmlns:a16="http://schemas.microsoft.com/office/drawing/2014/main" id="{9F0ECBB8-11FD-411C-82C2-34DB2EDA7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4799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Click here to add text,</a:t>
              </a:r>
              <a:endParaRPr lang="en-US" altLang="zh-CN" sz="1400"/>
            </a:p>
            <a:p>
              <a:pPr eaLnBrk="1" hangingPunct="1"/>
              <a:r>
                <a:rPr lang="zh-CN" altLang="en-US" sz="1400"/>
                <a:t>Click here to add text,</a:t>
              </a:r>
            </a:p>
          </p:txBody>
        </p:sp>
      </p:grpSp>
      <p:grpSp>
        <p:nvGrpSpPr>
          <p:cNvPr id="7205" name="组合 138">
            <a:extLst>
              <a:ext uri="{FF2B5EF4-FFF2-40B4-BE49-F238E27FC236}">
                <a16:creationId xmlns:a16="http://schemas.microsoft.com/office/drawing/2014/main" id="{5068DAC4-481A-4FF6-A68F-8C114DBE880E}"/>
              </a:ext>
            </a:extLst>
          </p:cNvPr>
          <p:cNvGrpSpPr>
            <a:grpSpLocks/>
          </p:cNvGrpSpPr>
          <p:nvPr/>
        </p:nvGrpSpPr>
        <p:grpSpPr bwMode="auto">
          <a:xfrm>
            <a:off x="1722438" y="3978275"/>
            <a:ext cx="1800225" cy="828675"/>
            <a:chOff x="0" y="0"/>
            <a:chExt cx="1800493" cy="828019"/>
          </a:xfrm>
        </p:grpSpPr>
        <p:sp>
          <p:nvSpPr>
            <p:cNvPr id="7225" name="矩形 139">
              <a:extLst>
                <a:ext uri="{FF2B5EF4-FFF2-40B4-BE49-F238E27FC236}">
                  <a16:creationId xmlns:a16="http://schemas.microsoft.com/office/drawing/2014/main" id="{750CE294-FBE1-4CC8-9D0A-D0463D271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54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  <p:sp>
          <p:nvSpPr>
            <p:cNvPr id="7226" name="矩形 140">
              <a:extLst>
                <a:ext uri="{FF2B5EF4-FFF2-40B4-BE49-F238E27FC236}">
                  <a16:creationId xmlns:a16="http://schemas.microsoft.com/office/drawing/2014/main" id="{445C85D8-B0FA-48E3-A77A-C5DD801AA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4799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Click here to add text,</a:t>
              </a:r>
              <a:endParaRPr lang="en-US" altLang="zh-CN" sz="1400"/>
            </a:p>
            <a:p>
              <a:pPr eaLnBrk="1" hangingPunct="1"/>
              <a:r>
                <a:rPr lang="zh-CN" altLang="en-US" sz="1400"/>
                <a:t>Click here to add text,</a:t>
              </a:r>
            </a:p>
          </p:txBody>
        </p:sp>
      </p:grpSp>
      <p:grpSp>
        <p:nvGrpSpPr>
          <p:cNvPr id="7206" name="组合 141">
            <a:extLst>
              <a:ext uri="{FF2B5EF4-FFF2-40B4-BE49-F238E27FC236}">
                <a16:creationId xmlns:a16="http://schemas.microsoft.com/office/drawing/2014/main" id="{401DC2AB-2EE4-4A8D-AA51-7BE8D725C650}"/>
              </a:ext>
            </a:extLst>
          </p:cNvPr>
          <p:cNvGrpSpPr>
            <a:grpSpLocks/>
          </p:cNvGrpSpPr>
          <p:nvPr/>
        </p:nvGrpSpPr>
        <p:grpSpPr bwMode="auto">
          <a:xfrm>
            <a:off x="1722438" y="5405438"/>
            <a:ext cx="1800225" cy="828675"/>
            <a:chOff x="0" y="0"/>
            <a:chExt cx="1800493" cy="828019"/>
          </a:xfrm>
        </p:grpSpPr>
        <p:sp>
          <p:nvSpPr>
            <p:cNvPr id="7223" name="矩形 142">
              <a:extLst>
                <a:ext uri="{FF2B5EF4-FFF2-40B4-BE49-F238E27FC236}">
                  <a16:creationId xmlns:a16="http://schemas.microsoft.com/office/drawing/2014/main" id="{C28CC40A-B778-4239-9B68-CA2280D2D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54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  <p:sp>
          <p:nvSpPr>
            <p:cNvPr id="7224" name="矩形 143">
              <a:extLst>
                <a:ext uri="{FF2B5EF4-FFF2-40B4-BE49-F238E27FC236}">
                  <a16:creationId xmlns:a16="http://schemas.microsoft.com/office/drawing/2014/main" id="{9067D181-C656-41CE-91EB-AD2801EE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4799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Click here to add text,</a:t>
              </a:r>
              <a:endParaRPr lang="en-US" altLang="zh-CN" sz="1400"/>
            </a:p>
            <a:p>
              <a:pPr eaLnBrk="1" hangingPunct="1"/>
              <a:r>
                <a:rPr lang="zh-CN" altLang="en-US" sz="1400"/>
                <a:t>Click here to add text,</a:t>
              </a:r>
            </a:p>
          </p:txBody>
        </p:sp>
      </p:grpSp>
      <p:sp>
        <p:nvSpPr>
          <p:cNvPr id="7207" name="Freeform 95">
            <a:extLst>
              <a:ext uri="{FF2B5EF4-FFF2-40B4-BE49-F238E27FC236}">
                <a16:creationId xmlns:a16="http://schemas.microsoft.com/office/drawing/2014/main" id="{9E4E18EC-848B-4AAD-98F8-AD0B67EB2ACF}"/>
              </a:ext>
            </a:extLst>
          </p:cNvPr>
          <p:cNvSpPr>
            <a:spLocks noEditPoints="1"/>
          </p:cNvSpPr>
          <p:nvPr/>
        </p:nvSpPr>
        <p:spPr bwMode="auto">
          <a:xfrm rot="3229179">
            <a:off x="6578601" y="5122862"/>
            <a:ext cx="347662" cy="449263"/>
          </a:xfrm>
          <a:custGeom>
            <a:avLst/>
            <a:gdLst>
              <a:gd name="T0" fmla="*/ 78047 w 49"/>
              <a:gd name="T1" fmla="*/ 313771 h 63"/>
              <a:gd name="T2" fmla="*/ 99332 w 49"/>
              <a:gd name="T3" fmla="*/ 313771 h 63"/>
              <a:gd name="T4" fmla="*/ 113522 w 49"/>
              <a:gd name="T5" fmla="*/ 335164 h 63"/>
              <a:gd name="T6" fmla="*/ 99332 w 49"/>
              <a:gd name="T7" fmla="*/ 370820 h 63"/>
              <a:gd name="T8" fmla="*/ 78047 w 49"/>
              <a:gd name="T9" fmla="*/ 399345 h 63"/>
              <a:gd name="T10" fmla="*/ 56761 w 49"/>
              <a:gd name="T11" fmla="*/ 399345 h 63"/>
              <a:gd name="T12" fmla="*/ 42571 w 49"/>
              <a:gd name="T13" fmla="*/ 385083 h 63"/>
              <a:gd name="T14" fmla="*/ 49666 w 49"/>
              <a:gd name="T15" fmla="*/ 342296 h 63"/>
              <a:gd name="T16" fmla="*/ 78047 w 49"/>
              <a:gd name="T17" fmla="*/ 313771 h 63"/>
              <a:gd name="T18" fmla="*/ 106427 w 49"/>
              <a:gd name="T19" fmla="*/ 0 h 63"/>
              <a:gd name="T20" fmla="*/ 70951 w 49"/>
              <a:gd name="T21" fmla="*/ 135492 h 63"/>
              <a:gd name="T22" fmla="*/ 212854 w 49"/>
              <a:gd name="T23" fmla="*/ 385083 h 63"/>
              <a:gd name="T24" fmla="*/ 212854 w 49"/>
              <a:gd name="T25" fmla="*/ 392214 h 63"/>
              <a:gd name="T26" fmla="*/ 219949 w 49"/>
              <a:gd name="T27" fmla="*/ 399345 h 63"/>
              <a:gd name="T28" fmla="*/ 219949 w 49"/>
              <a:gd name="T29" fmla="*/ 399345 h 63"/>
              <a:gd name="T30" fmla="*/ 255425 w 49"/>
              <a:gd name="T31" fmla="*/ 435001 h 63"/>
              <a:gd name="T32" fmla="*/ 319281 w 49"/>
              <a:gd name="T33" fmla="*/ 435001 h 63"/>
              <a:gd name="T34" fmla="*/ 347662 w 49"/>
              <a:gd name="T35" fmla="*/ 385083 h 63"/>
              <a:gd name="T36" fmla="*/ 333472 w 49"/>
              <a:gd name="T37" fmla="*/ 320902 h 63"/>
              <a:gd name="T38" fmla="*/ 290901 w 49"/>
              <a:gd name="T39" fmla="*/ 270984 h 63"/>
              <a:gd name="T40" fmla="*/ 227045 w 49"/>
              <a:gd name="T41" fmla="*/ 270984 h 63"/>
              <a:gd name="T42" fmla="*/ 205759 w 49"/>
              <a:gd name="T43" fmla="*/ 292378 h 63"/>
              <a:gd name="T44" fmla="*/ 184474 w 49"/>
              <a:gd name="T45" fmla="*/ 249591 h 63"/>
              <a:gd name="T46" fmla="*/ 205759 w 49"/>
              <a:gd name="T47" fmla="*/ 199672 h 63"/>
              <a:gd name="T48" fmla="*/ 106427 w 49"/>
              <a:gd name="T49" fmla="*/ 0 h 63"/>
              <a:gd name="T50" fmla="*/ 163188 w 49"/>
              <a:gd name="T51" fmla="*/ 199672 h 63"/>
              <a:gd name="T52" fmla="*/ 177379 w 49"/>
              <a:gd name="T53" fmla="*/ 221066 h 63"/>
              <a:gd name="T54" fmla="*/ 163188 w 49"/>
              <a:gd name="T55" fmla="*/ 235328 h 63"/>
              <a:gd name="T56" fmla="*/ 148998 w 49"/>
              <a:gd name="T57" fmla="*/ 221066 h 63"/>
              <a:gd name="T58" fmla="*/ 163188 w 49"/>
              <a:gd name="T59" fmla="*/ 199672 h 63"/>
              <a:gd name="T60" fmla="*/ 269615 w 49"/>
              <a:gd name="T61" fmla="*/ 313771 h 63"/>
              <a:gd name="T62" fmla="*/ 297996 w 49"/>
              <a:gd name="T63" fmla="*/ 342296 h 63"/>
              <a:gd name="T64" fmla="*/ 305091 w 49"/>
              <a:gd name="T65" fmla="*/ 377951 h 63"/>
              <a:gd name="T66" fmla="*/ 297996 w 49"/>
              <a:gd name="T67" fmla="*/ 399345 h 63"/>
              <a:gd name="T68" fmla="*/ 276711 w 49"/>
              <a:gd name="T69" fmla="*/ 392214 h 63"/>
              <a:gd name="T70" fmla="*/ 248330 w 49"/>
              <a:gd name="T71" fmla="*/ 363689 h 63"/>
              <a:gd name="T72" fmla="*/ 241235 w 49"/>
              <a:gd name="T73" fmla="*/ 328033 h 63"/>
              <a:gd name="T74" fmla="*/ 248330 w 49"/>
              <a:gd name="T75" fmla="*/ 306640 h 63"/>
              <a:gd name="T76" fmla="*/ 269615 w 49"/>
              <a:gd name="T77" fmla="*/ 313771 h 63"/>
              <a:gd name="T78" fmla="*/ 255425 w 49"/>
              <a:gd name="T79" fmla="*/ 0 h 63"/>
              <a:gd name="T80" fmla="*/ 290901 w 49"/>
              <a:gd name="T81" fmla="*/ 135492 h 63"/>
              <a:gd name="T82" fmla="*/ 219949 w 49"/>
              <a:gd name="T83" fmla="*/ 256722 h 63"/>
              <a:gd name="T84" fmla="*/ 219949 w 49"/>
              <a:gd name="T85" fmla="*/ 256722 h 63"/>
              <a:gd name="T86" fmla="*/ 212854 w 49"/>
              <a:gd name="T87" fmla="*/ 249591 h 63"/>
              <a:gd name="T88" fmla="*/ 234140 w 49"/>
              <a:gd name="T89" fmla="*/ 206804 h 63"/>
              <a:gd name="T90" fmla="*/ 234140 w 49"/>
              <a:gd name="T91" fmla="*/ 199672 h 63"/>
              <a:gd name="T92" fmla="*/ 234140 w 49"/>
              <a:gd name="T93" fmla="*/ 192541 h 63"/>
              <a:gd name="T94" fmla="*/ 198664 w 49"/>
              <a:gd name="T95" fmla="*/ 121230 h 63"/>
              <a:gd name="T96" fmla="*/ 255425 w 49"/>
              <a:gd name="T97" fmla="*/ 0 h 63"/>
              <a:gd name="T98" fmla="*/ 120617 w 49"/>
              <a:gd name="T99" fmla="*/ 278115 h 63"/>
              <a:gd name="T100" fmla="*/ 120617 w 49"/>
              <a:gd name="T101" fmla="*/ 278115 h 63"/>
              <a:gd name="T102" fmla="*/ 63856 w 49"/>
              <a:gd name="T103" fmla="*/ 278115 h 63"/>
              <a:gd name="T104" fmla="*/ 14190 w 49"/>
              <a:gd name="T105" fmla="*/ 328033 h 63"/>
              <a:gd name="T106" fmla="*/ 0 w 49"/>
              <a:gd name="T107" fmla="*/ 385083 h 63"/>
              <a:gd name="T108" fmla="*/ 35476 w 49"/>
              <a:gd name="T109" fmla="*/ 435001 h 63"/>
              <a:gd name="T110" fmla="*/ 92237 w 49"/>
              <a:gd name="T111" fmla="*/ 435001 h 63"/>
              <a:gd name="T112" fmla="*/ 134808 w 49"/>
              <a:gd name="T113" fmla="*/ 399345 h 63"/>
              <a:gd name="T114" fmla="*/ 134808 w 49"/>
              <a:gd name="T115" fmla="*/ 399345 h 63"/>
              <a:gd name="T116" fmla="*/ 134808 w 49"/>
              <a:gd name="T117" fmla="*/ 399345 h 63"/>
              <a:gd name="T118" fmla="*/ 134808 w 49"/>
              <a:gd name="T119" fmla="*/ 392214 h 63"/>
              <a:gd name="T120" fmla="*/ 163188 w 49"/>
              <a:gd name="T121" fmla="*/ 349427 h 63"/>
              <a:gd name="T122" fmla="*/ 120617 w 49"/>
              <a:gd name="T123" fmla="*/ 278115 h 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9"/>
              <a:gd name="T187" fmla="*/ 0 h 63"/>
              <a:gd name="T188" fmla="*/ 49 w 49"/>
              <a:gd name="T189" fmla="*/ 63 h 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9" h="63">
                <a:moveTo>
                  <a:pt x="11" y="44"/>
                </a:moveTo>
                <a:cubicBezTo>
                  <a:pt x="12" y="44"/>
                  <a:pt x="13" y="44"/>
                  <a:pt x="14" y="44"/>
                </a:cubicBezTo>
                <a:cubicBezTo>
                  <a:pt x="15" y="44"/>
                  <a:pt x="15" y="45"/>
                  <a:pt x="16" y="47"/>
                </a:cubicBezTo>
                <a:cubicBezTo>
                  <a:pt x="16" y="48"/>
                  <a:pt x="15" y="50"/>
                  <a:pt x="14" y="52"/>
                </a:cubicBezTo>
                <a:cubicBezTo>
                  <a:pt x="13" y="54"/>
                  <a:pt x="12" y="55"/>
                  <a:pt x="11" y="56"/>
                </a:cubicBezTo>
                <a:cubicBezTo>
                  <a:pt x="9" y="57"/>
                  <a:pt x="8" y="57"/>
                  <a:pt x="8" y="56"/>
                </a:cubicBezTo>
                <a:cubicBezTo>
                  <a:pt x="7" y="56"/>
                  <a:pt x="6" y="55"/>
                  <a:pt x="6" y="54"/>
                </a:cubicBezTo>
                <a:cubicBezTo>
                  <a:pt x="6" y="52"/>
                  <a:pt x="6" y="50"/>
                  <a:pt x="7" y="48"/>
                </a:cubicBezTo>
                <a:cubicBezTo>
                  <a:pt x="8" y="46"/>
                  <a:pt x="10" y="45"/>
                  <a:pt x="11" y="44"/>
                </a:cubicBezTo>
                <a:close/>
                <a:moveTo>
                  <a:pt x="15" y="0"/>
                </a:moveTo>
                <a:cubicBezTo>
                  <a:pt x="10" y="4"/>
                  <a:pt x="6" y="10"/>
                  <a:pt x="10" y="19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2" y="58"/>
                  <a:pt x="34" y="60"/>
                  <a:pt x="36" y="61"/>
                </a:cubicBezTo>
                <a:cubicBezTo>
                  <a:pt x="39" y="62"/>
                  <a:pt x="42" y="62"/>
                  <a:pt x="45" y="61"/>
                </a:cubicBezTo>
                <a:cubicBezTo>
                  <a:pt x="47" y="59"/>
                  <a:pt x="49" y="57"/>
                  <a:pt x="49" y="54"/>
                </a:cubicBezTo>
                <a:cubicBezTo>
                  <a:pt x="49" y="51"/>
                  <a:pt x="49" y="48"/>
                  <a:pt x="47" y="45"/>
                </a:cubicBezTo>
                <a:cubicBezTo>
                  <a:pt x="46" y="42"/>
                  <a:pt x="43" y="40"/>
                  <a:pt x="41" y="38"/>
                </a:cubicBezTo>
                <a:cubicBezTo>
                  <a:pt x="38" y="37"/>
                  <a:pt x="35" y="37"/>
                  <a:pt x="32" y="38"/>
                </a:cubicBezTo>
                <a:cubicBezTo>
                  <a:pt x="31" y="39"/>
                  <a:pt x="30" y="40"/>
                  <a:pt x="29" y="41"/>
                </a:cubicBezTo>
                <a:cubicBezTo>
                  <a:pt x="28" y="39"/>
                  <a:pt x="27" y="36"/>
                  <a:pt x="26" y="35"/>
                </a:cubicBezTo>
                <a:cubicBezTo>
                  <a:pt x="27" y="33"/>
                  <a:pt x="28" y="31"/>
                  <a:pt x="29" y="28"/>
                </a:cubicBezTo>
                <a:cubicBezTo>
                  <a:pt x="24" y="19"/>
                  <a:pt x="19" y="10"/>
                  <a:pt x="15" y="0"/>
                </a:cubicBezTo>
                <a:close/>
                <a:moveTo>
                  <a:pt x="23" y="28"/>
                </a:moveTo>
                <a:cubicBezTo>
                  <a:pt x="24" y="28"/>
                  <a:pt x="25" y="29"/>
                  <a:pt x="25" y="31"/>
                </a:cubicBezTo>
                <a:cubicBezTo>
                  <a:pt x="25" y="32"/>
                  <a:pt x="24" y="33"/>
                  <a:pt x="23" y="33"/>
                </a:cubicBezTo>
                <a:cubicBezTo>
                  <a:pt x="22" y="33"/>
                  <a:pt x="21" y="32"/>
                  <a:pt x="21" y="31"/>
                </a:cubicBezTo>
                <a:cubicBezTo>
                  <a:pt x="21" y="29"/>
                  <a:pt x="22" y="28"/>
                  <a:pt x="23" y="28"/>
                </a:cubicBezTo>
                <a:close/>
                <a:moveTo>
                  <a:pt x="38" y="44"/>
                </a:moveTo>
                <a:cubicBezTo>
                  <a:pt x="40" y="44"/>
                  <a:pt x="41" y="46"/>
                  <a:pt x="42" y="48"/>
                </a:cubicBezTo>
                <a:cubicBezTo>
                  <a:pt x="43" y="50"/>
                  <a:pt x="43" y="51"/>
                  <a:pt x="43" y="53"/>
                </a:cubicBezTo>
                <a:cubicBezTo>
                  <a:pt x="43" y="54"/>
                  <a:pt x="42" y="55"/>
                  <a:pt x="42" y="56"/>
                </a:cubicBezTo>
                <a:cubicBezTo>
                  <a:pt x="41" y="56"/>
                  <a:pt x="40" y="56"/>
                  <a:pt x="39" y="55"/>
                </a:cubicBezTo>
                <a:cubicBezTo>
                  <a:pt x="37" y="55"/>
                  <a:pt x="36" y="53"/>
                  <a:pt x="35" y="51"/>
                </a:cubicBezTo>
                <a:cubicBezTo>
                  <a:pt x="34" y="50"/>
                  <a:pt x="34" y="48"/>
                  <a:pt x="34" y="46"/>
                </a:cubicBezTo>
                <a:cubicBezTo>
                  <a:pt x="34" y="45"/>
                  <a:pt x="34" y="44"/>
                  <a:pt x="35" y="43"/>
                </a:cubicBezTo>
                <a:cubicBezTo>
                  <a:pt x="36" y="43"/>
                  <a:pt x="37" y="43"/>
                  <a:pt x="38" y="44"/>
                </a:cubicBezTo>
                <a:close/>
                <a:moveTo>
                  <a:pt x="36" y="0"/>
                </a:moveTo>
                <a:cubicBezTo>
                  <a:pt x="41" y="4"/>
                  <a:pt x="45" y="10"/>
                  <a:pt x="41" y="19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1" y="36"/>
                  <a:pt x="30" y="35"/>
                </a:cubicBezTo>
                <a:cubicBezTo>
                  <a:pt x="31" y="33"/>
                  <a:pt x="32" y="31"/>
                  <a:pt x="33" y="29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7"/>
                  <a:pt x="33" y="27"/>
                  <a:pt x="33" y="27"/>
                </a:cubicBezTo>
                <a:cubicBezTo>
                  <a:pt x="28" y="17"/>
                  <a:pt x="28" y="17"/>
                  <a:pt x="28" y="17"/>
                </a:cubicBezTo>
                <a:cubicBezTo>
                  <a:pt x="36" y="0"/>
                  <a:pt x="36" y="0"/>
                  <a:pt x="36" y="0"/>
                </a:cubicBezTo>
                <a:close/>
                <a:moveTo>
                  <a:pt x="17" y="39"/>
                </a:moveTo>
                <a:cubicBezTo>
                  <a:pt x="17" y="39"/>
                  <a:pt x="17" y="39"/>
                  <a:pt x="17" y="39"/>
                </a:cubicBezTo>
                <a:cubicBezTo>
                  <a:pt x="14" y="37"/>
                  <a:pt x="11" y="38"/>
                  <a:pt x="9" y="39"/>
                </a:cubicBezTo>
                <a:cubicBezTo>
                  <a:pt x="6" y="40"/>
                  <a:pt x="4" y="43"/>
                  <a:pt x="2" y="46"/>
                </a:cubicBezTo>
                <a:cubicBezTo>
                  <a:pt x="1" y="48"/>
                  <a:pt x="0" y="52"/>
                  <a:pt x="0" y="54"/>
                </a:cubicBezTo>
                <a:cubicBezTo>
                  <a:pt x="1" y="57"/>
                  <a:pt x="2" y="60"/>
                  <a:pt x="5" y="61"/>
                </a:cubicBezTo>
                <a:cubicBezTo>
                  <a:pt x="7" y="63"/>
                  <a:pt x="10" y="63"/>
                  <a:pt x="13" y="61"/>
                </a:cubicBezTo>
                <a:cubicBezTo>
                  <a:pt x="15" y="60"/>
                  <a:pt x="17" y="58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5"/>
                  <a:pt x="19" y="55"/>
                  <a:pt x="19" y="55"/>
                </a:cubicBezTo>
                <a:cubicBezTo>
                  <a:pt x="23" y="49"/>
                  <a:pt x="23" y="49"/>
                  <a:pt x="23" y="49"/>
                </a:cubicBezTo>
                <a:lnTo>
                  <a:pt x="17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8" name="Freeform 69">
            <a:extLst>
              <a:ext uri="{FF2B5EF4-FFF2-40B4-BE49-F238E27FC236}">
                <a16:creationId xmlns:a16="http://schemas.microsoft.com/office/drawing/2014/main" id="{DECE0BDA-1E24-4E34-9800-02CB14A43EBA}"/>
              </a:ext>
            </a:extLst>
          </p:cNvPr>
          <p:cNvSpPr>
            <a:spLocks noEditPoints="1"/>
          </p:cNvSpPr>
          <p:nvPr/>
        </p:nvSpPr>
        <p:spPr bwMode="auto">
          <a:xfrm>
            <a:off x="4108450" y="4257675"/>
            <a:ext cx="436563" cy="357188"/>
          </a:xfrm>
          <a:custGeom>
            <a:avLst/>
            <a:gdLst>
              <a:gd name="T0" fmla="*/ 378111 w 239"/>
              <a:gd name="T1" fmla="*/ 7290 h 196"/>
              <a:gd name="T2" fmla="*/ 363498 w 239"/>
              <a:gd name="T3" fmla="*/ 78363 h 196"/>
              <a:gd name="T4" fmla="*/ 336099 w 239"/>
              <a:gd name="T5" fmla="*/ 7290 h 196"/>
              <a:gd name="T6" fmla="*/ 378111 w 239"/>
              <a:gd name="T7" fmla="*/ 357188 h 196"/>
              <a:gd name="T8" fmla="*/ 336099 w 239"/>
              <a:gd name="T9" fmla="*/ 178594 h 196"/>
              <a:gd name="T10" fmla="*/ 378111 w 239"/>
              <a:gd name="T11" fmla="*/ 156725 h 196"/>
              <a:gd name="T12" fmla="*/ 436563 w 239"/>
              <a:gd name="T13" fmla="*/ 0 h 196"/>
              <a:gd name="T14" fmla="*/ 385418 w 239"/>
              <a:gd name="T15" fmla="*/ 357188 h 196"/>
              <a:gd name="T16" fmla="*/ 400031 w 239"/>
              <a:gd name="T17" fmla="*/ 114810 h 196"/>
              <a:gd name="T18" fmla="*/ 385418 w 239"/>
              <a:gd name="T19" fmla="*/ 71073 h 196"/>
              <a:gd name="T20" fmla="*/ 279473 w 239"/>
              <a:gd name="T21" fmla="*/ 49204 h 196"/>
              <a:gd name="T22" fmla="*/ 321486 w 239"/>
              <a:gd name="T23" fmla="*/ 92942 h 196"/>
              <a:gd name="T24" fmla="*/ 321486 w 239"/>
              <a:gd name="T25" fmla="*/ 107521 h 196"/>
              <a:gd name="T26" fmla="*/ 279473 w 239"/>
              <a:gd name="T27" fmla="*/ 171304 h 196"/>
              <a:gd name="T28" fmla="*/ 321486 w 239"/>
              <a:gd name="T29" fmla="*/ 193173 h 196"/>
              <a:gd name="T30" fmla="*/ 279473 w 239"/>
              <a:gd name="T31" fmla="*/ 357188 h 196"/>
              <a:gd name="T32" fmla="*/ 321486 w 239"/>
              <a:gd name="T33" fmla="*/ 193173 h 196"/>
              <a:gd name="T34" fmla="*/ 272167 w 239"/>
              <a:gd name="T35" fmla="*/ 78363 h 196"/>
              <a:gd name="T36" fmla="*/ 250247 w 239"/>
              <a:gd name="T37" fmla="*/ 205930 h 196"/>
              <a:gd name="T38" fmla="*/ 228328 w 239"/>
              <a:gd name="T39" fmla="*/ 178594 h 196"/>
              <a:gd name="T40" fmla="*/ 221021 w 239"/>
              <a:gd name="T41" fmla="*/ 78363 h 196"/>
              <a:gd name="T42" fmla="*/ 272167 w 239"/>
              <a:gd name="T43" fmla="*/ 357188 h 196"/>
              <a:gd name="T44" fmla="*/ 221021 w 239"/>
              <a:gd name="T45" fmla="*/ 242378 h 196"/>
              <a:gd name="T46" fmla="*/ 242941 w 239"/>
              <a:gd name="T47" fmla="*/ 271536 h 196"/>
              <a:gd name="T48" fmla="*/ 272167 w 239"/>
              <a:gd name="T49" fmla="*/ 249667 h 196"/>
              <a:gd name="T50" fmla="*/ 213715 w 239"/>
              <a:gd name="T51" fmla="*/ 114810 h 196"/>
              <a:gd name="T52" fmla="*/ 206408 w 239"/>
              <a:gd name="T53" fmla="*/ 185884 h 196"/>
              <a:gd name="T54" fmla="*/ 164396 w 239"/>
              <a:gd name="T55" fmla="*/ 114810 h 196"/>
              <a:gd name="T56" fmla="*/ 213715 w 239"/>
              <a:gd name="T57" fmla="*/ 357188 h 196"/>
              <a:gd name="T58" fmla="*/ 164396 w 239"/>
              <a:gd name="T59" fmla="*/ 264246 h 196"/>
              <a:gd name="T60" fmla="*/ 113251 w 239"/>
              <a:gd name="T61" fmla="*/ 142146 h 196"/>
              <a:gd name="T62" fmla="*/ 157090 w 239"/>
              <a:gd name="T63" fmla="*/ 220509 h 196"/>
              <a:gd name="T64" fmla="*/ 113251 w 239"/>
              <a:gd name="T65" fmla="*/ 227798 h 196"/>
              <a:gd name="T66" fmla="*/ 157090 w 239"/>
              <a:gd name="T67" fmla="*/ 271536 h 196"/>
              <a:gd name="T68" fmla="*/ 113251 w 239"/>
              <a:gd name="T69" fmla="*/ 357188 h 196"/>
              <a:gd name="T70" fmla="*/ 120557 w 239"/>
              <a:gd name="T71" fmla="*/ 291582 h 196"/>
              <a:gd name="T72" fmla="*/ 157090 w 239"/>
              <a:gd name="T73" fmla="*/ 271536 h 196"/>
              <a:gd name="T74" fmla="*/ 107771 w 239"/>
              <a:gd name="T75" fmla="*/ 120278 h 196"/>
              <a:gd name="T76" fmla="*/ 100464 w 239"/>
              <a:gd name="T77" fmla="*/ 213219 h 196"/>
              <a:gd name="T78" fmla="*/ 78545 w 239"/>
              <a:gd name="T79" fmla="*/ 213219 h 196"/>
              <a:gd name="T80" fmla="*/ 56625 w 239"/>
              <a:gd name="T81" fmla="*/ 120278 h 196"/>
              <a:gd name="T82" fmla="*/ 107771 w 239"/>
              <a:gd name="T83" fmla="*/ 357188 h 196"/>
              <a:gd name="T84" fmla="*/ 56625 w 239"/>
              <a:gd name="T85" fmla="*/ 271536 h 196"/>
              <a:gd name="T86" fmla="*/ 107771 w 239"/>
              <a:gd name="T87" fmla="*/ 278825 h 196"/>
              <a:gd name="T88" fmla="*/ 49319 w 239"/>
              <a:gd name="T89" fmla="*/ 164015 h 196"/>
              <a:gd name="T90" fmla="*/ 21919 w 239"/>
              <a:gd name="T91" fmla="*/ 242378 h 196"/>
              <a:gd name="T92" fmla="*/ 49319 w 239"/>
              <a:gd name="T93" fmla="*/ 278825 h 196"/>
              <a:gd name="T94" fmla="*/ 0 w 239"/>
              <a:gd name="T95" fmla="*/ 357188 h 1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39"/>
              <a:gd name="T145" fmla="*/ 0 h 196"/>
              <a:gd name="T146" fmla="*/ 239 w 239"/>
              <a:gd name="T147" fmla="*/ 196 h 19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39" h="196">
                <a:moveTo>
                  <a:pt x="184" y="4"/>
                </a:moveTo>
                <a:lnTo>
                  <a:pt x="207" y="4"/>
                </a:lnTo>
                <a:lnTo>
                  <a:pt x="207" y="39"/>
                </a:lnTo>
                <a:lnTo>
                  <a:pt x="199" y="43"/>
                </a:lnTo>
                <a:lnTo>
                  <a:pt x="184" y="47"/>
                </a:lnTo>
                <a:lnTo>
                  <a:pt x="184" y="4"/>
                </a:lnTo>
                <a:close/>
                <a:moveTo>
                  <a:pt x="207" y="86"/>
                </a:moveTo>
                <a:lnTo>
                  <a:pt x="207" y="196"/>
                </a:lnTo>
                <a:lnTo>
                  <a:pt x="184" y="196"/>
                </a:lnTo>
                <a:lnTo>
                  <a:pt x="184" y="98"/>
                </a:lnTo>
                <a:lnTo>
                  <a:pt x="199" y="78"/>
                </a:lnTo>
                <a:lnTo>
                  <a:pt x="207" y="86"/>
                </a:lnTo>
                <a:close/>
                <a:moveTo>
                  <a:pt x="211" y="0"/>
                </a:moveTo>
                <a:lnTo>
                  <a:pt x="239" y="0"/>
                </a:lnTo>
                <a:lnTo>
                  <a:pt x="239" y="196"/>
                </a:lnTo>
                <a:lnTo>
                  <a:pt x="211" y="196"/>
                </a:lnTo>
                <a:lnTo>
                  <a:pt x="211" y="82"/>
                </a:lnTo>
                <a:lnTo>
                  <a:pt x="219" y="63"/>
                </a:lnTo>
                <a:lnTo>
                  <a:pt x="223" y="35"/>
                </a:lnTo>
                <a:lnTo>
                  <a:pt x="211" y="39"/>
                </a:lnTo>
                <a:lnTo>
                  <a:pt x="211" y="0"/>
                </a:lnTo>
                <a:close/>
                <a:moveTo>
                  <a:pt x="153" y="27"/>
                </a:moveTo>
                <a:lnTo>
                  <a:pt x="176" y="27"/>
                </a:lnTo>
                <a:lnTo>
                  <a:pt x="176" y="51"/>
                </a:lnTo>
                <a:lnTo>
                  <a:pt x="172" y="51"/>
                </a:lnTo>
                <a:lnTo>
                  <a:pt x="176" y="59"/>
                </a:lnTo>
                <a:lnTo>
                  <a:pt x="176" y="70"/>
                </a:lnTo>
                <a:lnTo>
                  <a:pt x="153" y="94"/>
                </a:lnTo>
                <a:lnTo>
                  <a:pt x="153" y="27"/>
                </a:lnTo>
                <a:close/>
                <a:moveTo>
                  <a:pt x="176" y="106"/>
                </a:moveTo>
                <a:lnTo>
                  <a:pt x="176" y="196"/>
                </a:lnTo>
                <a:lnTo>
                  <a:pt x="153" y="196"/>
                </a:lnTo>
                <a:lnTo>
                  <a:pt x="153" y="129"/>
                </a:lnTo>
                <a:lnTo>
                  <a:pt x="176" y="106"/>
                </a:lnTo>
                <a:close/>
                <a:moveTo>
                  <a:pt x="121" y="43"/>
                </a:moveTo>
                <a:lnTo>
                  <a:pt x="149" y="43"/>
                </a:lnTo>
                <a:lnTo>
                  <a:pt x="149" y="102"/>
                </a:lnTo>
                <a:lnTo>
                  <a:pt x="137" y="113"/>
                </a:lnTo>
                <a:lnTo>
                  <a:pt x="133" y="106"/>
                </a:lnTo>
                <a:lnTo>
                  <a:pt x="125" y="98"/>
                </a:lnTo>
                <a:lnTo>
                  <a:pt x="121" y="98"/>
                </a:lnTo>
                <a:lnTo>
                  <a:pt x="121" y="43"/>
                </a:lnTo>
                <a:close/>
                <a:moveTo>
                  <a:pt x="149" y="137"/>
                </a:moveTo>
                <a:lnTo>
                  <a:pt x="149" y="196"/>
                </a:lnTo>
                <a:lnTo>
                  <a:pt x="121" y="196"/>
                </a:lnTo>
                <a:lnTo>
                  <a:pt x="121" y="133"/>
                </a:lnTo>
                <a:lnTo>
                  <a:pt x="125" y="137"/>
                </a:lnTo>
                <a:lnTo>
                  <a:pt x="133" y="149"/>
                </a:lnTo>
                <a:lnTo>
                  <a:pt x="145" y="137"/>
                </a:lnTo>
                <a:lnTo>
                  <a:pt x="149" y="137"/>
                </a:lnTo>
                <a:close/>
                <a:moveTo>
                  <a:pt x="90" y="63"/>
                </a:moveTo>
                <a:lnTo>
                  <a:pt x="117" y="63"/>
                </a:lnTo>
                <a:lnTo>
                  <a:pt x="117" y="102"/>
                </a:lnTo>
                <a:lnTo>
                  <a:pt x="113" y="102"/>
                </a:lnTo>
                <a:lnTo>
                  <a:pt x="90" y="117"/>
                </a:lnTo>
                <a:lnTo>
                  <a:pt x="90" y="63"/>
                </a:lnTo>
                <a:close/>
                <a:moveTo>
                  <a:pt x="117" y="129"/>
                </a:moveTo>
                <a:lnTo>
                  <a:pt x="117" y="196"/>
                </a:lnTo>
                <a:lnTo>
                  <a:pt x="90" y="196"/>
                </a:lnTo>
                <a:lnTo>
                  <a:pt x="90" y="145"/>
                </a:lnTo>
                <a:lnTo>
                  <a:pt x="117" y="129"/>
                </a:lnTo>
                <a:close/>
                <a:moveTo>
                  <a:pt x="62" y="78"/>
                </a:moveTo>
                <a:lnTo>
                  <a:pt x="86" y="78"/>
                </a:lnTo>
                <a:lnTo>
                  <a:pt x="86" y="121"/>
                </a:lnTo>
                <a:lnTo>
                  <a:pt x="70" y="133"/>
                </a:lnTo>
                <a:lnTo>
                  <a:pt x="62" y="125"/>
                </a:lnTo>
                <a:lnTo>
                  <a:pt x="62" y="78"/>
                </a:lnTo>
                <a:close/>
                <a:moveTo>
                  <a:pt x="86" y="149"/>
                </a:moveTo>
                <a:lnTo>
                  <a:pt x="86" y="196"/>
                </a:lnTo>
                <a:lnTo>
                  <a:pt x="62" y="196"/>
                </a:lnTo>
                <a:lnTo>
                  <a:pt x="62" y="156"/>
                </a:lnTo>
                <a:lnTo>
                  <a:pt x="66" y="160"/>
                </a:lnTo>
                <a:lnTo>
                  <a:pt x="74" y="156"/>
                </a:lnTo>
                <a:lnTo>
                  <a:pt x="86" y="149"/>
                </a:lnTo>
                <a:close/>
                <a:moveTo>
                  <a:pt x="31" y="66"/>
                </a:moveTo>
                <a:lnTo>
                  <a:pt x="59" y="66"/>
                </a:lnTo>
                <a:lnTo>
                  <a:pt x="59" y="117"/>
                </a:lnTo>
                <a:lnTo>
                  <a:pt x="55" y="117"/>
                </a:lnTo>
                <a:lnTo>
                  <a:pt x="51" y="113"/>
                </a:lnTo>
                <a:lnTo>
                  <a:pt x="43" y="117"/>
                </a:lnTo>
                <a:lnTo>
                  <a:pt x="31" y="121"/>
                </a:lnTo>
                <a:lnTo>
                  <a:pt x="31" y="66"/>
                </a:lnTo>
                <a:close/>
                <a:moveTo>
                  <a:pt x="59" y="153"/>
                </a:moveTo>
                <a:lnTo>
                  <a:pt x="59" y="196"/>
                </a:lnTo>
                <a:lnTo>
                  <a:pt x="31" y="196"/>
                </a:lnTo>
                <a:lnTo>
                  <a:pt x="31" y="149"/>
                </a:lnTo>
                <a:lnTo>
                  <a:pt x="47" y="141"/>
                </a:lnTo>
                <a:lnTo>
                  <a:pt x="59" y="153"/>
                </a:lnTo>
                <a:close/>
                <a:moveTo>
                  <a:pt x="0" y="90"/>
                </a:moveTo>
                <a:lnTo>
                  <a:pt x="27" y="90"/>
                </a:lnTo>
                <a:lnTo>
                  <a:pt x="27" y="125"/>
                </a:lnTo>
                <a:lnTo>
                  <a:pt x="12" y="133"/>
                </a:lnTo>
                <a:lnTo>
                  <a:pt x="23" y="156"/>
                </a:lnTo>
                <a:lnTo>
                  <a:pt x="27" y="153"/>
                </a:lnTo>
                <a:lnTo>
                  <a:pt x="27" y="196"/>
                </a:lnTo>
                <a:lnTo>
                  <a:pt x="0" y="196"/>
                </a:lnTo>
                <a:lnTo>
                  <a:pt x="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9" name="Freeform 89">
            <a:extLst>
              <a:ext uri="{FF2B5EF4-FFF2-40B4-BE49-F238E27FC236}">
                <a16:creationId xmlns:a16="http://schemas.microsoft.com/office/drawing/2014/main" id="{CACDF0FC-26BA-4DAA-990E-CE0172630770}"/>
              </a:ext>
            </a:extLst>
          </p:cNvPr>
          <p:cNvSpPr>
            <a:spLocks noEditPoints="1"/>
          </p:cNvSpPr>
          <p:nvPr/>
        </p:nvSpPr>
        <p:spPr bwMode="auto">
          <a:xfrm>
            <a:off x="7419975" y="4270375"/>
            <a:ext cx="430213" cy="427038"/>
          </a:xfrm>
          <a:custGeom>
            <a:avLst/>
            <a:gdLst>
              <a:gd name="T0" fmla="*/ 107553 w 60"/>
              <a:gd name="T1" fmla="*/ 277575 h 60"/>
              <a:gd name="T2" fmla="*/ 93213 w 60"/>
              <a:gd name="T3" fmla="*/ 291809 h 60"/>
              <a:gd name="T4" fmla="*/ 100383 w 60"/>
              <a:gd name="T5" fmla="*/ 270457 h 60"/>
              <a:gd name="T6" fmla="*/ 100383 w 60"/>
              <a:gd name="T7" fmla="*/ 284692 h 60"/>
              <a:gd name="T8" fmla="*/ 143404 w 60"/>
              <a:gd name="T9" fmla="*/ 341630 h 60"/>
              <a:gd name="T10" fmla="*/ 293979 w 60"/>
              <a:gd name="T11" fmla="*/ 320279 h 60"/>
              <a:gd name="T12" fmla="*/ 286809 w 60"/>
              <a:gd name="T13" fmla="*/ 334513 h 60"/>
              <a:gd name="T14" fmla="*/ 286809 w 60"/>
              <a:gd name="T15" fmla="*/ 313161 h 60"/>
              <a:gd name="T16" fmla="*/ 344170 w 60"/>
              <a:gd name="T17" fmla="*/ 284692 h 60"/>
              <a:gd name="T18" fmla="*/ 344170 w 60"/>
              <a:gd name="T19" fmla="*/ 135229 h 60"/>
              <a:gd name="T20" fmla="*/ 337000 w 60"/>
              <a:gd name="T21" fmla="*/ 135229 h 60"/>
              <a:gd name="T22" fmla="*/ 279638 w 60"/>
              <a:gd name="T23" fmla="*/ 92525 h 60"/>
              <a:gd name="T24" fmla="*/ 136234 w 60"/>
              <a:gd name="T25" fmla="*/ 92525 h 60"/>
              <a:gd name="T26" fmla="*/ 143404 w 60"/>
              <a:gd name="T27" fmla="*/ 92525 h 60"/>
              <a:gd name="T28" fmla="*/ 86043 w 60"/>
              <a:gd name="T29" fmla="*/ 142346 h 60"/>
              <a:gd name="T30" fmla="*/ 114723 w 60"/>
              <a:gd name="T31" fmla="*/ 135229 h 60"/>
              <a:gd name="T32" fmla="*/ 114723 w 60"/>
              <a:gd name="T33" fmla="*/ 156581 h 60"/>
              <a:gd name="T34" fmla="*/ 107553 w 60"/>
              <a:gd name="T35" fmla="*/ 156581 h 60"/>
              <a:gd name="T36" fmla="*/ 100383 w 60"/>
              <a:gd name="T37" fmla="*/ 213519 h 60"/>
              <a:gd name="T38" fmla="*/ 71702 w 60"/>
              <a:gd name="T39" fmla="*/ 213519 h 60"/>
              <a:gd name="T40" fmla="*/ 78872 w 60"/>
              <a:gd name="T41" fmla="*/ 220636 h 60"/>
              <a:gd name="T42" fmla="*/ 78872 w 60"/>
              <a:gd name="T43" fmla="*/ 199284 h 60"/>
              <a:gd name="T44" fmla="*/ 200766 w 60"/>
              <a:gd name="T45" fmla="*/ 348748 h 60"/>
              <a:gd name="T46" fmla="*/ 222277 w 60"/>
              <a:gd name="T47" fmla="*/ 320279 h 60"/>
              <a:gd name="T48" fmla="*/ 222277 w 60"/>
              <a:gd name="T49" fmla="*/ 334513 h 60"/>
              <a:gd name="T50" fmla="*/ 358511 w 60"/>
              <a:gd name="T51" fmla="*/ 206402 h 60"/>
              <a:gd name="T52" fmla="*/ 351341 w 60"/>
              <a:gd name="T53" fmla="*/ 192167 h 60"/>
              <a:gd name="T54" fmla="*/ 351341 w 60"/>
              <a:gd name="T55" fmla="*/ 220636 h 60"/>
              <a:gd name="T56" fmla="*/ 358511 w 60"/>
              <a:gd name="T57" fmla="*/ 234871 h 60"/>
              <a:gd name="T58" fmla="*/ 193596 w 60"/>
              <a:gd name="T59" fmla="*/ 78290 h 60"/>
              <a:gd name="T60" fmla="*/ 222277 w 60"/>
              <a:gd name="T61" fmla="*/ 64056 h 60"/>
              <a:gd name="T62" fmla="*/ 229447 w 60"/>
              <a:gd name="T63" fmla="*/ 78290 h 60"/>
              <a:gd name="T64" fmla="*/ 100383 w 60"/>
              <a:gd name="T65" fmla="*/ 78290 h 60"/>
              <a:gd name="T66" fmla="*/ 71702 w 60"/>
              <a:gd name="T67" fmla="*/ 106760 h 60"/>
              <a:gd name="T68" fmla="*/ 43021 w 60"/>
              <a:gd name="T69" fmla="*/ 149463 h 60"/>
              <a:gd name="T70" fmla="*/ 35851 w 60"/>
              <a:gd name="T71" fmla="*/ 177933 h 60"/>
              <a:gd name="T72" fmla="*/ 43021 w 60"/>
              <a:gd name="T73" fmla="*/ 234871 h 60"/>
              <a:gd name="T74" fmla="*/ 50192 w 60"/>
              <a:gd name="T75" fmla="*/ 270457 h 60"/>
              <a:gd name="T76" fmla="*/ 64532 w 60"/>
              <a:gd name="T77" fmla="*/ 313161 h 60"/>
              <a:gd name="T78" fmla="*/ 86043 w 60"/>
              <a:gd name="T79" fmla="*/ 341630 h 60"/>
              <a:gd name="T80" fmla="*/ 143404 w 60"/>
              <a:gd name="T81" fmla="*/ 348748 h 60"/>
              <a:gd name="T82" fmla="*/ 164915 w 60"/>
              <a:gd name="T83" fmla="*/ 377217 h 60"/>
              <a:gd name="T84" fmla="*/ 207936 w 60"/>
              <a:gd name="T85" fmla="*/ 391452 h 60"/>
              <a:gd name="T86" fmla="*/ 250958 w 60"/>
              <a:gd name="T87" fmla="*/ 391452 h 60"/>
              <a:gd name="T88" fmla="*/ 293979 w 60"/>
              <a:gd name="T89" fmla="*/ 370100 h 60"/>
              <a:gd name="T90" fmla="*/ 329830 w 60"/>
              <a:gd name="T91" fmla="*/ 348748 h 60"/>
              <a:gd name="T92" fmla="*/ 358511 w 60"/>
              <a:gd name="T93" fmla="*/ 320279 h 60"/>
              <a:gd name="T94" fmla="*/ 380021 w 60"/>
              <a:gd name="T95" fmla="*/ 284692 h 60"/>
              <a:gd name="T96" fmla="*/ 387192 w 60"/>
              <a:gd name="T97" fmla="*/ 241988 h 60"/>
              <a:gd name="T98" fmla="*/ 387192 w 60"/>
              <a:gd name="T99" fmla="*/ 199284 h 60"/>
              <a:gd name="T100" fmla="*/ 387192 w 60"/>
              <a:gd name="T101" fmla="*/ 156581 h 60"/>
              <a:gd name="T102" fmla="*/ 365681 w 60"/>
              <a:gd name="T103" fmla="*/ 113877 h 60"/>
              <a:gd name="T104" fmla="*/ 337000 w 60"/>
              <a:gd name="T105" fmla="*/ 85408 h 60"/>
              <a:gd name="T106" fmla="*/ 301149 w 60"/>
              <a:gd name="T107" fmla="*/ 78290 h 60"/>
              <a:gd name="T108" fmla="*/ 265298 w 60"/>
              <a:gd name="T109" fmla="*/ 35587 h 60"/>
              <a:gd name="T110" fmla="*/ 229447 w 60"/>
              <a:gd name="T111" fmla="*/ 28469 h 60"/>
              <a:gd name="T112" fmla="*/ 179255 w 60"/>
              <a:gd name="T113" fmla="*/ 42704 h 60"/>
              <a:gd name="T114" fmla="*/ 143404 w 60"/>
              <a:gd name="T115" fmla="*/ 49821 h 60"/>
              <a:gd name="T116" fmla="*/ 200766 w 60"/>
              <a:gd name="T117" fmla="*/ 213519 h 60"/>
              <a:gd name="T118" fmla="*/ 215107 w 60"/>
              <a:gd name="T119" fmla="*/ 192167 h 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"/>
              <a:gd name="T181" fmla="*/ 0 h 60"/>
              <a:gd name="T182" fmla="*/ 60 w 60"/>
              <a:gd name="T183" fmla="*/ 60 h 6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" h="60">
                <a:moveTo>
                  <a:pt x="30" y="0"/>
                </a:moveTo>
                <a:cubicBezTo>
                  <a:pt x="38" y="0"/>
                  <a:pt x="46" y="3"/>
                  <a:pt x="51" y="8"/>
                </a:cubicBezTo>
                <a:cubicBezTo>
                  <a:pt x="57" y="14"/>
                  <a:pt x="60" y="21"/>
                  <a:pt x="60" y="30"/>
                </a:cubicBezTo>
                <a:cubicBezTo>
                  <a:pt x="60" y="38"/>
                  <a:pt x="57" y="45"/>
                  <a:pt x="51" y="51"/>
                </a:cubicBezTo>
                <a:cubicBezTo>
                  <a:pt x="46" y="56"/>
                  <a:pt x="38" y="60"/>
                  <a:pt x="30" y="60"/>
                </a:cubicBezTo>
                <a:cubicBezTo>
                  <a:pt x="22" y="60"/>
                  <a:pt x="14" y="56"/>
                  <a:pt x="9" y="51"/>
                </a:cubicBezTo>
                <a:cubicBezTo>
                  <a:pt x="3" y="45"/>
                  <a:pt x="0" y="38"/>
                  <a:pt x="0" y="30"/>
                </a:cubicBezTo>
                <a:cubicBezTo>
                  <a:pt x="0" y="21"/>
                  <a:pt x="3" y="14"/>
                  <a:pt x="9" y="8"/>
                </a:cubicBezTo>
                <a:cubicBezTo>
                  <a:pt x="14" y="3"/>
                  <a:pt x="22" y="0"/>
                  <a:pt x="30" y="0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4" y="38"/>
                  <a:pt x="14" y="38"/>
                </a:cubicBezTo>
                <a:cubicBezTo>
                  <a:pt x="14" y="38"/>
                  <a:pt x="13" y="38"/>
                  <a:pt x="13" y="38"/>
                </a:cubicBezTo>
                <a:cubicBezTo>
                  <a:pt x="13" y="38"/>
                  <a:pt x="13" y="38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0"/>
                  <a:pt x="15" y="40"/>
                </a:cubicBezTo>
                <a:cubicBezTo>
                  <a:pt x="15" y="40"/>
                  <a:pt x="15" y="40"/>
                  <a:pt x="15" y="39"/>
                </a:cubicBezTo>
                <a:cubicBezTo>
                  <a:pt x="15" y="39"/>
                  <a:pt x="15" y="39"/>
                  <a:pt x="15" y="39"/>
                </a:cubicBezTo>
                <a:close/>
                <a:moveTo>
                  <a:pt x="14" y="38"/>
                </a:move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8"/>
                  <a:pt x="14" y="38"/>
                  <a:pt x="14" y="38"/>
                </a:cubicBezTo>
                <a:close/>
                <a:moveTo>
                  <a:pt x="14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21" y="44"/>
                </a:moveTo>
                <a:cubicBezTo>
                  <a:pt x="19" y="44"/>
                  <a:pt x="19" y="44"/>
                  <a:pt x="19" y="44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4"/>
                  <a:pt x="21" y="44"/>
                  <a:pt x="21" y="44"/>
                </a:cubicBezTo>
                <a:close/>
                <a:moveTo>
                  <a:pt x="41" y="44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45"/>
                  <a:pt x="40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0" y="47"/>
                  <a:pt x="40" y="47"/>
                </a:cubicBezTo>
                <a:cubicBezTo>
                  <a:pt x="40" y="47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5"/>
                  <a:pt x="42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4"/>
                  <a:pt x="40" y="44"/>
                  <a:pt x="40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lose/>
                <a:moveTo>
                  <a:pt x="47" y="37"/>
                </a:move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7"/>
                  <a:pt x="47" y="37"/>
                  <a:pt x="47" y="37"/>
                </a:cubicBezTo>
                <a:close/>
                <a:moveTo>
                  <a:pt x="47" y="40"/>
                </a:moveTo>
                <a:cubicBezTo>
                  <a:pt x="47" y="38"/>
                  <a:pt x="47" y="38"/>
                  <a:pt x="47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48" y="21"/>
                </a:move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0"/>
                  <a:pt x="48" y="20"/>
                </a:cubicBezTo>
                <a:cubicBezTo>
                  <a:pt x="48" y="20"/>
                  <a:pt x="48" y="19"/>
                  <a:pt x="48" y="19"/>
                </a:cubicBezTo>
                <a:cubicBezTo>
                  <a:pt x="48" y="19"/>
                  <a:pt x="48" y="19"/>
                  <a:pt x="47" y="19"/>
                </a:cubicBezTo>
                <a:cubicBezTo>
                  <a:pt x="47" y="18"/>
                  <a:pt x="47" y="18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20"/>
                </a:cubicBezTo>
                <a:cubicBezTo>
                  <a:pt x="47" y="20"/>
                  <a:pt x="46" y="20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1"/>
                  <a:pt x="48" y="21"/>
                  <a:pt x="48" y="21"/>
                </a:cubicBezTo>
                <a:close/>
                <a:moveTo>
                  <a:pt x="41" y="12"/>
                </a:move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4"/>
                </a:cubicBezTo>
                <a:cubicBezTo>
                  <a:pt x="40" y="15"/>
                  <a:pt x="40" y="15"/>
                  <a:pt x="40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2"/>
                  <a:pt x="41" y="12"/>
                  <a:pt x="41" y="12"/>
                </a:cubicBezTo>
                <a:close/>
                <a:moveTo>
                  <a:pt x="20" y="12"/>
                </a:move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2"/>
                  <a:pt x="20" y="12"/>
                  <a:pt x="20" y="12"/>
                </a:cubicBezTo>
                <a:close/>
                <a:moveTo>
                  <a:pt x="22" y="12"/>
                </a:move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2"/>
                  <a:pt x="22" y="12"/>
                  <a:pt x="22" y="12"/>
                </a:cubicBezTo>
                <a:close/>
                <a:moveTo>
                  <a:pt x="14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1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19"/>
                  <a:pt x="14" y="19"/>
                  <a:pt x="14" y="19"/>
                </a:cubicBezTo>
                <a:close/>
                <a:moveTo>
                  <a:pt x="16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lose/>
                <a:moveTo>
                  <a:pt x="15" y="20"/>
                </a:moveTo>
                <a:cubicBezTo>
                  <a:pt x="15" y="20"/>
                  <a:pt x="15" y="20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1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9" y="31"/>
                </a:moveTo>
                <a:cubicBezTo>
                  <a:pt x="9" y="32"/>
                  <a:pt x="10" y="32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2" y="33"/>
                </a:cubicBezTo>
                <a:cubicBezTo>
                  <a:pt x="12" y="33"/>
                  <a:pt x="12" y="33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1"/>
                  <a:pt x="14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7"/>
                  <a:pt x="14" y="27"/>
                  <a:pt x="13" y="27"/>
                </a:cubicBezTo>
                <a:cubicBezTo>
                  <a:pt x="13" y="27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8"/>
                  <a:pt x="9" y="28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10" y="30"/>
                  <a:pt x="10" y="30"/>
                </a:cubicBezTo>
                <a:cubicBezTo>
                  <a:pt x="10" y="30"/>
                  <a:pt x="10" y="31"/>
                  <a:pt x="10" y="31"/>
                </a:cubicBezTo>
                <a:cubicBezTo>
                  <a:pt x="10" y="31"/>
                  <a:pt x="11" y="31"/>
                  <a:pt x="11" y="31"/>
                </a:cubicBezTo>
                <a:cubicBezTo>
                  <a:pt x="11" y="31"/>
                  <a:pt x="11" y="31"/>
                  <a:pt x="12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1"/>
                </a:cubicBezTo>
                <a:cubicBezTo>
                  <a:pt x="9" y="31"/>
                  <a:pt x="9" y="31"/>
                  <a:pt x="9" y="31"/>
                </a:cubicBezTo>
                <a:close/>
                <a:moveTo>
                  <a:pt x="11" y="29"/>
                </a:move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29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1" y="27"/>
                  <a:pt x="11" y="27"/>
                </a:cubicBezTo>
                <a:cubicBezTo>
                  <a:pt x="11" y="27"/>
                  <a:pt x="11" y="28"/>
                  <a:pt x="11" y="28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32" y="45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30" y="43"/>
                  <a:pt x="30" y="43"/>
                  <a:pt x="29" y="43"/>
                </a:cubicBezTo>
                <a:cubicBezTo>
                  <a:pt x="29" y="43"/>
                  <a:pt x="29" y="43"/>
                  <a:pt x="29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5"/>
                  <a:pt x="28" y="45"/>
                  <a:pt x="28" y="46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8"/>
                  <a:pt x="28" y="48"/>
                  <a:pt x="28" y="49"/>
                </a:cubicBezTo>
                <a:cubicBezTo>
                  <a:pt x="28" y="49"/>
                  <a:pt x="28" y="49"/>
                  <a:pt x="29" y="49"/>
                </a:cubicBezTo>
                <a:cubicBezTo>
                  <a:pt x="29" y="50"/>
                  <a:pt x="29" y="50"/>
                  <a:pt x="29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50"/>
                  <a:pt x="32" y="50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8"/>
                  <a:pt x="32" y="48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1" y="45"/>
                  <a:pt x="31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5"/>
                  <a:pt x="31" y="45"/>
                </a:cubicBezTo>
                <a:cubicBezTo>
                  <a:pt x="32" y="45"/>
                  <a:pt x="32" y="45"/>
                  <a:pt x="32" y="45"/>
                </a:cubicBezTo>
                <a:close/>
                <a:moveTo>
                  <a:pt x="31" y="47"/>
                </a:move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0" y="46"/>
                  <a:pt x="30" y="46"/>
                </a:cubicBezTo>
                <a:cubicBezTo>
                  <a:pt x="30" y="46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1" y="49"/>
                </a:cubicBezTo>
                <a:cubicBezTo>
                  <a:pt x="31" y="49"/>
                  <a:pt x="31" y="49"/>
                  <a:pt x="31" y="48"/>
                </a:cubicBezTo>
                <a:cubicBezTo>
                  <a:pt x="31" y="47"/>
                  <a:pt x="31" y="47"/>
                  <a:pt x="31" y="47"/>
                </a:cubicBezTo>
                <a:close/>
                <a:moveTo>
                  <a:pt x="50" y="29"/>
                </a:moveTo>
                <a:cubicBezTo>
                  <a:pt x="50" y="29"/>
                  <a:pt x="50" y="29"/>
                  <a:pt x="51" y="29"/>
                </a:cubicBezTo>
                <a:cubicBezTo>
                  <a:pt x="51" y="29"/>
                  <a:pt x="51" y="28"/>
                  <a:pt x="51" y="28"/>
                </a:cubicBezTo>
                <a:cubicBezTo>
                  <a:pt x="51" y="27"/>
                  <a:pt x="51" y="27"/>
                  <a:pt x="50" y="27"/>
                </a:cubicBezTo>
                <a:cubicBezTo>
                  <a:pt x="50" y="26"/>
                  <a:pt x="49" y="26"/>
                  <a:pt x="49" y="26"/>
                </a:cubicBezTo>
                <a:cubicBezTo>
                  <a:pt x="48" y="26"/>
                  <a:pt x="47" y="26"/>
                  <a:pt x="47" y="26"/>
                </a:cubicBezTo>
                <a:cubicBezTo>
                  <a:pt x="47" y="27"/>
                  <a:pt x="47" y="27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7"/>
                  <a:pt x="48" y="27"/>
                </a:cubicBezTo>
                <a:cubicBezTo>
                  <a:pt x="48" y="27"/>
                  <a:pt x="49" y="27"/>
                  <a:pt x="49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3"/>
                  <a:pt x="47" y="33"/>
                  <a:pt x="47" y="33"/>
                </a:cubicBezTo>
                <a:cubicBezTo>
                  <a:pt x="48" y="33"/>
                  <a:pt x="48" y="33"/>
                  <a:pt x="49" y="33"/>
                </a:cubicBezTo>
                <a:cubicBezTo>
                  <a:pt x="49" y="33"/>
                  <a:pt x="50" y="33"/>
                  <a:pt x="50" y="33"/>
                </a:cubicBezTo>
                <a:cubicBezTo>
                  <a:pt x="50" y="33"/>
                  <a:pt x="50" y="33"/>
                  <a:pt x="51" y="32"/>
                </a:cubicBezTo>
                <a:cubicBezTo>
                  <a:pt x="51" y="32"/>
                  <a:pt x="51" y="32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29"/>
                  <a:pt x="50" y="29"/>
                  <a:pt x="50" y="29"/>
                </a:cubicBezTo>
                <a:close/>
                <a:moveTo>
                  <a:pt x="29" y="9"/>
                </a:move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7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2"/>
                  <a:pt x="27" y="12"/>
                </a:cubicBezTo>
                <a:cubicBezTo>
                  <a:pt x="27" y="16"/>
                  <a:pt x="27" y="16"/>
                  <a:pt x="27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34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3" y="13"/>
                  <a:pt x="33" y="12"/>
                  <a:pt x="33" y="12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1" y="13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5"/>
                  <a:pt x="34" y="15"/>
                  <a:pt x="34" y="15"/>
                </a:cubicBezTo>
                <a:close/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3" y="11"/>
                  <a:pt x="12" y="11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2"/>
                  <a:pt x="11" y="12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6"/>
                  <a:pt x="8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20"/>
                  <a:pt x="6" y="20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4"/>
                  <a:pt x="5" y="24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6"/>
                  <a:pt x="5" y="26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4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1"/>
                  <a:pt x="5" y="31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40"/>
                  <a:pt x="7" y="40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2"/>
                </a:cubicBezTo>
                <a:cubicBezTo>
                  <a:pt x="11" y="40"/>
                  <a:pt x="11" y="40"/>
                  <a:pt x="11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6"/>
                  <a:pt x="10" y="46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6"/>
                  <a:pt x="12" y="46"/>
                  <a:pt x="12" y="46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8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8"/>
                  <a:pt x="12" y="48"/>
                  <a:pt x="12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5" y="50"/>
                  <a:pt x="15" y="50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1"/>
                  <a:pt x="17" y="51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9" y="53"/>
                  <a:pt x="19" y="53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1" y="53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4"/>
                  <a:pt x="23" y="54"/>
                  <a:pt x="23" y="54"/>
                </a:cubicBezTo>
                <a:cubicBezTo>
                  <a:pt x="23" y="53"/>
                  <a:pt x="23" y="53"/>
                  <a:pt x="23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5" y="55"/>
                  <a:pt x="25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7" y="55"/>
                  <a:pt x="27" y="55"/>
                </a:cubicBezTo>
                <a:cubicBezTo>
                  <a:pt x="27" y="54"/>
                  <a:pt x="27" y="54"/>
                  <a:pt x="27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9" y="55"/>
                  <a:pt x="29" y="55"/>
                </a:cubicBezTo>
                <a:cubicBezTo>
                  <a:pt x="29" y="51"/>
                  <a:pt x="29" y="51"/>
                  <a:pt x="29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32" y="55"/>
                  <a:pt x="32" y="55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4" y="55"/>
                  <a:pt x="34" y="55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5"/>
                  <a:pt x="35" y="55"/>
                  <a:pt x="35" y="55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8" y="53"/>
                  <a:pt x="38" y="53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2"/>
                  <a:pt x="42" y="52"/>
                  <a:pt x="42" y="52"/>
                </a:cubicBezTo>
                <a:cubicBezTo>
                  <a:pt x="40" y="49"/>
                  <a:pt x="40" y="49"/>
                  <a:pt x="40" y="49"/>
                </a:cubicBezTo>
                <a:cubicBezTo>
                  <a:pt x="42" y="48"/>
                  <a:pt x="42" y="48"/>
                  <a:pt x="42" y="48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8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5"/>
                  <a:pt x="49" y="45"/>
                  <a:pt x="49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3"/>
                  <a:pt x="51" y="43"/>
                </a:cubicBezTo>
                <a:cubicBezTo>
                  <a:pt x="48" y="41"/>
                  <a:pt x="48" y="41"/>
                  <a:pt x="48" y="41"/>
                </a:cubicBezTo>
                <a:cubicBezTo>
                  <a:pt x="49" y="40"/>
                  <a:pt x="49" y="40"/>
                  <a:pt x="49" y="40"/>
                </a:cubicBezTo>
                <a:cubicBezTo>
                  <a:pt x="52" y="41"/>
                  <a:pt x="52" y="41"/>
                  <a:pt x="52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0"/>
                  <a:pt x="52" y="40"/>
                  <a:pt x="52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4" y="39"/>
                  <a:pt x="54" y="39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5"/>
                  <a:pt x="55" y="35"/>
                  <a:pt x="55" y="35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3"/>
                  <a:pt x="55" y="33"/>
                  <a:pt x="55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8"/>
                  <a:pt x="55" y="28"/>
                  <a:pt x="55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27"/>
                  <a:pt x="54" y="27"/>
                  <a:pt x="54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6"/>
                  <a:pt x="55" y="26"/>
                  <a:pt x="55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5"/>
                  <a:pt x="54" y="25"/>
                  <a:pt x="54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4"/>
                  <a:pt x="55" y="24"/>
                  <a:pt x="55" y="23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49" y="20"/>
                  <a:pt x="49" y="20"/>
                  <a:pt x="49" y="20"/>
                </a:cubicBezTo>
                <a:cubicBezTo>
                  <a:pt x="48" y="18"/>
                  <a:pt x="48" y="18"/>
                  <a:pt x="48" y="18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5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4"/>
                  <a:pt x="50" y="14"/>
                  <a:pt x="50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49" y="12"/>
                  <a:pt x="48" y="12"/>
                </a:cubicBezTo>
                <a:cubicBezTo>
                  <a:pt x="48" y="13"/>
                  <a:pt x="48" y="13"/>
                  <a:pt x="48" y="13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8"/>
                  <a:pt x="44" y="8"/>
                </a:cubicBezTo>
                <a:cubicBezTo>
                  <a:pt x="42" y="11"/>
                  <a:pt x="42" y="11"/>
                  <a:pt x="42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1" y="7"/>
                  <a:pt x="41" y="7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5"/>
                  <a:pt x="37" y="5"/>
                  <a:pt x="37" y="5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5" y="5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3" y="4"/>
                  <a:pt x="33" y="4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4"/>
                  <a:pt x="31" y="4"/>
                </a:cubicBezTo>
                <a:cubicBezTo>
                  <a:pt x="31" y="8"/>
                  <a:pt x="31" y="8"/>
                  <a:pt x="31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6" y="4"/>
                  <a:pt x="26" y="5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9"/>
                </a:cubicBezTo>
                <a:close/>
                <a:moveTo>
                  <a:pt x="22" y="19"/>
                </a:moveTo>
                <a:cubicBezTo>
                  <a:pt x="24" y="22"/>
                  <a:pt x="27" y="25"/>
                  <a:pt x="29" y="28"/>
                </a:cubicBezTo>
                <a:cubicBezTo>
                  <a:pt x="28" y="28"/>
                  <a:pt x="28" y="29"/>
                  <a:pt x="28" y="29"/>
                </a:cubicBezTo>
                <a:cubicBezTo>
                  <a:pt x="28" y="29"/>
                  <a:pt x="28" y="29"/>
                  <a:pt x="28" y="30"/>
                </a:cubicBezTo>
                <a:cubicBezTo>
                  <a:pt x="28" y="30"/>
                  <a:pt x="28" y="30"/>
                  <a:pt x="28" y="31"/>
                </a:cubicBezTo>
                <a:cubicBezTo>
                  <a:pt x="29" y="31"/>
                  <a:pt x="29" y="32"/>
                  <a:pt x="30" y="32"/>
                </a:cubicBez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1" y="31"/>
                  <a:pt x="32" y="31"/>
                </a:cubicBezTo>
                <a:cubicBezTo>
                  <a:pt x="32" y="31"/>
                  <a:pt x="33" y="32"/>
                  <a:pt x="33" y="33"/>
                </a:cubicBezTo>
                <a:cubicBezTo>
                  <a:pt x="33" y="32"/>
                  <a:pt x="34" y="32"/>
                  <a:pt x="34" y="32"/>
                </a:cubicBezTo>
                <a:cubicBezTo>
                  <a:pt x="33" y="31"/>
                  <a:pt x="33" y="31"/>
                  <a:pt x="32" y="30"/>
                </a:cubicBezTo>
                <a:cubicBezTo>
                  <a:pt x="33" y="30"/>
                  <a:pt x="33" y="29"/>
                  <a:pt x="33" y="29"/>
                </a:cubicBezTo>
                <a:cubicBezTo>
                  <a:pt x="34" y="26"/>
                  <a:pt x="36" y="24"/>
                  <a:pt x="37" y="21"/>
                </a:cubicBezTo>
                <a:cubicBezTo>
                  <a:pt x="37" y="21"/>
                  <a:pt x="36" y="20"/>
                  <a:pt x="35" y="20"/>
                </a:cubicBezTo>
                <a:cubicBezTo>
                  <a:pt x="33" y="22"/>
                  <a:pt x="32" y="24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8" y="24"/>
                  <a:pt x="25" y="21"/>
                  <a:pt x="23" y="18"/>
                </a:cubicBezTo>
                <a:cubicBezTo>
                  <a:pt x="23" y="18"/>
                  <a:pt x="22" y="19"/>
                  <a:pt x="2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0" name="Freeform 71">
            <a:extLst>
              <a:ext uri="{FF2B5EF4-FFF2-40B4-BE49-F238E27FC236}">
                <a16:creationId xmlns:a16="http://schemas.microsoft.com/office/drawing/2014/main" id="{4110F38F-8EE9-421C-9B7E-7B4CB87C0228}"/>
              </a:ext>
            </a:extLst>
          </p:cNvPr>
          <p:cNvSpPr>
            <a:spLocks noEditPoints="1"/>
          </p:cNvSpPr>
          <p:nvPr/>
        </p:nvSpPr>
        <p:spPr bwMode="auto">
          <a:xfrm>
            <a:off x="5040313" y="5132388"/>
            <a:ext cx="522287" cy="455612"/>
          </a:xfrm>
          <a:custGeom>
            <a:avLst/>
            <a:gdLst>
              <a:gd name="T0" fmla="*/ 350576 w 73"/>
              <a:gd name="T1" fmla="*/ 113903 h 64"/>
              <a:gd name="T2" fmla="*/ 457895 w 73"/>
              <a:gd name="T3" fmla="*/ 156617 h 64"/>
              <a:gd name="T4" fmla="*/ 472205 w 73"/>
              <a:gd name="T5" fmla="*/ 170855 h 64"/>
              <a:gd name="T6" fmla="*/ 522287 w 73"/>
              <a:gd name="T7" fmla="*/ 334590 h 64"/>
              <a:gd name="T8" fmla="*/ 522287 w 73"/>
              <a:gd name="T9" fmla="*/ 384423 h 64"/>
              <a:gd name="T10" fmla="*/ 507978 w 73"/>
              <a:gd name="T11" fmla="*/ 405779 h 64"/>
              <a:gd name="T12" fmla="*/ 457895 w 73"/>
              <a:gd name="T13" fmla="*/ 434255 h 64"/>
              <a:gd name="T14" fmla="*/ 414968 w 73"/>
              <a:gd name="T15" fmla="*/ 455612 h 64"/>
              <a:gd name="T16" fmla="*/ 372040 w 73"/>
              <a:gd name="T17" fmla="*/ 434255 h 64"/>
              <a:gd name="T18" fmla="*/ 329112 w 73"/>
              <a:gd name="T19" fmla="*/ 405779 h 64"/>
              <a:gd name="T20" fmla="*/ 186020 w 73"/>
              <a:gd name="T21" fmla="*/ 434255 h 64"/>
              <a:gd name="T22" fmla="*/ 143092 w 73"/>
              <a:gd name="T23" fmla="*/ 455612 h 64"/>
              <a:gd name="T24" fmla="*/ 100165 w 73"/>
              <a:gd name="T25" fmla="*/ 434255 h 64"/>
              <a:gd name="T26" fmla="*/ 64392 w 73"/>
              <a:gd name="T27" fmla="*/ 405779 h 64"/>
              <a:gd name="T28" fmla="*/ 28618 w 73"/>
              <a:gd name="T29" fmla="*/ 313233 h 64"/>
              <a:gd name="T30" fmla="*/ 64392 w 73"/>
              <a:gd name="T31" fmla="*/ 284758 h 64"/>
              <a:gd name="T32" fmla="*/ 300494 w 73"/>
              <a:gd name="T33" fmla="*/ 42714 h 64"/>
              <a:gd name="T34" fmla="*/ 436432 w 73"/>
              <a:gd name="T35" fmla="*/ 56952 h 64"/>
              <a:gd name="T36" fmla="*/ 300494 w 73"/>
              <a:gd name="T37" fmla="*/ 42714 h 64"/>
              <a:gd name="T38" fmla="*/ 350576 w 73"/>
              <a:gd name="T39" fmla="*/ 0 h 64"/>
              <a:gd name="T40" fmla="*/ 178865 w 73"/>
              <a:gd name="T41" fmla="*/ 28476 h 64"/>
              <a:gd name="T42" fmla="*/ 0 w 73"/>
              <a:gd name="T43" fmla="*/ 56952 h 64"/>
              <a:gd name="T44" fmla="*/ 264721 w 73"/>
              <a:gd name="T45" fmla="*/ 92546 h 64"/>
              <a:gd name="T46" fmla="*/ 0 w 73"/>
              <a:gd name="T47" fmla="*/ 56952 h 64"/>
              <a:gd name="T48" fmla="*/ 143092 w 73"/>
              <a:gd name="T49" fmla="*/ 370185 h 64"/>
              <a:gd name="T50" fmla="*/ 121628 w 73"/>
              <a:gd name="T51" fmla="*/ 391542 h 64"/>
              <a:gd name="T52" fmla="*/ 143092 w 73"/>
              <a:gd name="T53" fmla="*/ 412898 h 64"/>
              <a:gd name="T54" fmla="*/ 171711 w 73"/>
              <a:gd name="T55" fmla="*/ 391542 h 64"/>
              <a:gd name="T56" fmla="*/ 465050 w 73"/>
              <a:gd name="T57" fmla="*/ 370185 h 64"/>
              <a:gd name="T58" fmla="*/ 486514 w 73"/>
              <a:gd name="T59" fmla="*/ 334590 h 64"/>
              <a:gd name="T60" fmla="*/ 372040 w 73"/>
              <a:gd name="T61" fmla="*/ 192211 h 64"/>
              <a:gd name="T62" fmla="*/ 372040 w 73"/>
              <a:gd name="T63" fmla="*/ 348828 h 64"/>
              <a:gd name="T64" fmla="*/ 414968 w 73"/>
              <a:gd name="T65" fmla="*/ 334590 h 64"/>
              <a:gd name="T66" fmla="*/ 457895 w 73"/>
              <a:gd name="T67" fmla="*/ 348828 h 64"/>
              <a:gd name="T68" fmla="*/ 429277 w 73"/>
              <a:gd name="T69" fmla="*/ 377304 h 64"/>
              <a:gd name="T70" fmla="*/ 393504 w 73"/>
              <a:gd name="T71" fmla="*/ 377304 h 64"/>
              <a:gd name="T72" fmla="*/ 393504 w 73"/>
              <a:gd name="T73" fmla="*/ 412898 h 64"/>
              <a:gd name="T74" fmla="*/ 429277 w 73"/>
              <a:gd name="T75" fmla="*/ 412898 h 64"/>
              <a:gd name="T76" fmla="*/ 429277 w 73"/>
              <a:gd name="T77" fmla="*/ 377304 h 6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3"/>
              <a:gd name="T118" fmla="*/ 0 h 64"/>
              <a:gd name="T119" fmla="*/ 73 w 73"/>
              <a:gd name="T120" fmla="*/ 64 h 6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3" h="64">
                <a:moveTo>
                  <a:pt x="9" y="16"/>
                </a:moveTo>
                <a:cubicBezTo>
                  <a:pt x="49" y="16"/>
                  <a:pt x="49" y="16"/>
                  <a:pt x="49" y="16"/>
                </a:cubicBezTo>
                <a:cubicBezTo>
                  <a:pt x="49" y="22"/>
                  <a:pt x="49" y="22"/>
                  <a:pt x="49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4"/>
                  <a:pt x="66" y="24"/>
                  <a:pt x="66" y="24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7"/>
                  <a:pt x="73" y="57"/>
                  <a:pt x="73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5" y="60"/>
                  <a:pt x="64" y="61"/>
                </a:cubicBezTo>
                <a:cubicBezTo>
                  <a:pt x="64" y="61"/>
                  <a:pt x="64" y="61"/>
                  <a:pt x="64" y="61"/>
                </a:cubicBezTo>
                <a:cubicBezTo>
                  <a:pt x="62" y="63"/>
                  <a:pt x="60" y="64"/>
                  <a:pt x="58" y="64"/>
                </a:cubicBezTo>
                <a:cubicBezTo>
                  <a:pt x="55" y="64"/>
                  <a:pt x="53" y="63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0"/>
                  <a:pt x="50" y="58"/>
                  <a:pt x="49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29" y="57"/>
                  <a:pt x="29" y="57"/>
                  <a:pt x="29" y="57"/>
                </a:cubicBezTo>
                <a:cubicBezTo>
                  <a:pt x="28" y="58"/>
                  <a:pt x="27" y="60"/>
                  <a:pt x="26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3"/>
                  <a:pt x="23" y="64"/>
                  <a:pt x="20" y="64"/>
                </a:cubicBezTo>
                <a:cubicBezTo>
                  <a:pt x="18" y="64"/>
                  <a:pt x="16" y="63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3" y="60"/>
                  <a:pt x="12" y="58"/>
                  <a:pt x="12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44"/>
                  <a:pt x="9" y="44"/>
                  <a:pt x="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2" y="40"/>
                  <a:pt x="2" y="40"/>
                  <a:pt x="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6"/>
                  <a:pt x="9" y="16"/>
                  <a:pt x="9" y="16"/>
                </a:cubicBezTo>
                <a:close/>
                <a:moveTo>
                  <a:pt x="42" y="6"/>
                </a:moveTo>
                <a:cubicBezTo>
                  <a:pt x="60" y="6"/>
                  <a:pt x="60" y="6"/>
                  <a:pt x="60" y="6"/>
                </a:cubicBezTo>
                <a:cubicBezTo>
                  <a:pt x="61" y="8"/>
                  <a:pt x="61" y="8"/>
                  <a:pt x="61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6"/>
                  <a:pt x="42" y="6"/>
                  <a:pt x="42" y="6"/>
                </a:cubicBezTo>
                <a:close/>
                <a:moveTo>
                  <a:pt x="24" y="0"/>
                </a:moveTo>
                <a:cubicBezTo>
                  <a:pt x="49" y="0"/>
                  <a:pt x="49" y="0"/>
                  <a:pt x="49" y="0"/>
                </a:cubicBezTo>
                <a:cubicBezTo>
                  <a:pt x="50" y="4"/>
                  <a:pt x="50" y="4"/>
                  <a:pt x="50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0"/>
                  <a:pt x="24" y="0"/>
                  <a:pt x="24" y="0"/>
                </a:cubicBezTo>
                <a:close/>
                <a:moveTo>
                  <a:pt x="0" y="8"/>
                </a:moveTo>
                <a:cubicBezTo>
                  <a:pt x="36" y="8"/>
                  <a:pt x="36" y="8"/>
                  <a:pt x="36" y="8"/>
                </a:cubicBezTo>
                <a:cubicBezTo>
                  <a:pt x="37" y="13"/>
                  <a:pt x="37" y="13"/>
                  <a:pt x="37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0" y="8"/>
                  <a:pt x="0" y="8"/>
                  <a:pt x="0" y="8"/>
                </a:cubicBezTo>
                <a:close/>
                <a:moveTo>
                  <a:pt x="23" y="53"/>
                </a:moveTo>
                <a:cubicBezTo>
                  <a:pt x="22" y="52"/>
                  <a:pt x="21" y="52"/>
                  <a:pt x="20" y="52"/>
                </a:cubicBezTo>
                <a:cubicBezTo>
                  <a:pt x="19" y="52"/>
                  <a:pt x="18" y="52"/>
                  <a:pt x="18" y="53"/>
                </a:cubicBezTo>
                <a:cubicBezTo>
                  <a:pt x="17" y="53"/>
                  <a:pt x="17" y="54"/>
                  <a:pt x="17" y="55"/>
                </a:cubicBezTo>
                <a:cubicBezTo>
                  <a:pt x="17" y="56"/>
                  <a:pt x="17" y="57"/>
                  <a:pt x="18" y="58"/>
                </a:cubicBezTo>
                <a:cubicBezTo>
                  <a:pt x="18" y="58"/>
                  <a:pt x="19" y="58"/>
                  <a:pt x="20" y="58"/>
                </a:cubicBezTo>
                <a:cubicBezTo>
                  <a:pt x="21" y="58"/>
                  <a:pt x="22" y="58"/>
                  <a:pt x="23" y="58"/>
                </a:cubicBezTo>
                <a:cubicBezTo>
                  <a:pt x="23" y="57"/>
                  <a:pt x="24" y="56"/>
                  <a:pt x="24" y="55"/>
                </a:cubicBezTo>
                <a:cubicBezTo>
                  <a:pt x="24" y="54"/>
                  <a:pt x="23" y="53"/>
                  <a:pt x="23" y="53"/>
                </a:cubicBezTo>
                <a:close/>
                <a:moveTo>
                  <a:pt x="65" y="52"/>
                </a:moveTo>
                <a:cubicBezTo>
                  <a:pt x="68" y="52"/>
                  <a:pt x="68" y="52"/>
                  <a:pt x="68" y="52"/>
                </a:cubicBezTo>
                <a:cubicBezTo>
                  <a:pt x="68" y="47"/>
                  <a:pt x="68" y="47"/>
                  <a:pt x="68" y="47"/>
                </a:cubicBezTo>
                <a:cubicBezTo>
                  <a:pt x="62" y="27"/>
                  <a:pt x="62" y="27"/>
                  <a:pt x="6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3" y="48"/>
                  <a:pt x="55" y="47"/>
                  <a:pt x="58" y="47"/>
                </a:cubicBezTo>
                <a:cubicBezTo>
                  <a:pt x="60" y="47"/>
                  <a:pt x="62" y="48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50"/>
                  <a:pt x="65" y="51"/>
                  <a:pt x="65" y="52"/>
                </a:cubicBezTo>
                <a:close/>
                <a:moveTo>
                  <a:pt x="60" y="53"/>
                </a:moveTo>
                <a:cubicBezTo>
                  <a:pt x="59" y="52"/>
                  <a:pt x="59" y="52"/>
                  <a:pt x="58" y="52"/>
                </a:cubicBezTo>
                <a:cubicBezTo>
                  <a:pt x="57" y="52"/>
                  <a:pt x="56" y="52"/>
                  <a:pt x="55" y="53"/>
                </a:cubicBezTo>
                <a:cubicBezTo>
                  <a:pt x="55" y="53"/>
                  <a:pt x="54" y="54"/>
                  <a:pt x="54" y="55"/>
                </a:cubicBezTo>
                <a:cubicBezTo>
                  <a:pt x="54" y="56"/>
                  <a:pt x="55" y="57"/>
                  <a:pt x="55" y="58"/>
                </a:cubicBezTo>
                <a:cubicBezTo>
                  <a:pt x="56" y="58"/>
                  <a:pt x="57" y="58"/>
                  <a:pt x="58" y="58"/>
                </a:cubicBezTo>
                <a:cubicBezTo>
                  <a:pt x="59" y="58"/>
                  <a:pt x="59" y="58"/>
                  <a:pt x="60" y="58"/>
                </a:cubicBezTo>
                <a:cubicBezTo>
                  <a:pt x="61" y="57"/>
                  <a:pt x="61" y="56"/>
                  <a:pt x="61" y="55"/>
                </a:cubicBezTo>
                <a:cubicBezTo>
                  <a:pt x="61" y="54"/>
                  <a:pt x="61" y="53"/>
                  <a:pt x="60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1" name="Freeform 101">
            <a:extLst>
              <a:ext uri="{FF2B5EF4-FFF2-40B4-BE49-F238E27FC236}">
                <a16:creationId xmlns:a16="http://schemas.microsoft.com/office/drawing/2014/main" id="{93653941-AC74-46F7-86F2-B2F023509BF8}"/>
              </a:ext>
            </a:extLst>
          </p:cNvPr>
          <p:cNvSpPr>
            <a:spLocks noEditPoints="1"/>
          </p:cNvSpPr>
          <p:nvPr/>
        </p:nvSpPr>
        <p:spPr bwMode="auto">
          <a:xfrm>
            <a:off x="5083175" y="1797050"/>
            <a:ext cx="361950" cy="477838"/>
          </a:xfrm>
          <a:custGeom>
            <a:avLst/>
            <a:gdLst>
              <a:gd name="T0" fmla="*/ 300487 w 53"/>
              <a:gd name="T1" fmla="*/ 163830 h 70"/>
              <a:gd name="T2" fmla="*/ 307316 w 53"/>
              <a:gd name="T3" fmla="*/ 170656 h 70"/>
              <a:gd name="T4" fmla="*/ 286828 w 53"/>
              <a:gd name="T5" fmla="*/ 232093 h 70"/>
              <a:gd name="T6" fmla="*/ 177560 w 53"/>
              <a:gd name="T7" fmla="*/ 320834 h 70"/>
              <a:gd name="T8" fmla="*/ 75122 w 53"/>
              <a:gd name="T9" fmla="*/ 232093 h 70"/>
              <a:gd name="T10" fmla="*/ 54634 w 53"/>
              <a:gd name="T11" fmla="*/ 170656 h 70"/>
              <a:gd name="T12" fmla="*/ 61463 w 53"/>
              <a:gd name="T13" fmla="*/ 163830 h 70"/>
              <a:gd name="T14" fmla="*/ 61463 w 53"/>
              <a:gd name="T15" fmla="*/ 150178 h 70"/>
              <a:gd name="T16" fmla="*/ 20488 w 53"/>
              <a:gd name="T17" fmla="*/ 116046 h 70"/>
              <a:gd name="T18" fmla="*/ 109268 w 53"/>
              <a:gd name="T19" fmla="*/ 13653 h 70"/>
              <a:gd name="T20" fmla="*/ 143414 w 53"/>
              <a:gd name="T21" fmla="*/ 102394 h 70"/>
              <a:gd name="T22" fmla="*/ 177560 w 53"/>
              <a:gd name="T23" fmla="*/ 0 h 70"/>
              <a:gd name="T24" fmla="*/ 211707 w 53"/>
              <a:gd name="T25" fmla="*/ 102394 h 70"/>
              <a:gd name="T26" fmla="*/ 245853 w 53"/>
              <a:gd name="T27" fmla="*/ 13653 h 70"/>
              <a:gd name="T28" fmla="*/ 327804 w 53"/>
              <a:gd name="T29" fmla="*/ 116046 h 70"/>
              <a:gd name="T30" fmla="*/ 300487 w 53"/>
              <a:gd name="T31" fmla="*/ 150178 h 70"/>
              <a:gd name="T32" fmla="*/ 259511 w 53"/>
              <a:gd name="T33" fmla="*/ 157004 h 70"/>
              <a:gd name="T34" fmla="*/ 95609 w 53"/>
              <a:gd name="T35" fmla="*/ 177483 h 70"/>
              <a:gd name="T36" fmla="*/ 75122 w 53"/>
              <a:gd name="T37" fmla="*/ 177483 h 70"/>
              <a:gd name="T38" fmla="*/ 75122 w 53"/>
              <a:gd name="T39" fmla="*/ 204788 h 70"/>
              <a:gd name="T40" fmla="*/ 95609 w 53"/>
              <a:gd name="T41" fmla="*/ 218440 h 70"/>
              <a:gd name="T42" fmla="*/ 129756 w 53"/>
              <a:gd name="T43" fmla="*/ 279877 h 70"/>
              <a:gd name="T44" fmla="*/ 232194 w 53"/>
              <a:gd name="T45" fmla="*/ 279877 h 70"/>
              <a:gd name="T46" fmla="*/ 266341 w 53"/>
              <a:gd name="T47" fmla="*/ 218440 h 70"/>
              <a:gd name="T48" fmla="*/ 279999 w 53"/>
              <a:gd name="T49" fmla="*/ 204788 h 70"/>
              <a:gd name="T50" fmla="*/ 286828 w 53"/>
              <a:gd name="T51" fmla="*/ 177483 h 70"/>
              <a:gd name="T52" fmla="*/ 266341 w 53"/>
              <a:gd name="T53" fmla="*/ 177483 h 70"/>
              <a:gd name="T54" fmla="*/ 47805 w 53"/>
              <a:gd name="T55" fmla="*/ 320834 h 70"/>
              <a:gd name="T56" fmla="*/ 68292 w 53"/>
              <a:gd name="T57" fmla="*/ 477838 h 70"/>
              <a:gd name="T58" fmla="*/ 47805 w 53"/>
              <a:gd name="T59" fmla="*/ 320834 h 70"/>
              <a:gd name="T60" fmla="*/ 95609 w 53"/>
              <a:gd name="T61" fmla="*/ 320834 h 70"/>
              <a:gd name="T62" fmla="*/ 259511 w 53"/>
              <a:gd name="T63" fmla="*/ 320834 h 70"/>
              <a:gd name="T64" fmla="*/ 95609 w 53"/>
              <a:gd name="T65" fmla="*/ 389097 h 70"/>
              <a:gd name="T66" fmla="*/ 293658 w 53"/>
              <a:gd name="T67" fmla="*/ 320834 h 70"/>
              <a:gd name="T68" fmla="*/ 361950 w 53"/>
              <a:gd name="T69" fmla="*/ 477838 h 70"/>
              <a:gd name="T70" fmla="*/ 293658 w 53"/>
              <a:gd name="T71" fmla="*/ 320834 h 70"/>
              <a:gd name="T72" fmla="*/ 95609 w 53"/>
              <a:gd name="T73" fmla="*/ 477838 h 70"/>
              <a:gd name="T74" fmla="*/ 259511 w 53"/>
              <a:gd name="T75" fmla="*/ 430054 h 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"/>
              <a:gd name="T115" fmla="*/ 0 h 70"/>
              <a:gd name="T116" fmla="*/ 53 w 53"/>
              <a:gd name="T117" fmla="*/ 70 h 7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" h="70">
                <a:moveTo>
                  <a:pt x="44" y="24"/>
                </a:moveTo>
                <a:cubicBezTo>
                  <a:pt x="44" y="24"/>
                  <a:pt x="44" y="24"/>
                  <a:pt x="44" y="24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7"/>
                  <a:pt x="45" y="29"/>
                  <a:pt x="44" y="31"/>
                </a:cubicBezTo>
                <a:cubicBezTo>
                  <a:pt x="43" y="32"/>
                  <a:pt x="43" y="33"/>
                  <a:pt x="42" y="34"/>
                </a:cubicBezTo>
                <a:cubicBezTo>
                  <a:pt x="40" y="37"/>
                  <a:pt x="38" y="40"/>
                  <a:pt x="36" y="43"/>
                </a:cubicBezTo>
                <a:cubicBezTo>
                  <a:pt x="33" y="45"/>
                  <a:pt x="30" y="47"/>
                  <a:pt x="26" y="47"/>
                </a:cubicBezTo>
                <a:cubicBezTo>
                  <a:pt x="23" y="47"/>
                  <a:pt x="20" y="45"/>
                  <a:pt x="17" y="43"/>
                </a:cubicBezTo>
                <a:cubicBezTo>
                  <a:pt x="14" y="40"/>
                  <a:pt x="12" y="37"/>
                  <a:pt x="11" y="34"/>
                </a:cubicBezTo>
                <a:cubicBezTo>
                  <a:pt x="10" y="33"/>
                  <a:pt x="9" y="32"/>
                  <a:pt x="9" y="31"/>
                </a:cubicBezTo>
                <a:cubicBezTo>
                  <a:pt x="8" y="29"/>
                  <a:pt x="8" y="28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3"/>
                  <a:pt x="9" y="23"/>
                  <a:pt x="9" y="22"/>
                </a:cubicBezTo>
                <a:cubicBezTo>
                  <a:pt x="7" y="22"/>
                  <a:pt x="5" y="21"/>
                  <a:pt x="3" y="21"/>
                </a:cubicBezTo>
                <a:cubicBezTo>
                  <a:pt x="3" y="20"/>
                  <a:pt x="3" y="19"/>
                  <a:pt x="3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1"/>
                  <a:pt x="10" y="5"/>
                  <a:pt x="16" y="2"/>
                </a:cubicBezTo>
                <a:cubicBezTo>
                  <a:pt x="19" y="15"/>
                  <a:pt x="19" y="15"/>
                  <a:pt x="19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4" y="0"/>
                  <a:pt x="26" y="0"/>
                </a:cubicBezTo>
                <a:cubicBezTo>
                  <a:pt x="27" y="0"/>
                  <a:pt x="29" y="0"/>
                  <a:pt x="31" y="0"/>
                </a:cubicBezTo>
                <a:cubicBezTo>
                  <a:pt x="31" y="15"/>
                  <a:pt x="31" y="15"/>
                  <a:pt x="31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6" y="2"/>
                  <a:pt x="36" y="2"/>
                  <a:pt x="36" y="2"/>
                </a:cubicBezTo>
                <a:cubicBezTo>
                  <a:pt x="42" y="5"/>
                  <a:pt x="46" y="11"/>
                  <a:pt x="46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9"/>
                  <a:pt x="48" y="20"/>
                  <a:pt x="48" y="21"/>
                </a:cubicBezTo>
                <a:cubicBezTo>
                  <a:pt x="47" y="21"/>
                  <a:pt x="45" y="22"/>
                  <a:pt x="44" y="22"/>
                </a:cubicBezTo>
                <a:cubicBezTo>
                  <a:pt x="44" y="23"/>
                  <a:pt x="44" y="23"/>
                  <a:pt x="44" y="24"/>
                </a:cubicBezTo>
                <a:close/>
                <a:moveTo>
                  <a:pt x="38" y="23"/>
                </a:moveTo>
                <a:cubicBezTo>
                  <a:pt x="31" y="24"/>
                  <a:pt x="23" y="24"/>
                  <a:pt x="16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3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8"/>
                  <a:pt x="11" y="29"/>
                  <a:pt x="11" y="30"/>
                </a:cubicBezTo>
                <a:cubicBezTo>
                  <a:pt x="12" y="31"/>
                  <a:pt x="12" y="31"/>
                  <a:pt x="13" y="31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6"/>
                  <a:pt x="17" y="39"/>
                  <a:pt x="19" y="41"/>
                </a:cubicBezTo>
                <a:cubicBezTo>
                  <a:pt x="21" y="43"/>
                  <a:pt x="24" y="44"/>
                  <a:pt x="26" y="44"/>
                </a:cubicBezTo>
                <a:cubicBezTo>
                  <a:pt x="29" y="44"/>
                  <a:pt x="32" y="43"/>
                  <a:pt x="34" y="41"/>
                </a:cubicBezTo>
                <a:cubicBezTo>
                  <a:pt x="36" y="39"/>
                  <a:pt x="38" y="36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41" y="31"/>
                  <a:pt x="41" y="31"/>
                  <a:pt x="41" y="30"/>
                </a:cubicBezTo>
                <a:cubicBezTo>
                  <a:pt x="42" y="29"/>
                  <a:pt x="42" y="28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1" y="26"/>
                  <a:pt x="40" y="26"/>
                  <a:pt x="39" y="26"/>
                </a:cubicBezTo>
                <a:cubicBezTo>
                  <a:pt x="38" y="23"/>
                  <a:pt x="38" y="23"/>
                  <a:pt x="38" y="23"/>
                </a:cubicBezTo>
                <a:close/>
                <a:moveTo>
                  <a:pt x="7" y="47"/>
                </a:moveTo>
                <a:cubicBezTo>
                  <a:pt x="8" y="47"/>
                  <a:pt x="9" y="47"/>
                  <a:pt x="10" y="47"/>
                </a:cubicBezTo>
                <a:cubicBezTo>
                  <a:pt x="10" y="70"/>
                  <a:pt x="10" y="70"/>
                  <a:pt x="1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3"/>
                  <a:pt x="1" y="53"/>
                  <a:pt x="7" y="47"/>
                </a:cubicBezTo>
                <a:close/>
                <a:moveTo>
                  <a:pt x="14" y="47"/>
                </a:moveTo>
                <a:cubicBezTo>
                  <a:pt x="14" y="47"/>
                  <a:pt x="14" y="47"/>
                  <a:pt x="14" y="47"/>
                </a:cubicBezTo>
                <a:cubicBezTo>
                  <a:pt x="17" y="50"/>
                  <a:pt x="21" y="52"/>
                  <a:pt x="26" y="52"/>
                </a:cubicBezTo>
                <a:cubicBezTo>
                  <a:pt x="31" y="52"/>
                  <a:pt x="35" y="50"/>
                  <a:pt x="38" y="47"/>
                </a:cubicBezTo>
                <a:cubicBezTo>
                  <a:pt x="38" y="57"/>
                  <a:pt x="38" y="57"/>
                  <a:pt x="38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47"/>
                  <a:pt x="14" y="47"/>
                  <a:pt x="14" y="47"/>
                </a:cubicBezTo>
                <a:close/>
                <a:moveTo>
                  <a:pt x="43" y="47"/>
                </a:moveTo>
                <a:cubicBezTo>
                  <a:pt x="43" y="47"/>
                  <a:pt x="44" y="47"/>
                  <a:pt x="45" y="47"/>
                </a:cubicBezTo>
                <a:cubicBezTo>
                  <a:pt x="50" y="51"/>
                  <a:pt x="53" y="62"/>
                  <a:pt x="5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47"/>
                  <a:pt x="43" y="47"/>
                  <a:pt x="43" y="47"/>
                </a:cubicBezTo>
                <a:close/>
                <a:moveTo>
                  <a:pt x="38" y="70"/>
                </a:move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38" y="63"/>
                  <a:pt x="38" y="63"/>
                  <a:pt x="38" y="63"/>
                </a:cubicBezTo>
                <a:lnTo>
                  <a:pt x="3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2" name="Freeform 74">
            <a:extLst>
              <a:ext uri="{FF2B5EF4-FFF2-40B4-BE49-F238E27FC236}">
                <a16:creationId xmlns:a16="http://schemas.microsoft.com/office/drawing/2014/main" id="{C9B670AF-1243-4AE1-BB0F-C3273F26DC0B}"/>
              </a:ext>
            </a:extLst>
          </p:cNvPr>
          <p:cNvSpPr>
            <a:spLocks noEditPoints="1"/>
          </p:cNvSpPr>
          <p:nvPr/>
        </p:nvSpPr>
        <p:spPr bwMode="auto">
          <a:xfrm>
            <a:off x="4095750" y="2911475"/>
            <a:ext cx="427038" cy="384175"/>
          </a:xfrm>
          <a:custGeom>
            <a:avLst/>
            <a:gdLst>
              <a:gd name="T0" fmla="*/ 308027 w 61"/>
              <a:gd name="T1" fmla="*/ 342265 h 55"/>
              <a:gd name="T2" fmla="*/ 350031 w 61"/>
              <a:gd name="T3" fmla="*/ 384175 h 55"/>
              <a:gd name="T4" fmla="*/ 399036 w 61"/>
              <a:gd name="T5" fmla="*/ 384175 h 55"/>
              <a:gd name="T6" fmla="*/ 378034 w 61"/>
              <a:gd name="T7" fmla="*/ 286385 h 55"/>
              <a:gd name="T8" fmla="*/ 413037 w 61"/>
              <a:gd name="T9" fmla="*/ 181610 h 55"/>
              <a:gd name="T10" fmla="*/ 392035 w 61"/>
              <a:gd name="T11" fmla="*/ 104775 h 55"/>
              <a:gd name="T12" fmla="*/ 427038 w 61"/>
              <a:gd name="T13" fmla="*/ 0 h 55"/>
              <a:gd name="T14" fmla="*/ 329029 w 61"/>
              <a:gd name="T15" fmla="*/ 34925 h 55"/>
              <a:gd name="T16" fmla="*/ 252022 w 61"/>
              <a:gd name="T17" fmla="*/ 0 h 55"/>
              <a:gd name="T18" fmla="*/ 252022 w 61"/>
              <a:gd name="T19" fmla="*/ 48895 h 55"/>
              <a:gd name="T20" fmla="*/ 182016 w 61"/>
              <a:gd name="T21" fmla="*/ 48895 h 55"/>
              <a:gd name="T22" fmla="*/ 182016 w 61"/>
              <a:gd name="T23" fmla="*/ 0 h 55"/>
              <a:gd name="T24" fmla="*/ 98009 w 61"/>
              <a:gd name="T25" fmla="*/ 34925 h 55"/>
              <a:gd name="T26" fmla="*/ 0 w 61"/>
              <a:gd name="T27" fmla="*/ 0 h 55"/>
              <a:gd name="T28" fmla="*/ 35003 w 61"/>
              <a:gd name="T29" fmla="*/ 111760 h 55"/>
              <a:gd name="T30" fmla="*/ 21002 w 61"/>
              <a:gd name="T31" fmla="*/ 181610 h 55"/>
              <a:gd name="T32" fmla="*/ 63006 w 61"/>
              <a:gd name="T33" fmla="*/ 293370 h 55"/>
              <a:gd name="T34" fmla="*/ 42004 w 61"/>
              <a:gd name="T35" fmla="*/ 384175 h 55"/>
              <a:gd name="T36" fmla="*/ 91008 w 61"/>
              <a:gd name="T37" fmla="*/ 384175 h 55"/>
              <a:gd name="T38" fmla="*/ 133012 w 61"/>
              <a:gd name="T39" fmla="*/ 349250 h 55"/>
              <a:gd name="T40" fmla="*/ 217019 w 61"/>
              <a:gd name="T41" fmla="*/ 363220 h 55"/>
              <a:gd name="T42" fmla="*/ 308027 w 61"/>
              <a:gd name="T43" fmla="*/ 342265 h 55"/>
              <a:gd name="T44" fmla="*/ 294026 w 61"/>
              <a:gd name="T45" fmla="*/ 97790 h 55"/>
              <a:gd name="T46" fmla="*/ 308027 w 61"/>
              <a:gd name="T47" fmla="*/ 111760 h 55"/>
              <a:gd name="T48" fmla="*/ 294026 w 61"/>
              <a:gd name="T49" fmla="*/ 132715 h 55"/>
              <a:gd name="T50" fmla="*/ 280025 w 61"/>
              <a:gd name="T51" fmla="*/ 111760 h 55"/>
              <a:gd name="T52" fmla="*/ 294026 w 61"/>
              <a:gd name="T53" fmla="*/ 97790 h 55"/>
              <a:gd name="T54" fmla="*/ 224020 w 61"/>
              <a:gd name="T55" fmla="*/ 146685 h 55"/>
              <a:gd name="T56" fmla="*/ 287026 w 61"/>
              <a:gd name="T57" fmla="*/ 209550 h 55"/>
              <a:gd name="T58" fmla="*/ 224020 w 61"/>
              <a:gd name="T59" fmla="*/ 272415 h 55"/>
              <a:gd name="T60" fmla="*/ 154014 w 61"/>
              <a:gd name="T61" fmla="*/ 209550 h 55"/>
              <a:gd name="T62" fmla="*/ 224020 w 61"/>
              <a:gd name="T63" fmla="*/ 146685 h 55"/>
              <a:gd name="T64" fmla="*/ 196017 w 61"/>
              <a:gd name="T65" fmla="*/ 195580 h 55"/>
              <a:gd name="T66" fmla="*/ 210019 w 61"/>
              <a:gd name="T67" fmla="*/ 209550 h 55"/>
              <a:gd name="T68" fmla="*/ 196017 w 61"/>
              <a:gd name="T69" fmla="*/ 223520 h 55"/>
              <a:gd name="T70" fmla="*/ 182016 w 61"/>
              <a:gd name="T71" fmla="*/ 209550 h 55"/>
              <a:gd name="T72" fmla="*/ 196017 w 61"/>
              <a:gd name="T73" fmla="*/ 195580 h 55"/>
              <a:gd name="T74" fmla="*/ 245022 w 61"/>
              <a:gd name="T75" fmla="*/ 195580 h 55"/>
              <a:gd name="T76" fmla="*/ 259023 w 61"/>
              <a:gd name="T77" fmla="*/ 209550 h 55"/>
              <a:gd name="T78" fmla="*/ 245022 w 61"/>
              <a:gd name="T79" fmla="*/ 223520 h 55"/>
              <a:gd name="T80" fmla="*/ 231021 w 61"/>
              <a:gd name="T81" fmla="*/ 209550 h 55"/>
              <a:gd name="T82" fmla="*/ 245022 w 61"/>
              <a:gd name="T83" fmla="*/ 195580 h 55"/>
              <a:gd name="T84" fmla="*/ 147013 w 61"/>
              <a:gd name="T85" fmla="*/ 97790 h 55"/>
              <a:gd name="T86" fmla="*/ 161014 w 61"/>
              <a:gd name="T87" fmla="*/ 111760 h 55"/>
              <a:gd name="T88" fmla="*/ 147013 w 61"/>
              <a:gd name="T89" fmla="*/ 132715 h 55"/>
              <a:gd name="T90" fmla="*/ 133012 w 61"/>
              <a:gd name="T91" fmla="*/ 111760 h 55"/>
              <a:gd name="T92" fmla="*/ 147013 w 61"/>
              <a:gd name="T93" fmla="*/ 97790 h 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55"/>
              <a:gd name="T143" fmla="*/ 61 w 61"/>
              <a:gd name="T144" fmla="*/ 55 h 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55">
                <a:moveTo>
                  <a:pt x="44" y="49"/>
                </a:moveTo>
                <a:cubicBezTo>
                  <a:pt x="50" y="55"/>
                  <a:pt x="50" y="55"/>
                  <a:pt x="50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4" y="41"/>
                  <a:pt x="54" y="41"/>
                  <a:pt x="54" y="41"/>
                </a:cubicBezTo>
                <a:cubicBezTo>
                  <a:pt x="57" y="37"/>
                  <a:pt x="59" y="32"/>
                  <a:pt x="59" y="26"/>
                </a:cubicBezTo>
                <a:cubicBezTo>
                  <a:pt x="59" y="22"/>
                  <a:pt x="58" y="18"/>
                  <a:pt x="56" y="15"/>
                </a:cubicBezTo>
                <a:cubicBezTo>
                  <a:pt x="61" y="9"/>
                  <a:pt x="61" y="4"/>
                  <a:pt x="61" y="0"/>
                </a:cubicBezTo>
                <a:cubicBezTo>
                  <a:pt x="55" y="0"/>
                  <a:pt x="51" y="2"/>
                  <a:pt x="47" y="5"/>
                </a:cubicBezTo>
                <a:cubicBezTo>
                  <a:pt x="44" y="3"/>
                  <a:pt x="40" y="1"/>
                  <a:pt x="36" y="0"/>
                </a:cubicBezTo>
                <a:cubicBezTo>
                  <a:pt x="36" y="7"/>
                  <a:pt x="36" y="7"/>
                  <a:pt x="3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1"/>
                  <a:pt x="18" y="3"/>
                  <a:pt x="14" y="5"/>
                </a:cubicBezTo>
                <a:cubicBezTo>
                  <a:pt x="11" y="2"/>
                  <a:pt x="6" y="0"/>
                  <a:pt x="0" y="0"/>
                </a:cubicBezTo>
                <a:cubicBezTo>
                  <a:pt x="0" y="4"/>
                  <a:pt x="1" y="10"/>
                  <a:pt x="5" y="16"/>
                </a:cubicBezTo>
                <a:cubicBezTo>
                  <a:pt x="4" y="19"/>
                  <a:pt x="3" y="22"/>
                  <a:pt x="3" y="26"/>
                </a:cubicBezTo>
                <a:cubicBezTo>
                  <a:pt x="3" y="32"/>
                  <a:pt x="5" y="38"/>
                  <a:pt x="9" y="42"/>
                </a:cubicBezTo>
                <a:cubicBezTo>
                  <a:pt x="6" y="55"/>
                  <a:pt x="6" y="55"/>
                  <a:pt x="6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51"/>
                  <a:pt x="27" y="52"/>
                  <a:pt x="31" y="52"/>
                </a:cubicBezTo>
                <a:cubicBezTo>
                  <a:pt x="36" y="52"/>
                  <a:pt x="40" y="51"/>
                  <a:pt x="44" y="49"/>
                </a:cubicBezTo>
                <a:close/>
                <a:moveTo>
                  <a:pt x="42" y="14"/>
                </a:moveTo>
                <a:cubicBezTo>
                  <a:pt x="43" y="14"/>
                  <a:pt x="44" y="15"/>
                  <a:pt x="44" y="16"/>
                </a:cubicBezTo>
                <a:cubicBezTo>
                  <a:pt x="44" y="18"/>
                  <a:pt x="43" y="19"/>
                  <a:pt x="42" y="19"/>
                </a:cubicBezTo>
                <a:cubicBezTo>
                  <a:pt x="41" y="19"/>
                  <a:pt x="40" y="18"/>
                  <a:pt x="40" y="16"/>
                </a:cubicBezTo>
                <a:cubicBezTo>
                  <a:pt x="40" y="15"/>
                  <a:pt x="41" y="14"/>
                  <a:pt x="42" y="14"/>
                </a:cubicBezTo>
                <a:close/>
                <a:moveTo>
                  <a:pt x="32" y="21"/>
                </a:moveTo>
                <a:cubicBezTo>
                  <a:pt x="37" y="21"/>
                  <a:pt x="41" y="25"/>
                  <a:pt x="41" y="30"/>
                </a:cubicBezTo>
                <a:cubicBezTo>
                  <a:pt x="41" y="35"/>
                  <a:pt x="37" y="39"/>
                  <a:pt x="32" y="39"/>
                </a:cubicBezTo>
                <a:cubicBezTo>
                  <a:pt x="27" y="39"/>
                  <a:pt x="22" y="35"/>
                  <a:pt x="22" y="30"/>
                </a:cubicBezTo>
                <a:cubicBezTo>
                  <a:pt x="22" y="25"/>
                  <a:pt x="27" y="21"/>
                  <a:pt x="32" y="21"/>
                </a:cubicBezTo>
                <a:close/>
                <a:moveTo>
                  <a:pt x="28" y="28"/>
                </a:moveTo>
                <a:cubicBezTo>
                  <a:pt x="29" y="28"/>
                  <a:pt x="30" y="29"/>
                  <a:pt x="30" y="30"/>
                </a:cubicBezTo>
                <a:cubicBezTo>
                  <a:pt x="30" y="31"/>
                  <a:pt x="29" y="32"/>
                  <a:pt x="28" y="32"/>
                </a:cubicBezTo>
                <a:cubicBezTo>
                  <a:pt x="27" y="32"/>
                  <a:pt x="26" y="31"/>
                  <a:pt x="26" y="30"/>
                </a:cubicBezTo>
                <a:cubicBezTo>
                  <a:pt x="26" y="29"/>
                  <a:pt x="27" y="28"/>
                  <a:pt x="28" y="28"/>
                </a:cubicBezTo>
                <a:close/>
                <a:moveTo>
                  <a:pt x="35" y="28"/>
                </a:moveTo>
                <a:cubicBezTo>
                  <a:pt x="36" y="28"/>
                  <a:pt x="37" y="29"/>
                  <a:pt x="37" y="30"/>
                </a:cubicBezTo>
                <a:cubicBezTo>
                  <a:pt x="37" y="31"/>
                  <a:pt x="36" y="32"/>
                  <a:pt x="35" y="32"/>
                </a:cubicBezTo>
                <a:cubicBezTo>
                  <a:pt x="34" y="32"/>
                  <a:pt x="33" y="31"/>
                  <a:pt x="33" y="30"/>
                </a:cubicBezTo>
                <a:cubicBezTo>
                  <a:pt x="33" y="29"/>
                  <a:pt x="34" y="28"/>
                  <a:pt x="35" y="28"/>
                </a:cubicBezTo>
                <a:close/>
                <a:moveTo>
                  <a:pt x="21" y="14"/>
                </a:moveTo>
                <a:cubicBezTo>
                  <a:pt x="22" y="14"/>
                  <a:pt x="23" y="15"/>
                  <a:pt x="23" y="16"/>
                </a:cubicBezTo>
                <a:cubicBezTo>
                  <a:pt x="23" y="18"/>
                  <a:pt x="22" y="19"/>
                  <a:pt x="21" y="19"/>
                </a:cubicBezTo>
                <a:cubicBezTo>
                  <a:pt x="20" y="19"/>
                  <a:pt x="19" y="18"/>
                  <a:pt x="19" y="16"/>
                </a:cubicBezTo>
                <a:cubicBezTo>
                  <a:pt x="19" y="15"/>
                  <a:pt x="20" y="14"/>
                  <a:pt x="21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3" name="Freeform 36">
            <a:extLst>
              <a:ext uri="{FF2B5EF4-FFF2-40B4-BE49-F238E27FC236}">
                <a16:creationId xmlns:a16="http://schemas.microsoft.com/office/drawing/2014/main" id="{F19472A9-0B18-4AC8-93DA-3F148E3089D5}"/>
              </a:ext>
            </a:extLst>
          </p:cNvPr>
          <p:cNvSpPr>
            <a:spLocks noEditPoints="1"/>
          </p:cNvSpPr>
          <p:nvPr/>
        </p:nvSpPr>
        <p:spPr bwMode="auto">
          <a:xfrm>
            <a:off x="7453313" y="2952750"/>
            <a:ext cx="414337" cy="385763"/>
          </a:xfrm>
          <a:custGeom>
            <a:avLst/>
            <a:gdLst>
              <a:gd name="T0" fmla="*/ 175567 w 59"/>
              <a:gd name="T1" fmla="*/ 77153 h 55"/>
              <a:gd name="T2" fmla="*/ 238770 w 59"/>
              <a:gd name="T3" fmla="*/ 77153 h 55"/>
              <a:gd name="T4" fmla="*/ 238770 w 59"/>
              <a:gd name="T5" fmla="*/ 364721 h 55"/>
              <a:gd name="T6" fmla="*/ 175567 w 59"/>
              <a:gd name="T7" fmla="*/ 364721 h 55"/>
              <a:gd name="T8" fmla="*/ 175567 w 59"/>
              <a:gd name="T9" fmla="*/ 77153 h 55"/>
              <a:gd name="T10" fmla="*/ 189612 w 59"/>
              <a:gd name="T11" fmla="*/ 63125 h 55"/>
              <a:gd name="T12" fmla="*/ 126408 w 59"/>
              <a:gd name="T13" fmla="*/ 0 h 55"/>
              <a:gd name="T14" fmla="*/ 98317 w 59"/>
              <a:gd name="T15" fmla="*/ 0 h 55"/>
              <a:gd name="T16" fmla="*/ 189612 w 59"/>
              <a:gd name="T17" fmla="*/ 63125 h 55"/>
              <a:gd name="T18" fmla="*/ 175567 w 59"/>
              <a:gd name="T19" fmla="*/ 63125 h 55"/>
              <a:gd name="T20" fmla="*/ 49159 w 59"/>
              <a:gd name="T21" fmla="*/ 21042 h 55"/>
              <a:gd name="T22" fmla="*/ 63204 w 59"/>
              <a:gd name="T23" fmla="*/ 7014 h 55"/>
              <a:gd name="T24" fmla="*/ 175567 w 59"/>
              <a:gd name="T25" fmla="*/ 63125 h 55"/>
              <a:gd name="T26" fmla="*/ 224725 w 59"/>
              <a:gd name="T27" fmla="*/ 63125 h 55"/>
              <a:gd name="T28" fmla="*/ 287929 w 59"/>
              <a:gd name="T29" fmla="*/ 0 h 55"/>
              <a:gd name="T30" fmla="*/ 316020 w 59"/>
              <a:gd name="T31" fmla="*/ 0 h 55"/>
              <a:gd name="T32" fmla="*/ 224725 w 59"/>
              <a:gd name="T33" fmla="*/ 63125 h 55"/>
              <a:gd name="T34" fmla="*/ 245793 w 59"/>
              <a:gd name="T35" fmla="*/ 63125 h 55"/>
              <a:gd name="T36" fmla="*/ 372201 w 59"/>
              <a:gd name="T37" fmla="*/ 21042 h 55"/>
              <a:gd name="T38" fmla="*/ 351133 w 59"/>
              <a:gd name="T39" fmla="*/ 7014 h 55"/>
              <a:gd name="T40" fmla="*/ 245793 w 59"/>
              <a:gd name="T41" fmla="*/ 63125 h 55"/>
              <a:gd name="T42" fmla="*/ 245793 w 59"/>
              <a:gd name="T43" fmla="*/ 77153 h 55"/>
              <a:gd name="T44" fmla="*/ 245793 w 59"/>
              <a:gd name="T45" fmla="*/ 364721 h 55"/>
              <a:gd name="T46" fmla="*/ 414337 w 59"/>
              <a:gd name="T47" fmla="*/ 329652 h 55"/>
              <a:gd name="T48" fmla="*/ 414337 w 59"/>
              <a:gd name="T49" fmla="*/ 42083 h 55"/>
              <a:gd name="T50" fmla="*/ 245793 w 59"/>
              <a:gd name="T51" fmla="*/ 77153 h 55"/>
              <a:gd name="T52" fmla="*/ 161521 w 59"/>
              <a:gd name="T53" fmla="*/ 77153 h 55"/>
              <a:gd name="T54" fmla="*/ 161521 w 59"/>
              <a:gd name="T55" fmla="*/ 364721 h 55"/>
              <a:gd name="T56" fmla="*/ 0 w 59"/>
              <a:gd name="T57" fmla="*/ 329652 h 55"/>
              <a:gd name="T58" fmla="*/ 0 w 59"/>
              <a:gd name="T59" fmla="*/ 42083 h 55"/>
              <a:gd name="T60" fmla="*/ 161521 w 59"/>
              <a:gd name="T61" fmla="*/ 77153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9"/>
              <a:gd name="T94" fmla="*/ 0 h 55"/>
              <a:gd name="T95" fmla="*/ 59 w 59"/>
              <a:gd name="T96" fmla="*/ 55 h 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4" name="Freeform 64">
            <a:extLst>
              <a:ext uri="{FF2B5EF4-FFF2-40B4-BE49-F238E27FC236}">
                <a16:creationId xmlns:a16="http://schemas.microsoft.com/office/drawing/2014/main" id="{9CC4FFB8-09F9-4981-8373-6964FF030AEF}"/>
              </a:ext>
            </a:extLst>
          </p:cNvPr>
          <p:cNvSpPr>
            <a:spLocks noEditPoints="1"/>
          </p:cNvSpPr>
          <p:nvPr/>
        </p:nvSpPr>
        <p:spPr bwMode="auto">
          <a:xfrm>
            <a:off x="6378575" y="1776413"/>
            <a:ext cx="354013" cy="376237"/>
          </a:xfrm>
          <a:custGeom>
            <a:avLst/>
            <a:gdLst>
              <a:gd name="T0" fmla="*/ 214887 w 257"/>
              <a:gd name="T1" fmla="*/ 37347 h 272"/>
              <a:gd name="T2" fmla="*/ 155656 w 257"/>
              <a:gd name="T3" fmla="*/ 20748 h 272"/>
              <a:gd name="T4" fmla="*/ 235550 w 257"/>
              <a:gd name="T5" fmla="*/ 42880 h 272"/>
              <a:gd name="T6" fmla="*/ 300291 w 257"/>
              <a:gd name="T7" fmla="*/ 63628 h 272"/>
              <a:gd name="T8" fmla="*/ 315443 w 257"/>
              <a:gd name="T9" fmla="*/ 42880 h 272"/>
              <a:gd name="T10" fmla="*/ 315443 w 257"/>
              <a:gd name="T11" fmla="*/ 74694 h 272"/>
              <a:gd name="T12" fmla="*/ 315443 w 257"/>
              <a:gd name="T13" fmla="*/ 96826 h 272"/>
              <a:gd name="T14" fmla="*/ 235550 w 257"/>
              <a:gd name="T15" fmla="*/ 96826 h 272"/>
              <a:gd name="T16" fmla="*/ 294781 w 257"/>
              <a:gd name="T17" fmla="*/ 193651 h 272"/>
              <a:gd name="T18" fmla="*/ 311311 w 257"/>
              <a:gd name="T19" fmla="*/ 177053 h 272"/>
              <a:gd name="T20" fmla="*/ 311311 w 257"/>
              <a:gd name="T21" fmla="*/ 203334 h 272"/>
              <a:gd name="T22" fmla="*/ 311311 w 257"/>
              <a:gd name="T23" fmla="*/ 225466 h 272"/>
              <a:gd name="T24" fmla="*/ 235550 w 257"/>
              <a:gd name="T25" fmla="*/ 225466 h 272"/>
              <a:gd name="T26" fmla="*/ 354013 w 257"/>
              <a:gd name="T27" fmla="*/ 344423 h 272"/>
              <a:gd name="T28" fmla="*/ 0 w 257"/>
              <a:gd name="T29" fmla="*/ 376237 h 272"/>
              <a:gd name="T30" fmla="*/ 90914 w 257"/>
              <a:gd name="T31" fmla="*/ 344423 h 272"/>
              <a:gd name="T32" fmla="*/ 53722 w 257"/>
              <a:gd name="T33" fmla="*/ 225466 h 272"/>
              <a:gd name="T34" fmla="*/ 48212 w 257"/>
              <a:gd name="T35" fmla="*/ 219933 h 272"/>
              <a:gd name="T36" fmla="*/ 48212 w 257"/>
              <a:gd name="T37" fmla="*/ 199184 h 272"/>
              <a:gd name="T38" fmla="*/ 64742 w 257"/>
              <a:gd name="T39" fmla="*/ 177053 h 272"/>
              <a:gd name="T40" fmla="*/ 117086 w 257"/>
              <a:gd name="T41" fmla="*/ 171520 h 272"/>
              <a:gd name="T42" fmla="*/ 48212 w 257"/>
              <a:gd name="T43" fmla="*/ 96826 h 272"/>
              <a:gd name="T44" fmla="*/ 42702 w 257"/>
              <a:gd name="T45" fmla="*/ 91293 h 272"/>
              <a:gd name="T46" fmla="*/ 42702 w 257"/>
              <a:gd name="T47" fmla="*/ 69161 h 272"/>
              <a:gd name="T48" fmla="*/ 64742 w 257"/>
              <a:gd name="T49" fmla="*/ 42880 h 272"/>
              <a:gd name="T50" fmla="*/ 117086 w 257"/>
              <a:gd name="T51" fmla="*/ 42880 h 272"/>
              <a:gd name="T52" fmla="*/ 144636 w 257"/>
              <a:gd name="T53" fmla="*/ 0 h 272"/>
              <a:gd name="T54" fmla="*/ 203867 w 257"/>
              <a:gd name="T55" fmla="*/ 0 h 272"/>
              <a:gd name="T56" fmla="*/ 214887 w 257"/>
              <a:gd name="T57" fmla="*/ 4150 h 272"/>
              <a:gd name="T58" fmla="*/ 235550 w 257"/>
              <a:gd name="T59" fmla="*/ 333357 h 272"/>
              <a:gd name="T60" fmla="*/ 117086 w 257"/>
              <a:gd name="T61" fmla="*/ 344423 h 272"/>
              <a:gd name="T62" fmla="*/ 187338 w 257"/>
              <a:gd name="T63" fmla="*/ 344423 h 272"/>
              <a:gd name="T64" fmla="*/ 235550 w 257"/>
              <a:gd name="T65" fmla="*/ 333357 h 272"/>
              <a:gd name="T66" fmla="*/ 230040 w 257"/>
              <a:gd name="T67" fmla="*/ 322291 h 272"/>
              <a:gd name="T68" fmla="*/ 128106 w 257"/>
              <a:gd name="T69" fmla="*/ 322291 h 272"/>
              <a:gd name="T70" fmla="*/ 209377 w 257"/>
              <a:gd name="T71" fmla="*/ 225466 h 272"/>
              <a:gd name="T72" fmla="*/ 122596 w 257"/>
              <a:gd name="T73" fmla="*/ 305693 h 272"/>
              <a:gd name="T74" fmla="*/ 150146 w 257"/>
              <a:gd name="T75" fmla="*/ 171520 h 272"/>
              <a:gd name="T76" fmla="*/ 209377 w 257"/>
              <a:gd name="T77" fmla="*/ 106508 h 272"/>
              <a:gd name="T78" fmla="*/ 203867 w 257"/>
              <a:gd name="T79" fmla="*/ 96826 h 272"/>
              <a:gd name="T80" fmla="*/ 144636 w 257"/>
              <a:gd name="T81" fmla="*/ 154921 h 272"/>
              <a:gd name="T82" fmla="*/ 235550 w 257"/>
              <a:gd name="T83" fmla="*/ 85760 h 272"/>
              <a:gd name="T84" fmla="*/ 305801 w 257"/>
              <a:gd name="T85" fmla="*/ 74694 h 272"/>
              <a:gd name="T86" fmla="*/ 117086 w 257"/>
              <a:gd name="T87" fmla="*/ 85760 h 272"/>
              <a:gd name="T88" fmla="*/ 59232 w 257"/>
              <a:gd name="T89" fmla="*/ 74694 h 272"/>
              <a:gd name="T90" fmla="*/ 117086 w 257"/>
              <a:gd name="T91" fmla="*/ 85760 h 272"/>
              <a:gd name="T92" fmla="*/ 209377 w 257"/>
              <a:gd name="T93" fmla="*/ 85760 h 272"/>
              <a:gd name="T94" fmla="*/ 144636 w 257"/>
              <a:gd name="T95" fmla="*/ 63628 h 272"/>
              <a:gd name="T96" fmla="*/ 235550 w 257"/>
              <a:gd name="T97" fmla="*/ 182586 h 272"/>
              <a:gd name="T98" fmla="*/ 235550 w 257"/>
              <a:gd name="T99" fmla="*/ 214400 h 272"/>
              <a:gd name="T100" fmla="*/ 300291 w 257"/>
              <a:gd name="T101" fmla="*/ 203334 h 272"/>
              <a:gd name="T102" fmla="*/ 117086 w 257"/>
              <a:gd name="T103" fmla="*/ 214400 h 272"/>
              <a:gd name="T104" fmla="*/ 117086 w 257"/>
              <a:gd name="T105" fmla="*/ 182586 h 272"/>
              <a:gd name="T106" fmla="*/ 59232 w 257"/>
              <a:gd name="T107" fmla="*/ 214400 h 272"/>
              <a:gd name="T108" fmla="*/ 144636 w 257"/>
              <a:gd name="T109" fmla="*/ 214400 h 272"/>
              <a:gd name="T110" fmla="*/ 209377 w 257"/>
              <a:gd name="T111" fmla="*/ 208867 h 272"/>
              <a:gd name="T112" fmla="*/ 209377 w 257"/>
              <a:gd name="T113" fmla="*/ 182586 h 272"/>
              <a:gd name="T114" fmla="*/ 144636 w 257"/>
              <a:gd name="T115" fmla="*/ 203334 h 272"/>
              <a:gd name="T116" fmla="*/ 144636 w 257"/>
              <a:gd name="T117" fmla="*/ 214400 h 27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7"/>
              <a:gd name="T178" fmla="*/ 0 h 272"/>
              <a:gd name="T179" fmla="*/ 257 w 257"/>
              <a:gd name="T180" fmla="*/ 272 h 27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7" h="272">
                <a:moveTo>
                  <a:pt x="105" y="27"/>
                </a:moveTo>
                <a:lnTo>
                  <a:pt x="156" y="27"/>
                </a:lnTo>
                <a:lnTo>
                  <a:pt x="144" y="15"/>
                </a:lnTo>
                <a:lnTo>
                  <a:pt x="113" y="15"/>
                </a:lnTo>
                <a:lnTo>
                  <a:pt x="105" y="27"/>
                </a:lnTo>
                <a:close/>
                <a:moveTo>
                  <a:pt x="171" y="31"/>
                </a:moveTo>
                <a:lnTo>
                  <a:pt x="171" y="31"/>
                </a:lnTo>
                <a:lnTo>
                  <a:pt x="218" y="46"/>
                </a:lnTo>
                <a:lnTo>
                  <a:pt x="218" y="31"/>
                </a:lnTo>
                <a:lnTo>
                  <a:pt x="229" y="31"/>
                </a:lnTo>
                <a:lnTo>
                  <a:pt x="229" y="50"/>
                </a:lnTo>
                <a:lnTo>
                  <a:pt x="229" y="54"/>
                </a:lnTo>
                <a:lnTo>
                  <a:pt x="229" y="66"/>
                </a:lnTo>
                <a:lnTo>
                  <a:pt x="229" y="70"/>
                </a:lnTo>
                <a:lnTo>
                  <a:pt x="226" y="70"/>
                </a:lnTo>
                <a:lnTo>
                  <a:pt x="171" y="70"/>
                </a:lnTo>
                <a:lnTo>
                  <a:pt x="171" y="124"/>
                </a:lnTo>
                <a:lnTo>
                  <a:pt x="214" y="140"/>
                </a:lnTo>
                <a:lnTo>
                  <a:pt x="214" y="128"/>
                </a:lnTo>
                <a:lnTo>
                  <a:pt x="226" y="128"/>
                </a:lnTo>
                <a:lnTo>
                  <a:pt x="226" y="144"/>
                </a:lnTo>
                <a:lnTo>
                  <a:pt x="226" y="147"/>
                </a:lnTo>
                <a:lnTo>
                  <a:pt x="226" y="159"/>
                </a:lnTo>
                <a:lnTo>
                  <a:pt x="226" y="163"/>
                </a:lnTo>
                <a:lnTo>
                  <a:pt x="222" y="163"/>
                </a:lnTo>
                <a:lnTo>
                  <a:pt x="171" y="163"/>
                </a:lnTo>
                <a:lnTo>
                  <a:pt x="191" y="249"/>
                </a:lnTo>
                <a:lnTo>
                  <a:pt x="257" y="249"/>
                </a:lnTo>
                <a:lnTo>
                  <a:pt x="257" y="272"/>
                </a:lnTo>
                <a:lnTo>
                  <a:pt x="0" y="272"/>
                </a:lnTo>
                <a:lnTo>
                  <a:pt x="0" y="249"/>
                </a:lnTo>
                <a:lnTo>
                  <a:pt x="66" y="249"/>
                </a:lnTo>
                <a:lnTo>
                  <a:pt x="85" y="163"/>
                </a:lnTo>
                <a:lnTo>
                  <a:pt x="39" y="163"/>
                </a:lnTo>
                <a:lnTo>
                  <a:pt x="35" y="163"/>
                </a:lnTo>
                <a:lnTo>
                  <a:pt x="35" y="159"/>
                </a:lnTo>
                <a:lnTo>
                  <a:pt x="35" y="147"/>
                </a:lnTo>
                <a:lnTo>
                  <a:pt x="35" y="144"/>
                </a:lnTo>
                <a:lnTo>
                  <a:pt x="35" y="128"/>
                </a:lnTo>
                <a:lnTo>
                  <a:pt x="47" y="128"/>
                </a:lnTo>
                <a:lnTo>
                  <a:pt x="47" y="140"/>
                </a:lnTo>
                <a:lnTo>
                  <a:pt x="85" y="124"/>
                </a:lnTo>
                <a:lnTo>
                  <a:pt x="85" y="70"/>
                </a:lnTo>
                <a:lnTo>
                  <a:pt x="35" y="70"/>
                </a:lnTo>
                <a:lnTo>
                  <a:pt x="31" y="70"/>
                </a:lnTo>
                <a:lnTo>
                  <a:pt x="31" y="66"/>
                </a:lnTo>
                <a:lnTo>
                  <a:pt x="31" y="54"/>
                </a:lnTo>
                <a:lnTo>
                  <a:pt x="31" y="50"/>
                </a:lnTo>
                <a:lnTo>
                  <a:pt x="31" y="31"/>
                </a:lnTo>
                <a:lnTo>
                  <a:pt x="47" y="31"/>
                </a:lnTo>
                <a:lnTo>
                  <a:pt x="47" y="46"/>
                </a:lnTo>
                <a:lnTo>
                  <a:pt x="85" y="31"/>
                </a:lnTo>
                <a:lnTo>
                  <a:pt x="105" y="3"/>
                </a:lnTo>
                <a:lnTo>
                  <a:pt x="105" y="0"/>
                </a:lnTo>
                <a:lnTo>
                  <a:pt x="109" y="0"/>
                </a:lnTo>
                <a:lnTo>
                  <a:pt x="148" y="0"/>
                </a:lnTo>
                <a:lnTo>
                  <a:pt x="152" y="0"/>
                </a:lnTo>
                <a:lnTo>
                  <a:pt x="156" y="3"/>
                </a:lnTo>
                <a:lnTo>
                  <a:pt x="171" y="31"/>
                </a:lnTo>
                <a:close/>
                <a:moveTo>
                  <a:pt x="171" y="241"/>
                </a:moveTo>
                <a:lnTo>
                  <a:pt x="85" y="241"/>
                </a:lnTo>
                <a:lnTo>
                  <a:pt x="85" y="249"/>
                </a:lnTo>
                <a:lnTo>
                  <a:pt x="120" y="249"/>
                </a:lnTo>
                <a:lnTo>
                  <a:pt x="136" y="249"/>
                </a:lnTo>
                <a:lnTo>
                  <a:pt x="171" y="249"/>
                </a:lnTo>
                <a:lnTo>
                  <a:pt x="171" y="241"/>
                </a:lnTo>
                <a:close/>
                <a:moveTo>
                  <a:pt x="93" y="233"/>
                </a:moveTo>
                <a:lnTo>
                  <a:pt x="167" y="233"/>
                </a:lnTo>
                <a:lnTo>
                  <a:pt x="156" y="171"/>
                </a:lnTo>
                <a:lnTo>
                  <a:pt x="93" y="233"/>
                </a:lnTo>
                <a:close/>
                <a:moveTo>
                  <a:pt x="89" y="221"/>
                </a:moveTo>
                <a:lnTo>
                  <a:pt x="152" y="163"/>
                </a:lnTo>
                <a:lnTo>
                  <a:pt x="101" y="163"/>
                </a:lnTo>
                <a:lnTo>
                  <a:pt x="89" y="221"/>
                </a:lnTo>
                <a:close/>
                <a:moveTo>
                  <a:pt x="152" y="77"/>
                </a:moveTo>
                <a:lnTo>
                  <a:pt x="109" y="124"/>
                </a:lnTo>
                <a:lnTo>
                  <a:pt x="152" y="124"/>
                </a:lnTo>
                <a:lnTo>
                  <a:pt x="152" y="77"/>
                </a:lnTo>
                <a:close/>
                <a:moveTo>
                  <a:pt x="105" y="112"/>
                </a:moveTo>
                <a:lnTo>
                  <a:pt x="148" y="70"/>
                </a:lnTo>
                <a:lnTo>
                  <a:pt x="105" y="70"/>
                </a:lnTo>
                <a:lnTo>
                  <a:pt x="105" y="112"/>
                </a:lnTo>
                <a:close/>
                <a:moveTo>
                  <a:pt x="171" y="38"/>
                </a:moveTo>
                <a:lnTo>
                  <a:pt x="171" y="62"/>
                </a:lnTo>
                <a:lnTo>
                  <a:pt x="222" y="62"/>
                </a:lnTo>
                <a:lnTo>
                  <a:pt x="222" y="54"/>
                </a:lnTo>
                <a:lnTo>
                  <a:pt x="171" y="38"/>
                </a:lnTo>
                <a:close/>
                <a:moveTo>
                  <a:pt x="85" y="62"/>
                </a:moveTo>
                <a:lnTo>
                  <a:pt x="85" y="38"/>
                </a:lnTo>
                <a:lnTo>
                  <a:pt x="43" y="54"/>
                </a:lnTo>
                <a:lnTo>
                  <a:pt x="43" y="62"/>
                </a:lnTo>
                <a:lnTo>
                  <a:pt x="85" y="62"/>
                </a:lnTo>
                <a:close/>
                <a:moveTo>
                  <a:pt x="105" y="62"/>
                </a:moveTo>
                <a:lnTo>
                  <a:pt x="152" y="62"/>
                </a:lnTo>
                <a:lnTo>
                  <a:pt x="152" y="46"/>
                </a:lnTo>
                <a:lnTo>
                  <a:pt x="105" y="46"/>
                </a:lnTo>
                <a:lnTo>
                  <a:pt x="105" y="62"/>
                </a:lnTo>
                <a:close/>
                <a:moveTo>
                  <a:pt x="171" y="132"/>
                </a:moveTo>
                <a:lnTo>
                  <a:pt x="171" y="147"/>
                </a:lnTo>
                <a:lnTo>
                  <a:pt x="171" y="155"/>
                </a:lnTo>
                <a:lnTo>
                  <a:pt x="218" y="155"/>
                </a:lnTo>
                <a:lnTo>
                  <a:pt x="218" y="147"/>
                </a:lnTo>
                <a:lnTo>
                  <a:pt x="171" y="132"/>
                </a:lnTo>
                <a:close/>
                <a:moveTo>
                  <a:pt x="85" y="155"/>
                </a:moveTo>
                <a:lnTo>
                  <a:pt x="85" y="147"/>
                </a:lnTo>
                <a:lnTo>
                  <a:pt x="85" y="132"/>
                </a:lnTo>
                <a:lnTo>
                  <a:pt x="43" y="147"/>
                </a:lnTo>
                <a:lnTo>
                  <a:pt x="43" y="155"/>
                </a:lnTo>
                <a:lnTo>
                  <a:pt x="85" y="155"/>
                </a:lnTo>
                <a:close/>
                <a:moveTo>
                  <a:pt x="105" y="155"/>
                </a:moveTo>
                <a:lnTo>
                  <a:pt x="152" y="155"/>
                </a:lnTo>
                <a:lnTo>
                  <a:pt x="152" y="151"/>
                </a:lnTo>
                <a:lnTo>
                  <a:pt x="152" y="147"/>
                </a:lnTo>
                <a:lnTo>
                  <a:pt x="152" y="132"/>
                </a:lnTo>
                <a:lnTo>
                  <a:pt x="105" y="132"/>
                </a:lnTo>
                <a:lnTo>
                  <a:pt x="105" y="147"/>
                </a:lnTo>
                <a:lnTo>
                  <a:pt x="105" y="151"/>
                </a:lnTo>
                <a:lnTo>
                  <a:pt x="105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5" name="任意多边形 1">
            <a:extLst>
              <a:ext uri="{FF2B5EF4-FFF2-40B4-BE49-F238E27FC236}">
                <a16:creationId xmlns:a16="http://schemas.microsoft.com/office/drawing/2014/main" id="{7B05C9F2-F636-4BCB-A410-ADEC1CC9075C}"/>
              </a:ext>
            </a:extLst>
          </p:cNvPr>
          <p:cNvSpPr>
            <a:spLocks/>
          </p:cNvSpPr>
          <p:nvPr/>
        </p:nvSpPr>
        <p:spPr bwMode="auto">
          <a:xfrm>
            <a:off x="6913563" y="1441450"/>
            <a:ext cx="1385887" cy="360363"/>
          </a:xfrm>
          <a:custGeom>
            <a:avLst/>
            <a:gdLst>
              <a:gd name="T0" fmla="*/ 0 w 1385454"/>
              <a:gd name="T1" fmla="*/ 360363 h 360218"/>
              <a:gd name="T2" fmla="*/ 124730 w 1385454"/>
              <a:gd name="T3" fmla="*/ 0 h 360218"/>
              <a:gd name="T4" fmla="*/ 1385887 w 1385454"/>
              <a:gd name="T5" fmla="*/ 13860 h 360218"/>
              <a:gd name="T6" fmla="*/ 0 60000 65536"/>
              <a:gd name="T7" fmla="*/ 0 60000 65536"/>
              <a:gd name="T8" fmla="*/ 0 60000 65536"/>
              <a:gd name="T9" fmla="*/ 0 w 1385454"/>
              <a:gd name="T10" fmla="*/ 0 h 360218"/>
              <a:gd name="T11" fmla="*/ 1385454 w 1385454"/>
              <a:gd name="T12" fmla="*/ 360218 h 360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5454" h="360218">
                <a:moveTo>
                  <a:pt x="0" y="360218"/>
                </a:moveTo>
                <a:lnTo>
                  <a:pt x="124691" y="0"/>
                </a:lnTo>
                <a:lnTo>
                  <a:pt x="1385454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216" name="任意多边形 152">
            <a:extLst>
              <a:ext uri="{FF2B5EF4-FFF2-40B4-BE49-F238E27FC236}">
                <a16:creationId xmlns:a16="http://schemas.microsoft.com/office/drawing/2014/main" id="{66525B4F-7532-4C67-A7F4-FC880C984580}"/>
              </a:ext>
            </a:extLst>
          </p:cNvPr>
          <p:cNvSpPr>
            <a:spLocks/>
          </p:cNvSpPr>
          <p:nvPr/>
        </p:nvSpPr>
        <p:spPr bwMode="auto">
          <a:xfrm flipH="1">
            <a:off x="3698875" y="1441450"/>
            <a:ext cx="1385888" cy="360363"/>
          </a:xfrm>
          <a:custGeom>
            <a:avLst/>
            <a:gdLst>
              <a:gd name="T0" fmla="*/ 0 w 1385454"/>
              <a:gd name="T1" fmla="*/ 360363 h 360218"/>
              <a:gd name="T2" fmla="*/ 124730 w 1385454"/>
              <a:gd name="T3" fmla="*/ 0 h 360218"/>
              <a:gd name="T4" fmla="*/ 1385888 w 1385454"/>
              <a:gd name="T5" fmla="*/ 13860 h 360218"/>
              <a:gd name="T6" fmla="*/ 0 60000 65536"/>
              <a:gd name="T7" fmla="*/ 0 60000 65536"/>
              <a:gd name="T8" fmla="*/ 0 60000 65536"/>
              <a:gd name="T9" fmla="*/ 0 w 1385454"/>
              <a:gd name="T10" fmla="*/ 0 h 360218"/>
              <a:gd name="T11" fmla="*/ 1385454 w 1385454"/>
              <a:gd name="T12" fmla="*/ 360218 h 360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5454" h="360218">
                <a:moveTo>
                  <a:pt x="0" y="360218"/>
                </a:moveTo>
                <a:lnTo>
                  <a:pt x="124691" y="0"/>
                </a:lnTo>
                <a:lnTo>
                  <a:pt x="1385454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217" name="任意多边形 153">
            <a:extLst>
              <a:ext uri="{FF2B5EF4-FFF2-40B4-BE49-F238E27FC236}">
                <a16:creationId xmlns:a16="http://schemas.microsoft.com/office/drawing/2014/main" id="{E30FA4AF-9F27-4AEC-BC63-A460D66E5B5E}"/>
              </a:ext>
            </a:extLst>
          </p:cNvPr>
          <p:cNvSpPr>
            <a:spLocks/>
          </p:cNvSpPr>
          <p:nvPr/>
        </p:nvSpPr>
        <p:spPr bwMode="auto">
          <a:xfrm flipV="1">
            <a:off x="6954838" y="5556250"/>
            <a:ext cx="1385887" cy="360363"/>
          </a:xfrm>
          <a:custGeom>
            <a:avLst/>
            <a:gdLst>
              <a:gd name="T0" fmla="*/ 0 w 1385454"/>
              <a:gd name="T1" fmla="*/ 360363 h 360218"/>
              <a:gd name="T2" fmla="*/ 124730 w 1385454"/>
              <a:gd name="T3" fmla="*/ 0 h 360218"/>
              <a:gd name="T4" fmla="*/ 1385887 w 1385454"/>
              <a:gd name="T5" fmla="*/ 13860 h 360218"/>
              <a:gd name="T6" fmla="*/ 0 60000 65536"/>
              <a:gd name="T7" fmla="*/ 0 60000 65536"/>
              <a:gd name="T8" fmla="*/ 0 60000 65536"/>
              <a:gd name="T9" fmla="*/ 0 w 1385454"/>
              <a:gd name="T10" fmla="*/ 0 h 360218"/>
              <a:gd name="T11" fmla="*/ 1385454 w 1385454"/>
              <a:gd name="T12" fmla="*/ 360218 h 360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5454" h="360218">
                <a:moveTo>
                  <a:pt x="0" y="360218"/>
                </a:moveTo>
                <a:lnTo>
                  <a:pt x="124691" y="0"/>
                </a:lnTo>
                <a:lnTo>
                  <a:pt x="1385454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218" name="任意多边形 154">
            <a:extLst>
              <a:ext uri="{FF2B5EF4-FFF2-40B4-BE49-F238E27FC236}">
                <a16:creationId xmlns:a16="http://schemas.microsoft.com/office/drawing/2014/main" id="{0B73B949-668D-4DF3-85E7-67BBBF69E7CA}"/>
              </a:ext>
            </a:extLst>
          </p:cNvPr>
          <p:cNvSpPr>
            <a:spLocks/>
          </p:cNvSpPr>
          <p:nvPr/>
        </p:nvSpPr>
        <p:spPr bwMode="auto">
          <a:xfrm flipH="1" flipV="1">
            <a:off x="3740150" y="5556250"/>
            <a:ext cx="1385888" cy="360363"/>
          </a:xfrm>
          <a:custGeom>
            <a:avLst/>
            <a:gdLst>
              <a:gd name="T0" fmla="*/ 0 w 1385454"/>
              <a:gd name="T1" fmla="*/ 360363 h 360218"/>
              <a:gd name="T2" fmla="*/ 124730 w 1385454"/>
              <a:gd name="T3" fmla="*/ 0 h 360218"/>
              <a:gd name="T4" fmla="*/ 1385888 w 1385454"/>
              <a:gd name="T5" fmla="*/ 13860 h 360218"/>
              <a:gd name="T6" fmla="*/ 0 60000 65536"/>
              <a:gd name="T7" fmla="*/ 0 60000 65536"/>
              <a:gd name="T8" fmla="*/ 0 60000 65536"/>
              <a:gd name="T9" fmla="*/ 0 w 1385454"/>
              <a:gd name="T10" fmla="*/ 0 h 360218"/>
              <a:gd name="T11" fmla="*/ 1385454 w 1385454"/>
              <a:gd name="T12" fmla="*/ 360218 h 360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5454" h="360218">
                <a:moveTo>
                  <a:pt x="0" y="360218"/>
                </a:moveTo>
                <a:lnTo>
                  <a:pt x="124691" y="0"/>
                </a:lnTo>
                <a:lnTo>
                  <a:pt x="1385454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219" name="任意多边形 155">
            <a:extLst>
              <a:ext uri="{FF2B5EF4-FFF2-40B4-BE49-F238E27FC236}">
                <a16:creationId xmlns:a16="http://schemas.microsoft.com/office/drawing/2014/main" id="{E7713BD1-B6E3-4758-A039-98CCDDB02148}"/>
              </a:ext>
            </a:extLst>
          </p:cNvPr>
          <p:cNvSpPr>
            <a:spLocks/>
          </p:cNvSpPr>
          <p:nvPr/>
        </p:nvSpPr>
        <p:spPr bwMode="auto">
          <a:xfrm flipV="1">
            <a:off x="7786688" y="2687638"/>
            <a:ext cx="755650" cy="14287"/>
          </a:xfrm>
          <a:custGeom>
            <a:avLst/>
            <a:gdLst>
              <a:gd name="T0" fmla="*/ 0 w 1260763"/>
              <a:gd name="T1" fmla="*/ 0 h 13854"/>
              <a:gd name="T2" fmla="*/ 755650 w 1260763"/>
              <a:gd name="T3" fmla="*/ 14287 h 13854"/>
              <a:gd name="T4" fmla="*/ 0 60000 65536"/>
              <a:gd name="T5" fmla="*/ 0 60000 65536"/>
              <a:gd name="T6" fmla="*/ 0 w 1260763"/>
              <a:gd name="T7" fmla="*/ 0 h 13854"/>
              <a:gd name="T8" fmla="*/ 1260763 w 1260763"/>
              <a:gd name="T9" fmla="*/ 13854 h 13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0763" h="13854">
                <a:moveTo>
                  <a:pt x="0" y="0"/>
                </a:moveTo>
                <a:lnTo>
                  <a:pt x="1260763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220" name="任意多边形 157">
            <a:extLst>
              <a:ext uri="{FF2B5EF4-FFF2-40B4-BE49-F238E27FC236}">
                <a16:creationId xmlns:a16="http://schemas.microsoft.com/office/drawing/2014/main" id="{370AB25D-BD85-4B62-987B-3E2C84597B03}"/>
              </a:ext>
            </a:extLst>
          </p:cNvPr>
          <p:cNvSpPr>
            <a:spLocks/>
          </p:cNvSpPr>
          <p:nvPr/>
        </p:nvSpPr>
        <p:spPr bwMode="auto">
          <a:xfrm flipV="1">
            <a:off x="3560763" y="2687638"/>
            <a:ext cx="755650" cy="14287"/>
          </a:xfrm>
          <a:custGeom>
            <a:avLst/>
            <a:gdLst>
              <a:gd name="T0" fmla="*/ 0 w 1260763"/>
              <a:gd name="T1" fmla="*/ 0 h 13854"/>
              <a:gd name="T2" fmla="*/ 755650 w 1260763"/>
              <a:gd name="T3" fmla="*/ 14287 h 13854"/>
              <a:gd name="T4" fmla="*/ 0 60000 65536"/>
              <a:gd name="T5" fmla="*/ 0 60000 65536"/>
              <a:gd name="T6" fmla="*/ 0 w 1260763"/>
              <a:gd name="T7" fmla="*/ 0 h 13854"/>
              <a:gd name="T8" fmla="*/ 1260763 w 1260763"/>
              <a:gd name="T9" fmla="*/ 13854 h 13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0763" h="13854">
                <a:moveTo>
                  <a:pt x="0" y="0"/>
                </a:moveTo>
                <a:lnTo>
                  <a:pt x="1260763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221" name="任意多边形 158">
            <a:extLst>
              <a:ext uri="{FF2B5EF4-FFF2-40B4-BE49-F238E27FC236}">
                <a16:creationId xmlns:a16="http://schemas.microsoft.com/office/drawing/2014/main" id="{80550FB7-14BC-48E4-8F5E-A54CE13E1FF2}"/>
              </a:ext>
            </a:extLst>
          </p:cNvPr>
          <p:cNvSpPr>
            <a:spLocks/>
          </p:cNvSpPr>
          <p:nvPr/>
        </p:nvSpPr>
        <p:spPr bwMode="auto">
          <a:xfrm flipV="1">
            <a:off x="7799388" y="4087813"/>
            <a:ext cx="757237" cy="12700"/>
          </a:xfrm>
          <a:custGeom>
            <a:avLst/>
            <a:gdLst>
              <a:gd name="T0" fmla="*/ 0 w 1260763"/>
              <a:gd name="T1" fmla="*/ 0 h 13854"/>
              <a:gd name="T2" fmla="*/ 757237 w 1260763"/>
              <a:gd name="T3" fmla="*/ 12700 h 13854"/>
              <a:gd name="T4" fmla="*/ 0 60000 65536"/>
              <a:gd name="T5" fmla="*/ 0 60000 65536"/>
              <a:gd name="T6" fmla="*/ 0 w 1260763"/>
              <a:gd name="T7" fmla="*/ 0 h 13854"/>
              <a:gd name="T8" fmla="*/ 1260763 w 1260763"/>
              <a:gd name="T9" fmla="*/ 13854 h 13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0763" h="13854">
                <a:moveTo>
                  <a:pt x="0" y="0"/>
                </a:moveTo>
                <a:lnTo>
                  <a:pt x="1260763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222" name="任意多边形 159">
            <a:extLst>
              <a:ext uri="{FF2B5EF4-FFF2-40B4-BE49-F238E27FC236}">
                <a16:creationId xmlns:a16="http://schemas.microsoft.com/office/drawing/2014/main" id="{76482812-1FEC-4CCF-9573-35ED5ECC4647}"/>
              </a:ext>
            </a:extLst>
          </p:cNvPr>
          <p:cNvSpPr>
            <a:spLocks/>
          </p:cNvSpPr>
          <p:nvPr/>
        </p:nvSpPr>
        <p:spPr bwMode="auto">
          <a:xfrm flipV="1">
            <a:off x="3575050" y="4087813"/>
            <a:ext cx="755650" cy="12700"/>
          </a:xfrm>
          <a:custGeom>
            <a:avLst/>
            <a:gdLst>
              <a:gd name="T0" fmla="*/ 0 w 1260763"/>
              <a:gd name="T1" fmla="*/ 0 h 13854"/>
              <a:gd name="T2" fmla="*/ 755650 w 1260763"/>
              <a:gd name="T3" fmla="*/ 12700 h 13854"/>
              <a:gd name="T4" fmla="*/ 0 60000 65536"/>
              <a:gd name="T5" fmla="*/ 0 60000 65536"/>
              <a:gd name="T6" fmla="*/ 0 w 1260763"/>
              <a:gd name="T7" fmla="*/ 0 h 13854"/>
              <a:gd name="T8" fmla="*/ 1260763 w 1260763"/>
              <a:gd name="T9" fmla="*/ 13854 h 13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0763" h="13854">
                <a:moveTo>
                  <a:pt x="0" y="0"/>
                </a:moveTo>
                <a:lnTo>
                  <a:pt x="1260763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6" name="文本框 2">
            <a:extLst>
              <a:ext uri="{FF2B5EF4-FFF2-40B4-BE49-F238E27FC236}">
                <a16:creationId xmlns:a16="http://schemas.microsoft.com/office/drawing/2014/main" id="{921D1CE6-45E6-4B5D-BFD0-3AA2E513C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63674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6">
            <a:extLst>
              <a:ext uri="{FF2B5EF4-FFF2-40B4-BE49-F238E27FC236}">
                <a16:creationId xmlns:a16="http://schemas.microsoft.com/office/drawing/2014/main" id="{558FCB03-9CEF-4EA3-81FA-8EDE6C2E1B9C}"/>
              </a:ext>
            </a:extLst>
          </p:cNvPr>
          <p:cNvGrpSpPr>
            <a:grpSpLocks/>
          </p:cNvGrpSpPr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8230" name="Rectangle 6">
              <a:extLst>
                <a:ext uri="{FF2B5EF4-FFF2-40B4-BE49-F238E27FC236}">
                  <a16:creationId xmlns:a16="http://schemas.microsoft.com/office/drawing/2014/main" id="{6DB34E41-62F9-475B-9910-D500D70A1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8231" name="Freeform 8">
              <a:extLst>
                <a:ext uri="{FF2B5EF4-FFF2-40B4-BE49-F238E27FC236}">
                  <a16:creationId xmlns:a16="http://schemas.microsoft.com/office/drawing/2014/main" id="{25DE337C-3731-40A7-B2B6-E28865096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5" name="Rectangle 6">
            <a:extLst>
              <a:ext uri="{FF2B5EF4-FFF2-40B4-BE49-F238E27FC236}">
                <a16:creationId xmlns:a16="http://schemas.microsoft.com/office/drawing/2014/main" id="{81806418-00B7-4108-A9D7-8B483468F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8196" name="Freeform 7">
            <a:extLst>
              <a:ext uri="{FF2B5EF4-FFF2-40B4-BE49-F238E27FC236}">
                <a16:creationId xmlns:a16="http://schemas.microsoft.com/office/drawing/2014/main" id="{73A10AE0-6EDC-4A3C-AB47-818C8B398C82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7" name="文本框 11">
            <a:extLst>
              <a:ext uri="{FF2B5EF4-FFF2-40B4-BE49-F238E27FC236}">
                <a16:creationId xmlns:a16="http://schemas.microsoft.com/office/drawing/2014/main" id="{E4CA7C67-2C4A-4811-9364-D6CB15BA6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356" y="92402"/>
            <a:ext cx="51391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Third, product introduction</a:t>
            </a:r>
          </a:p>
        </p:txBody>
      </p:sp>
      <p:pic>
        <p:nvPicPr>
          <p:cNvPr id="8198" name="图片 2">
            <a:extLst>
              <a:ext uri="{FF2B5EF4-FFF2-40B4-BE49-F238E27FC236}">
                <a16:creationId xmlns:a16="http://schemas.microsoft.com/office/drawing/2014/main" id="{6F5F1514-C1FE-45B3-858D-8E9D4554B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60500"/>
            <a:ext cx="5969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组合 22">
            <a:extLst>
              <a:ext uri="{FF2B5EF4-FFF2-40B4-BE49-F238E27FC236}">
                <a16:creationId xmlns:a16="http://schemas.microsoft.com/office/drawing/2014/main" id="{F9D50ADF-EE06-4FC2-A0F4-51FA78348D42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1417638"/>
            <a:ext cx="4732337" cy="827087"/>
            <a:chOff x="0" y="0"/>
            <a:chExt cx="4731308" cy="827153"/>
          </a:xfrm>
        </p:grpSpPr>
        <p:sp>
          <p:nvSpPr>
            <p:cNvPr id="8225" name="矩形 10">
              <a:extLst>
                <a:ext uri="{FF2B5EF4-FFF2-40B4-BE49-F238E27FC236}">
                  <a16:creationId xmlns:a16="http://schemas.microsoft.com/office/drawing/2014/main" id="{EEDAA323-7799-4B44-90FD-C53B9ADE9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text, a detailed description of which is added here;</a:t>
              </a:r>
            </a:p>
          </p:txBody>
        </p:sp>
        <p:grpSp>
          <p:nvGrpSpPr>
            <p:cNvPr id="8226" name="组合 20">
              <a:extLst>
                <a:ext uri="{FF2B5EF4-FFF2-40B4-BE49-F238E27FC236}">
                  <a16:creationId xmlns:a16="http://schemas.microsoft.com/office/drawing/2014/main" id="{5F3B916B-CC35-4392-B925-4824FB685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8228" name="圆角矩形 9">
                <a:extLst>
                  <a:ext uri="{FF2B5EF4-FFF2-40B4-BE49-F238E27FC236}">
                    <a16:creationId xmlns:a16="http://schemas.microsoft.com/office/drawing/2014/main" id="{8B8DF505-FFAE-45EA-8CE4-FC9499DE8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4" cy="625069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29" name="文本框 1">
                <a:extLst>
                  <a:ext uri="{FF2B5EF4-FFF2-40B4-BE49-F238E27FC236}">
                    <a16:creationId xmlns:a16="http://schemas.microsoft.com/office/drawing/2014/main" id="{940F511A-F584-421B-B266-D9F5429648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1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27" name="文本框 21">
              <a:extLst>
                <a:ext uri="{FF2B5EF4-FFF2-40B4-BE49-F238E27FC236}">
                  <a16:creationId xmlns:a16="http://schemas.microsoft.com/office/drawing/2014/main" id="{71C541A9-7F9D-4162-9CCE-E84CAE272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757" y="0"/>
              <a:ext cx="36175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2000" b="1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00" name="组合 23">
            <a:extLst>
              <a:ext uri="{FF2B5EF4-FFF2-40B4-BE49-F238E27FC236}">
                <a16:creationId xmlns:a16="http://schemas.microsoft.com/office/drawing/2014/main" id="{32469489-6C79-4A1E-8064-471868E24ABA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2368550"/>
            <a:ext cx="4732337" cy="827088"/>
            <a:chOff x="0" y="0"/>
            <a:chExt cx="4731308" cy="827153"/>
          </a:xfrm>
        </p:grpSpPr>
        <p:sp>
          <p:nvSpPr>
            <p:cNvPr id="8220" name="矩形 24">
              <a:extLst>
                <a:ext uri="{FF2B5EF4-FFF2-40B4-BE49-F238E27FC236}">
                  <a16:creationId xmlns:a16="http://schemas.microsoft.com/office/drawing/2014/main" id="{C3991F87-788A-4A8D-AD0B-6B4C3FA75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text, a detailed description of which is added here;</a:t>
              </a:r>
            </a:p>
          </p:txBody>
        </p:sp>
        <p:grpSp>
          <p:nvGrpSpPr>
            <p:cNvPr id="8221" name="组合 25">
              <a:extLst>
                <a:ext uri="{FF2B5EF4-FFF2-40B4-BE49-F238E27FC236}">
                  <a16:creationId xmlns:a16="http://schemas.microsoft.com/office/drawing/2014/main" id="{E3048D40-1E22-4949-BE3A-0C23562C1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8223" name="圆角矩形 27">
                <a:extLst>
                  <a:ext uri="{FF2B5EF4-FFF2-40B4-BE49-F238E27FC236}">
                    <a16:creationId xmlns:a16="http://schemas.microsoft.com/office/drawing/2014/main" id="{0F04AA59-4230-4257-BFFD-88E10A468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4" cy="625070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24" name="文本框 28">
                <a:extLst>
                  <a:ext uri="{FF2B5EF4-FFF2-40B4-BE49-F238E27FC236}">
                    <a16:creationId xmlns:a16="http://schemas.microsoft.com/office/drawing/2014/main" id="{A1528A75-FD2C-428B-A887-87A17F000D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2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22" name="文本框 26">
              <a:extLst>
                <a:ext uri="{FF2B5EF4-FFF2-40B4-BE49-F238E27FC236}">
                  <a16:creationId xmlns:a16="http://schemas.microsoft.com/office/drawing/2014/main" id="{718A3043-544F-450A-AB5E-1C593E731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758" y="0"/>
              <a:ext cx="36175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2000" b="1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01" name="组合 29">
            <a:extLst>
              <a:ext uri="{FF2B5EF4-FFF2-40B4-BE49-F238E27FC236}">
                <a16:creationId xmlns:a16="http://schemas.microsoft.com/office/drawing/2014/main" id="{E8BEB6CE-DA2E-4DAB-9825-151B2E569129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3317875"/>
            <a:ext cx="4732337" cy="828675"/>
            <a:chOff x="0" y="0"/>
            <a:chExt cx="4731308" cy="827153"/>
          </a:xfrm>
        </p:grpSpPr>
        <p:sp>
          <p:nvSpPr>
            <p:cNvPr id="8215" name="矩形 30">
              <a:extLst>
                <a:ext uri="{FF2B5EF4-FFF2-40B4-BE49-F238E27FC236}">
                  <a16:creationId xmlns:a16="http://schemas.microsoft.com/office/drawing/2014/main" id="{41CFAE26-5960-49BB-93C8-8C9D1081A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04" y="366039"/>
              <a:ext cx="4002804" cy="46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text, a detailed description of which is added here;</a:t>
              </a:r>
            </a:p>
          </p:txBody>
        </p:sp>
        <p:grpSp>
          <p:nvGrpSpPr>
            <p:cNvPr id="8216" name="组合 31">
              <a:extLst>
                <a:ext uri="{FF2B5EF4-FFF2-40B4-BE49-F238E27FC236}">
                  <a16:creationId xmlns:a16="http://schemas.microsoft.com/office/drawing/2014/main" id="{E0C54E07-81A9-4D36-9457-EFD20D4372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8218" name="圆角矩形 33">
                <a:extLst>
                  <a:ext uri="{FF2B5EF4-FFF2-40B4-BE49-F238E27FC236}">
                    <a16:creationId xmlns:a16="http://schemas.microsoft.com/office/drawing/2014/main" id="{3E0C3DD1-E904-422E-8A63-BB1A193D0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1"/>
                <a:ext cx="624884" cy="625413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19" name="文本框 34">
                <a:extLst>
                  <a:ext uri="{FF2B5EF4-FFF2-40B4-BE49-F238E27FC236}">
                    <a16:creationId xmlns:a16="http://schemas.microsoft.com/office/drawing/2014/main" id="{282E0A78-6AF1-425D-9CF9-FD22D3CF5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3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17" name="文本框 32">
              <a:extLst>
                <a:ext uri="{FF2B5EF4-FFF2-40B4-BE49-F238E27FC236}">
                  <a16:creationId xmlns:a16="http://schemas.microsoft.com/office/drawing/2014/main" id="{8642C99B-0890-4870-BB41-0717C31AC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757" y="0"/>
              <a:ext cx="37236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2000" b="1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02" name="组合 35">
            <a:extLst>
              <a:ext uri="{FF2B5EF4-FFF2-40B4-BE49-F238E27FC236}">
                <a16:creationId xmlns:a16="http://schemas.microsoft.com/office/drawing/2014/main" id="{050BE1D2-D16E-4154-8392-116959050C8E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4268788"/>
            <a:ext cx="4732337" cy="827087"/>
            <a:chOff x="0" y="0"/>
            <a:chExt cx="4731308" cy="827153"/>
          </a:xfrm>
        </p:grpSpPr>
        <p:sp>
          <p:nvSpPr>
            <p:cNvPr id="8210" name="矩形 36">
              <a:extLst>
                <a:ext uri="{FF2B5EF4-FFF2-40B4-BE49-F238E27FC236}">
                  <a16:creationId xmlns:a16="http://schemas.microsoft.com/office/drawing/2014/main" id="{12A8AFA3-F68D-4852-9C7E-1934850AE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text, a detailed description of which is added here;</a:t>
              </a:r>
            </a:p>
          </p:txBody>
        </p:sp>
        <p:grpSp>
          <p:nvGrpSpPr>
            <p:cNvPr id="8211" name="组合 37">
              <a:extLst>
                <a:ext uri="{FF2B5EF4-FFF2-40B4-BE49-F238E27FC236}">
                  <a16:creationId xmlns:a16="http://schemas.microsoft.com/office/drawing/2014/main" id="{223804A9-88B1-451A-8F5E-F7ECE0D7F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8213" name="圆角矩形 39">
                <a:extLst>
                  <a:ext uri="{FF2B5EF4-FFF2-40B4-BE49-F238E27FC236}">
                    <a16:creationId xmlns:a16="http://schemas.microsoft.com/office/drawing/2014/main" id="{B76960F7-1144-47F9-A62E-B21455937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4" cy="625069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14" name="文本框 40">
                <a:extLst>
                  <a:ext uri="{FF2B5EF4-FFF2-40B4-BE49-F238E27FC236}">
                    <a16:creationId xmlns:a16="http://schemas.microsoft.com/office/drawing/2014/main" id="{54EC66F0-B699-4FD4-BD1E-0F38269DD6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4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12" name="文本框 38">
              <a:extLst>
                <a:ext uri="{FF2B5EF4-FFF2-40B4-BE49-F238E27FC236}">
                  <a16:creationId xmlns:a16="http://schemas.microsoft.com/office/drawing/2014/main" id="{A4EFF513-2C2E-457F-8F22-E9F1ECA6A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758" y="0"/>
              <a:ext cx="35359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2000" b="1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03" name="组合 41">
            <a:extLst>
              <a:ext uri="{FF2B5EF4-FFF2-40B4-BE49-F238E27FC236}">
                <a16:creationId xmlns:a16="http://schemas.microsoft.com/office/drawing/2014/main" id="{E0A849E5-4245-4F4E-9453-EF1B8ED9107A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5219700"/>
            <a:ext cx="4732337" cy="827088"/>
            <a:chOff x="0" y="0"/>
            <a:chExt cx="4731308" cy="827153"/>
          </a:xfrm>
        </p:grpSpPr>
        <p:sp>
          <p:nvSpPr>
            <p:cNvPr id="8205" name="矩形 42">
              <a:extLst>
                <a:ext uri="{FF2B5EF4-FFF2-40B4-BE49-F238E27FC236}">
                  <a16:creationId xmlns:a16="http://schemas.microsoft.com/office/drawing/2014/main" id="{EC737B3F-0886-46B5-AD3C-556511D4E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text, a detailed description of which is added here;</a:t>
              </a:r>
            </a:p>
          </p:txBody>
        </p:sp>
        <p:grpSp>
          <p:nvGrpSpPr>
            <p:cNvPr id="8206" name="组合 43">
              <a:extLst>
                <a:ext uri="{FF2B5EF4-FFF2-40B4-BE49-F238E27FC236}">
                  <a16:creationId xmlns:a16="http://schemas.microsoft.com/office/drawing/2014/main" id="{D456DDA9-1B08-4C24-A1FC-5186325D50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8208" name="圆角矩形 45">
                <a:extLst>
                  <a:ext uri="{FF2B5EF4-FFF2-40B4-BE49-F238E27FC236}">
                    <a16:creationId xmlns:a16="http://schemas.microsoft.com/office/drawing/2014/main" id="{9E918D44-273F-4526-A7EF-C4EF1DF7D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4" cy="625070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09" name="文本框 46">
                <a:extLst>
                  <a:ext uri="{FF2B5EF4-FFF2-40B4-BE49-F238E27FC236}">
                    <a16:creationId xmlns:a16="http://schemas.microsoft.com/office/drawing/2014/main" id="{90E3FE19-B0AC-4C60-B1E7-8506CD5C9F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5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07" name="文本框 44">
              <a:extLst>
                <a:ext uri="{FF2B5EF4-FFF2-40B4-BE49-F238E27FC236}">
                  <a16:creationId xmlns:a16="http://schemas.microsoft.com/office/drawing/2014/main" id="{CE7A4A02-3904-4E6B-BD7A-261A57072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758" y="0"/>
              <a:ext cx="34298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2000" b="1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04" name="矩形 47">
            <a:extLst>
              <a:ext uri="{FF2B5EF4-FFF2-40B4-BE49-F238E27FC236}">
                <a16:creationId xmlns:a16="http://schemas.microsoft.com/office/drawing/2014/main" id="{2239486B-90BE-4C0F-B3F0-9FDEF26CB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1731963"/>
            <a:ext cx="4710113" cy="2687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文本框 2">
            <a:extLst>
              <a:ext uri="{FF2B5EF4-FFF2-40B4-BE49-F238E27FC236}">
                <a16:creationId xmlns:a16="http://schemas.microsoft.com/office/drawing/2014/main" id="{69573A93-F927-4017-930E-CEDA0BF2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63674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">
            <a:extLst>
              <a:ext uri="{FF2B5EF4-FFF2-40B4-BE49-F238E27FC236}">
                <a16:creationId xmlns:a16="http://schemas.microsoft.com/office/drawing/2014/main" id="{14938BB2-30C5-4B11-A73E-8DFCEBE5C58D}"/>
              </a:ext>
            </a:extLst>
          </p:cNvPr>
          <p:cNvGrpSpPr>
            <a:grpSpLocks/>
          </p:cNvGrpSpPr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9300" name="Rectangle 6">
              <a:extLst>
                <a:ext uri="{FF2B5EF4-FFF2-40B4-BE49-F238E27FC236}">
                  <a16:creationId xmlns:a16="http://schemas.microsoft.com/office/drawing/2014/main" id="{08589320-BD96-41EC-9701-F20B42100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9301" name="Freeform 8">
              <a:extLst>
                <a:ext uri="{FF2B5EF4-FFF2-40B4-BE49-F238E27FC236}">
                  <a16:creationId xmlns:a16="http://schemas.microsoft.com/office/drawing/2014/main" id="{0388FB74-A7B6-4D07-B5BD-51370E079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19" name="Rectangle 6">
            <a:extLst>
              <a:ext uri="{FF2B5EF4-FFF2-40B4-BE49-F238E27FC236}">
                <a16:creationId xmlns:a16="http://schemas.microsoft.com/office/drawing/2014/main" id="{16F00908-22CD-46F5-9BF6-E5CA42D99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9220" name="Freeform 7">
            <a:extLst>
              <a:ext uri="{FF2B5EF4-FFF2-40B4-BE49-F238E27FC236}">
                <a16:creationId xmlns:a16="http://schemas.microsoft.com/office/drawing/2014/main" id="{DAF72A9A-4270-4CAE-93D7-2B670033FE6A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文本框 11">
            <a:extLst>
              <a:ext uri="{FF2B5EF4-FFF2-40B4-BE49-F238E27FC236}">
                <a16:creationId xmlns:a16="http://schemas.microsoft.com/office/drawing/2014/main" id="{6033D935-41B6-431D-8990-40A4635BF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767" y="53043"/>
            <a:ext cx="4766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Third, process innovation</a:t>
            </a:r>
          </a:p>
        </p:txBody>
      </p:sp>
      <p:grpSp>
        <p:nvGrpSpPr>
          <p:cNvPr id="9222" name="Group 11">
            <a:extLst>
              <a:ext uri="{FF2B5EF4-FFF2-40B4-BE49-F238E27FC236}">
                <a16:creationId xmlns:a16="http://schemas.microsoft.com/office/drawing/2014/main" id="{700B9A75-ADA1-470F-BE46-A4ECCA8EA9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84888" y="1273175"/>
            <a:ext cx="5507037" cy="4691063"/>
            <a:chOff x="0" y="0"/>
            <a:chExt cx="4524375" cy="3943350"/>
          </a:xfrm>
        </p:grpSpPr>
        <p:sp>
          <p:nvSpPr>
            <p:cNvPr id="9263" name="Freeform 6">
              <a:extLst>
                <a:ext uri="{FF2B5EF4-FFF2-40B4-BE49-F238E27FC236}">
                  <a16:creationId xmlns:a16="http://schemas.microsoft.com/office/drawing/2014/main" id="{40B6ABA5-269C-45D7-8FDE-76BB5E6E7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707" y="3086622"/>
              <a:ext cx="2167631" cy="741964"/>
            </a:xfrm>
            <a:custGeom>
              <a:avLst/>
              <a:gdLst>
                <a:gd name="T0" fmla="*/ 1913736 w 1366"/>
                <a:gd name="T1" fmla="*/ 0 h 468"/>
                <a:gd name="T2" fmla="*/ 0 w 1366"/>
                <a:gd name="T3" fmla="*/ 0 h 468"/>
                <a:gd name="T4" fmla="*/ 0 w 1366"/>
                <a:gd name="T5" fmla="*/ 741964 h 468"/>
                <a:gd name="T6" fmla="*/ 1913736 w 1366"/>
                <a:gd name="T7" fmla="*/ 741964 h 468"/>
                <a:gd name="T8" fmla="*/ 2167631 w 1366"/>
                <a:gd name="T9" fmla="*/ 372567 h 468"/>
                <a:gd name="T10" fmla="*/ 1913736 w 1366"/>
                <a:gd name="T11" fmla="*/ 0 h 4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6"/>
                <a:gd name="T19" fmla="*/ 0 h 468"/>
                <a:gd name="T20" fmla="*/ 1366 w 1366"/>
                <a:gd name="T21" fmla="*/ 468 h 4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6" h="468">
                  <a:moveTo>
                    <a:pt x="1206" y="0"/>
                  </a:moveTo>
                  <a:lnTo>
                    <a:pt x="0" y="0"/>
                  </a:lnTo>
                  <a:lnTo>
                    <a:pt x="0" y="468"/>
                  </a:lnTo>
                  <a:lnTo>
                    <a:pt x="1206" y="468"/>
                  </a:lnTo>
                  <a:lnTo>
                    <a:pt x="1366" y="235"/>
                  </a:lnTo>
                  <a:lnTo>
                    <a:pt x="1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4" name="Freeform 7">
              <a:extLst>
                <a:ext uri="{FF2B5EF4-FFF2-40B4-BE49-F238E27FC236}">
                  <a16:creationId xmlns:a16="http://schemas.microsoft.com/office/drawing/2014/main" id="{46265FE6-FF60-43B8-AA63-7A200F63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775" y="2969189"/>
              <a:ext cx="1998081" cy="716608"/>
            </a:xfrm>
            <a:custGeom>
              <a:avLst/>
              <a:gdLst>
                <a:gd name="T0" fmla="*/ 1743953 w 1258"/>
                <a:gd name="T1" fmla="*/ 0 h 468"/>
                <a:gd name="T2" fmla="*/ 198537 w 1258"/>
                <a:gd name="T3" fmla="*/ 0 h 468"/>
                <a:gd name="T4" fmla="*/ 152477 w 1258"/>
                <a:gd name="T5" fmla="*/ 18375 h 468"/>
                <a:gd name="T6" fmla="*/ 152477 w 1258"/>
                <a:gd name="T7" fmla="*/ 598705 h 468"/>
                <a:gd name="T8" fmla="*/ 152477 w 1258"/>
                <a:gd name="T9" fmla="*/ 598705 h 468"/>
                <a:gd name="T10" fmla="*/ 150888 w 1258"/>
                <a:gd name="T11" fmla="*/ 598705 h 468"/>
                <a:gd name="T12" fmla="*/ 0 w 1258"/>
                <a:gd name="T13" fmla="*/ 716608 h 468"/>
                <a:gd name="T14" fmla="*/ 1743953 w 1258"/>
                <a:gd name="T15" fmla="*/ 716608 h 468"/>
                <a:gd name="T16" fmla="*/ 1998081 w 1258"/>
                <a:gd name="T17" fmla="*/ 359835 h 468"/>
                <a:gd name="T18" fmla="*/ 1743953 w 1258"/>
                <a:gd name="T19" fmla="*/ 0 h 4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8"/>
                <a:gd name="T31" fmla="*/ 0 h 468"/>
                <a:gd name="T32" fmla="*/ 1258 w 1258"/>
                <a:gd name="T33" fmla="*/ 468 h 4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8" h="468">
                  <a:moveTo>
                    <a:pt x="1098" y="0"/>
                  </a:moveTo>
                  <a:lnTo>
                    <a:pt x="125" y="0"/>
                  </a:lnTo>
                  <a:lnTo>
                    <a:pt x="96" y="12"/>
                  </a:lnTo>
                  <a:lnTo>
                    <a:pt x="96" y="391"/>
                  </a:lnTo>
                  <a:lnTo>
                    <a:pt x="95" y="391"/>
                  </a:lnTo>
                  <a:lnTo>
                    <a:pt x="0" y="468"/>
                  </a:lnTo>
                  <a:lnTo>
                    <a:pt x="1098" y="468"/>
                  </a:lnTo>
                  <a:lnTo>
                    <a:pt x="1258" y="235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5" name="Freeform 8">
              <a:extLst>
                <a:ext uri="{FF2B5EF4-FFF2-40B4-BE49-F238E27FC236}">
                  <a16:creationId xmlns:a16="http://schemas.microsoft.com/office/drawing/2014/main" id="{C51E9A65-8A9D-4D73-980A-302C48602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560" y="3086622"/>
              <a:ext cx="1996777" cy="741964"/>
            </a:xfrm>
            <a:custGeom>
              <a:avLst/>
              <a:gdLst>
                <a:gd name="T0" fmla="*/ 1742815 w 1258"/>
                <a:gd name="T1" fmla="*/ 0 h 468"/>
                <a:gd name="T2" fmla="*/ 198408 w 1258"/>
                <a:gd name="T3" fmla="*/ 0 h 468"/>
                <a:gd name="T4" fmla="*/ 152377 w 1258"/>
                <a:gd name="T5" fmla="*/ 19025 h 468"/>
                <a:gd name="T6" fmla="*/ 152377 w 1258"/>
                <a:gd name="T7" fmla="*/ 619889 h 468"/>
                <a:gd name="T8" fmla="*/ 152377 w 1258"/>
                <a:gd name="T9" fmla="*/ 619889 h 468"/>
                <a:gd name="T10" fmla="*/ 150790 w 1258"/>
                <a:gd name="T11" fmla="*/ 619889 h 468"/>
                <a:gd name="T12" fmla="*/ 0 w 1258"/>
                <a:gd name="T13" fmla="*/ 741964 h 468"/>
                <a:gd name="T14" fmla="*/ 1742815 w 1258"/>
                <a:gd name="T15" fmla="*/ 741964 h 468"/>
                <a:gd name="T16" fmla="*/ 1996777 w 1258"/>
                <a:gd name="T17" fmla="*/ 372567 h 468"/>
                <a:gd name="T18" fmla="*/ 1742815 w 1258"/>
                <a:gd name="T19" fmla="*/ 0 h 4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8"/>
                <a:gd name="T31" fmla="*/ 0 h 468"/>
                <a:gd name="T32" fmla="*/ 1258 w 1258"/>
                <a:gd name="T33" fmla="*/ 468 h 4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8" h="468">
                  <a:moveTo>
                    <a:pt x="1098" y="0"/>
                  </a:moveTo>
                  <a:lnTo>
                    <a:pt x="125" y="0"/>
                  </a:lnTo>
                  <a:lnTo>
                    <a:pt x="96" y="12"/>
                  </a:lnTo>
                  <a:lnTo>
                    <a:pt x="96" y="391"/>
                  </a:lnTo>
                  <a:lnTo>
                    <a:pt x="95" y="391"/>
                  </a:lnTo>
                  <a:lnTo>
                    <a:pt x="0" y="468"/>
                  </a:lnTo>
                  <a:lnTo>
                    <a:pt x="1098" y="468"/>
                  </a:lnTo>
                  <a:lnTo>
                    <a:pt x="1258" y="235"/>
                  </a:lnTo>
                  <a:lnTo>
                    <a:pt x="10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6" name="Freeform 10">
              <a:extLst>
                <a:ext uri="{FF2B5EF4-FFF2-40B4-BE49-F238E27FC236}">
                  <a16:creationId xmlns:a16="http://schemas.microsoft.com/office/drawing/2014/main" id="{106F3364-C0A9-4FC6-8A99-8F154591A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94" y="2344659"/>
              <a:ext cx="3375348" cy="741964"/>
            </a:xfrm>
            <a:custGeom>
              <a:avLst/>
              <a:gdLst>
                <a:gd name="T0" fmla="*/ 3119736 w 2126"/>
                <a:gd name="T1" fmla="*/ 0 h 467"/>
                <a:gd name="T2" fmla="*/ 0 w 2126"/>
                <a:gd name="T3" fmla="*/ 0 h 467"/>
                <a:gd name="T4" fmla="*/ 0 w 2126"/>
                <a:gd name="T5" fmla="*/ 741964 h 467"/>
                <a:gd name="T6" fmla="*/ 3119736 w 2126"/>
                <a:gd name="T7" fmla="*/ 741964 h 467"/>
                <a:gd name="T8" fmla="*/ 3375348 w 2126"/>
                <a:gd name="T9" fmla="*/ 371776 h 467"/>
                <a:gd name="T10" fmla="*/ 3119736 w 2126"/>
                <a:gd name="T11" fmla="*/ 0 h 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6"/>
                <a:gd name="T19" fmla="*/ 0 h 467"/>
                <a:gd name="T20" fmla="*/ 2126 w 2126"/>
                <a:gd name="T21" fmla="*/ 467 h 4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6" h="467">
                  <a:moveTo>
                    <a:pt x="1965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1965" y="467"/>
                  </a:lnTo>
                  <a:lnTo>
                    <a:pt x="2126" y="234"/>
                  </a:lnTo>
                  <a:lnTo>
                    <a:pt x="19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7" name="Freeform 11">
              <a:extLst>
                <a:ext uri="{FF2B5EF4-FFF2-40B4-BE49-F238E27FC236}">
                  <a16:creationId xmlns:a16="http://schemas.microsoft.com/office/drawing/2014/main" id="{F4636307-2F49-47C5-9C3C-97AF3E130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457" y="2344659"/>
              <a:ext cx="2324139" cy="636540"/>
            </a:xfrm>
            <a:custGeom>
              <a:avLst/>
              <a:gdLst>
                <a:gd name="T0" fmla="*/ 2068547 w 1464"/>
                <a:gd name="T1" fmla="*/ 0 h 467"/>
                <a:gd name="T2" fmla="*/ 277817 w 1464"/>
                <a:gd name="T3" fmla="*/ 0 h 467"/>
                <a:gd name="T4" fmla="*/ 277817 w 1464"/>
                <a:gd name="T5" fmla="*/ 552031 h 467"/>
                <a:gd name="T6" fmla="*/ 0 w 1464"/>
                <a:gd name="T7" fmla="*/ 636540 h 467"/>
                <a:gd name="T8" fmla="*/ 2068547 w 1464"/>
                <a:gd name="T9" fmla="*/ 636540 h 467"/>
                <a:gd name="T10" fmla="*/ 2324139 w 1464"/>
                <a:gd name="T11" fmla="*/ 318952 h 467"/>
                <a:gd name="T12" fmla="*/ 2068547 w 1464"/>
                <a:gd name="T13" fmla="*/ 0 h 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4"/>
                <a:gd name="T22" fmla="*/ 0 h 467"/>
                <a:gd name="T23" fmla="*/ 1464 w 1464"/>
                <a:gd name="T24" fmla="*/ 467 h 4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4" h="467">
                  <a:moveTo>
                    <a:pt x="1303" y="0"/>
                  </a:moveTo>
                  <a:lnTo>
                    <a:pt x="175" y="0"/>
                  </a:lnTo>
                  <a:lnTo>
                    <a:pt x="175" y="405"/>
                  </a:lnTo>
                  <a:lnTo>
                    <a:pt x="0" y="467"/>
                  </a:lnTo>
                  <a:lnTo>
                    <a:pt x="1303" y="467"/>
                  </a:lnTo>
                  <a:lnTo>
                    <a:pt x="1464" y="234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8" name="Freeform 12">
              <a:extLst>
                <a:ext uri="{FF2B5EF4-FFF2-40B4-BE49-F238E27FC236}">
                  <a16:creationId xmlns:a16="http://schemas.microsoft.com/office/drawing/2014/main" id="{66993518-E020-4FCF-873F-B6A98B653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803" y="2344659"/>
              <a:ext cx="2324139" cy="741964"/>
            </a:xfrm>
            <a:custGeom>
              <a:avLst/>
              <a:gdLst>
                <a:gd name="T0" fmla="*/ 2068547 w 1464"/>
                <a:gd name="T1" fmla="*/ 0 h 467"/>
                <a:gd name="T2" fmla="*/ 277817 w 1464"/>
                <a:gd name="T3" fmla="*/ 0 h 467"/>
                <a:gd name="T4" fmla="*/ 277817 w 1464"/>
                <a:gd name="T5" fmla="*/ 643459 h 467"/>
                <a:gd name="T6" fmla="*/ 0 w 1464"/>
                <a:gd name="T7" fmla="*/ 741964 h 467"/>
                <a:gd name="T8" fmla="*/ 2068547 w 1464"/>
                <a:gd name="T9" fmla="*/ 741964 h 467"/>
                <a:gd name="T10" fmla="*/ 2324139 w 1464"/>
                <a:gd name="T11" fmla="*/ 371776 h 467"/>
                <a:gd name="T12" fmla="*/ 2068547 w 1464"/>
                <a:gd name="T13" fmla="*/ 0 h 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4"/>
                <a:gd name="T22" fmla="*/ 0 h 467"/>
                <a:gd name="T23" fmla="*/ 1464 w 1464"/>
                <a:gd name="T24" fmla="*/ 467 h 4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4" h="467">
                  <a:moveTo>
                    <a:pt x="1303" y="0"/>
                  </a:moveTo>
                  <a:lnTo>
                    <a:pt x="175" y="0"/>
                  </a:lnTo>
                  <a:lnTo>
                    <a:pt x="175" y="405"/>
                  </a:lnTo>
                  <a:lnTo>
                    <a:pt x="0" y="467"/>
                  </a:lnTo>
                  <a:lnTo>
                    <a:pt x="1303" y="467"/>
                  </a:lnTo>
                  <a:lnTo>
                    <a:pt x="1464" y="234"/>
                  </a:lnTo>
                  <a:lnTo>
                    <a:pt x="13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9" name="Freeform 13">
              <a:extLst>
                <a:ext uri="{FF2B5EF4-FFF2-40B4-BE49-F238E27FC236}">
                  <a16:creationId xmlns:a16="http://schemas.microsoft.com/office/drawing/2014/main" id="{168E9F7C-8C0F-460D-A7C2-2858B091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027" y="1598691"/>
              <a:ext cx="3375348" cy="745967"/>
            </a:xfrm>
            <a:custGeom>
              <a:avLst/>
              <a:gdLst>
                <a:gd name="T0" fmla="*/ 3119736 w 2126"/>
                <a:gd name="T1" fmla="*/ 0 h 470"/>
                <a:gd name="T2" fmla="*/ 0 w 2126"/>
                <a:gd name="T3" fmla="*/ 0 h 470"/>
                <a:gd name="T4" fmla="*/ 0 w 2126"/>
                <a:gd name="T5" fmla="*/ 745967 h 470"/>
                <a:gd name="T6" fmla="*/ 3119736 w 2126"/>
                <a:gd name="T7" fmla="*/ 745967 h 470"/>
                <a:gd name="T8" fmla="*/ 3375348 w 2126"/>
                <a:gd name="T9" fmla="*/ 372984 h 470"/>
                <a:gd name="T10" fmla="*/ 3119736 w 2126"/>
                <a:gd name="T11" fmla="*/ 0 h 4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6"/>
                <a:gd name="T19" fmla="*/ 0 h 470"/>
                <a:gd name="T20" fmla="*/ 2126 w 2126"/>
                <a:gd name="T21" fmla="*/ 470 h 4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6" h="470">
                  <a:moveTo>
                    <a:pt x="1965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1965" y="470"/>
                  </a:lnTo>
                  <a:lnTo>
                    <a:pt x="2126" y="23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AAA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0" name="Freeform 14">
              <a:extLst>
                <a:ext uri="{FF2B5EF4-FFF2-40B4-BE49-F238E27FC236}">
                  <a16:creationId xmlns:a16="http://schemas.microsoft.com/office/drawing/2014/main" id="{8CDB4E70-49E6-49B6-A886-A7F70909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027" y="1598691"/>
              <a:ext cx="3375348" cy="745967"/>
            </a:xfrm>
            <a:custGeom>
              <a:avLst/>
              <a:gdLst>
                <a:gd name="T0" fmla="*/ 3119736 w 2126"/>
                <a:gd name="T1" fmla="*/ 0 h 470"/>
                <a:gd name="T2" fmla="*/ 0 w 2126"/>
                <a:gd name="T3" fmla="*/ 0 h 470"/>
                <a:gd name="T4" fmla="*/ 0 w 2126"/>
                <a:gd name="T5" fmla="*/ 745967 h 470"/>
                <a:gd name="T6" fmla="*/ 3119736 w 2126"/>
                <a:gd name="T7" fmla="*/ 745967 h 470"/>
                <a:gd name="T8" fmla="*/ 3375348 w 2126"/>
                <a:gd name="T9" fmla="*/ 372984 h 470"/>
                <a:gd name="T10" fmla="*/ 3119736 w 2126"/>
                <a:gd name="T11" fmla="*/ 0 h 4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6"/>
                <a:gd name="T19" fmla="*/ 0 h 470"/>
                <a:gd name="T20" fmla="*/ 2126 w 2126"/>
                <a:gd name="T21" fmla="*/ 470 h 4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6" h="470">
                  <a:moveTo>
                    <a:pt x="1965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1965" y="470"/>
                  </a:lnTo>
                  <a:lnTo>
                    <a:pt x="2126" y="235"/>
                  </a:lnTo>
                  <a:lnTo>
                    <a:pt x="19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1" name="Freeform 15">
              <a:extLst>
                <a:ext uri="{FF2B5EF4-FFF2-40B4-BE49-F238E27FC236}">
                  <a16:creationId xmlns:a16="http://schemas.microsoft.com/office/drawing/2014/main" id="{E23752BF-8AEA-4C20-A64D-882B9DC35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261" y="1598691"/>
              <a:ext cx="2594114" cy="745967"/>
            </a:xfrm>
            <a:custGeom>
              <a:avLst/>
              <a:gdLst>
                <a:gd name="T0" fmla="*/ 2338513 w 1634"/>
                <a:gd name="T1" fmla="*/ 0 h 470"/>
                <a:gd name="T2" fmla="*/ 1838424 w 1634"/>
                <a:gd name="T3" fmla="*/ 0 h 470"/>
                <a:gd name="T4" fmla="*/ 1838424 w 1634"/>
                <a:gd name="T5" fmla="*/ 0 h 470"/>
                <a:gd name="T6" fmla="*/ 0 w 1634"/>
                <a:gd name="T7" fmla="*/ 0 h 470"/>
                <a:gd name="T8" fmla="*/ 0 w 1634"/>
                <a:gd name="T9" fmla="*/ 714224 h 470"/>
                <a:gd name="T10" fmla="*/ 44452 w 1634"/>
                <a:gd name="T11" fmla="*/ 718985 h 470"/>
                <a:gd name="T12" fmla="*/ 44452 w 1634"/>
                <a:gd name="T13" fmla="*/ 745967 h 470"/>
                <a:gd name="T14" fmla="*/ 2338513 w 1634"/>
                <a:gd name="T15" fmla="*/ 745967 h 470"/>
                <a:gd name="T16" fmla="*/ 2594114 w 1634"/>
                <a:gd name="T17" fmla="*/ 372984 h 470"/>
                <a:gd name="T18" fmla="*/ 2338513 w 1634"/>
                <a:gd name="T19" fmla="*/ 0 h 4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34"/>
                <a:gd name="T31" fmla="*/ 0 h 470"/>
                <a:gd name="T32" fmla="*/ 1634 w 1634"/>
                <a:gd name="T33" fmla="*/ 470 h 4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34" h="470">
                  <a:moveTo>
                    <a:pt x="1473" y="0"/>
                  </a:moveTo>
                  <a:lnTo>
                    <a:pt x="1158" y="0"/>
                  </a:lnTo>
                  <a:lnTo>
                    <a:pt x="0" y="0"/>
                  </a:lnTo>
                  <a:lnTo>
                    <a:pt x="0" y="450"/>
                  </a:lnTo>
                  <a:lnTo>
                    <a:pt x="28" y="453"/>
                  </a:lnTo>
                  <a:lnTo>
                    <a:pt x="28" y="470"/>
                  </a:lnTo>
                  <a:lnTo>
                    <a:pt x="1473" y="470"/>
                  </a:lnTo>
                  <a:lnTo>
                    <a:pt x="1634" y="235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2" name="Freeform 16">
              <a:extLst>
                <a:ext uri="{FF2B5EF4-FFF2-40B4-BE49-F238E27FC236}">
                  <a16:creationId xmlns:a16="http://schemas.microsoft.com/office/drawing/2014/main" id="{64316F14-B228-4221-8556-03527A59B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261" y="1598691"/>
              <a:ext cx="2594114" cy="745967"/>
            </a:xfrm>
            <a:custGeom>
              <a:avLst/>
              <a:gdLst>
                <a:gd name="T0" fmla="*/ 2338513 w 1634"/>
                <a:gd name="T1" fmla="*/ 0 h 470"/>
                <a:gd name="T2" fmla="*/ 1838424 w 1634"/>
                <a:gd name="T3" fmla="*/ 0 h 470"/>
                <a:gd name="T4" fmla="*/ 1838424 w 1634"/>
                <a:gd name="T5" fmla="*/ 0 h 470"/>
                <a:gd name="T6" fmla="*/ 0 w 1634"/>
                <a:gd name="T7" fmla="*/ 0 h 470"/>
                <a:gd name="T8" fmla="*/ 0 w 1634"/>
                <a:gd name="T9" fmla="*/ 714224 h 470"/>
                <a:gd name="T10" fmla="*/ 44452 w 1634"/>
                <a:gd name="T11" fmla="*/ 718985 h 470"/>
                <a:gd name="T12" fmla="*/ 44452 w 1634"/>
                <a:gd name="T13" fmla="*/ 745967 h 470"/>
                <a:gd name="T14" fmla="*/ 2338513 w 1634"/>
                <a:gd name="T15" fmla="*/ 745967 h 470"/>
                <a:gd name="T16" fmla="*/ 2594114 w 1634"/>
                <a:gd name="T17" fmla="*/ 372984 h 470"/>
                <a:gd name="T18" fmla="*/ 2338513 w 1634"/>
                <a:gd name="T19" fmla="*/ 0 h 4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34"/>
                <a:gd name="T31" fmla="*/ 0 h 470"/>
                <a:gd name="T32" fmla="*/ 1634 w 1634"/>
                <a:gd name="T33" fmla="*/ 470 h 4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34" h="470">
                  <a:moveTo>
                    <a:pt x="1473" y="0"/>
                  </a:moveTo>
                  <a:lnTo>
                    <a:pt x="1158" y="0"/>
                  </a:lnTo>
                  <a:lnTo>
                    <a:pt x="0" y="0"/>
                  </a:lnTo>
                  <a:lnTo>
                    <a:pt x="0" y="450"/>
                  </a:lnTo>
                  <a:lnTo>
                    <a:pt x="28" y="453"/>
                  </a:lnTo>
                  <a:lnTo>
                    <a:pt x="28" y="470"/>
                  </a:lnTo>
                  <a:lnTo>
                    <a:pt x="1473" y="470"/>
                  </a:lnTo>
                  <a:lnTo>
                    <a:pt x="1634" y="235"/>
                  </a:lnTo>
                  <a:lnTo>
                    <a:pt x="14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3" name="Freeform 17">
              <a:extLst>
                <a:ext uri="{FF2B5EF4-FFF2-40B4-BE49-F238E27FC236}">
                  <a16:creationId xmlns:a16="http://schemas.microsoft.com/office/drawing/2014/main" id="{1404CA87-BDFD-46BF-A8D8-72B250F1D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94" y="856728"/>
              <a:ext cx="3376653" cy="741964"/>
            </a:xfrm>
            <a:custGeom>
              <a:avLst/>
              <a:gdLst>
                <a:gd name="T0" fmla="*/ 3122650 w 2127"/>
                <a:gd name="T1" fmla="*/ 0 h 467"/>
                <a:gd name="T2" fmla="*/ 0 w 2127"/>
                <a:gd name="T3" fmla="*/ 0 h 467"/>
                <a:gd name="T4" fmla="*/ 0 w 2127"/>
                <a:gd name="T5" fmla="*/ 741964 h 467"/>
                <a:gd name="T6" fmla="*/ 3122650 w 2127"/>
                <a:gd name="T7" fmla="*/ 741964 h 467"/>
                <a:gd name="T8" fmla="*/ 3376653 w 2127"/>
                <a:gd name="T9" fmla="*/ 371776 h 467"/>
                <a:gd name="T10" fmla="*/ 3122650 w 2127"/>
                <a:gd name="T11" fmla="*/ 0 h 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7"/>
                <a:gd name="T19" fmla="*/ 0 h 467"/>
                <a:gd name="T20" fmla="*/ 2127 w 2127"/>
                <a:gd name="T21" fmla="*/ 467 h 4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7" h="467">
                  <a:moveTo>
                    <a:pt x="1967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1967" y="467"/>
                  </a:lnTo>
                  <a:lnTo>
                    <a:pt x="2127" y="234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B7B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4" name="Freeform 18">
              <a:extLst>
                <a:ext uri="{FF2B5EF4-FFF2-40B4-BE49-F238E27FC236}">
                  <a16:creationId xmlns:a16="http://schemas.microsoft.com/office/drawing/2014/main" id="{2AB20344-938D-439C-80BB-C06C02C4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94" y="856728"/>
              <a:ext cx="3376653" cy="741964"/>
            </a:xfrm>
            <a:custGeom>
              <a:avLst/>
              <a:gdLst>
                <a:gd name="T0" fmla="*/ 3122650 w 2127"/>
                <a:gd name="T1" fmla="*/ 0 h 467"/>
                <a:gd name="T2" fmla="*/ 0 w 2127"/>
                <a:gd name="T3" fmla="*/ 0 h 467"/>
                <a:gd name="T4" fmla="*/ 0 w 2127"/>
                <a:gd name="T5" fmla="*/ 741964 h 467"/>
                <a:gd name="T6" fmla="*/ 3122650 w 2127"/>
                <a:gd name="T7" fmla="*/ 741964 h 467"/>
                <a:gd name="T8" fmla="*/ 3376653 w 2127"/>
                <a:gd name="T9" fmla="*/ 371776 h 467"/>
                <a:gd name="T10" fmla="*/ 3122650 w 2127"/>
                <a:gd name="T11" fmla="*/ 0 h 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7"/>
                <a:gd name="T19" fmla="*/ 0 h 467"/>
                <a:gd name="T20" fmla="*/ 2127 w 2127"/>
                <a:gd name="T21" fmla="*/ 467 h 4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7" h="467">
                  <a:moveTo>
                    <a:pt x="1967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1967" y="467"/>
                  </a:lnTo>
                  <a:lnTo>
                    <a:pt x="2127" y="234"/>
                  </a:lnTo>
                  <a:lnTo>
                    <a:pt x="19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5" name="Freeform 19">
              <a:extLst>
                <a:ext uri="{FF2B5EF4-FFF2-40B4-BE49-F238E27FC236}">
                  <a16:creationId xmlns:a16="http://schemas.microsoft.com/office/drawing/2014/main" id="{DFAF1141-721E-4F8B-85CB-0299BA35F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23" y="856728"/>
              <a:ext cx="2596723" cy="741964"/>
            </a:xfrm>
            <a:custGeom>
              <a:avLst/>
              <a:gdLst>
                <a:gd name="T0" fmla="*/ 2339590 w 1636"/>
                <a:gd name="T1" fmla="*/ 0 h 467"/>
                <a:gd name="T2" fmla="*/ 1817389 w 1636"/>
                <a:gd name="T3" fmla="*/ 0 h 467"/>
                <a:gd name="T4" fmla="*/ 1817389 w 1636"/>
                <a:gd name="T5" fmla="*/ 0 h 467"/>
                <a:gd name="T6" fmla="*/ 0 w 1636"/>
                <a:gd name="T7" fmla="*/ 0 h 467"/>
                <a:gd name="T8" fmla="*/ 0 w 1636"/>
                <a:gd name="T9" fmla="*/ 741964 h 467"/>
                <a:gd name="T10" fmla="*/ 2339590 w 1636"/>
                <a:gd name="T11" fmla="*/ 741964 h 467"/>
                <a:gd name="T12" fmla="*/ 2596723 w 1636"/>
                <a:gd name="T13" fmla="*/ 371776 h 467"/>
                <a:gd name="T14" fmla="*/ 2339590 w 1636"/>
                <a:gd name="T15" fmla="*/ 0 h 4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6"/>
                <a:gd name="T25" fmla="*/ 0 h 467"/>
                <a:gd name="T26" fmla="*/ 1636 w 1636"/>
                <a:gd name="T27" fmla="*/ 467 h 4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6" h="467">
                  <a:moveTo>
                    <a:pt x="1474" y="0"/>
                  </a:moveTo>
                  <a:lnTo>
                    <a:pt x="1145" y="0"/>
                  </a:lnTo>
                  <a:lnTo>
                    <a:pt x="0" y="0"/>
                  </a:lnTo>
                  <a:lnTo>
                    <a:pt x="0" y="467"/>
                  </a:lnTo>
                  <a:lnTo>
                    <a:pt x="1474" y="467"/>
                  </a:lnTo>
                  <a:lnTo>
                    <a:pt x="1636" y="234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6" name="Freeform 20">
              <a:extLst>
                <a:ext uri="{FF2B5EF4-FFF2-40B4-BE49-F238E27FC236}">
                  <a16:creationId xmlns:a16="http://schemas.microsoft.com/office/drawing/2014/main" id="{BAD93458-9014-4ABC-8927-C597D5F88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23" y="856728"/>
              <a:ext cx="2596723" cy="741964"/>
            </a:xfrm>
            <a:custGeom>
              <a:avLst/>
              <a:gdLst>
                <a:gd name="T0" fmla="*/ 2339590 w 1636"/>
                <a:gd name="T1" fmla="*/ 0 h 467"/>
                <a:gd name="T2" fmla="*/ 1817389 w 1636"/>
                <a:gd name="T3" fmla="*/ 0 h 467"/>
                <a:gd name="T4" fmla="*/ 1817389 w 1636"/>
                <a:gd name="T5" fmla="*/ 0 h 467"/>
                <a:gd name="T6" fmla="*/ 0 w 1636"/>
                <a:gd name="T7" fmla="*/ 0 h 467"/>
                <a:gd name="T8" fmla="*/ 0 w 1636"/>
                <a:gd name="T9" fmla="*/ 741964 h 467"/>
                <a:gd name="T10" fmla="*/ 2339590 w 1636"/>
                <a:gd name="T11" fmla="*/ 741964 h 467"/>
                <a:gd name="T12" fmla="*/ 2596723 w 1636"/>
                <a:gd name="T13" fmla="*/ 371776 h 467"/>
                <a:gd name="T14" fmla="*/ 2339590 w 1636"/>
                <a:gd name="T15" fmla="*/ 0 h 4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6"/>
                <a:gd name="T25" fmla="*/ 0 h 467"/>
                <a:gd name="T26" fmla="*/ 1636 w 1636"/>
                <a:gd name="T27" fmla="*/ 467 h 4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6" h="467">
                  <a:moveTo>
                    <a:pt x="1474" y="0"/>
                  </a:moveTo>
                  <a:lnTo>
                    <a:pt x="1145" y="0"/>
                  </a:lnTo>
                  <a:lnTo>
                    <a:pt x="0" y="0"/>
                  </a:lnTo>
                  <a:lnTo>
                    <a:pt x="0" y="467"/>
                  </a:lnTo>
                  <a:lnTo>
                    <a:pt x="1474" y="467"/>
                  </a:lnTo>
                  <a:lnTo>
                    <a:pt x="1636" y="234"/>
                  </a:lnTo>
                  <a:lnTo>
                    <a:pt x="1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7" name="Freeform 21">
              <a:extLst>
                <a:ext uri="{FF2B5EF4-FFF2-40B4-BE49-F238E27FC236}">
                  <a16:creationId xmlns:a16="http://schemas.microsoft.com/office/drawing/2014/main" id="{0DE8C70F-B859-45DE-A3BC-C2E67813D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707" y="166809"/>
              <a:ext cx="2171543" cy="689919"/>
            </a:xfrm>
            <a:custGeom>
              <a:avLst/>
              <a:gdLst>
                <a:gd name="T0" fmla="*/ 1915974 w 1368"/>
                <a:gd name="T1" fmla="*/ 0 h 435"/>
                <a:gd name="T2" fmla="*/ 0 w 1368"/>
                <a:gd name="T3" fmla="*/ 0 h 435"/>
                <a:gd name="T4" fmla="*/ 0 w 1368"/>
                <a:gd name="T5" fmla="*/ 689919 h 435"/>
                <a:gd name="T6" fmla="*/ 1915974 w 1368"/>
                <a:gd name="T7" fmla="*/ 689919 h 435"/>
                <a:gd name="T8" fmla="*/ 2171543 w 1368"/>
                <a:gd name="T9" fmla="*/ 344166 h 435"/>
                <a:gd name="T10" fmla="*/ 1915974 w 1368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8"/>
                <a:gd name="T19" fmla="*/ 0 h 435"/>
                <a:gd name="T20" fmla="*/ 1368 w 1368"/>
                <a:gd name="T21" fmla="*/ 435 h 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8" h="435">
                  <a:moveTo>
                    <a:pt x="1207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7" y="435"/>
                  </a:lnTo>
                  <a:lnTo>
                    <a:pt x="1368" y="21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B87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8" name="Freeform 22">
              <a:extLst>
                <a:ext uri="{FF2B5EF4-FFF2-40B4-BE49-F238E27FC236}">
                  <a16:creationId xmlns:a16="http://schemas.microsoft.com/office/drawing/2014/main" id="{873F1B26-7BC4-4619-8173-1DD09DEC1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707" y="166809"/>
              <a:ext cx="2171543" cy="689919"/>
            </a:xfrm>
            <a:custGeom>
              <a:avLst/>
              <a:gdLst>
                <a:gd name="T0" fmla="*/ 1915974 w 1368"/>
                <a:gd name="T1" fmla="*/ 0 h 435"/>
                <a:gd name="T2" fmla="*/ 0 w 1368"/>
                <a:gd name="T3" fmla="*/ 0 h 435"/>
                <a:gd name="T4" fmla="*/ 0 w 1368"/>
                <a:gd name="T5" fmla="*/ 689919 h 435"/>
                <a:gd name="T6" fmla="*/ 1915974 w 1368"/>
                <a:gd name="T7" fmla="*/ 689919 h 435"/>
                <a:gd name="T8" fmla="*/ 2171543 w 1368"/>
                <a:gd name="T9" fmla="*/ 344166 h 435"/>
                <a:gd name="T10" fmla="*/ 1915974 w 1368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8"/>
                <a:gd name="T19" fmla="*/ 0 h 435"/>
                <a:gd name="T20" fmla="*/ 1368 w 1368"/>
                <a:gd name="T21" fmla="*/ 435 h 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8" h="435">
                  <a:moveTo>
                    <a:pt x="1207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7" y="435"/>
                  </a:lnTo>
                  <a:lnTo>
                    <a:pt x="1368" y="217"/>
                  </a:lnTo>
                  <a:lnTo>
                    <a:pt x="1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9" name="Freeform 23">
              <a:extLst>
                <a:ext uri="{FF2B5EF4-FFF2-40B4-BE49-F238E27FC236}">
                  <a16:creationId xmlns:a16="http://schemas.microsoft.com/office/drawing/2014/main" id="{59B8CBE2-E8B5-42C3-B576-07F458F27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707" y="166809"/>
              <a:ext cx="2171543" cy="689919"/>
            </a:xfrm>
            <a:custGeom>
              <a:avLst/>
              <a:gdLst>
                <a:gd name="T0" fmla="*/ 1914387 w 1368"/>
                <a:gd name="T1" fmla="*/ 0 h 435"/>
                <a:gd name="T2" fmla="*/ 0 w 1368"/>
                <a:gd name="T3" fmla="*/ 0 h 435"/>
                <a:gd name="T4" fmla="*/ 0 w 1368"/>
                <a:gd name="T5" fmla="*/ 689919 h 435"/>
                <a:gd name="T6" fmla="*/ 1914387 w 1368"/>
                <a:gd name="T7" fmla="*/ 689919 h 435"/>
                <a:gd name="T8" fmla="*/ 2171543 w 1368"/>
                <a:gd name="T9" fmla="*/ 344166 h 435"/>
                <a:gd name="T10" fmla="*/ 1914387 w 1368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8"/>
                <a:gd name="T19" fmla="*/ 0 h 435"/>
                <a:gd name="T20" fmla="*/ 1368 w 1368"/>
                <a:gd name="T21" fmla="*/ 435 h 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8" h="435">
                  <a:moveTo>
                    <a:pt x="1206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6" y="435"/>
                  </a:lnTo>
                  <a:lnTo>
                    <a:pt x="1368" y="217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0" name="Freeform 24">
              <a:extLst>
                <a:ext uri="{FF2B5EF4-FFF2-40B4-BE49-F238E27FC236}">
                  <a16:creationId xmlns:a16="http://schemas.microsoft.com/office/drawing/2014/main" id="{C414CF12-2983-4C73-A89C-4BDF930B1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707" y="166809"/>
              <a:ext cx="2171543" cy="689919"/>
            </a:xfrm>
            <a:custGeom>
              <a:avLst/>
              <a:gdLst>
                <a:gd name="T0" fmla="*/ 1914387 w 1368"/>
                <a:gd name="T1" fmla="*/ 0 h 435"/>
                <a:gd name="T2" fmla="*/ 0 w 1368"/>
                <a:gd name="T3" fmla="*/ 0 h 435"/>
                <a:gd name="T4" fmla="*/ 0 w 1368"/>
                <a:gd name="T5" fmla="*/ 689919 h 435"/>
                <a:gd name="T6" fmla="*/ 1914387 w 1368"/>
                <a:gd name="T7" fmla="*/ 689919 h 435"/>
                <a:gd name="T8" fmla="*/ 2171543 w 1368"/>
                <a:gd name="T9" fmla="*/ 344166 h 435"/>
                <a:gd name="T10" fmla="*/ 1914387 w 1368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8"/>
                <a:gd name="T19" fmla="*/ 0 h 435"/>
                <a:gd name="T20" fmla="*/ 1368 w 1368"/>
                <a:gd name="T21" fmla="*/ 435 h 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8" h="435">
                  <a:moveTo>
                    <a:pt x="1206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6" y="435"/>
                  </a:lnTo>
                  <a:lnTo>
                    <a:pt x="1368" y="217"/>
                  </a:lnTo>
                  <a:lnTo>
                    <a:pt x="1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1" name="Freeform 25">
              <a:extLst>
                <a:ext uri="{FF2B5EF4-FFF2-40B4-BE49-F238E27FC236}">
                  <a16:creationId xmlns:a16="http://schemas.microsoft.com/office/drawing/2014/main" id="{48414426-7975-44B7-8ADF-4C59351B3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1" y="0"/>
              <a:ext cx="280410" cy="1227710"/>
            </a:xfrm>
            <a:custGeom>
              <a:avLst/>
              <a:gdLst>
                <a:gd name="T0" fmla="*/ 280410 w 176"/>
                <a:gd name="T1" fmla="*/ 1227710 h 773"/>
                <a:gd name="T2" fmla="*/ 0 w 176"/>
                <a:gd name="T3" fmla="*/ 1129239 h 773"/>
                <a:gd name="T4" fmla="*/ 0 w 176"/>
                <a:gd name="T5" fmla="*/ 236648 h 773"/>
                <a:gd name="T6" fmla="*/ 280410 w 176"/>
                <a:gd name="T7" fmla="*/ 0 h 773"/>
                <a:gd name="T8" fmla="*/ 280410 w 176"/>
                <a:gd name="T9" fmla="*/ 1227710 h 7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773"/>
                <a:gd name="T17" fmla="*/ 176 w 176"/>
                <a:gd name="T18" fmla="*/ 773 h 7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773">
                  <a:moveTo>
                    <a:pt x="176" y="773"/>
                  </a:moveTo>
                  <a:lnTo>
                    <a:pt x="0" y="711"/>
                  </a:lnTo>
                  <a:lnTo>
                    <a:pt x="0" y="149"/>
                  </a:lnTo>
                  <a:lnTo>
                    <a:pt x="176" y="0"/>
                  </a:lnTo>
                  <a:lnTo>
                    <a:pt x="176" y="773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2" name="Freeform 26">
              <a:extLst>
                <a:ext uri="{FF2B5EF4-FFF2-40B4-BE49-F238E27FC236}">
                  <a16:creationId xmlns:a16="http://schemas.microsoft.com/office/drawing/2014/main" id="{38E8310E-2C1B-4AAB-94C8-9462E5C3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311" y="0"/>
              <a:ext cx="753845" cy="1227710"/>
            </a:xfrm>
            <a:custGeom>
              <a:avLst/>
              <a:gdLst>
                <a:gd name="T0" fmla="*/ 0 w 475"/>
                <a:gd name="T1" fmla="*/ 1227710 h 773"/>
                <a:gd name="T2" fmla="*/ 753845 w 475"/>
                <a:gd name="T3" fmla="*/ 1129239 h 773"/>
                <a:gd name="T4" fmla="*/ 753845 w 475"/>
                <a:gd name="T5" fmla="*/ 166765 h 773"/>
                <a:gd name="T6" fmla="*/ 0 w 475"/>
                <a:gd name="T7" fmla="*/ 0 h 773"/>
                <a:gd name="T8" fmla="*/ 0 w 475"/>
                <a:gd name="T9" fmla="*/ 1227710 h 7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5"/>
                <a:gd name="T16" fmla="*/ 0 h 773"/>
                <a:gd name="T17" fmla="*/ 475 w 475"/>
                <a:gd name="T18" fmla="*/ 773 h 7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5" h="773">
                  <a:moveTo>
                    <a:pt x="0" y="773"/>
                  </a:moveTo>
                  <a:lnTo>
                    <a:pt x="475" y="711"/>
                  </a:lnTo>
                  <a:lnTo>
                    <a:pt x="475" y="105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3" name="Freeform 27">
              <a:extLst>
                <a:ext uri="{FF2B5EF4-FFF2-40B4-BE49-F238E27FC236}">
                  <a16:creationId xmlns:a16="http://schemas.microsoft.com/office/drawing/2014/main" id="{89763531-308D-45EF-8F6F-B6F983F74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56" y="697927"/>
              <a:ext cx="716022" cy="1016864"/>
            </a:xfrm>
            <a:custGeom>
              <a:avLst/>
              <a:gdLst>
                <a:gd name="T0" fmla="*/ 716022 w 451"/>
                <a:gd name="T1" fmla="*/ 1016864 h 640"/>
                <a:gd name="T2" fmla="*/ 0 w 451"/>
                <a:gd name="T3" fmla="*/ 927888 h 640"/>
                <a:gd name="T4" fmla="*/ 0 w 451"/>
                <a:gd name="T5" fmla="*/ 257394 h 640"/>
                <a:gd name="T6" fmla="*/ 716022 w 451"/>
                <a:gd name="T7" fmla="*/ 0 h 640"/>
                <a:gd name="T8" fmla="*/ 716022 w 451"/>
                <a:gd name="T9" fmla="*/ 1016864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640"/>
                <a:gd name="T17" fmla="*/ 451 w 451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640">
                  <a:moveTo>
                    <a:pt x="451" y="640"/>
                  </a:moveTo>
                  <a:lnTo>
                    <a:pt x="0" y="584"/>
                  </a:lnTo>
                  <a:lnTo>
                    <a:pt x="0" y="162"/>
                  </a:lnTo>
                  <a:lnTo>
                    <a:pt x="451" y="0"/>
                  </a:lnTo>
                  <a:lnTo>
                    <a:pt x="451" y="64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4" name="Freeform 28">
              <a:extLst>
                <a:ext uri="{FF2B5EF4-FFF2-40B4-BE49-F238E27FC236}">
                  <a16:creationId xmlns:a16="http://schemas.microsoft.com/office/drawing/2014/main" id="{DE812293-37FE-4B30-BF85-41EAA2B15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78" y="697927"/>
              <a:ext cx="963827" cy="1016864"/>
            </a:xfrm>
            <a:custGeom>
              <a:avLst/>
              <a:gdLst>
                <a:gd name="T0" fmla="*/ 0 w 607"/>
                <a:gd name="T1" fmla="*/ 1016864 h 640"/>
                <a:gd name="T2" fmla="*/ 963827 w 607"/>
                <a:gd name="T3" fmla="*/ 927888 h 640"/>
                <a:gd name="T4" fmla="*/ 963827 w 607"/>
                <a:gd name="T5" fmla="*/ 163652 h 640"/>
                <a:gd name="T6" fmla="*/ 0 w 607"/>
                <a:gd name="T7" fmla="*/ 0 h 640"/>
                <a:gd name="T8" fmla="*/ 0 w 607"/>
                <a:gd name="T9" fmla="*/ 1016864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7"/>
                <a:gd name="T16" fmla="*/ 0 h 640"/>
                <a:gd name="T17" fmla="*/ 607 w 607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7" h="640">
                  <a:moveTo>
                    <a:pt x="0" y="640"/>
                  </a:moveTo>
                  <a:lnTo>
                    <a:pt x="607" y="584"/>
                  </a:lnTo>
                  <a:lnTo>
                    <a:pt x="607" y="103"/>
                  </a:lnTo>
                  <a:lnTo>
                    <a:pt x="0" y="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4A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5" name="Freeform 31">
              <a:extLst>
                <a:ext uri="{FF2B5EF4-FFF2-40B4-BE49-F238E27FC236}">
                  <a16:creationId xmlns:a16="http://schemas.microsoft.com/office/drawing/2014/main" id="{CCB13863-EC16-47C4-9AE3-DCC7A7BB8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83" y="2687616"/>
              <a:ext cx="738194" cy="1226375"/>
            </a:xfrm>
            <a:custGeom>
              <a:avLst/>
              <a:gdLst>
                <a:gd name="T0" fmla="*/ 738194 w 465"/>
                <a:gd name="T1" fmla="*/ 0 h 773"/>
                <a:gd name="T2" fmla="*/ 0 w 465"/>
                <a:gd name="T3" fmla="*/ 98364 h 773"/>
                <a:gd name="T4" fmla="*/ 0 w 465"/>
                <a:gd name="T5" fmla="*/ 1059791 h 773"/>
                <a:gd name="T6" fmla="*/ 738194 w 465"/>
                <a:gd name="T7" fmla="*/ 1226375 h 773"/>
                <a:gd name="T8" fmla="*/ 738194 w 465"/>
                <a:gd name="T9" fmla="*/ 0 h 7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773"/>
                <a:gd name="T17" fmla="*/ 465 w 465"/>
                <a:gd name="T18" fmla="*/ 773 h 7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773">
                  <a:moveTo>
                    <a:pt x="465" y="0"/>
                  </a:moveTo>
                  <a:lnTo>
                    <a:pt x="0" y="62"/>
                  </a:lnTo>
                  <a:lnTo>
                    <a:pt x="0" y="668"/>
                  </a:lnTo>
                  <a:lnTo>
                    <a:pt x="465" y="77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6" name="Rectangle 33">
              <a:extLst>
                <a:ext uri="{FF2B5EF4-FFF2-40B4-BE49-F238E27FC236}">
                  <a16:creationId xmlns:a16="http://schemas.microsoft.com/office/drawing/2014/main" id="{C59B6CE4-995A-4942-BEE8-6FB61B440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156" y="3105305"/>
              <a:ext cx="1304" cy="601844"/>
            </a:xfrm>
            <a:prstGeom prst="rect">
              <a:avLst/>
            </a:prstGeom>
            <a:solidFill>
              <a:srgbClr val="BC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87" name="Rectangle 34">
              <a:extLst>
                <a:ext uri="{FF2B5EF4-FFF2-40B4-BE49-F238E27FC236}">
                  <a16:creationId xmlns:a16="http://schemas.microsoft.com/office/drawing/2014/main" id="{92808F0E-1792-438E-85C8-006D5C985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156" y="3105305"/>
              <a:ext cx="1304" cy="601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88" name="Freeform 36">
              <a:extLst>
                <a:ext uri="{FF2B5EF4-FFF2-40B4-BE49-F238E27FC236}">
                  <a16:creationId xmlns:a16="http://schemas.microsoft.com/office/drawing/2014/main" id="{CED6F7FE-EB55-4861-BFAE-840960C28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095" y="3828586"/>
              <a:ext cx="143465" cy="114764"/>
            </a:xfrm>
            <a:custGeom>
              <a:avLst/>
              <a:gdLst>
                <a:gd name="T0" fmla="*/ 143465 w 90"/>
                <a:gd name="T1" fmla="*/ 0 h 72"/>
                <a:gd name="T2" fmla="*/ 137089 w 90"/>
                <a:gd name="T3" fmla="*/ 0 h 72"/>
                <a:gd name="T4" fmla="*/ 0 w 90"/>
                <a:gd name="T5" fmla="*/ 105200 h 72"/>
                <a:gd name="T6" fmla="*/ 0 w 90"/>
                <a:gd name="T7" fmla="*/ 114764 h 72"/>
                <a:gd name="T8" fmla="*/ 143465 w 90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72"/>
                <a:gd name="T17" fmla="*/ 90 w 90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72">
                  <a:moveTo>
                    <a:pt x="90" y="0"/>
                  </a:moveTo>
                  <a:lnTo>
                    <a:pt x="86" y="0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9" name="Freeform 37">
              <a:extLst>
                <a:ext uri="{FF2B5EF4-FFF2-40B4-BE49-F238E27FC236}">
                  <a16:creationId xmlns:a16="http://schemas.microsoft.com/office/drawing/2014/main" id="{9DDC0875-2757-426D-B552-FF0BDB805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040" y="3707149"/>
              <a:ext cx="157811" cy="121437"/>
            </a:xfrm>
            <a:custGeom>
              <a:avLst/>
              <a:gdLst>
                <a:gd name="T0" fmla="*/ 157811 w 99"/>
                <a:gd name="T1" fmla="*/ 0 h 77"/>
                <a:gd name="T2" fmla="*/ 0 w 99"/>
                <a:gd name="T3" fmla="*/ 121437 h 77"/>
                <a:gd name="T4" fmla="*/ 6376 w 99"/>
                <a:gd name="T5" fmla="*/ 121437 h 77"/>
                <a:gd name="T6" fmla="*/ 157811 w 99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77"/>
                <a:gd name="T14" fmla="*/ 99 w 99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77">
                  <a:moveTo>
                    <a:pt x="99" y="0"/>
                  </a:moveTo>
                  <a:lnTo>
                    <a:pt x="0" y="77"/>
                  </a:lnTo>
                  <a:lnTo>
                    <a:pt x="4" y="7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BC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0" name="Freeform 38">
              <a:extLst>
                <a:ext uri="{FF2B5EF4-FFF2-40B4-BE49-F238E27FC236}">
                  <a16:creationId xmlns:a16="http://schemas.microsoft.com/office/drawing/2014/main" id="{81314DD4-A79A-4F92-9D25-10CEBA51F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040" y="3707149"/>
              <a:ext cx="157811" cy="121437"/>
            </a:xfrm>
            <a:custGeom>
              <a:avLst/>
              <a:gdLst>
                <a:gd name="T0" fmla="*/ 157811 w 99"/>
                <a:gd name="T1" fmla="*/ 0 h 77"/>
                <a:gd name="T2" fmla="*/ 0 w 99"/>
                <a:gd name="T3" fmla="*/ 121437 h 77"/>
                <a:gd name="T4" fmla="*/ 6376 w 99"/>
                <a:gd name="T5" fmla="*/ 121437 h 77"/>
                <a:gd name="T6" fmla="*/ 157811 w 99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77"/>
                <a:gd name="T14" fmla="*/ 99 w 99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77">
                  <a:moveTo>
                    <a:pt x="99" y="0"/>
                  </a:moveTo>
                  <a:lnTo>
                    <a:pt x="0" y="77"/>
                  </a:lnTo>
                  <a:lnTo>
                    <a:pt x="4" y="77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1" name="Freeform 39">
              <a:extLst>
                <a:ext uri="{FF2B5EF4-FFF2-40B4-BE49-F238E27FC236}">
                  <a16:creationId xmlns:a16="http://schemas.microsoft.com/office/drawing/2014/main" id="{964C023F-2B96-4690-AF08-517226981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2" y="3081284"/>
              <a:ext cx="294756" cy="828704"/>
            </a:xfrm>
            <a:custGeom>
              <a:avLst/>
              <a:gdLst>
                <a:gd name="T0" fmla="*/ 294756 w 186"/>
                <a:gd name="T1" fmla="*/ 0 h 522"/>
                <a:gd name="T2" fmla="*/ 0 w 186"/>
                <a:gd name="T3" fmla="*/ 104779 h 522"/>
                <a:gd name="T4" fmla="*/ 0 w 186"/>
                <a:gd name="T5" fmla="*/ 828704 h 522"/>
                <a:gd name="T6" fmla="*/ 136285 w 186"/>
                <a:gd name="T7" fmla="*/ 723925 h 522"/>
                <a:gd name="T8" fmla="*/ 293171 w 186"/>
                <a:gd name="T9" fmla="*/ 601684 h 522"/>
                <a:gd name="T10" fmla="*/ 294756 w 186"/>
                <a:gd name="T11" fmla="*/ 601684 h 522"/>
                <a:gd name="T12" fmla="*/ 294756 w 186"/>
                <a:gd name="T13" fmla="*/ 0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522"/>
                <a:gd name="T23" fmla="*/ 186 w 186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522">
                  <a:moveTo>
                    <a:pt x="186" y="0"/>
                  </a:moveTo>
                  <a:lnTo>
                    <a:pt x="0" y="66"/>
                  </a:lnTo>
                  <a:lnTo>
                    <a:pt x="0" y="522"/>
                  </a:lnTo>
                  <a:lnTo>
                    <a:pt x="86" y="456"/>
                  </a:lnTo>
                  <a:lnTo>
                    <a:pt x="185" y="379"/>
                  </a:lnTo>
                  <a:lnTo>
                    <a:pt x="186" y="37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2" name="Freeform 40">
              <a:extLst>
                <a:ext uri="{FF2B5EF4-FFF2-40B4-BE49-F238E27FC236}">
                  <a16:creationId xmlns:a16="http://schemas.microsoft.com/office/drawing/2014/main" id="{9CDAF680-7B4E-4028-8B76-02A0BCBCC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095" y="3105305"/>
              <a:ext cx="296061" cy="828704"/>
            </a:xfrm>
            <a:custGeom>
              <a:avLst/>
              <a:gdLst>
                <a:gd name="T0" fmla="*/ 296061 w 186"/>
                <a:gd name="T1" fmla="*/ 0 h 522"/>
                <a:gd name="T2" fmla="*/ 0 w 186"/>
                <a:gd name="T3" fmla="*/ 104779 h 522"/>
                <a:gd name="T4" fmla="*/ 0 w 186"/>
                <a:gd name="T5" fmla="*/ 828704 h 522"/>
                <a:gd name="T6" fmla="*/ 136888 w 186"/>
                <a:gd name="T7" fmla="*/ 723925 h 522"/>
                <a:gd name="T8" fmla="*/ 294469 w 186"/>
                <a:gd name="T9" fmla="*/ 601684 h 522"/>
                <a:gd name="T10" fmla="*/ 296061 w 186"/>
                <a:gd name="T11" fmla="*/ 601684 h 522"/>
                <a:gd name="T12" fmla="*/ 296061 w 186"/>
                <a:gd name="T13" fmla="*/ 0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522"/>
                <a:gd name="T23" fmla="*/ 186 w 186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522">
                  <a:moveTo>
                    <a:pt x="186" y="0"/>
                  </a:moveTo>
                  <a:lnTo>
                    <a:pt x="0" y="66"/>
                  </a:lnTo>
                  <a:lnTo>
                    <a:pt x="0" y="522"/>
                  </a:lnTo>
                  <a:lnTo>
                    <a:pt x="86" y="456"/>
                  </a:lnTo>
                  <a:lnTo>
                    <a:pt x="185" y="379"/>
                  </a:lnTo>
                  <a:lnTo>
                    <a:pt x="186" y="379"/>
                  </a:lnTo>
                  <a:lnTo>
                    <a:pt x="1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3" name="Freeform 41">
              <a:extLst>
                <a:ext uri="{FF2B5EF4-FFF2-40B4-BE49-F238E27FC236}">
                  <a16:creationId xmlns:a16="http://schemas.microsoft.com/office/drawing/2014/main" id="{9539C23E-0705-4768-8ADB-D8C8F68AF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974" y="2228560"/>
              <a:ext cx="718631" cy="1016864"/>
            </a:xfrm>
            <a:custGeom>
              <a:avLst/>
              <a:gdLst>
                <a:gd name="T0" fmla="*/ 0 w 453"/>
                <a:gd name="T1" fmla="*/ 0 h 640"/>
                <a:gd name="T2" fmla="*/ 718631 w 453"/>
                <a:gd name="T3" fmla="*/ 88976 h 640"/>
                <a:gd name="T4" fmla="*/ 718631 w 453"/>
                <a:gd name="T5" fmla="*/ 759470 h 640"/>
                <a:gd name="T6" fmla="*/ 0 w 453"/>
                <a:gd name="T7" fmla="*/ 1016864 h 640"/>
                <a:gd name="T8" fmla="*/ 0 w 453"/>
                <a:gd name="T9" fmla="*/ 0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640"/>
                <a:gd name="T17" fmla="*/ 453 w 453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640">
                  <a:moveTo>
                    <a:pt x="0" y="0"/>
                  </a:moveTo>
                  <a:lnTo>
                    <a:pt x="453" y="56"/>
                  </a:lnTo>
                  <a:lnTo>
                    <a:pt x="453" y="478"/>
                  </a:lnTo>
                  <a:lnTo>
                    <a:pt x="0" y="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4" name="Freeform 42">
              <a:extLst>
                <a:ext uri="{FF2B5EF4-FFF2-40B4-BE49-F238E27FC236}">
                  <a16:creationId xmlns:a16="http://schemas.microsoft.com/office/drawing/2014/main" id="{0A3B8C94-CC81-406A-90EB-AF29D9020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974" y="2228560"/>
              <a:ext cx="718631" cy="1016864"/>
            </a:xfrm>
            <a:custGeom>
              <a:avLst/>
              <a:gdLst>
                <a:gd name="T0" fmla="*/ 0 w 453"/>
                <a:gd name="T1" fmla="*/ 0 h 640"/>
                <a:gd name="T2" fmla="*/ 718631 w 453"/>
                <a:gd name="T3" fmla="*/ 88976 h 640"/>
                <a:gd name="T4" fmla="*/ 718631 w 453"/>
                <a:gd name="T5" fmla="*/ 759470 h 640"/>
                <a:gd name="T6" fmla="*/ 0 w 453"/>
                <a:gd name="T7" fmla="*/ 1016864 h 640"/>
                <a:gd name="T8" fmla="*/ 0 w 453"/>
                <a:gd name="T9" fmla="*/ 0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640"/>
                <a:gd name="T17" fmla="*/ 453 w 453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640">
                  <a:moveTo>
                    <a:pt x="0" y="0"/>
                  </a:moveTo>
                  <a:lnTo>
                    <a:pt x="453" y="56"/>
                  </a:lnTo>
                  <a:lnTo>
                    <a:pt x="453" y="478"/>
                  </a:lnTo>
                  <a:lnTo>
                    <a:pt x="0" y="6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5" name="Freeform 43">
              <a:extLst>
                <a:ext uri="{FF2B5EF4-FFF2-40B4-BE49-F238E27FC236}">
                  <a16:creationId xmlns:a16="http://schemas.microsoft.com/office/drawing/2014/main" id="{D3562394-2B59-4709-ABEC-2DFD80FA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56" y="2228560"/>
              <a:ext cx="961217" cy="1016864"/>
            </a:xfrm>
            <a:custGeom>
              <a:avLst/>
              <a:gdLst>
                <a:gd name="T0" fmla="*/ 961217 w 605"/>
                <a:gd name="T1" fmla="*/ 0 h 640"/>
                <a:gd name="T2" fmla="*/ 0 w 605"/>
                <a:gd name="T3" fmla="*/ 88976 h 640"/>
                <a:gd name="T4" fmla="*/ 0 w 605"/>
                <a:gd name="T5" fmla="*/ 853212 h 640"/>
                <a:gd name="T6" fmla="*/ 961217 w 605"/>
                <a:gd name="T7" fmla="*/ 1016864 h 640"/>
                <a:gd name="T8" fmla="*/ 961217 w 605"/>
                <a:gd name="T9" fmla="*/ 0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5"/>
                <a:gd name="T16" fmla="*/ 0 h 640"/>
                <a:gd name="T17" fmla="*/ 605 w 605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5" h="640">
                  <a:moveTo>
                    <a:pt x="605" y="0"/>
                  </a:moveTo>
                  <a:lnTo>
                    <a:pt x="0" y="56"/>
                  </a:lnTo>
                  <a:lnTo>
                    <a:pt x="0" y="537"/>
                  </a:lnTo>
                  <a:lnTo>
                    <a:pt x="605" y="640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6" name="Freeform 44">
              <a:extLst>
                <a:ext uri="{FF2B5EF4-FFF2-40B4-BE49-F238E27FC236}">
                  <a16:creationId xmlns:a16="http://schemas.microsoft.com/office/drawing/2014/main" id="{447F0712-A191-438B-A02C-46C403125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974" y="2228560"/>
              <a:ext cx="718631" cy="1016864"/>
            </a:xfrm>
            <a:custGeom>
              <a:avLst/>
              <a:gdLst>
                <a:gd name="T0" fmla="*/ 0 w 453"/>
                <a:gd name="T1" fmla="*/ 0 h 640"/>
                <a:gd name="T2" fmla="*/ 0 w 453"/>
                <a:gd name="T3" fmla="*/ 1016864 h 640"/>
                <a:gd name="T4" fmla="*/ 718631 w 453"/>
                <a:gd name="T5" fmla="*/ 759470 h 640"/>
                <a:gd name="T6" fmla="*/ 718631 w 453"/>
                <a:gd name="T7" fmla="*/ 115986 h 640"/>
                <a:gd name="T8" fmla="*/ 718631 w 453"/>
                <a:gd name="T9" fmla="*/ 115986 h 640"/>
                <a:gd name="T10" fmla="*/ 718631 w 453"/>
                <a:gd name="T11" fmla="*/ 88976 h 640"/>
                <a:gd name="T12" fmla="*/ 674212 w 453"/>
                <a:gd name="T13" fmla="*/ 84209 h 640"/>
                <a:gd name="T14" fmla="*/ 0 w 453"/>
                <a:gd name="T15" fmla="*/ 0 h 6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3"/>
                <a:gd name="T25" fmla="*/ 0 h 640"/>
                <a:gd name="T26" fmla="*/ 453 w 453"/>
                <a:gd name="T27" fmla="*/ 640 h 6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3" h="640">
                  <a:moveTo>
                    <a:pt x="0" y="0"/>
                  </a:moveTo>
                  <a:lnTo>
                    <a:pt x="0" y="640"/>
                  </a:lnTo>
                  <a:lnTo>
                    <a:pt x="453" y="478"/>
                  </a:lnTo>
                  <a:lnTo>
                    <a:pt x="453" y="73"/>
                  </a:lnTo>
                  <a:lnTo>
                    <a:pt x="453" y="56"/>
                  </a:lnTo>
                  <a:lnTo>
                    <a:pt x="42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7" name="Freeform 45">
              <a:extLst>
                <a:ext uri="{FF2B5EF4-FFF2-40B4-BE49-F238E27FC236}">
                  <a16:creationId xmlns:a16="http://schemas.microsoft.com/office/drawing/2014/main" id="{FF02BADE-EF98-4536-9F34-79C4E2811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974" y="2228560"/>
              <a:ext cx="718631" cy="1016864"/>
            </a:xfrm>
            <a:custGeom>
              <a:avLst/>
              <a:gdLst>
                <a:gd name="T0" fmla="*/ 0 w 453"/>
                <a:gd name="T1" fmla="*/ 0 h 640"/>
                <a:gd name="T2" fmla="*/ 0 w 453"/>
                <a:gd name="T3" fmla="*/ 1016864 h 640"/>
                <a:gd name="T4" fmla="*/ 718631 w 453"/>
                <a:gd name="T5" fmla="*/ 759470 h 640"/>
                <a:gd name="T6" fmla="*/ 718631 w 453"/>
                <a:gd name="T7" fmla="*/ 115986 h 640"/>
                <a:gd name="T8" fmla="*/ 718631 w 453"/>
                <a:gd name="T9" fmla="*/ 115986 h 640"/>
                <a:gd name="T10" fmla="*/ 718631 w 453"/>
                <a:gd name="T11" fmla="*/ 88976 h 640"/>
                <a:gd name="T12" fmla="*/ 674212 w 453"/>
                <a:gd name="T13" fmla="*/ 84209 h 640"/>
                <a:gd name="T14" fmla="*/ 0 w 453"/>
                <a:gd name="T15" fmla="*/ 0 h 6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3"/>
                <a:gd name="T25" fmla="*/ 0 h 640"/>
                <a:gd name="T26" fmla="*/ 453 w 453"/>
                <a:gd name="T27" fmla="*/ 640 h 6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3" h="640">
                  <a:moveTo>
                    <a:pt x="0" y="0"/>
                  </a:moveTo>
                  <a:lnTo>
                    <a:pt x="0" y="640"/>
                  </a:lnTo>
                  <a:lnTo>
                    <a:pt x="453" y="478"/>
                  </a:lnTo>
                  <a:lnTo>
                    <a:pt x="453" y="73"/>
                  </a:lnTo>
                  <a:lnTo>
                    <a:pt x="453" y="56"/>
                  </a:lnTo>
                  <a:lnTo>
                    <a:pt x="425" y="5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8" name="Freeform 46">
              <a:extLst>
                <a:ext uri="{FF2B5EF4-FFF2-40B4-BE49-F238E27FC236}">
                  <a16:creationId xmlns:a16="http://schemas.microsoft.com/office/drawing/2014/main" id="{C400AE6B-0480-4531-A686-78D36FCD3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98607"/>
              <a:ext cx="1119030" cy="943468"/>
            </a:xfrm>
            <a:custGeom>
              <a:avLst/>
              <a:gdLst>
                <a:gd name="T0" fmla="*/ 1119030 w 705"/>
                <a:gd name="T1" fmla="*/ 943468 h 594"/>
                <a:gd name="T2" fmla="*/ 0 w 705"/>
                <a:gd name="T3" fmla="*/ 843403 h 594"/>
                <a:gd name="T4" fmla="*/ 0 w 705"/>
                <a:gd name="T5" fmla="*/ 100065 h 594"/>
                <a:gd name="T6" fmla="*/ 1119030 w 705"/>
                <a:gd name="T7" fmla="*/ 0 h 594"/>
                <a:gd name="T8" fmla="*/ 1119030 w 705"/>
                <a:gd name="T9" fmla="*/ 943468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5"/>
                <a:gd name="T16" fmla="*/ 0 h 594"/>
                <a:gd name="T17" fmla="*/ 705 w 705"/>
                <a:gd name="T18" fmla="*/ 594 h 5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5" h="594">
                  <a:moveTo>
                    <a:pt x="705" y="594"/>
                  </a:moveTo>
                  <a:lnTo>
                    <a:pt x="0" y="531"/>
                  </a:lnTo>
                  <a:lnTo>
                    <a:pt x="0" y="63"/>
                  </a:lnTo>
                  <a:lnTo>
                    <a:pt x="705" y="0"/>
                  </a:lnTo>
                  <a:lnTo>
                    <a:pt x="705" y="594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9" name="Freeform 47">
              <a:extLst>
                <a:ext uri="{FF2B5EF4-FFF2-40B4-BE49-F238E27FC236}">
                  <a16:creationId xmlns:a16="http://schemas.microsoft.com/office/drawing/2014/main" id="{99D665A0-9AB7-4F82-B785-3F576042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030" y="1498607"/>
              <a:ext cx="1147723" cy="943468"/>
            </a:xfrm>
            <a:custGeom>
              <a:avLst/>
              <a:gdLst>
                <a:gd name="T0" fmla="*/ 0 w 723"/>
                <a:gd name="T1" fmla="*/ 943468 h 594"/>
                <a:gd name="T2" fmla="*/ 1147723 w 723"/>
                <a:gd name="T3" fmla="*/ 843403 h 594"/>
                <a:gd name="T4" fmla="*/ 1147723 w 723"/>
                <a:gd name="T5" fmla="*/ 100065 h 594"/>
                <a:gd name="T6" fmla="*/ 0 w 723"/>
                <a:gd name="T7" fmla="*/ 0 h 594"/>
                <a:gd name="T8" fmla="*/ 0 w 723"/>
                <a:gd name="T9" fmla="*/ 943468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3"/>
                <a:gd name="T16" fmla="*/ 0 h 594"/>
                <a:gd name="T17" fmla="*/ 723 w 723"/>
                <a:gd name="T18" fmla="*/ 594 h 5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3" h="594">
                  <a:moveTo>
                    <a:pt x="0" y="594"/>
                  </a:moveTo>
                  <a:lnTo>
                    <a:pt x="723" y="531"/>
                  </a:lnTo>
                  <a:lnTo>
                    <a:pt x="723" y="63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3" name="Content Placeholder 2">
            <a:extLst>
              <a:ext uri="{FF2B5EF4-FFF2-40B4-BE49-F238E27FC236}">
                <a16:creationId xmlns:a16="http://schemas.microsoft.com/office/drawing/2014/main" id="{FF3C429E-2587-424C-8866-F059FA85F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813" y="1728788"/>
            <a:ext cx="1651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keywords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4" name="Oval 62">
            <a:extLst>
              <a:ext uri="{FF2B5EF4-FFF2-40B4-BE49-F238E27FC236}">
                <a16:creationId xmlns:a16="http://schemas.microsoft.com/office/drawing/2014/main" id="{6C90AEDF-8D0A-42EC-8FE7-0596CF12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9300" y="1462088"/>
            <a:ext cx="641350" cy="762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9225" name="Oval 63">
            <a:extLst>
              <a:ext uri="{FF2B5EF4-FFF2-40B4-BE49-F238E27FC236}">
                <a16:creationId xmlns:a16="http://schemas.microsoft.com/office/drawing/2014/main" id="{9DBCBE7C-0BA6-4C8D-B1C2-C4C384ECD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8488" y="2322513"/>
            <a:ext cx="641350" cy="7635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226" name="Oval 64">
            <a:extLst>
              <a:ext uri="{FF2B5EF4-FFF2-40B4-BE49-F238E27FC236}">
                <a16:creationId xmlns:a16="http://schemas.microsoft.com/office/drawing/2014/main" id="{1681ACAA-3D82-4826-B0C0-172BC36BB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213" y="3214688"/>
            <a:ext cx="639762" cy="762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9227" name="Oval 65">
            <a:extLst>
              <a:ext uri="{FF2B5EF4-FFF2-40B4-BE49-F238E27FC236}">
                <a16:creationId xmlns:a16="http://schemas.microsoft.com/office/drawing/2014/main" id="{2AD83C03-5406-403A-B8D4-A938E4AB9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225" y="4140200"/>
            <a:ext cx="641350" cy="762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9228" name="Oval 66">
            <a:extLst>
              <a:ext uri="{FF2B5EF4-FFF2-40B4-BE49-F238E27FC236}">
                <a16:creationId xmlns:a16="http://schemas.microsoft.com/office/drawing/2014/main" id="{E2A37F6C-2F1F-45A8-8E7B-847E59AED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9425" y="4992688"/>
            <a:ext cx="641350" cy="762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9229" name="Content Placeholder 2">
            <a:extLst>
              <a:ext uri="{FF2B5EF4-FFF2-40B4-BE49-F238E27FC236}">
                <a16:creationId xmlns:a16="http://schemas.microsoft.com/office/drawing/2014/main" id="{2CB8968F-C576-4220-BB0A-D6DE3F7E3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2601913"/>
            <a:ext cx="1651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keywords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0" name="Content Placeholder 2">
            <a:extLst>
              <a:ext uri="{FF2B5EF4-FFF2-40B4-BE49-F238E27FC236}">
                <a16:creationId xmlns:a16="http://schemas.microsoft.com/office/drawing/2014/main" id="{65AF017B-76F1-4753-842A-EE683E04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3419475"/>
            <a:ext cx="1651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keywords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1" name="Content Placeholder 2">
            <a:extLst>
              <a:ext uri="{FF2B5EF4-FFF2-40B4-BE49-F238E27FC236}">
                <a16:creationId xmlns:a16="http://schemas.microsoft.com/office/drawing/2014/main" id="{07E1947F-3885-4833-9A6E-61CCF5CB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4292600"/>
            <a:ext cx="1651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keywords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2" name="Content Placeholder 2">
            <a:extLst>
              <a:ext uri="{FF2B5EF4-FFF2-40B4-BE49-F238E27FC236}">
                <a16:creationId xmlns:a16="http://schemas.microsoft.com/office/drawing/2014/main" id="{DB0A0629-F910-4995-B5C7-C7C1538A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400" y="5110163"/>
            <a:ext cx="1651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keywords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33" name="组合 117">
            <a:extLst>
              <a:ext uri="{FF2B5EF4-FFF2-40B4-BE49-F238E27FC236}">
                <a16:creationId xmlns:a16="http://schemas.microsoft.com/office/drawing/2014/main" id="{BA815C2D-5FC3-430B-B35C-9E5A0DAC7B52}"/>
              </a:ext>
            </a:extLst>
          </p:cNvPr>
          <p:cNvGrpSpPr>
            <a:grpSpLocks/>
          </p:cNvGrpSpPr>
          <p:nvPr/>
        </p:nvGrpSpPr>
        <p:grpSpPr bwMode="auto">
          <a:xfrm>
            <a:off x="1012825" y="1252538"/>
            <a:ext cx="4732338" cy="827087"/>
            <a:chOff x="0" y="0"/>
            <a:chExt cx="4731308" cy="827153"/>
          </a:xfrm>
        </p:grpSpPr>
        <p:sp>
          <p:nvSpPr>
            <p:cNvPr id="9258" name="矩形 118">
              <a:extLst>
                <a:ext uri="{FF2B5EF4-FFF2-40B4-BE49-F238E27FC236}">
                  <a16:creationId xmlns:a16="http://schemas.microsoft.com/office/drawing/2014/main" id="{4A0CFB11-F544-467D-8788-A551E993D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text, a detailed description of which is added here;</a:t>
              </a:r>
            </a:p>
          </p:txBody>
        </p:sp>
        <p:grpSp>
          <p:nvGrpSpPr>
            <p:cNvPr id="9259" name="组合 119">
              <a:extLst>
                <a:ext uri="{FF2B5EF4-FFF2-40B4-BE49-F238E27FC236}">
                  <a16:creationId xmlns:a16="http://schemas.microsoft.com/office/drawing/2014/main" id="{9A4E910D-66A8-46D4-B452-E4C74C3D05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9261" name="圆角矩形 121">
                <a:extLst>
                  <a:ext uri="{FF2B5EF4-FFF2-40B4-BE49-F238E27FC236}">
                    <a16:creationId xmlns:a16="http://schemas.microsoft.com/office/drawing/2014/main" id="{9AB865BA-C8A5-43FF-A47E-CC11F793E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5" cy="625069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62" name="文本框 122">
                <a:extLst>
                  <a:ext uri="{FF2B5EF4-FFF2-40B4-BE49-F238E27FC236}">
                    <a16:creationId xmlns:a16="http://schemas.microsoft.com/office/drawing/2014/main" id="{E8EA73C9-4D1E-4E8C-BF46-5E3256D6F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1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60" name="文本框 120">
              <a:extLst>
                <a:ext uri="{FF2B5EF4-FFF2-40B4-BE49-F238E27FC236}">
                  <a16:creationId xmlns:a16="http://schemas.microsoft.com/office/drawing/2014/main" id="{DD556835-6361-4DF2-B1C4-1494A46F5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758" y="0"/>
              <a:ext cx="40025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2000" b="1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34" name="组合 123">
            <a:extLst>
              <a:ext uri="{FF2B5EF4-FFF2-40B4-BE49-F238E27FC236}">
                <a16:creationId xmlns:a16="http://schemas.microsoft.com/office/drawing/2014/main" id="{8875002B-ACC5-45B2-90BB-8A3B370CCD1C}"/>
              </a:ext>
            </a:extLst>
          </p:cNvPr>
          <p:cNvGrpSpPr>
            <a:grpSpLocks/>
          </p:cNvGrpSpPr>
          <p:nvPr/>
        </p:nvGrpSpPr>
        <p:grpSpPr bwMode="auto">
          <a:xfrm>
            <a:off x="1012825" y="2201863"/>
            <a:ext cx="4732338" cy="827087"/>
            <a:chOff x="0" y="0"/>
            <a:chExt cx="4731308" cy="827153"/>
          </a:xfrm>
        </p:grpSpPr>
        <p:sp>
          <p:nvSpPr>
            <p:cNvPr id="9253" name="矩形 124">
              <a:extLst>
                <a:ext uri="{FF2B5EF4-FFF2-40B4-BE49-F238E27FC236}">
                  <a16:creationId xmlns:a16="http://schemas.microsoft.com/office/drawing/2014/main" id="{985869EE-45D7-4D62-8499-34E8D9883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text, a detailed description of which is added here;</a:t>
              </a:r>
            </a:p>
          </p:txBody>
        </p:sp>
        <p:grpSp>
          <p:nvGrpSpPr>
            <p:cNvPr id="9254" name="组合 125">
              <a:extLst>
                <a:ext uri="{FF2B5EF4-FFF2-40B4-BE49-F238E27FC236}">
                  <a16:creationId xmlns:a16="http://schemas.microsoft.com/office/drawing/2014/main" id="{9DB82D95-2D2A-4994-8046-4A9818620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9256" name="圆角矩形 127">
                <a:extLst>
                  <a:ext uri="{FF2B5EF4-FFF2-40B4-BE49-F238E27FC236}">
                    <a16:creationId xmlns:a16="http://schemas.microsoft.com/office/drawing/2014/main" id="{178AFD09-88A6-4AE3-A9D0-5E0438DCA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5" cy="625069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57" name="文本框 128">
                <a:extLst>
                  <a:ext uri="{FF2B5EF4-FFF2-40B4-BE49-F238E27FC236}">
                    <a16:creationId xmlns:a16="http://schemas.microsoft.com/office/drawing/2014/main" id="{8D503786-BBDE-4871-840C-091B9A8B4C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2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55" name="文本框 126">
              <a:extLst>
                <a:ext uri="{FF2B5EF4-FFF2-40B4-BE49-F238E27FC236}">
                  <a16:creationId xmlns:a16="http://schemas.microsoft.com/office/drawing/2014/main" id="{0221CDF7-21A7-4745-AE73-6EDB47690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758" y="0"/>
              <a:ext cx="3890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2000" b="1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35" name="组合 129">
            <a:extLst>
              <a:ext uri="{FF2B5EF4-FFF2-40B4-BE49-F238E27FC236}">
                <a16:creationId xmlns:a16="http://schemas.microsoft.com/office/drawing/2014/main" id="{78DC11E1-2BD4-4D3E-8255-95847A49E0F5}"/>
              </a:ext>
            </a:extLst>
          </p:cNvPr>
          <p:cNvGrpSpPr>
            <a:grpSpLocks/>
          </p:cNvGrpSpPr>
          <p:nvPr/>
        </p:nvGrpSpPr>
        <p:grpSpPr bwMode="auto">
          <a:xfrm>
            <a:off x="1012825" y="3152775"/>
            <a:ext cx="4732338" cy="827088"/>
            <a:chOff x="0" y="0"/>
            <a:chExt cx="4731308" cy="827153"/>
          </a:xfrm>
        </p:grpSpPr>
        <p:sp>
          <p:nvSpPr>
            <p:cNvPr id="9248" name="矩形 130">
              <a:extLst>
                <a:ext uri="{FF2B5EF4-FFF2-40B4-BE49-F238E27FC236}">
                  <a16:creationId xmlns:a16="http://schemas.microsoft.com/office/drawing/2014/main" id="{A1C763D1-D1DA-4682-B1AF-41BB0BAAC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text, a detailed description of which is added here;</a:t>
              </a:r>
            </a:p>
          </p:txBody>
        </p:sp>
        <p:grpSp>
          <p:nvGrpSpPr>
            <p:cNvPr id="9249" name="组合 131">
              <a:extLst>
                <a:ext uri="{FF2B5EF4-FFF2-40B4-BE49-F238E27FC236}">
                  <a16:creationId xmlns:a16="http://schemas.microsoft.com/office/drawing/2014/main" id="{AF8BDE40-5ECF-4B01-80C5-CDB79BF1B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9251" name="圆角矩形 133">
                <a:extLst>
                  <a:ext uri="{FF2B5EF4-FFF2-40B4-BE49-F238E27FC236}">
                    <a16:creationId xmlns:a16="http://schemas.microsoft.com/office/drawing/2014/main" id="{F8F57B1A-0AB8-43DB-8BFB-E56E13475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5" cy="625070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52" name="文本框 134">
                <a:extLst>
                  <a:ext uri="{FF2B5EF4-FFF2-40B4-BE49-F238E27FC236}">
                    <a16:creationId xmlns:a16="http://schemas.microsoft.com/office/drawing/2014/main" id="{BF02BFF3-9B70-43F4-9992-285709D478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3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50" name="文本框 132">
              <a:extLst>
                <a:ext uri="{FF2B5EF4-FFF2-40B4-BE49-F238E27FC236}">
                  <a16:creationId xmlns:a16="http://schemas.microsoft.com/office/drawing/2014/main" id="{75BAD50D-9D05-4FE1-8CA5-F004547D1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758" y="0"/>
              <a:ext cx="37279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2000" b="1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36" name="组合 135">
            <a:extLst>
              <a:ext uri="{FF2B5EF4-FFF2-40B4-BE49-F238E27FC236}">
                <a16:creationId xmlns:a16="http://schemas.microsoft.com/office/drawing/2014/main" id="{BF06EF4D-45A5-42CF-BE50-622209CCC8D9}"/>
              </a:ext>
            </a:extLst>
          </p:cNvPr>
          <p:cNvGrpSpPr>
            <a:grpSpLocks/>
          </p:cNvGrpSpPr>
          <p:nvPr/>
        </p:nvGrpSpPr>
        <p:grpSpPr bwMode="auto">
          <a:xfrm>
            <a:off x="1012825" y="4102100"/>
            <a:ext cx="4732338" cy="827088"/>
            <a:chOff x="0" y="0"/>
            <a:chExt cx="4731308" cy="827153"/>
          </a:xfrm>
        </p:grpSpPr>
        <p:sp>
          <p:nvSpPr>
            <p:cNvPr id="9243" name="矩形 136">
              <a:extLst>
                <a:ext uri="{FF2B5EF4-FFF2-40B4-BE49-F238E27FC236}">
                  <a16:creationId xmlns:a16="http://schemas.microsoft.com/office/drawing/2014/main" id="{B4755C8A-C95D-4DCA-BE3C-8474F7161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text, a detailed description of which is added here;</a:t>
              </a:r>
            </a:p>
          </p:txBody>
        </p:sp>
        <p:grpSp>
          <p:nvGrpSpPr>
            <p:cNvPr id="9244" name="组合 137">
              <a:extLst>
                <a:ext uri="{FF2B5EF4-FFF2-40B4-BE49-F238E27FC236}">
                  <a16:creationId xmlns:a16="http://schemas.microsoft.com/office/drawing/2014/main" id="{7F43EE1A-0820-44FC-8ACD-A3E471E19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9246" name="圆角矩形 139">
                <a:extLst>
                  <a:ext uri="{FF2B5EF4-FFF2-40B4-BE49-F238E27FC236}">
                    <a16:creationId xmlns:a16="http://schemas.microsoft.com/office/drawing/2014/main" id="{B9A78E6A-3547-4ED4-A46C-32DD0B245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5" cy="625070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47" name="文本框 140">
                <a:extLst>
                  <a:ext uri="{FF2B5EF4-FFF2-40B4-BE49-F238E27FC236}">
                    <a16:creationId xmlns:a16="http://schemas.microsoft.com/office/drawing/2014/main" id="{07000E96-D7EA-482B-8712-EDC48F7B4D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4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45" name="文本框 138">
              <a:extLst>
                <a:ext uri="{FF2B5EF4-FFF2-40B4-BE49-F238E27FC236}">
                  <a16:creationId xmlns:a16="http://schemas.microsoft.com/office/drawing/2014/main" id="{C8665C6F-18AA-4A4E-BE21-0BA43F03E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758" y="0"/>
              <a:ext cx="37279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2000" b="1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37" name="组合 141">
            <a:extLst>
              <a:ext uri="{FF2B5EF4-FFF2-40B4-BE49-F238E27FC236}">
                <a16:creationId xmlns:a16="http://schemas.microsoft.com/office/drawing/2014/main" id="{7C87CD16-82BA-4782-8906-8D4312557723}"/>
              </a:ext>
            </a:extLst>
          </p:cNvPr>
          <p:cNvGrpSpPr>
            <a:grpSpLocks/>
          </p:cNvGrpSpPr>
          <p:nvPr/>
        </p:nvGrpSpPr>
        <p:grpSpPr bwMode="auto">
          <a:xfrm>
            <a:off x="1012825" y="5053013"/>
            <a:ext cx="4732338" cy="827087"/>
            <a:chOff x="0" y="0"/>
            <a:chExt cx="4731308" cy="827153"/>
          </a:xfrm>
        </p:grpSpPr>
        <p:sp>
          <p:nvSpPr>
            <p:cNvPr id="9238" name="矩形 142">
              <a:extLst>
                <a:ext uri="{FF2B5EF4-FFF2-40B4-BE49-F238E27FC236}">
                  <a16:creationId xmlns:a16="http://schemas.microsoft.com/office/drawing/2014/main" id="{29596910-4F5C-4731-B52C-3C7C42B6D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text, a detailed description of which is added here;</a:t>
              </a:r>
            </a:p>
          </p:txBody>
        </p:sp>
        <p:grpSp>
          <p:nvGrpSpPr>
            <p:cNvPr id="9239" name="组合 143">
              <a:extLst>
                <a:ext uri="{FF2B5EF4-FFF2-40B4-BE49-F238E27FC236}">
                  <a16:creationId xmlns:a16="http://schemas.microsoft.com/office/drawing/2014/main" id="{21F20BE0-3D3F-4829-B05B-C07329B54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9241" name="圆角矩形 145">
                <a:extLst>
                  <a:ext uri="{FF2B5EF4-FFF2-40B4-BE49-F238E27FC236}">
                    <a16:creationId xmlns:a16="http://schemas.microsoft.com/office/drawing/2014/main" id="{5B4A7610-1F66-4E86-A089-D815B1A7D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5" cy="625069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42" name="文本框 146">
                <a:extLst>
                  <a:ext uri="{FF2B5EF4-FFF2-40B4-BE49-F238E27FC236}">
                    <a16:creationId xmlns:a16="http://schemas.microsoft.com/office/drawing/2014/main" id="{DC4A54E6-48FA-4A7C-9354-1CFB38FD36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5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40" name="文本框 144">
              <a:extLst>
                <a:ext uri="{FF2B5EF4-FFF2-40B4-BE49-F238E27FC236}">
                  <a16:creationId xmlns:a16="http://schemas.microsoft.com/office/drawing/2014/main" id="{757C1899-CD0B-447F-A396-FB5E54F2A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758" y="0"/>
              <a:ext cx="35741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2000" b="1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7" name="文本框 2">
            <a:extLst>
              <a:ext uri="{FF2B5EF4-FFF2-40B4-BE49-F238E27FC236}">
                <a16:creationId xmlns:a16="http://schemas.microsoft.com/office/drawing/2014/main" id="{E2FDC16E-1493-4DB1-9290-B5F6E14E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63674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6">
            <a:extLst>
              <a:ext uri="{FF2B5EF4-FFF2-40B4-BE49-F238E27FC236}">
                <a16:creationId xmlns:a16="http://schemas.microsoft.com/office/drawing/2014/main" id="{26309502-9888-409A-8EE8-756FFFB5FDCE}"/>
              </a:ext>
            </a:extLst>
          </p:cNvPr>
          <p:cNvGrpSpPr>
            <a:grpSpLocks/>
          </p:cNvGrpSpPr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0256" name="Rectangle 6">
              <a:extLst>
                <a:ext uri="{FF2B5EF4-FFF2-40B4-BE49-F238E27FC236}">
                  <a16:creationId xmlns:a16="http://schemas.microsoft.com/office/drawing/2014/main" id="{AB769DBA-DA1F-40C7-A592-A2628F312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0257" name="Freeform 8">
              <a:extLst>
                <a:ext uri="{FF2B5EF4-FFF2-40B4-BE49-F238E27FC236}">
                  <a16:creationId xmlns:a16="http://schemas.microsoft.com/office/drawing/2014/main" id="{D8CA2D91-DC68-4777-925D-0E0B7D53E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4"/>
                <a:gd name="T28" fmla="*/ 0 h 109"/>
                <a:gd name="T29" fmla="*/ 814 w 81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43" name="Rectangle 6">
            <a:extLst>
              <a:ext uri="{FF2B5EF4-FFF2-40B4-BE49-F238E27FC236}">
                <a16:creationId xmlns:a16="http://schemas.microsoft.com/office/drawing/2014/main" id="{27587BC1-E65F-47B1-B088-28687F07A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0244" name="Freeform 7">
            <a:extLst>
              <a:ext uri="{FF2B5EF4-FFF2-40B4-BE49-F238E27FC236}">
                <a16:creationId xmlns:a16="http://schemas.microsoft.com/office/drawing/2014/main" id="{5BB6B5DE-1C81-4EB7-B714-E531A020F098}"/>
              </a:ext>
            </a:extLst>
          </p:cNvPr>
          <p:cNvSpPr>
            <a:spLocks/>
          </p:cNvSpPr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9"/>
              <a:gd name="T28" fmla="*/ 0 h 96"/>
              <a:gd name="T29" fmla="*/ 739 w 739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文本框 11">
            <a:extLst>
              <a:ext uri="{FF2B5EF4-FFF2-40B4-BE49-F238E27FC236}">
                <a16:creationId xmlns:a16="http://schemas.microsoft.com/office/drawing/2014/main" id="{BB369D63-38CD-455B-A5E7-29D19C35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culture</a:t>
            </a:r>
          </a:p>
        </p:txBody>
      </p:sp>
      <p:sp>
        <p:nvSpPr>
          <p:cNvPr id="10246" name="矩形 9">
            <a:extLst>
              <a:ext uri="{FF2B5EF4-FFF2-40B4-BE49-F238E27FC236}">
                <a16:creationId xmlns:a16="http://schemas.microsoft.com/office/drawing/2014/main" id="{6398DF56-15B3-4FF0-90D5-49B939D8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690688"/>
            <a:ext cx="4379912" cy="1803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7" name="矩形 10">
            <a:extLst>
              <a:ext uri="{FF2B5EF4-FFF2-40B4-BE49-F238E27FC236}">
                <a16:creationId xmlns:a16="http://schemas.microsoft.com/office/drawing/2014/main" id="{9969B43F-7297-4E24-9F82-A9F241DBB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325" y="3867150"/>
            <a:ext cx="4378325" cy="1803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8" name="矩形 12">
            <a:extLst>
              <a:ext uri="{FF2B5EF4-FFF2-40B4-BE49-F238E27FC236}">
                <a16:creationId xmlns:a16="http://schemas.microsoft.com/office/drawing/2014/main" id="{007B34B6-71AD-44EE-AFE0-A514ED1DC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1690688"/>
            <a:ext cx="2781300" cy="18161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9" name="矩形 13">
            <a:extLst>
              <a:ext uri="{FF2B5EF4-FFF2-40B4-BE49-F238E27FC236}">
                <a16:creationId xmlns:a16="http://schemas.microsoft.com/office/drawing/2014/main" id="{33A4EBE7-07B3-4876-B503-019B78CA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3867150"/>
            <a:ext cx="2781300" cy="17907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50" name="Rectangle 25">
            <a:extLst>
              <a:ext uri="{FF2B5EF4-FFF2-40B4-BE49-F238E27FC236}">
                <a16:creationId xmlns:a16="http://schemas.microsoft.com/office/drawing/2014/main" id="{1526CD27-E5CD-492F-A643-C7C7F512B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1711325"/>
            <a:ext cx="3919537" cy="552450"/>
          </a:xfrm>
          <a:prstGeom prst="rect">
            <a:avLst/>
          </a:prstGeom>
          <a:solidFill>
            <a:srgbClr val="B4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1" name="文本框 10">
            <a:extLst>
              <a:ext uri="{FF2B5EF4-FFF2-40B4-BE49-F238E27FC236}">
                <a16:creationId xmlns:a16="http://schemas.microsoft.com/office/drawing/2014/main" id="{FE28F779-BA91-4EAA-A692-9FE52EB43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2433638"/>
            <a:ext cx="3867150" cy="118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text here, or copy the text to paste here.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text here, or copy the text to paste here.</a:t>
            </a:r>
          </a:p>
        </p:txBody>
      </p:sp>
      <p:sp>
        <p:nvSpPr>
          <p:cNvPr id="10252" name="Rectangle 25">
            <a:extLst>
              <a:ext uri="{FF2B5EF4-FFF2-40B4-BE49-F238E27FC236}">
                <a16:creationId xmlns:a16="http://schemas.microsoft.com/office/drawing/2014/main" id="{CDFFC479-59B5-4CE2-A780-180291D0C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3895725"/>
            <a:ext cx="3535363" cy="554038"/>
          </a:xfrm>
          <a:prstGeom prst="rect">
            <a:avLst/>
          </a:prstGeom>
          <a:solidFill>
            <a:srgbClr val="B4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3" name="文本框 10">
            <a:extLst>
              <a:ext uri="{FF2B5EF4-FFF2-40B4-BE49-F238E27FC236}">
                <a16:creationId xmlns:a16="http://schemas.microsoft.com/office/drawing/2014/main" id="{8A69DE82-CB15-41CD-8127-A5966B135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4476750"/>
            <a:ext cx="3126921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the text and paste it here.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the text and paste it here.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the text and paste it here.</a:t>
            </a:r>
          </a:p>
        </p:txBody>
      </p:sp>
      <p:sp>
        <p:nvSpPr>
          <p:cNvPr id="10254" name="TextBox 22">
            <a:extLst>
              <a:ext uri="{FF2B5EF4-FFF2-40B4-BE49-F238E27FC236}">
                <a16:creationId xmlns:a16="http://schemas.microsoft.com/office/drawing/2014/main" id="{43265EB8-2251-4E50-899D-675AF7084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280" y="1795463"/>
            <a:ext cx="172833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5" name="TextBox 22">
            <a:extLst>
              <a:ext uri="{FF2B5EF4-FFF2-40B4-BE49-F238E27FC236}">
                <a16:creationId xmlns:a16="http://schemas.microsoft.com/office/drawing/2014/main" id="{B50FAFD3-4D21-4CFE-A29F-56071A29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807" y="3970338"/>
            <a:ext cx="174058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">
            <a:extLst>
              <a:ext uri="{FF2B5EF4-FFF2-40B4-BE49-F238E27FC236}">
                <a16:creationId xmlns:a16="http://schemas.microsoft.com/office/drawing/2014/main" id="{C0900DC3-FCAA-495C-9C90-427C9C71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6367463"/>
            <a:ext cx="2717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Pages>0</Pages>
  <Words>1006</Words>
  <Characters>0</Characters>
  <Application>Microsoft Office PowerPoint</Application>
  <DocSecurity>0</DocSecurity>
  <PresentationFormat>宽屏</PresentationFormat>
  <Lines>0</Lines>
  <Paragraphs>218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www.freeppt7.com</dc:creator>
  <cp:keywords>https:/www.freeppt7.com</cp:keywords>
  <dc:description/>
  <cp:lastModifiedBy>宇 之灵</cp:lastModifiedBy>
  <cp:revision>41</cp:revision>
  <dcterms:created xsi:type="dcterms:W3CDTF">2015-07-05T16:09:41Z</dcterms:created>
  <dcterms:modified xsi:type="dcterms:W3CDTF">2020-01-15T13:58:17Z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