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8" r:id="rId3"/>
    <p:sldId id="260" r:id="rId4"/>
    <p:sldId id="259" r:id="rId5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730" y="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</a:schemeClr>
            </a:gs>
            <a:gs pos="100000">
              <a:schemeClr val="bg1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Desktop\素材\素描城市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tx2">
                <a:lumMod val="50000"/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015" y="1066031"/>
            <a:ext cx="7753351" cy="2009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矩形 11"/>
          <p:cNvSpPr/>
          <p:nvPr/>
        </p:nvSpPr>
        <p:spPr>
          <a:xfrm>
            <a:off x="4936" y="2698345"/>
            <a:ext cx="9144000" cy="1385573"/>
          </a:xfrm>
          <a:prstGeom prst="rect">
            <a:avLst/>
          </a:prstGeom>
          <a:gradFill flip="none" rotWithShape="1">
            <a:gsLst>
              <a:gs pos="0">
                <a:srgbClr val="0070C0">
                  <a:lumMod val="83000"/>
                </a:srgbClr>
              </a:gs>
              <a:gs pos="100000">
                <a:srgbClr val="0070C0">
                  <a:lumMod val="73000"/>
                </a:srgbClr>
              </a:gs>
            </a:gsLst>
            <a:lin ang="5400000" scaled="1"/>
            <a:tileRect/>
          </a:gradFill>
          <a:ln>
            <a:noFill/>
          </a:ln>
          <a:effectLst>
            <a:glow rad="139700">
              <a:srgbClr val="0070C0">
                <a:alpha val="9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2242803" y="2663854"/>
            <a:ext cx="5257401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3200" dirty="0">
                <a:ln>
                  <a:gradFill>
                    <a:gsLst>
                      <a:gs pos="0">
                        <a:srgbClr val="1F497D">
                          <a:lumMod val="20000"/>
                          <a:lumOff val="80000"/>
                        </a:srgbClr>
                      </a:gs>
                      <a:gs pos="100000">
                        <a:srgbClr val="1F497D">
                          <a:lumMod val="60000"/>
                          <a:lumOff val="40000"/>
                        </a:srgbClr>
                      </a:gs>
                    </a:gsLst>
                    <a:lin ang="5400000" scaled="0"/>
                  </a:gradFill>
                </a:ln>
                <a:solidFill>
                  <a:prstClr val="white"/>
                </a:solidFill>
                <a:effectLst>
                  <a:innerShdw blurRad="63500" dist="50800" dir="13500000">
                    <a:prstClr val="black">
                      <a:alpha val="29000"/>
                    </a:prstClr>
                  </a:innerShdw>
                </a:effectLst>
                <a:latin typeface="Copperplate Gothic Bold" pitchFamily="34" charset="0"/>
                <a:ea typeface="Arial Unicode MS" pitchFamily="34" charset="-122"/>
                <a:cs typeface="Arial Unicode MS" pitchFamily="34" charset="-122"/>
              </a:rPr>
              <a:t>city buildings </a:t>
            </a:r>
          </a:p>
          <a:p>
            <a:pPr algn="ctr"/>
            <a:r>
              <a:rPr lang="en-US" altLang="zh-CN" sz="3200" dirty="0">
                <a:ln>
                  <a:gradFill>
                    <a:gsLst>
                      <a:gs pos="0">
                        <a:srgbClr val="1F497D">
                          <a:lumMod val="20000"/>
                          <a:lumOff val="80000"/>
                        </a:srgbClr>
                      </a:gs>
                      <a:gs pos="100000">
                        <a:srgbClr val="1F497D">
                          <a:lumMod val="60000"/>
                          <a:lumOff val="40000"/>
                        </a:srgbClr>
                      </a:gs>
                    </a:gsLst>
                    <a:lin ang="5400000" scaled="0"/>
                  </a:gradFill>
                </a:ln>
                <a:solidFill>
                  <a:prstClr val="white"/>
                </a:solidFill>
                <a:effectLst>
                  <a:innerShdw blurRad="63500" dist="50800" dir="13500000">
                    <a:prstClr val="black">
                      <a:alpha val="29000"/>
                    </a:prstClr>
                  </a:innerShdw>
                </a:effectLst>
                <a:latin typeface="Copperplate Gothic Bold" pitchFamily="34" charset="0"/>
                <a:ea typeface="Arial Unicode MS" pitchFamily="34" charset="-122"/>
                <a:cs typeface="Arial Unicode MS" pitchFamily="34" charset="-122"/>
              </a:rPr>
              <a:t>PowerPoint Template</a:t>
            </a:r>
            <a:endParaRPr lang="zh-CN" altLang="en-US" sz="3200" dirty="0">
              <a:ln>
                <a:gradFill>
                  <a:gsLst>
                    <a:gs pos="0">
                      <a:srgbClr val="1F497D">
                        <a:lumMod val="20000"/>
                        <a:lumOff val="80000"/>
                      </a:srgbClr>
                    </a:gs>
                    <a:gs pos="100000">
                      <a:srgbClr val="1F497D">
                        <a:lumMod val="60000"/>
                        <a:lumOff val="40000"/>
                      </a:srgbClr>
                    </a:gs>
                  </a:gsLst>
                  <a:lin ang="5400000" scaled="0"/>
                </a:gradFill>
              </a:ln>
              <a:solidFill>
                <a:prstClr val="white"/>
              </a:solidFill>
              <a:effectLst>
                <a:innerShdw blurRad="63500" dist="50800" dir="13500000">
                  <a:prstClr val="black">
                    <a:alpha val="29000"/>
                  </a:prstClr>
                </a:innerShdw>
              </a:effectLst>
              <a:latin typeface="Copperplate Gothic Bold" pitchFamily="34" charset="0"/>
              <a:ea typeface="Arial Unicode MS" pitchFamily="34" charset="-122"/>
              <a:cs typeface="Arial Unicode MS" pitchFamily="34" charset="-122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2350427" y="3621444"/>
            <a:ext cx="445382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Desktop\素材\素描城市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tx2">
                <a:lumMod val="50000"/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853" y="3188997"/>
            <a:ext cx="4483671" cy="1162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矩形 11"/>
          <p:cNvSpPr/>
          <p:nvPr/>
        </p:nvSpPr>
        <p:spPr>
          <a:xfrm>
            <a:off x="4936" y="4134088"/>
            <a:ext cx="9144000" cy="692787"/>
          </a:xfrm>
          <a:prstGeom prst="rect">
            <a:avLst/>
          </a:prstGeom>
          <a:gradFill flip="none" rotWithShape="1">
            <a:gsLst>
              <a:gs pos="0">
                <a:srgbClr val="0070C0">
                  <a:lumMod val="83000"/>
                </a:srgbClr>
              </a:gs>
              <a:gs pos="100000">
                <a:srgbClr val="0070C0">
                  <a:lumMod val="73000"/>
                </a:srgbClr>
              </a:gs>
            </a:gsLst>
            <a:lin ang="5400000" scaled="1"/>
            <a:tileRect/>
          </a:gradFill>
          <a:ln>
            <a:noFill/>
          </a:ln>
          <a:effectLst>
            <a:glow rad="139700">
              <a:srgbClr val="0070C0">
                <a:alpha val="9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7504" y="4218871"/>
            <a:ext cx="45479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ln>
                  <a:gradFill>
                    <a:gsLst>
                      <a:gs pos="0">
                        <a:srgbClr val="1F497D">
                          <a:lumMod val="20000"/>
                          <a:lumOff val="80000"/>
                        </a:srgbClr>
                      </a:gs>
                      <a:gs pos="100000">
                        <a:srgbClr val="1F497D">
                          <a:lumMod val="60000"/>
                          <a:lumOff val="40000"/>
                        </a:srgbClr>
                      </a:gs>
                    </a:gsLst>
                    <a:lin ang="5400000" scaled="0"/>
                  </a:gradFill>
                </a:ln>
                <a:solidFill>
                  <a:prstClr val="white"/>
                </a:solidFill>
                <a:effectLst>
                  <a:innerShdw blurRad="63500" dist="50800" dir="13500000">
                    <a:prstClr val="black">
                      <a:alpha val="29000"/>
                    </a:prstClr>
                  </a:innerShdw>
                </a:effectLst>
                <a:latin typeface="Copperplate Gothic Bold" pitchFamily="34" charset="0"/>
                <a:ea typeface="Arial Unicode MS" pitchFamily="34" charset="-122"/>
                <a:cs typeface="Arial Unicode MS" pitchFamily="34" charset="-122"/>
              </a:rPr>
              <a:t>Enter your title here</a:t>
            </a:r>
            <a:endParaRPr lang="zh-CN" altLang="en-US" sz="2800" dirty="0">
              <a:ln>
                <a:gradFill>
                  <a:gsLst>
                    <a:gs pos="0">
                      <a:srgbClr val="1F497D">
                        <a:lumMod val="20000"/>
                        <a:lumOff val="80000"/>
                      </a:srgbClr>
                    </a:gs>
                    <a:gs pos="100000">
                      <a:srgbClr val="1F497D">
                        <a:lumMod val="60000"/>
                        <a:lumOff val="40000"/>
                      </a:srgbClr>
                    </a:gs>
                  </a:gsLst>
                  <a:lin ang="5400000" scaled="0"/>
                </a:gradFill>
              </a:ln>
              <a:solidFill>
                <a:prstClr val="white"/>
              </a:solidFill>
              <a:effectLst>
                <a:innerShdw blurRad="63500" dist="50800" dir="13500000">
                  <a:prstClr val="black">
                    <a:alpha val="29000"/>
                  </a:prstClr>
                </a:innerShdw>
              </a:effectLst>
              <a:latin typeface="Copperplate Gothic Bold" pitchFamily="34" charset="0"/>
              <a:ea typeface="Arial Unicode MS" pitchFamily="34" charset="-122"/>
              <a:cs typeface="Arial Unicode MS" pitchFamily="3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Desktop\素材\素描城市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tx2">
                <a:lumMod val="50000"/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853" y="3188997"/>
            <a:ext cx="4483671" cy="1162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矩形 11"/>
          <p:cNvSpPr/>
          <p:nvPr/>
        </p:nvSpPr>
        <p:spPr>
          <a:xfrm>
            <a:off x="4936" y="4134088"/>
            <a:ext cx="9144000" cy="692787"/>
          </a:xfrm>
          <a:prstGeom prst="rect">
            <a:avLst/>
          </a:prstGeom>
          <a:gradFill flip="none" rotWithShape="1">
            <a:gsLst>
              <a:gs pos="0">
                <a:srgbClr val="0070C0">
                  <a:lumMod val="83000"/>
                </a:srgbClr>
              </a:gs>
              <a:gs pos="100000">
                <a:srgbClr val="0070C0">
                  <a:lumMod val="73000"/>
                </a:srgbClr>
              </a:gs>
            </a:gsLst>
            <a:lin ang="5400000" scaled="1"/>
            <a:tileRect/>
          </a:gradFill>
          <a:ln>
            <a:noFill/>
          </a:ln>
          <a:effectLst>
            <a:glow rad="139700">
              <a:srgbClr val="0070C0">
                <a:alpha val="9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7504" y="4218871"/>
            <a:ext cx="45479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ln>
                  <a:gradFill>
                    <a:gsLst>
                      <a:gs pos="0">
                        <a:srgbClr val="1F497D">
                          <a:lumMod val="20000"/>
                          <a:lumOff val="80000"/>
                        </a:srgbClr>
                      </a:gs>
                      <a:gs pos="100000">
                        <a:srgbClr val="1F497D">
                          <a:lumMod val="60000"/>
                          <a:lumOff val="40000"/>
                        </a:srgbClr>
                      </a:gs>
                    </a:gsLst>
                    <a:lin ang="5400000" scaled="0"/>
                  </a:gradFill>
                </a:ln>
                <a:solidFill>
                  <a:prstClr val="white"/>
                </a:solidFill>
                <a:effectLst>
                  <a:innerShdw blurRad="63500" dist="50800" dir="13500000">
                    <a:prstClr val="black">
                      <a:alpha val="29000"/>
                    </a:prstClr>
                  </a:innerShdw>
                </a:effectLst>
                <a:latin typeface="Copperplate Gothic Bold" pitchFamily="34" charset="0"/>
                <a:ea typeface="Arial Unicode MS" pitchFamily="34" charset="-122"/>
                <a:cs typeface="Arial Unicode MS" pitchFamily="34" charset="-122"/>
              </a:rPr>
              <a:t>Enter your title here</a:t>
            </a:r>
            <a:endParaRPr lang="zh-CN" altLang="en-US" sz="2800" dirty="0">
              <a:ln>
                <a:gradFill>
                  <a:gsLst>
                    <a:gs pos="0">
                      <a:srgbClr val="1F497D">
                        <a:lumMod val="20000"/>
                        <a:lumOff val="80000"/>
                      </a:srgbClr>
                    </a:gs>
                    <a:gs pos="100000">
                      <a:srgbClr val="1F497D">
                        <a:lumMod val="60000"/>
                        <a:lumOff val="40000"/>
                      </a:srgbClr>
                    </a:gs>
                  </a:gsLst>
                  <a:lin ang="5400000" scaled="0"/>
                </a:gradFill>
              </a:ln>
              <a:solidFill>
                <a:prstClr val="white"/>
              </a:solidFill>
              <a:effectLst>
                <a:innerShdw blurRad="63500" dist="50800" dir="13500000">
                  <a:prstClr val="black">
                    <a:alpha val="29000"/>
                  </a:prstClr>
                </a:innerShdw>
              </a:effectLst>
              <a:latin typeface="Copperplate Gothic Bold" pitchFamily="34" charset="0"/>
              <a:ea typeface="Arial Unicode MS" pitchFamily="34" charset="-122"/>
              <a:cs typeface="Arial Unicode MS" pitchFamily="34" charset="-12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724231"/>
            <a:ext cx="3930043" cy="236677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  <a:headEnd/>
            <a:tailEnd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" name="TextBox 8"/>
          <p:cNvSpPr txBox="1"/>
          <p:nvPr/>
        </p:nvSpPr>
        <p:spPr>
          <a:xfrm>
            <a:off x="5076056" y="1030453"/>
            <a:ext cx="325056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Please input your text again. The language should be concise, the theme should be concentrated, and the font size should be moderate.</a:t>
            </a:r>
            <a:endParaRPr lang="zh-CN" alt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4C2ED058-AF5C-4404-A272-BF4F55A33D4B}"/>
              </a:ext>
            </a:extLst>
          </p:cNvPr>
          <p:cNvSpPr txBox="1"/>
          <p:nvPr/>
        </p:nvSpPr>
        <p:spPr>
          <a:xfrm>
            <a:off x="2195736" y="2063918"/>
            <a:ext cx="5040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dirty="0">
                <a:ln>
                  <a:gradFill>
                    <a:gsLst>
                      <a:gs pos="0">
                        <a:srgbClr val="1F497D">
                          <a:lumMod val="20000"/>
                          <a:lumOff val="80000"/>
                        </a:srgbClr>
                      </a:gs>
                      <a:gs pos="100000">
                        <a:srgbClr val="1F497D">
                          <a:lumMod val="60000"/>
                          <a:lumOff val="40000"/>
                        </a:srgbClr>
                      </a:gs>
                    </a:gsLst>
                    <a:lin ang="5400000" scaled="0"/>
                  </a:gradFill>
                </a:ln>
                <a:solidFill>
                  <a:prstClr val="white"/>
                </a:solidFill>
                <a:effectLst>
                  <a:innerShdw blurRad="63500" dist="50800" dir="13500000">
                    <a:prstClr val="black">
                      <a:alpha val="29000"/>
                    </a:prstClr>
                  </a:innerShdw>
                </a:effectLst>
                <a:latin typeface="Copperplate Gothic Bold" pitchFamily="34" charset="0"/>
                <a:ea typeface="Arial Unicode MS" pitchFamily="34" charset="-122"/>
                <a:cs typeface="Arial Unicode MS" pitchFamily="34" charset="-122"/>
              </a:rPr>
              <a:t>Thank</a:t>
            </a:r>
            <a:r>
              <a:rPr lang="en-US" altLang="zh-CN" sz="6000" dirty="0"/>
              <a:t>   </a:t>
            </a:r>
            <a:r>
              <a:rPr lang="en-US" altLang="zh-CN" sz="6000" dirty="0">
                <a:ln>
                  <a:gradFill>
                    <a:gsLst>
                      <a:gs pos="0">
                        <a:srgbClr val="1F497D">
                          <a:lumMod val="20000"/>
                          <a:lumOff val="80000"/>
                        </a:srgbClr>
                      </a:gs>
                      <a:gs pos="100000">
                        <a:srgbClr val="1F497D">
                          <a:lumMod val="60000"/>
                          <a:lumOff val="40000"/>
                        </a:srgbClr>
                      </a:gs>
                    </a:gsLst>
                    <a:lin ang="5400000" scaled="0"/>
                  </a:gradFill>
                </a:ln>
                <a:solidFill>
                  <a:prstClr val="white"/>
                </a:solidFill>
                <a:effectLst>
                  <a:innerShdw blurRad="63500" dist="50800" dir="13500000">
                    <a:prstClr val="black">
                      <a:alpha val="29000"/>
                    </a:prstClr>
                  </a:innerShdw>
                </a:effectLst>
                <a:latin typeface="Copperplate Gothic Bold" pitchFamily="34" charset="0"/>
                <a:ea typeface="Arial Unicode MS" pitchFamily="34" charset="-122"/>
                <a:cs typeface="Arial Unicode MS" pitchFamily="34" charset="-122"/>
              </a:rPr>
              <a:t>you!</a:t>
            </a:r>
            <a:endParaRPr lang="zh-CN" altLang="en-US" sz="6000" dirty="0">
              <a:ln>
                <a:gradFill>
                  <a:gsLst>
                    <a:gs pos="0">
                      <a:srgbClr val="1F497D">
                        <a:lumMod val="20000"/>
                        <a:lumOff val="80000"/>
                      </a:srgbClr>
                    </a:gs>
                    <a:gs pos="100000">
                      <a:srgbClr val="1F497D">
                        <a:lumMod val="60000"/>
                        <a:lumOff val="40000"/>
                      </a:srgbClr>
                    </a:gs>
                  </a:gsLst>
                  <a:lin ang="5400000" scaled="0"/>
                </a:gradFill>
              </a:ln>
              <a:solidFill>
                <a:prstClr val="white"/>
              </a:solidFill>
              <a:effectLst>
                <a:innerShdw blurRad="63500" dist="50800" dir="13500000">
                  <a:prstClr val="black">
                    <a:alpha val="29000"/>
                  </a:prstClr>
                </a:innerShdw>
              </a:effectLst>
              <a:latin typeface="Copperplate Gothic Bold" pitchFamily="34" charset="0"/>
              <a:ea typeface="Arial Unicode MS" pitchFamily="34" charset="-122"/>
              <a:cs typeface="Arial Unicode MS" pitchFamily="34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ttps://www.freeppt7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41</Words>
  <Application>Microsoft Office PowerPoint</Application>
  <PresentationFormat>全屏显示(16:9)</PresentationFormat>
  <Paragraphs>6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微软雅黑</vt:lpstr>
      <vt:lpstr>Arial</vt:lpstr>
      <vt:lpstr>Calibri</vt:lpstr>
      <vt:lpstr>Copperplate Gothic Bold</vt:lpstr>
      <vt:lpstr>https://www.freeppt7.com</vt:lpstr>
      <vt:lpstr>PowerPoint 演示文稿</vt:lpstr>
      <vt:lpstr>PowerPoint 演示文稿</vt:lpstr>
      <vt:lpstr>PowerPoint 演示文稿</vt:lpstr>
      <vt:lpstr>PowerPoint 演示文稿</vt:lpstr>
    </vt:vector>
  </TitlesOfParts>
  <Company>www.freeppt7.com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www.freeppt7.com</dc:creator>
  <cp:keywords>https:/www.freeppt7.com</cp:keywords>
  <cp:lastModifiedBy>宇 之灵</cp:lastModifiedBy>
  <cp:revision>10</cp:revision>
  <dcterms:created xsi:type="dcterms:W3CDTF">2013-07-04T10:10:00Z</dcterms:created>
  <dcterms:modified xsi:type="dcterms:W3CDTF">2020-01-17T09:51:12Z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2052-10.1.0.6065</vt:lpwstr>
  </property>
</Properties>
</file>