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74" r:id="rId7"/>
    <p:sldId id="275" r:id="rId8"/>
    <p:sldId id="277" r:id="rId9"/>
    <p:sldId id="264" r:id="rId10"/>
    <p:sldId id="263" r:id="rId11"/>
    <p:sldId id="267" r:id="rId12"/>
    <p:sldId id="268" r:id="rId13"/>
    <p:sldId id="271" r:id="rId14"/>
    <p:sldId id="265" r:id="rId15"/>
    <p:sldId id="273" r:id="rId16"/>
    <p:sldId id="269" r:id="rId17"/>
    <p:sldId id="270" r:id="rId18"/>
    <p:sldId id="272" r:id="rId19"/>
    <p:sldId id="260" r:id="rId20"/>
    <p:sldId id="278" r:id="rId21"/>
    <p:sldId id="266" r:id="rId22"/>
    <p:sldId id="26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291"/>
    <a:srgbClr val="2F40A6"/>
    <a:srgbClr val="60155A"/>
    <a:srgbClr val="997081"/>
    <a:srgbClr val="33CCFF"/>
    <a:srgbClr val="F37459"/>
    <a:srgbClr val="03779F"/>
    <a:srgbClr val="5B9BD5"/>
    <a:srgbClr val="E7E6E6"/>
    <a:srgbClr val="F8C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dirty="0">
                <a:latin typeface="微软雅黑" panose="020B0503020204020204" pitchFamily="34" charset="-122"/>
                <a:ea typeface="微软雅黑" panose="020B0503020204020204" pitchFamily="34" charset="-122"/>
              </a:rPr>
              <a:t>图表标题</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1F1F1F"/>
            </a:solidFill>
            <a:ln>
              <a:noFill/>
            </a:ln>
            <a:effectLst/>
          </c:spPr>
          <c:invertIfNegative val="0"/>
          <c:cat>
            <c:strRef>
              <c:f>Sheet1!$A$2:$A$9</c:f>
              <c:strCache>
                <c:ptCount val="8"/>
                <c:pt idx="0">
                  <c:v>data</c:v>
                </c:pt>
                <c:pt idx="1">
                  <c:v>data</c:v>
                </c:pt>
                <c:pt idx="2">
                  <c:v>data</c:v>
                </c:pt>
                <c:pt idx="3">
                  <c:v>data</c:v>
                </c:pt>
                <c:pt idx="4">
                  <c:v>data</c:v>
                </c:pt>
                <c:pt idx="5">
                  <c:v>data</c:v>
                </c:pt>
                <c:pt idx="6">
                  <c:v>data</c:v>
                </c:pt>
                <c:pt idx="7">
                  <c:v>data</c:v>
                </c:pt>
              </c:strCache>
            </c:strRef>
          </c:cat>
          <c:val>
            <c:numRef>
              <c:f>Sheet1!$B$2:$B$9</c:f>
              <c:numCache>
                <c:formatCode>General</c:formatCode>
                <c:ptCount val="8"/>
                <c:pt idx="0">
                  <c:v>20</c:v>
                </c:pt>
                <c:pt idx="1">
                  <c:v>25</c:v>
                </c:pt>
                <c:pt idx="2">
                  <c:v>53</c:v>
                </c:pt>
                <c:pt idx="3">
                  <c:v>95</c:v>
                </c:pt>
                <c:pt idx="4">
                  <c:v>20</c:v>
                </c:pt>
                <c:pt idx="5">
                  <c:v>30</c:v>
                </c:pt>
                <c:pt idx="6">
                  <c:v>52</c:v>
                </c:pt>
                <c:pt idx="7">
                  <c:v>95</c:v>
                </c:pt>
              </c:numCache>
            </c:numRef>
          </c:val>
          <c:extLst>
            <c:ext xmlns:c16="http://schemas.microsoft.com/office/drawing/2014/chart" uri="{C3380CC4-5D6E-409C-BE32-E72D297353CC}">
              <c16:uniqueId val="{00000000-EACD-4685-AD8F-F97C1B5089B6}"/>
            </c:ext>
          </c:extLst>
        </c:ser>
        <c:ser>
          <c:idx val="1"/>
          <c:order val="1"/>
          <c:tx>
            <c:strRef>
              <c:f>Sheet1!$C$1</c:f>
              <c:strCache>
                <c:ptCount val="1"/>
                <c:pt idx="0">
                  <c:v>系列 2</c:v>
                </c:pt>
              </c:strCache>
            </c:strRef>
          </c:tx>
          <c:spPr>
            <a:solidFill>
              <a:srgbClr val="33CCFF"/>
            </a:solidFill>
            <a:ln>
              <a:noFill/>
            </a:ln>
            <a:effectLst/>
          </c:spPr>
          <c:invertIfNegative val="0"/>
          <c:cat>
            <c:strRef>
              <c:f>Sheet1!$A$2:$A$9</c:f>
              <c:strCache>
                <c:ptCount val="8"/>
                <c:pt idx="0">
                  <c:v>data</c:v>
                </c:pt>
                <c:pt idx="1">
                  <c:v>data</c:v>
                </c:pt>
                <c:pt idx="2">
                  <c:v>data</c:v>
                </c:pt>
                <c:pt idx="3">
                  <c:v>data</c:v>
                </c:pt>
                <c:pt idx="4">
                  <c:v>data</c:v>
                </c:pt>
                <c:pt idx="5">
                  <c:v>data</c:v>
                </c:pt>
                <c:pt idx="6">
                  <c:v>data</c:v>
                </c:pt>
                <c:pt idx="7">
                  <c:v>data</c:v>
                </c:pt>
              </c:strCache>
            </c:strRef>
          </c:cat>
          <c:val>
            <c:numRef>
              <c:f>Sheet1!$C$2:$C$9</c:f>
              <c:numCache>
                <c:formatCode>General</c:formatCode>
                <c:ptCount val="8"/>
                <c:pt idx="0">
                  <c:v>55</c:v>
                </c:pt>
                <c:pt idx="1">
                  <c:v>45</c:v>
                </c:pt>
                <c:pt idx="2">
                  <c:v>70</c:v>
                </c:pt>
                <c:pt idx="3">
                  <c:v>60</c:v>
                </c:pt>
                <c:pt idx="4">
                  <c:v>58</c:v>
                </c:pt>
                <c:pt idx="5">
                  <c:v>45</c:v>
                </c:pt>
                <c:pt idx="6">
                  <c:v>70</c:v>
                </c:pt>
                <c:pt idx="7">
                  <c:v>60</c:v>
                </c:pt>
              </c:numCache>
            </c:numRef>
          </c:val>
          <c:extLst>
            <c:ext xmlns:c16="http://schemas.microsoft.com/office/drawing/2014/chart" uri="{C3380CC4-5D6E-409C-BE32-E72D297353CC}">
              <c16:uniqueId val="{00000001-EACD-4685-AD8F-F97C1B5089B6}"/>
            </c:ext>
          </c:extLst>
        </c:ser>
        <c:dLbls>
          <c:showLegendKey val="0"/>
          <c:showVal val="0"/>
          <c:showCatName val="0"/>
          <c:showSerName val="0"/>
          <c:showPercent val="0"/>
          <c:showBubbleSize val="0"/>
        </c:dLbls>
        <c:gapWidth val="19"/>
        <c:axId val="265603256"/>
        <c:axId val="265601688"/>
      </c:barChart>
      <c:catAx>
        <c:axId val="26560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65601688"/>
        <c:crosses val="autoZero"/>
        <c:auto val="1"/>
        <c:lblAlgn val="ctr"/>
        <c:lblOffset val="100"/>
        <c:noMultiLvlLbl val="0"/>
      </c:catAx>
      <c:valAx>
        <c:axId val="265601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65603256"/>
        <c:crosses val="autoZero"/>
        <c:crossBetween val="between"/>
        <c:majorUnit val="25"/>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zh-CN"/>
          </a:p>
        </c:txPr>
      </c:legendEntry>
      <c:legendEntry>
        <c:idx val="1"/>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zh-CN"/>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A382BB-6011-49F1-99E4-27487DF6D14A}" type="datetimeFigureOut">
              <a:rPr lang="zh-CN" altLang="en-US" smtClean="0"/>
              <a:t>2020/1/17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B5A864-2C41-4624-BEB6-8E271173E928}" type="slidenum">
              <a:rPr lang="zh-CN" altLang="en-US" smtClean="0"/>
              <a:t>‹#›</a:t>
            </a:fld>
            <a:endParaRPr lang="zh-CN" altLang="en-US"/>
          </a:p>
        </p:txBody>
      </p:sp>
    </p:spTree>
    <p:extLst>
      <p:ext uri="{BB962C8B-B14F-4D97-AF65-F5344CB8AC3E}">
        <p14:creationId xmlns:p14="http://schemas.microsoft.com/office/powerpoint/2010/main" val="425080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A382BB-6011-49F1-99E4-27487DF6D14A}" type="datetimeFigureOut">
              <a:rPr lang="zh-CN" altLang="en-US" smtClean="0"/>
              <a:t>2020/1/17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B5A864-2C41-4624-BEB6-8E271173E928}" type="slidenum">
              <a:rPr lang="zh-CN" altLang="en-US" smtClean="0"/>
              <a:t>‹#›</a:t>
            </a:fld>
            <a:endParaRPr lang="zh-CN" altLang="en-US"/>
          </a:p>
        </p:txBody>
      </p:sp>
    </p:spTree>
    <p:extLst>
      <p:ext uri="{BB962C8B-B14F-4D97-AF65-F5344CB8AC3E}">
        <p14:creationId xmlns:p14="http://schemas.microsoft.com/office/powerpoint/2010/main" val="11650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A382BB-6011-49F1-99E4-27487DF6D14A}" type="datetimeFigureOut">
              <a:rPr lang="zh-CN" altLang="en-US" smtClean="0"/>
              <a:t>2020/1/17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B5A864-2C41-4624-BEB6-8E271173E928}" type="slidenum">
              <a:rPr lang="zh-CN" altLang="en-US" smtClean="0"/>
              <a:t>‹#›</a:t>
            </a:fld>
            <a:endParaRPr lang="zh-CN" altLang="en-US"/>
          </a:p>
        </p:txBody>
      </p:sp>
      <p:grpSp>
        <p:nvGrpSpPr>
          <p:cNvPr id="5" name="组合 4"/>
          <p:cNvGrpSpPr/>
          <p:nvPr userDrawn="1"/>
        </p:nvGrpSpPr>
        <p:grpSpPr>
          <a:xfrm>
            <a:off x="395785" y="136478"/>
            <a:ext cx="802223" cy="423080"/>
            <a:chOff x="395785" y="136478"/>
            <a:chExt cx="802223" cy="423080"/>
          </a:xfrm>
        </p:grpSpPr>
        <p:sp>
          <p:nvSpPr>
            <p:cNvPr id="6" name="燕尾形 5"/>
            <p:cNvSpPr/>
            <p:nvPr/>
          </p:nvSpPr>
          <p:spPr>
            <a:xfrm>
              <a:off x="395785" y="136478"/>
              <a:ext cx="313899" cy="423080"/>
            </a:xfrm>
            <a:prstGeom prst="chevron">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682389" y="136478"/>
              <a:ext cx="515619" cy="42308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4164181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382BB-6011-49F1-99E4-27487DF6D14A}" type="datetimeFigureOut">
              <a:rPr lang="zh-CN" altLang="en-US" smtClean="0"/>
              <a:t>2020/1/17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5A864-2C41-4624-BEB6-8E271173E928}" type="slidenum">
              <a:rPr lang="zh-CN" altLang="en-US" smtClean="0"/>
              <a:t>‹#›</a:t>
            </a:fld>
            <a:endParaRPr lang="zh-CN" altLang="en-US"/>
          </a:p>
        </p:txBody>
      </p:sp>
    </p:spTree>
    <p:extLst>
      <p:ext uri="{BB962C8B-B14F-4D97-AF65-F5344CB8AC3E}">
        <p14:creationId xmlns:p14="http://schemas.microsoft.com/office/powerpoint/2010/main" val="418064694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jpeg"/><Relationship Id="rId9" Type="http://schemas.microsoft.com/office/2007/relationships/hdphoto" Target="../media/hdphoto7.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r>
              <a:rPr lang="en-US" altLang="zh-CN" dirty="0">
                <a:solidFill>
                  <a:schemeClr val="bg1"/>
                </a:solidFill>
              </a:rPr>
              <a:t>The name of your company</a:t>
            </a:r>
            <a:endParaRPr lang="zh-CN" altLang="en-US" dirty="0">
              <a:solidFill>
                <a:schemeClr val="bg1"/>
              </a:solidFill>
            </a:endParaRPr>
          </a:p>
        </p:txBody>
      </p:sp>
      <p:sp>
        <p:nvSpPr>
          <p:cNvPr id="4" name="标题 3"/>
          <p:cNvSpPr txBox="1">
            <a:spLocks noGrp="1"/>
          </p:cNvSpPr>
          <p:nvPr>
            <p:ph type="ctrTitle"/>
          </p:nvPr>
        </p:nvSpPr>
        <p:spPr>
          <a:xfrm>
            <a:off x="1524000" y="2309634"/>
            <a:ext cx="9144000" cy="1200329"/>
          </a:xfrm>
          <a:prstGeom prst="rect">
            <a:avLst/>
          </a:prstGeom>
          <a:noFill/>
        </p:spPr>
        <p:txBody>
          <a:bodyPr wrap="square" rtlCol="0">
            <a:spAutoFit/>
          </a:bodyPr>
          <a:lstStyle/>
          <a:p>
            <a:r>
              <a:rPr lang="en-US" altLang="zh-CN" sz="4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BUSINESS AFFAIRS</a:t>
            </a:r>
            <a:br>
              <a:rPr lang="en-US" altLang="zh-CN" sz="4725"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r>
              <a:rPr lang="en-US" altLang="zh-CN" sz="4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TEMPLATE</a:t>
            </a:r>
            <a:endParaRPr lang="zh-CN" altLang="en-US" sz="4000" dirty="0">
              <a:solidFill>
                <a:schemeClr val="bg1"/>
              </a:solidFill>
              <a:latin typeface="Segoe UI Black" panose="020B0A02040204020203" pitchFamily="34" charset="0"/>
              <a:cs typeface="Segoe UI Black" panose="020B0A02040204020203" pitchFamily="34" charset="0"/>
            </a:endParaRPr>
          </a:p>
        </p:txBody>
      </p:sp>
      <p:sp>
        <p:nvSpPr>
          <p:cNvPr id="5" name="文本框 4"/>
          <p:cNvSpPr txBox="1"/>
          <p:nvPr/>
        </p:nvSpPr>
        <p:spPr>
          <a:xfrm>
            <a:off x="5121325" y="809033"/>
            <a:ext cx="2152932" cy="1077218"/>
          </a:xfrm>
          <a:prstGeom prst="rect">
            <a:avLst/>
          </a:prstGeom>
          <a:noFill/>
        </p:spPr>
        <p:txBody>
          <a:bodyPr wrap="square" rtlCol="0">
            <a:spAutoFit/>
          </a:bodyPr>
          <a:lstStyle/>
          <a:p>
            <a:r>
              <a:rPr lang="en-US" altLang="zh-CN" sz="6400" dirty="0">
                <a:solidFill>
                  <a:schemeClr val="accent4">
                    <a:lumMod val="60000"/>
                    <a:lumOff val="40000"/>
                  </a:schemeClr>
                </a:solidFill>
                <a:latin typeface="Segoe UI Black" panose="020B0A02040204020203" pitchFamily="34" charset="0"/>
                <a:ea typeface="Segoe UI Black" panose="020B0A02040204020203" pitchFamily="34" charset="0"/>
                <a:cs typeface="Segoe UI Black" panose="020B0A02040204020203" pitchFamily="34" charset="0"/>
              </a:rPr>
              <a:t>2020</a:t>
            </a:r>
            <a:endParaRPr lang="zh-CN" altLang="en-US" sz="6400" dirty="0">
              <a:solidFill>
                <a:schemeClr val="accent4">
                  <a:lumMod val="60000"/>
                  <a:lumOff val="40000"/>
                </a:schemeClr>
              </a:solidFill>
              <a:latin typeface="Segoe UI Black" panose="020B0A02040204020203" pitchFamily="34" charset="0"/>
              <a:ea typeface="时尚中黑简体" panose="01010104010101010101" pitchFamily="2" charset="-122"/>
              <a:cs typeface="Segoe UI Black" panose="020B0A02040204020203" pitchFamily="34" charset="0"/>
            </a:endParaRPr>
          </a:p>
        </p:txBody>
      </p:sp>
    </p:spTree>
    <p:extLst>
      <p:ext uri="{BB962C8B-B14F-4D97-AF65-F5344CB8AC3E}">
        <p14:creationId xmlns:p14="http://schemas.microsoft.com/office/powerpoint/2010/main" val="120579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771" y="0"/>
            <a:ext cx="10592457" cy="6858000"/>
          </a:xfrm>
          <a:prstGeom prst="rect">
            <a:avLst/>
          </a:prstGeom>
        </p:spPr>
      </p:pic>
      <p:sp>
        <p:nvSpPr>
          <p:cNvPr id="4" name="矩形 3"/>
          <p:cNvSpPr/>
          <p:nvPr/>
        </p:nvSpPr>
        <p:spPr>
          <a:xfrm>
            <a:off x="799771" y="3971499"/>
            <a:ext cx="4086128" cy="255895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445583" y="4225926"/>
            <a:ext cx="28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45582" y="6290946"/>
            <a:ext cx="28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
          <p:cNvSpPr txBox="1"/>
          <p:nvPr/>
        </p:nvSpPr>
        <p:spPr>
          <a:xfrm>
            <a:off x="1527596" y="4651508"/>
            <a:ext cx="2675913" cy="1600438"/>
          </a:xfrm>
          <a:prstGeom prst="rect">
            <a:avLst/>
          </a:prstGeom>
          <a:noFill/>
        </p:spPr>
        <p:txBody>
          <a:bodyPr wrap="square" rtlCol="0">
            <a:spAutoFit/>
          </a:bodyPr>
          <a:lstStyle/>
          <a:p>
            <a:r>
              <a:rPr lang="en-US" altLang="zh-CN" sz="1400" i="1" dirty="0">
                <a:solidFill>
                  <a:srgbClr val="2E4860"/>
                </a:solidFill>
              </a:rPr>
              <a:t>I’m not after fame and success and fortune and power. It’s mostly that I want to have a good </a:t>
            </a:r>
            <a:r>
              <a:rPr lang="en-US" altLang="zh-CN" sz="1400" i="1" dirty="0" err="1">
                <a:solidFill>
                  <a:srgbClr val="2E4860"/>
                </a:solidFill>
              </a:rPr>
              <a:t>jop</a:t>
            </a:r>
            <a:r>
              <a:rPr lang="en-US" altLang="zh-CN" sz="1400" i="1" dirty="0">
                <a:solidFill>
                  <a:srgbClr val="2E4860"/>
                </a:solidFill>
              </a:rPr>
              <a:t> and have good friends; that’s the good stuff in life. I’m not after fame and success and fortune and power.</a:t>
            </a:r>
            <a:endParaRPr lang="zh-CN" altLang="en-US" sz="1400" i="1" dirty="0">
              <a:solidFill>
                <a:srgbClr val="2E4860"/>
              </a:solidFill>
            </a:endParaRPr>
          </a:p>
          <a:p>
            <a:endParaRPr lang="zh-CN" altLang="en-US" sz="1400" i="1" dirty="0">
              <a:solidFill>
                <a:srgbClr val="2E4860"/>
              </a:solidFill>
            </a:endParaRPr>
          </a:p>
        </p:txBody>
      </p:sp>
      <p:sp>
        <p:nvSpPr>
          <p:cNvPr id="8" name="TextBox 17"/>
          <p:cNvSpPr txBox="1"/>
          <p:nvPr/>
        </p:nvSpPr>
        <p:spPr>
          <a:xfrm>
            <a:off x="1507082" y="4344481"/>
            <a:ext cx="431800" cy="646331"/>
          </a:xfrm>
          <a:prstGeom prst="rect">
            <a:avLst/>
          </a:prstGeom>
          <a:noFill/>
        </p:spPr>
        <p:txBody>
          <a:bodyPr wrap="square" rtlCol="0">
            <a:spAutoFit/>
          </a:bodyPr>
          <a:lstStyle/>
          <a:p>
            <a:r>
              <a:rPr lang="en-US" altLang="zh-CN" sz="3600" b="1" dirty="0">
                <a:solidFill>
                  <a:srgbClr val="2E4860"/>
                </a:solidFill>
              </a:rPr>
              <a:t>”</a:t>
            </a:r>
            <a:endParaRPr lang="zh-CN" altLang="en-US" sz="3600" b="1" dirty="0">
              <a:solidFill>
                <a:srgbClr val="2E4860"/>
              </a:solidFill>
            </a:endParaRPr>
          </a:p>
        </p:txBody>
      </p:sp>
    </p:spTree>
    <p:extLst>
      <p:ext uri="{BB962C8B-B14F-4D97-AF65-F5344CB8AC3E}">
        <p14:creationId xmlns:p14="http://schemas.microsoft.com/office/powerpoint/2010/main" val="350075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grpSp>
        <p:nvGrpSpPr>
          <p:cNvPr id="3" name="组合 2"/>
          <p:cNvGrpSpPr/>
          <p:nvPr/>
        </p:nvGrpSpPr>
        <p:grpSpPr>
          <a:xfrm>
            <a:off x="1191051" y="1431236"/>
            <a:ext cx="4814091" cy="4698058"/>
            <a:chOff x="970333" y="1715015"/>
            <a:chExt cx="4814091" cy="4698058"/>
          </a:xfrm>
          <a:solidFill>
            <a:srgbClr val="113A59"/>
          </a:solidFill>
        </p:grpSpPr>
        <p:sp>
          <p:nvSpPr>
            <p:cNvPr id="4" name="Freeform 56"/>
            <p:cNvSpPr>
              <a:spLocks/>
            </p:cNvSpPr>
            <p:nvPr/>
          </p:nvSpPr>
          <p:spPr bwMode="auto">
            <a:xfrm>
              <a:off x="2422363" y="4719491"/>
              <a:ext cx="2119692" cy="1015063"/>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rgbClr val="4D86B3"/>
            </a:solidFill>
            <a:ln>
              <a:noFill/>
            </a:ln>
          </p:spPr>
          <p:txBody>
            <a:bodyPr/>
            <a:lstStyle/>
            <a:p>
              <a:endParaRPr lang="zh-CN" altLang="en-US" sz="2800"/>
            </a:p>
          </p:txBody>
        </p:sp>
        <p:sp>
          <p:nvSpPr>
            <p:cNvPr id="5" name="Freeform 58"/>
            <p:cNvSpPr>
              <a:spLocks/>
            </p:cNvSpPr>
            <p:nvPr/>
          </p:nvSpPr>
          <p:spPr bwMode="auto">
            <a:xfrm>
              <a:off x="4208223" y="2933633"/>
              <a:ext cx="1015063" cy="2130545"/>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grpFill/>
            <a:ln>
              <a:noFill/>
            </a:ln>
          </p:spPr>
          <p:txBody>
            <a:bodyPr/>
            <a:lstStyle/>
            <a:p>
              <a:endParaRPr lang="zh-CN" altLang="en-US" sz="2800"/>
            </a:p>
          </p:txBody>
        </p:sp>
        <p:grpSp>
          <p:nvGrpSpPr>
            <p:cNvPr id="6" name="组合 5"/>
            <p:cNvGrpSpPr/>
            <p:nvPr/>
          </p:nvGrpSpPr>
          <p:grpSpPr>
            <a:xfrm>
              <a:off x="970333" y="1715015"/>
              <a:ext cx="4814091" cy="4698058"/>
              <a:chOff x="970333" y="1715015"/>
              <a:chExt cx="4814091" cy="4698058"/>
            </a:xfrm>
            <a:grpFill/>
          </p:grpSpPr>
          <p:sp>
            <p:nvSpPr>
              <p:cNvPr id="7" name="Freeform 55"/>
              <p:cNvSpPr>
                <a:spLocks/>
              </p:cNvSpPr>
              <p:nvPr/>
            </p:nvSpPr>
            <p:spPr bwMode="auto">
              <a:xfrm>
                <a:off x="1741130" y="2963489"/>
                <a:ext cx="1015063" cy="2070836"/>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grpFill/>
              <a:ln>
                <a:noFill/>
              </a:ln>
            </p:spPr>
            <p:txBody>
              <a:bodyPr/>
              <a:lstStyle/>
              <a:p>
                <a:endParaRPr lang="zh-CN" altLang="en-US" sz="2800"/>
              </a:p>
            </p:txBody>
          </p:sp>
          <p:sp>
            <p:nvSpPr>
              <p:cNvPr id="8" name="Freeform 57"/>
              <p:cNvSpPr>
                <a:spLocks/>
              </p:cNvSpPr>
              <p:nvPr/>
            </p:nvSpPr>
            <p:spPr bwMode="auto">
              <a:xfrm>
                <a:off x="2441360" y="2252401"/>
                <a:ext cx="2070839" cy="1025919"/>
              </a:xfrm>
              <a:custGeom>
                <a:avLst/>
                <a:gdLst>
                  <a:gd name="T0" fmla="*/ 19991 w 204"/>
                  <a:gd name="T1" fmla="*/ 0 h 101"/>
                  <a:gd name="T2" fmla="*/ 16423 w 204"/>
                  <a:gd name="T3" fmla="*/ 4719 h 101"/>
                  <a:gd name="T4" fmla="*/ 0 w 204"/>
                  <a:gd name="T5" fmla="*/ 12732 h 101"/>
                  <a:gd name="T6" fmla="*/ 7065 w 204"/>
                  <a:gd name="T7" fmla="*/ 19821 h 101"/>
                  <a:gd name="T8" fmla="*/ 20354 w 204"/>
                  <a:gd name="T9" fmla="*/ 14525 h 101"/>
                  <a:gd name="T10" fmla="*/ 32861 w 204"/>
                  <a:gd name="T11" fmla="*/ 19035 h 101"/>
                  <a:gd name="T12" fmla="*/ 39927 w 204"/>
                  <a:gd name="T13" fmla="*/ 11946 h 101"/>
                  <a:gd name="T14" fmla="*/ 23488 w 204"/>
                  <a:gd name="T15" fmla="*/ 4719 h 101"/>
                  <a:gd name="T16" fmla="*/ 19991 w 20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rgbClr val="4D86B3"/>
              </a:solidFill>
              <a:ln>
                <a:noFill/>
              </a:ln>
            </p:spPr>
            <p:txBody>
              <a:bodyPr/>
              <a:lstStyle/>
              <a:p>
                <a:endParaRPr lang="zh-CN" altLang="en-US" sz="2800"/>
              </a:p>
            </p:txBody>
          </p:sp>
          <p:grpSp>
            <p:nvGrpSpPr>
              <p:cNvPr id="9" name="组合 8"/>
              <p:cNvGrpSpPr/>
              <p:nvPr/>
            </p:nvGrpSpPr>
            <p:grpSpPr>
              <a:xfrm>
                <a:off x="970333" y="3785851"/>
                <a:ext cx="518389" cy="436965"/>
                <a:chOff x="1081602" y="2471024"/>
                <a:chExt cx="337082" cy="284136"/>
              </a:xfrm>
              <a:grpFill/>
            </p:grpSpPr>
            <p:sp>
              <p:nvSpPr>
                <p:cNvPr id="15" name="Freeform 59"/>
                <p:cNvSpPr>
                  <a:spLocks/>
                </p:cNvSpPr>
                <p:nvPr/>
              </p:nvSpPr>
              <p:spPr bwMode="auto">
                <a:xfrm>
                  <a:off x="1122193" y="2523969"/>
                  <a:ext cx="250605" cy="231191"/>
                </a:xfrm>
                <a:custGeom>
                  <a:avLst/>
                  <a:gdLst>
                    <a:gd name="T0" fmla="*/ 71 w 142"/>
                    <a:gd name="T1" fmla="*/ 0 h 131"/>
                    <a:gd name="T2" fmla="*/ 37 w 142"/>
                    <a:gd name="T3" fmla="*/ 26 h 131"/>
                    <a:gd name="T4" fmla="*/ 0 w 142"/>
                    <a:gd name="T5" fmla="*/ 56 h 131"/>
                    <a:gd name="T6" fmla="*/ 0 w 142"/>
                    <a:gd name="T7" fmla="*/ 131 h 131"/>
                    <a:gd name="T8" fmla="*/ 52 w 142"/>
                    <a:gd name="T9" fmla="*/ 131 h 131"/>
                    <a:gd name="T10" fmla="*/ 52 w 142"/>
                    <a:gd name="T11" fmla="*/ 67 h 131"/>
                    <a:gd name="T12" fmla="*/ 90 w 142"/>
                    <a:gd name="T13" fmla="*/ 67 h 131"/>
                    <a:gd name="T14" fmla="*/ 90 w 142"/>
                    <a:gd name="T15" fmla="*/ 131 h 131"/>
                    <a:gd name="T16" fmla="*/ 142 w 142"/>
                    <a:gd name="T17" fmla="*/ 131 h 131"/>
                    <a:gd name="T18" fmla="*/ 142 w 142"/>
                    <a:gd name="T19" fmla="*/ 56 h 131"/>
                    <a:gd name="T20" fmla="*/ 108 w 142"/>
                    <a:gd name="T21" fmla="*/ 26 h 131"/>
                    <a:gd name="T22" fmla="*/ 71 w 142"/>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131">
                      <a:moveTo>
                        <a:pt x="71" y="0"/>
                      </a:moveTo>
                      <a:lnTo>
                        <a:pt x="37" y="26"/>
                      </a:lnTo>
                      <a:lnTo>
                        <a:pt x="0" y="56"/>
                      </a:lnTo>
                      <a:lnTo>
                        <a:pt x="0" y="131"/>
                      </a:lnTo>
                      <a:lnTo>
                        <a:pt x="52" y="131"/>
                      </a:lnTo>
                      <a:lnTo>
                        <a:pt x="52" y="67"/>
                      </a:lnTo>
                      <a:lnTo>
                        <a:pt x="90" y="67"/>
                      </a:lnTo>
                      <a:lnTo>
                        <a:pt x="90" y="131"/>
                      </a:lnTo>
                      <a:lnTo>
                        <a:pt x="142" y="131"/>
                      </a:lnTo>
                      <a:lnTo>
                        <a:pt x="142" y="56"/>
                      </a:lnTo>
                      <a:lnTo>
                        <a:pt x="108" y="26"/>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800"/>
                </a:p>
              </p:txBody>
            </p:sp>
            <p:sp>
              <p:nvSpPr>
                <p:cNvPr id="16" name="Freeform 60"/>
                <p:cNvSpPr>
                  <a:spLocks/>
                </p:cNvSpPr>
                <p:nvPr/>
              </p:nvSpPr>
              <p:spPr bwMode="auto">
                <a:xfrm>
                  <a:off x="1081602" y="2471024"/>
                  <a:ext cx="337082" cy="151775"/>
                </a:xfrm>
                <a:custGeom>
                  <a:avLst/>
                  <a:gdLst>
                    <a:gd name="T0" fmla="*/ 154 w 191"/>
                    <a:gd name="T1" fmla="*/ 45 h 86"/>
                    <a:gd name="T2" fmla="*/ 154 w 191"/>
                    <a:gd name="T3" fmla="*/ 7 h 86"/>
                    <a:gd name="T4" fmla="*/ 127 w 191"/>
                    <a:gd name="T5" fmla="*/ 7 h 86"/>
                    <a:gd name="T6" fmla="*/ 127 w 191"/>
                    <a:gd name="T7" fmla="*/ 22 h 86"/>
                    <a:gd name="T8" fmla="*/ 109 w 191"/>
                    <a:gd name="T9" fmla="*/ 11 h 86"/>
                    <a:gd name="T10" fmla="*/ 98 w 191"/>
                    <a:gd name="T11" fmla="*/ 0 h 86"/>
                    <a:gd name="T12" fmla="*/ 83 w 191"/>
                    <a:gd name="T13" fmla="*/ 11 h 86"/>
                    <a:gd name="T14" fmla="*/ 0 w 191"/>
                    <a:gd name="T15" fmla="*/ 75 h 86"/>
                    <a:gd name="T16" fmla="*/ 12 w 191"/>
                    <a:gd name="T17" fmla="*/ 86 h 86"/>
                    <a:gd name="T18" fmla="*/ 98 w 191"/>
                    <a:gd name="T19" fmla="*/ 19 h 86"/>
                    <a:gd name="T20" fmla="*/ 184 w 191"/>
                    <a:gd name="T21" fmla="*/ 86 h 86"/>
                    <a:gd name="T22" fmla="*/ 191 w 191"/>
                    <a:gd name="T23" fmla="*/ 75 h 86"/>
                    <a:gd name="T24" fmla="*/ 154 w 191"/>
                    <a:gd name="T25" fmla="*/ 4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86">
                      <a:moveTo>
                        <a:pt x="154" y="45"/>
                      </a:moveTo>
                      <a:lnTo>
                        <a:pt x="154" y="7"/>
                      </a:lnTo>
                      <a:lnTo>
                        <a:pt x="127" y="7"/>
                      </a:lnTo>
                      <a:lnTo>
                        <a:pt x="127" y="22"/>
                      </a:lnTo>
                      <a:lnTo>
                        <a:pt x="109" y="11"/>
                      </a:lnTo>
                      <a:lnTo>
                        <a:pt x="98" y="0"/>
                      </a:lnTo>
                      <a:lnTo>
                        <a:pt x="83" y="11"/>
                      </a:lnTo>
                      <a:lnTo>
                        <a:pt x="0" y="75"/>
                      </a:lnTo>
                      <a:lnTo>
                        <a:pt x="12" y="86"/>
                      </a:lnTo>
                      <a:lnTo>
                        <a:pt x="98" y="19"/>
                      </a:lnTo>
                      <a:lnTo>
                        <a:pt x="184" y="86"/>
                      </a:lnTo>
                      <a:lnTo>
                        <a:pt x="191" y="75"/>
                      </a:lnTo>
                      <a:lnTo>
                        <a:pt x="15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800"/>
                </a:p>
              </p:txBody>
            </p:sp>
          </p:grpSp>
          <p:grpSp>
            <p:nvGrpSpPr>
              <p:cNvPr id="10" name="组合 9"/>
              <p:cNvGrpSpPr/>
              <p:nvPr/>
            </p:nvGrpSpPr>
            <p:grpSpPr>
              <a:xfrm>
                <a:off x="5480448" y="3652863"/>
                <a:ext cx="303976" cy="762652"/>
                <a:chOff x="3938852" y="2384549"/>
                <a:chExt cx="197660" cy="495914"/>
              </a:xfrm>
              <a:grpFill/>
            </p:grpSpPr>
            <p:sp>
              <p:nvSpPr>
                <p:cNvPr id="13" name="Freeform 61"/>
                <p:cNvSpPr>
                  <a:spLocks/>
                </p:cNvSpPr>
                <p:nvPr/>
              </p:nvSpPr>
              <p:spPr bwMode="auto">
                <a:xfrm>
                  <a:off x="3938852" y="2471024"/>
                  <a:ext cx="197660" cy="409439"/>
                </a:xfrm>
                <a:custGeom>
                  <a:avLst/>
                  <a:gdLst>
                    <a:gd name="T0" fmla="*/ 4473 w 30"/>
                    <a:gd name="T1" fmla="*/ 0 h 62"/>
                    <a:gd name="T2" fmla="*/ 1561 w 30"/>
                    <a:gd name="T3" fmla="*/ 0 h 62"/>
                    <a:gd name="T4" fmla="*/ 0 w 30"/>
                    <a:gd name="T5" fmla="*/ 1149 h 62"/>
                    <a:gd name="T6" fmla="*/ 0 w 30"/>
                    <a:gd name="T7" fmla="*/ 1149 h 62"/>
                    <a:gd name="T8" fmla="*/ 0 w 30"/>
                    <a:gd name="T9" fmla="*/ 1358 h 62"/>
                    <a:gd name="T10" fmla="*/ 0 w 30"/>
                    <a:gd name="T11" fmla="*/ 5504 h 62"/>
                    <a:gd name="T12" fmla="*/ 362 w 30"/>
                    <a:gd name="T13" fmla="*/ 5867 h 62"/>
                    <a:gd name="T14" fmla="*/ 989 w 30"/>
                    <a:gd name="T15" fmla="*/ 5504 h 62"/>
                    <a:gd name="T16" fmla="*/ 989 w 30"/>
                    <a:gd name="T17" fmla="*/ 1931 h 62"/>
                    <a:gd name="T18" fmla="*/ 1351 w 30"/>
                    <a:gd name="T19" fmla="*/ 1931 h 62"/>
                    <a:gd name="T20" fmla="*/ 1351 w 30"/>
                    <a:gd name="T21" fmla="*/ 5291 h 62"/>
                    <a:gd name="T22" fmla="*/ 1351 w 30"/>
                    <a:gd name="T23" fmla="*/ 5504 h 62"/>
                    <a:gd name="T24" fmla="*/ 1351 w 30"/>
                    <a:gd name="T25" fmla="*/ 11581 h 62"/>
                    <a:gd name="T26" fmla="*/ 2132 w 30"/>
                    <a:gd name="T27" fmla="*/ 12154 h 62"/>
                    <a:gd name="T28" fmla="*/ 2703 w 30"/>
                    <a:gd name="T29" fmla="*/ 11581 h 62"/>
                    <a:gd name="T30" fmla="*/ 2703 w 30"/>
                    <a:gd name="T31" fmla="*/ 6077 h 62"/>
                    <a:gd name="T32" fmla="*/ 3121 w 30"/>
                    <a:gd name="T33" fmla="*/ 6077 h 62"/>
                    <a:gd name="T34" fmla="*/ 3121 w 30"/>
                    <a:gd name="T35" fmla="*/ 11581 h 62"/>
                    <a:gd name="T36" fmla="*/ 3692 w 30"/>
                    <a:gd name="T37" fmla="*/ 12154 h 62"/>
                    <a:gd name="T38" fmla="*/ 4473 w 30"/>
                    <a:gd name="T39" fmla="*/ 11581 h 62"/>
                    <a:gd name="T40" fmla="*/ 4473 w 30"/>
                    <a:gd name="T41" fmla="*/ 5291 h 62"/>
                    <a:gd name="T42" fmla="*/ 4473 w 30"/>
                    <a:gd name="T43" fmla="*/ 5291 h 62"/>
                    <a:gd name="T44" fmla="*/ 4473 w 30"/>
                    <a:gd name="T45" fmla="*/ 1931 h 62"/>
                    <a:gd name="T46" fmla="*/ 4835 w 30"/>
                    <a:gd name="T47" fmla="*/ 1931 h 62"/>
                    <a:gd name="T48" fmla="*/ 4835 w 30"/>
                    <a:gd name="T49" fmla="*/ 5504 h 62"/>
                    <a:gd name="T50" fmla="*/ 5253 w 30"/>
                    <a:gd name="T51" fmla="*/ 5867 h 62"/>
                    <a:gd name="T52" fmla="*/ 5828 w 30"/>
                    <a:gd name="T53" fmla="*/ 5504 h 62"/>
                    <a:gd name="T54" fmla="*/ 5828 w 30"/>
                    <a:gd name="T55" fmla="*/ 1358 h 62"/>
                    <a:gd name="T56" fmla="*/ 5828 w 30"/>
                    <a:gd name="T57" fmla="*/ 1149 h 62"/>
                    <a:gd name="T58" fmla="*/ 5828 w 30"/>
                    <a:gd name="T59" fmla="*/ 995 h 62"/>
                    <a:gd name="T60" fmla="*/ 4473 w 30"/>
                    <a:gd name="T61" fmla="*/ 0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62">
                      <a:moveTo>
                        <a:pt x="23" y="0"/>
                      </a:moveTo>
                      <a:cubicBezTo>
                        <a:pt x="8" y="0"/>
                        <a:pt x="8" y="0"/>
                        <a:pt x="8" y="0"/>
                      </a:cubicBezTo>
                      <a:cubicBezTo>
                        <a:pt x="2" y="0"/>
                        <a:pt x="0" y="4"/>
                        <a:pt x="0" y="6"/>
                      </a:cubicBezTo>
                      <a:cubicBezTo>
                        <a:pt x="0" y="6"/>
                        <a:pt x="0" y="6"/>
                        <a:pt x="0" y="6"/>
                      </a:cubicBezTo>
                      <a:cubicBezTo>
                        <a:pt x="0" y="7"/>
                        <a:pt x="0" y="7"/>
                        <a:pt x="0" y="7"/>
                      </a:cubicBezTo>
                      <a:cubicBezTo>
                        <a:pt x="0" y="28"/>
                        <a:pt x="0" y="28"/>
                        <a:pt x="0" y="28"/>
                      </a:cubicBezTo>
                      <a:cubicBezTo>
                        <a:pt x="0" y="29"/>
                        <a:pt x="1" y="30"/>
                        <a:pt x="2" y="30"/>
                      </a:cubicBezTo>
                      <a:cubicBezTo>
                        <a:pt x="4" y="30"/>
                        <a:pt x="5" y="29"/>
                        <a:pt x="5" y="28"/>
                      </a:cubicBezTo>
                      <a:cubicBezTo>
                        <a:pt x="5" y="10"/>
                        <a:pt x="5" y="10"/>
                        <a:pt x="5" y="10"/>
                      </a:cubicBezTo>
                      <a:cubicBezTo>
                        <a:pt x="7" y="10"/>
                        <a:pt x="7" y="10"/>
                        <a:pt x="7" y="10"/>
                      </a:cubicBezTo>
                      <a:cubicBezTo>
                        <a:pt x="7" y="27"/>
                        <a:pt x="7" y="27"/>
                        <a:pt x="7" y="27"/>
                      </a:cubicBezTo>
                      <a:cubicBezTo>
                        <a:pt x="7" y="27"/>
                        <a:pt x="7" y="28"/>
                        <a:pt x="7" y="28"/>
                      </a:cubicBezTo>
                      <a:cubicBezTo>
                        <a:pt x="7" y="59"/>
                        <a:pt x="7" y="59"/>
                        <a:pt x="7" y="59"/>
                      </a:cubicBezTo>
                      <a:cubicBezTo>
                        <a:pt x="7" y="61"/>
                        <a:pt x="9" y="62"/>
                        <a:pt x="11" y="62"/>
                      </a:cubicBezTo>
                      <a:cubicBezTo>
                        <a:pt x="13" y="62"/>
                        <a:pt x="14" y="61"/>
                        <a:pt x="14" y="59"/>
                      </a:cubicBezTo>
                      <a:cubicBezTo>
                        <a:pt x="14" y="31"/>
                        <a:pt x="14" y="31"/>
                        <a:pt x="14" y="31"/>
                      </a:cubicBezTo>
                      <a:cubicBezTo>
                        <a:pt x="16" y="31"/>
                        <a:pt x="16" y="31"/>
                        <a:pt x="16" y="31"/>
                      </a:cubicBezTo>
                      <a:cubicBezTo>
                        <a:pt x="16" y="59"/>
                        <a:pt x="16" y="59"/>
                        <a:pt x="16" y="59"/>
                      </a:cubicBezTo>
                      <a:cubicBezTo>
                        <a:pt x="16" y="61"/>
                        <a:pt x="17" y="62"/>
                        <a:pt x="19" y="62"/>
                      </a:cubicBezTo>
                      <a:cubicBezTo>
                        <a:pt x="21" y="62"/>
                        <a:pt x="23" y="61"/>
                        <a:pt x="23" y="59"/>
                      </a:cubicBezTo>
                      <a:cubicBezTo>
                        <a:pt x="23" y="27"/>
                        <a:pt x="23" y="27"/>
                        <a:pt x="23" y="27"/>
                      </a:cubicBezTo>
                      <a:cubicBezTo>
                        <a:pt x="23" y="27"/>
                        <a:pt x="23" y="27"/>
                        <a:pt x="23" y="27"/>
                      </a:cubicBezTo>
                      <a:cubicBezTo>
                        <a:pt x="23" y="10"/>
                        <a:pt x="23" y="10"/>
                        <a:pt x="23" y="10"/>
                      </a:cubicBezTo>
                      <a:cubicBezTo>
                        <a:pt x="25" y="10"/>
                        <a:pt x="25" y="10"/>
                        <a:pt x="25" y="10"/>
                      </a:cubicBezTo>
                      <a:cubicBezTo>
                        <a:pt x="25" y="28"/>
                        <a:pt x="25" y="28"/>
                        <a:pt x="25" y="28"/>
                      </a:cubicBezTo>
                      <a:cubicBezTo>
                        <a:pt x="25" y="29"/>
                        <a:pt x="26" y="30"/>
                        <a:pt x="27" y="30"/>
                      </a:cubicBezTo>
                      <a:cubicBezTo>
                        <a:pt x="29" y="30"/>
                        <a:pt x="30" y="29"/>
                        <a:pt x="30" y="28"/>
                      </a:cubicBezTo>
                      <a:cubicBezTo>
                        <a:pt x="30" y="7"/>
                        <a:pt x="30" y="7"/>
                        <a:pt x="30" y="7"/>
                      </a:cubicBezTo>
                      <a:cubicBezTo>
                        <a:pt x="30" y="6"/>
                        <a:pt x="30" y="6"/>
                        <a:pt x="30" y="6"/>
                      </a:cubicBezTo>
                      <a:cubicBezTo>
                        <a:pt x="30" y="5"/>
                        <a:pt x="30" y="5"/>
                        <a:pt x="30" y="5"/>
                      </a:cubicBezTo>
                      <a:cubicBezTo>
                        <a:pt x="30" y="4"/>
                        <a:pt x="28"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800"/>
                </a:p>
              </p:txBody>
            </p:sp>
            <p:sp>
              <p:nvSpPr>
                <p:cNvPr id="14" name="Oval 62"/>
                <p:cNvSpPr>
                  <a:spLocks noChangeArrowheads="1"/>
                </p:cNvSpPr>
                <p:nvPr/>
              </p:nvSpPr>
              <p:spPr bwMode="auto">
                <a:xfrm>
                  <a:off x="3998856" y="2384549"/>
                  <a:ext cx="79418" cy="794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800"/>
                </a:p>
              </p:txBody>
            </p:sp>
          </p:grpSp>
          <p:sp>
            <p:nvSpPr>
              <p:cNvPr id="11" name="Freeform 63"/>
              <p:cNvSpPr>
                <a:spLocks/>
              </p:cNvSpPr>
              <p:nvPr/>
            </p:nvSpPr>
            <p:spPr bwMode="auto">
              <a:xfrm>
                <a:off x="3163304" y="5834976"/>
                <a:ext cx="637808" cy="578097"/>
              </a:xfrm>
              <a:custGeom>
                <a:avLst/>
                <a:gdLst>
                  <a:gd name="T0" fmla="*/ 0 w 63"/>
                  <a:gd name="T1" fmla="*/ 10751 h 57"/>
                  <a:gd name="T2" fmla="*/ 780 w 63"/>
                  <a:gd name="T3" fmla="*/ 11117 h 57"/>
                  <a:gd name="T4" fmla="*/ 2130 w 63"/>
                  <a:gd name="T5" fmla="*/ 8770 h 57"/>
                  <a:gd name="T6" fmla="*/ 7736 w 63"/>
                  <a:gd name="T7" fmla="*/ 7623 h 57"/>
                  <a:gd name="T8" fmla="*/ 12201 w 63"/>
                  <a:gd name="T9" fmla="*/ 0 h 57"/>
                  <a:gd name="T10" fmla="*/ 1559 w 63"/>
                  <a:gd name="T11" fmla="*/ 8408 h 57"/>
                  <a:gd name="T12" fmla="*/ 6595 w 63"/>
                  <a:gd name="T13" fmla="*/ 3337 h 57"/>
                  <a:gd name="T14" fmla="*/ 0 w 63"/>
                  <a:gd name="T15" fmla="*/ 1075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rgbClr val="4D86B3"/>
              </a:solidFill>
              <a:ln>
                <a:noFill/>
              </a:ln>
            </p:spPr>
            <p:txBody>
              <a:bodyPr/>
              <a:lstStyle/>
              <a:p>
                <a:endParaRPr lang="zh-CN" altLang="en-US" sz="2800"/>
              </a:p>
            </p:txBody>
          </p:sp>
          <p:sp>
            <p:nvSpPr>
              <p:cNvPr id="12" name="Freeform 64"/>
              <p:cNvSpPr>
                <a:spLocks/>
              </p:cNvSpPr>
              <p:nvPr/>
            </p:nvSpPr>
            <p:spPr bwMode="auto">
              <a:xfrm>
                <a:off x="3223013" y="1715015"/>
                <a:ext cx="507533" cy="447821"/>
              </a:xfrm>
              <a:custGeom>
                <a:avLst/>
                <a:gdLst>
                  <a:gd name="T0" fmla="*/ 4922 w 50"/>
                  <a:gd name="T1" fmla="*/ 1800 h 44"/>
                  <a:gd name="T2" fmla="*/ 2349 w 50"/>
                  <a:gd name="T3" fmla="*/ 0 h 44"/>
                  <a:gd name="T4" fmla="*/ 209 w 50"/>
                  <a:gd name="T5" fmla="*/ 2955 h 44"/>
                  <a:gd name="T6" fmla="*/ 4712 w 50"/>
                  <a:gd name="T7" fmla="*/ 8704 h 44"/>
                  <a:gd name="T8" fmla="*/ 9567 w 50"/>
                  <a:gd name="T9" fmla="*/ 2955 h 44"/>
                  <a:gd name="T10" fmla="*/ 7428 w 50"/>
                  <a:gd name="T11" fmla="*/ 0 h 44"/>
                  <a:gd name="T12" fmla="*/ 4922 w 50"/>
                  <a:gd name="T13" fmla="*/ 18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4">
                    <a:moveTo>
                      <a:pt x="25" y="9"/>
                    </a:moveTo>
                    <a:cubicBezTo>
                      <a:pt x="22" y="3"/>
                      <a:pt x="19" y="0"/>
                      <a:pt x="12" y="0"/>
                    </a:cubicBezTo>
                    <a:cubicBezTo>
                      <a:pt x="3" y="1"/>
                      <a:pt x="0" y="7"/>
                      <a:pt x="1" y="15"/>
                    </a:cubicBezTo>
                    <a:cubicBezTo>
                      <a:pt x="2" y="25"/>
                      <a:pt x="15" y="31"/>
                      <a:pt x="24" y="44"/>
                    </a:cubicBezTo>
                    <a:cubicBezTo>
                      <a:pt x="34" y="32"/>
                      <a:pt x="48" y="26"/>
                      <a:pt x="49" y="15"/>
                    </a:cubicBezTo>
                    <a:cubicBezTo>
                      <a:pt x="50" y="7"/>
                      <a:pt x="46" y="1"/>
                      <a:pt x="38" y="0"/>
                    </a:cubicBezTo>
                    <a:cubicBezTo>
                      <a:pt x="31" y="0"/>
                      <a:pt x="27" y="3"/>
                      <a:pt x="25" y="9"/>
                    </a:cubicBezTo>
                    <a:close/>
                  </a:path>
                </a:pathLst>
              </a:custGeom>
              <a:solidFill>
                <a:srgbClr val="4D86B3"/>
              </a:solidFill>
              <a:ln>
                <a:noFill/>
              </a:ln>
            </p:spPr>
            <p:txBody>
              <a:bodyPr/>
              <a:lstStyle/>
              <a:p>
                <a:endParaRPr lang="zh-CN" altLang="en-US" sz="2800"/>
              </a:p>
            </p:txBody>
          </p:sp>
        </p:grpSp>
      </p:grpSp>
      <p:sp>
        <p:nvSpPr>
          <p:cNvPr id="17" name="Content Placeholder 2"/>
          <p:cNvSpPr txBox="1">
            <a:spLocks/>
          </p:cNvSpPr>
          <p:nvPr/>
        </p:nvSpPr>
        <p:spPr>
          <a:xfrm>
            <a:off x="6354583" y="2261762"/>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rgbClr val="113A59"/>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8" name="Content Placeholder 2"/>
          <p:cNvSpPr txBox="1">
            <a:spLocks/>
          </p:cNvSpPr>
          <p:nvPr/>
        </p:nvSpPr>
        <p:spPr>
          <a:xfrm>
            <a:off x="6354583" y="3500943"/>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rgbClr val="113A59"/>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9" name="Content Placeholder 2"/>
          <p:cNvSpPr txBox="1">
            <a:spLocks/>
          </p:cNvSpPr>
          <p:nvPr/>
        </p:nvSpPr>
        <p:spPr>
          <a:xfrm>
            <a:off x="6354583" y="4740124"/>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rgbClr val="113A59"/>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extLst>
      <p:ext uri="{BB962C8B-B14F-4D97-AF65-F5344CB8AC3E}">
        <p14:creationId xmlns:p14="http://schemas.microsoft.com/office/powerpoint/2010/main" val="29563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3105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5676900" y="2781300"/>
            <a:ext cx="838200" cy="323850"/>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1"/>
                </a:solidFill>
              </a:rPr>
              <a:t>MORE THAN TEMPLATE</a:t>
            </a:r>
            <a:endParaRPr lang="zh-CN" altLang="en-US" sz="2400" b="1" dirty="0">
              <a:solidFill>
                <a:schemeClr val="bg1"/>
              </a:solidFill>
            </a:endParaRPr>
          </a:p>
        </p:txBody>
      </p:sp>
      <p:grpSp>
        <p:nvGrpSpPr>
          <p:cNvPr id="5" name="组合 4"/>
          <p:cNvGrpSpPr/>
          <p:nvPr/>
        </p:nvGrpSpPr>
        <p:grpSpPr>
          <a:xfrm>
            <a:off x="395785" y="136478"/>
            <a:ext cx="802223" cy="423080"/>
            <a:chOff x="395785" y="136478"/>
            <a:chExt cx="802223" cy="423080"/>
          </a:xfrm>
        </p:grpSpPr>
        <p:sp>
          <p:nvSpPr>
            <p:cNvPr id="6" name="燕尾形 5"/>
            <p:cNvSpPr/>
            <p:nvPr/>
          </p:nvSpPr>
          <p:spPr>
            <a:xfrm>
              <a:off x="395785" y="136478"/>
              <a:ext cx="313899" cy="423080"/>
            </a:xfrm>
            <a:prstGeom prst="chevron">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682389" y="136478"/>
              <a:ext cx="515619" cy="42308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1566333" y="1119354"/>
            <a:ext cx="1499132" cy="1408806"/>
            <a:chOff x="6902450" y="1241425"/>
            <a:chExt cx="1633537" cy="1535113"/>
          </a:xfrm>
        </p:grpSpPr>
        <p:sp>
          <p:nvSpPr>
            <p:cNvPr id="9" name="Freeform 5"/>
            <p:cNvSpPr>
              <a:spLocks noEditPoints="1"/>
            </p:cNvSpPr>
            <p:nvPr/>
          </p:nvSpPr>
          <p:spPr bwMode="auto">
            <a:xfrm>
              <a:off x="6902450" y="1241425"/>
              <a:ext cx="1504950" cy="1316038"/>
            </a:xfrm>
            <a:custGeom>
              <a:avLst/>
              <a:gdLst>
                <a:gd name="T0" fmla="*/ 719 w 948"/>
                <a:gd name="T1" fmla="*/ 235 h 829"/>
                <a:gd name="T2" fmla="*/ 694 w 948"/>
                <a:gd name="T3" fmla="*/ 273 h 829"/>
                <a:gd name="T4" fmla="*/ 948 w 948"/>
                <a:gd name="T5" fmla="*/ 365 h 829"/>
                <a:gd name="T6" fmla="*/ 375 w 948"/>
                <a:gd name="T7" fmla="*/ 254 h 829"/>
                <a:gd name="T8" fmla="*/ 496 w 948"/>
                <a:gd name="T9" fmla="*/ 238 h 829"/>
                <a:gd name="T10" fmla="*/ 617 w 948"/>
                <a:gd name="T11" fmla="*/ 183 h 829"/>
                <a:gd name="T12" fmla="*/ 513 w 948"/>
                <a:gd name="T13" fmla="*/ 6 h 829"/>
                <a:gd name="T14" fmla="*/ 419 w 948"/>
                <a:gd name="T15" fmla="*/ 150 h 829"/>
                <a:gd name="T16" fmla="*/ 375 w 948"/>
                <a:gd name="T17" fmla="*/ 254 h 829"/>
                <a:gd name="T18" fmla="*/ 673 w 948"/>
                <a:gd name="T19" fmla="*/ 283 h 829"/>
                <a:gd name="T20" fmla="*/ 632 w 948"/>
                <a:gd name="T21" fmla="*/ 277 h 829"/>
                <a:gd name="T22" fmla="*/ 602 w 948"/>
                <a:gd name="T23" fmla="*/ 242 h 829"/>
                <a:gd name="T24" fmla="*/ 407 w 948"/>
                <a:gd name="T25" fmla="*/ 304 h 829"/>
                <a:gd name="T26" fmla="*/ 382 w 948"/>
                <a:gd name="T27" fmla="*/ 352 h 829"/>
                <a:gd name="T28" fmla="*/ 346 w 948"/>
                <a:gd name="T29" fmla="*/ 360 h 829"/>
                <a:gd name="T30" fmla="*/ 346 w 948"/>
                <a:gd name="T31" fmla="*/ 590 h 829"/>
                <a:gd name="T32" fmla="*/ 388 w 948"/>
                <a:gd name="T33" fmla="*/ 633 h 829"/>
                <a:gd name="T34" fmla="*/ 509 w 948"/>
                <a:gd name="T35" fmla="*/ 683 h 829"/>
                <a:gd name="T36" fmla="*/ 669 w 948"/>
                <a:gd name="T37" fmla="*/ 661 h 829"/>
                <a:gd name="T38" fmla="*/ 357 w 948"/>
                <a:gd name="T39" fmla="*/ 696 h 829"/>
                <a:gd name="T40" fmla="*/ 477 w 948"/>
                <a:gd name="T41" fmla="*/ 811 h 829"/>
                <a:gd name="T42" fmla="*/ 627 w 948"/>
                <a:gd name="T43" fmla="*/ 715 h 829"/>
                <a:gd name="T44" fmla="*/ 421 w 948"/>
                <a:gd name="T45" fmla="*/ 690 h 829"/>
                <a:gd name="T46" fmla="*/ 307 w 948"/>
                <a:gd name="T47" fmla="*/ 342 h 829"/>
                <a:gd name="T48" fmla="*/ 144 w 948"/>
                <a:gd name="T49" fmla="*/ 465 h 829"/>
                <a:gd name="T50" fmla="*/ 155 w 948"/>
                <a:gd name="T51" fmla="*/ 515 h 829"/>
                <a:gd name="T52" fmla="*/ 284 w 948"/>
                <a:gd name="T53" fmla="*/ 611 h 829"/>
                <a:gd name="T54" fmla="*/ 313 w 948"/>
                <a:gd name="T55" fmla="*/ 590 h 829"/>
                <a:gd name="T56" fmla="*/ 315 w 948"/>
                <a:gd name="T57" fmla="*/ 350 h 829"/>
                <a:gd name="T58" fmla="*/ 48 w 948"/>
                <a:gd name="T59" fmla="*/ 471 h 829"/>
                <a:gd name="T60" fmla="*/ 2 w 948"/>
                <a:gd name="T61" fmla="*/ 506 h 829"/>
                <a:gd name="T62" fmla="*/ 52 w 948"/>
                <a:gd name="T63" fmla="*/ 533 h 829"/>
                <a:gd name="T64" fmla="*/ 661 w 948"/>
                <a:gd name="T65" fmla="*/ 165 h 829"/>
                <a:gd name="T66" fmla="*/ 705 w 948"/>
                <a:gd name="T67" fmla="*/ 185 h 829"/>
                <a:gd name="T68" fmla="*/ 807 w 948"/>
                <a:gd name="T69" fmla="*/ 219 h 829"/>
                <a:gd name="T70" fmla="*/ 819 w 948"/>
                <a:gd name="T71" fmla="*/ 138 h 829"/>
                <a:gd name="T72" fmla="*/ 642 w 948"/>
                <a:gd name="T73" fmla="*/ 27 h 829"/>
                <a:gd name="T74" fmla="*/ 571 w 948"/>
                <a:gd name="T75" fmla="*/ 42 h 829"/>
                <a:gd name="T76" fmla="*/ 661 w 948"/>
                <a:gd name="T77" fmla="*/ 165 h 829"/>
                <a:gd name="T78" fmla="*/ 290 w 948"/>
                <a:gd name="T79" fmla="*/ 686 h 829"/>
                <a:gd name="T80" fmla="*/ 275 w 948"/>
                <a:gd name="T81" fmla="*/ 633 h 829"/>
                <a:gd name="T82" fmla="*/ 134 w 948"/>
                <a:gd name="T83" fmla="*/ 546 h 829"/>
                <a:gd name="T84" fmla="*/ 84 w 948"/>
                <a:gd name="T85" fmla="*/ 554 h 829"/>
                <a:gd name="T86" fmla="*/ 36 w 948"/>
                <a:gd name="T87" fmla="*/ 658 h 829"/>
                <a:gd name="T88" fmla="*/ 167 w 948"/>
                <a:gd name="T89" fmla="*/ 798 h 829"/>
                <a:gd name="T90" fmla="*/ 342 w 948"/>
                <a:gd name="T91" fmla="*/ 829 h 829"/>
                <a:gd name="T92" fmla="*/ 332 w 948"/>
                <a:gd name="T93" fmla="*/ 702 h 829"/>
                <a:gd name="T94" fmla="*/ 127 w 948"/>
                <a:gd name="T95" fmla="*/ 448 h 829"/>
                <a:gd name="T96" fmla="*/ 292 w 948"/>
                <a:gd name="T97" fmla="*/ 313 h 829"/>
                <a:gd name="T98" fmla="*/ 309 w 948"/>
                <a:gd name="T99" fmla="*/ 263 h 829"/>
                <a:gd name="T100" fmla="*/ 352 w 948"/>
                <a:gd name="T101" fmla="*/ 248 h 829"/>
                <a:gd name="T102" fmla="*/ 396 w 948"/>
                <a:gd name="T103" fmla="*/ 144 h 829"/>
                <a:gd name="T104" fmla="*/ 490 w 948"/>
                <a:gd name="T105" fmla="*/ 0 h 829"/>
                <a:gd name="T106" fmla="*/ 273 w 948"/>
                <a:gd name="T107" fmla="*/ 48 h 829"/>
                <a:gd name="T108" fmla="*/ 102 w 948"/>
                <a:gd name="T109" fmla="*/ 185 h 829"/>
                <a:gd name="T110" fmla="*/ 17 w 948"/>
                <a:gd name="T111" fmla="*/ 356 h 829"/>
                <a:gd name="T112" fmla="*/ 71 w 948"/>
                <a:gd name="T113" fmla="*/ 44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8" h="829">
                  <a:moveTo>
                    <a:pt x="909" y="263"/>
                  </a:moveTo>
                  <a:lnTo>
                    <a:pt x="909" y="263"/>
                  </a:lnTo>
                  <a:lnTo>
                    <a:pt x="863" y="252"/>
                  </a:lnTo>
                  <a:lnTo>
                    <a:pt x="815" y="244"/>
                  </a:lnTo>
                  <a:lnTo>
                    <a:pt x="767" y="238"/>
                  </a:lnTo>
                  <a:lnTo>
                    <a:pt x="719" y="235"/>
                  </a:lnTo>
                  <a:lnTo>
                    <a:pt x="719" y="235"/>
                  </a:lnTo>
                  <a:lnTo>
                    <a:pt x="715" y="246"/>
                  </a:lnTo>
                  <a:lnTo>
                    <a:pt x="711" y="256"/>
                  </a:lnTo>
                  <a:lnTo>
                    <a:pt x="702" y="267"/>
                  </a:lnTo>
                  <a:lnTo>
                    <a:pt x="694" y="273"/>
                  </a:lnTo>
                  <a:lnTo>
                    <a:pt x="694" y="273"/>
                  </a:lnTo>
                  <a:lnTo>
                    <a:pt x="705" y="310"/>
                  </a:lnTo>
                  <a:lnTo>
                    <a:pt x="715" y="348"/>
                  </a:lnTo>
                  <a:lnTo>
                    <a:pt x="723" y="385"/>
                  </a:lnTo>
                  <a:lnTo>
                    <a:pt x="730" y="425"/>
                  </a:lnTo>
                  <a:lnTo>
                    <a:pt x="948" y="365"/>
                  </a:lnTo>
                  <a:lnTo>
                    <a:pt x="948" y="365"/>
                  </a:lnTo>
                  <a:lnTo>
                    <a:pt x="940" y="338"/>
                  </a:lnTo>
                  <a:lnTo>
                    <a:pt x="932" y="313"/>
                  </a:lnTo>
                  <a:lnTo>
                    <a:pt x="921" y="288"/>
                  </a:lnTo>
                  <a:lnTo>
                    <a:pt x="909" y="263"/>
                  </a:lnTo>
                  <a:lnTo>
                    <a:pt x="909" y="263"/>
                  </a:lnTo>
                  <a:close/>
                  <a:moveTo>
                    <a:pt x="375" y="254"/>
                  </a:moveTo>
                  <a:lnTo>
                    <a:pt x="375" y="254"/>
                  </a:lnTo>
                  <a:lnTo>
                    <a:pt x="388" y="260"/>
                  </a:lnTo>
                  <a:lnTo>
                    <a:pt x="396" y="271"/>
                  </a:lnTo>
                  <a:lnTo>
                    <a:pt x="396" y="271"/>
                  </a:lnTo>
                  <a:lnTo>
                    <a:pt x="446" y="254"/>
                  </a:lnTo>
                  <a:lnTo>
                    <a:pt x="496" y="238"/>
                  </a:lnTo>
                  <a:lnTo>
                    <a:pt x="548" y="227"/>
                  </a:lnTo>
                  <a:lnTo>
                    <a:pt x="600" y="219"/>
                  </a:lnTo>
                  <a:lnTo>
                    <a:pt x="600" y="219"/>
                  </a:lnTo>
                  <a:lnTo>
                    <a:pt x="605" y="206"/>
                  </a:lnTo>
                  <a:lnTo>
                    <a:pt x="609" y="194"/>
                  </a:lnTo>
                  <a:lnTo>
                    <a:pt x="617" y="183"/>
                  </a:lnTo>
                  <a:lnTo>
                    <a:pt x="627" y="175"/>
                  </a:lnTo>
                  <a:lnTo>
                    <a:pt x="627" y="175"/>
                  </a:lnTo>
                  <a:lnTo>
                    <a:pt x="602" y="131"/>
                  </a:lnTo>
                  <a:lnTo>
                    <a:pt x="575" y="88"/>
                  </a:lnTo>
                  <a:lnTo>
                    <a:pt x="546" y="46"/>
                  </a:lnTo>
                  <a:lnTo>
                    <a:pt x="513" y="6"/>
                  </a:lnTo>
                  <a:lnTo>
                    <a:pt x="513" y="6"/>
                  </a:lnTo>
                  <a:lnTo>
                    <a:pt x="492" y="33"/>
                  </a:lnTo>
                  <a:lnTo>
                    <a:pt x="471" y="63"/>
                  </a:lnTo>
                  <a:lnTo>
                    <a:pt x="452" y="90"/>
                  </a:lnTo>
                  <a:lnTo>
                    <a:pt x="436" y="121"/>
                  </a:lnTo>
                  <a:lnTo>
                    <a:pt x="419" y="150"/>
                  </a:lnTo>
                  <a:lnTo>
                    <a:pt x="405" y="181"/>
                  </a:lnTo>
                  <a:lnTo>
                    <a:pt x="390" y="215"/>
                  </a:lnTo>
                  <a:lnTo>
                    <a:pt x="377" y="246"/>
                  </a:lnTo>
                  <a:lnTo>
                    <a:pt x="377" y="246"/>
                  </a:lnTo>
                  <a:lnTo>
                    <a:pt x="375" y="254"/>
                  </a:lnTo>
                  <a:lnTo>
                    <a:pt x="375" y="254"/>
                  </a:lnTo>
                  <a:close/>
                  <a:moveTo>
                    <a:pt x="707" y="429"/>
                  </a:moveTo>
                  <a:lnTo>
                    <a:pt x="707" y="429"/>
                  </a:lnTo>
                  <a:lnTo>
                    <a:pt x="700" y="394"/>
                  </a:lnTo>
                  <a:lnTo>
                    <a:pt x="694" y="356"/>
                  </a:lnTo>
                  <a:lnTo>
                    <a:pt x="684" y="319"/>
                  </a:lnTo>
                  <a:lnTo>
                    <a:pt x="673" y="283"/>
                  </a:lnTo>
                  <a:lnTo>
                    <a:pt x="673" y="283"/>
                  </a:lnTo>
                  <a:lnTo>
                    <a:pt x="661" y="285"/>
                  </a:lnTo>
                  <a:lnTo>
                    <a:pt x="661" y="285"/>
                  </a:lnTo>
                  <a:lnTo>
                    <a:pt x="650" y="283"/>
                  </a:lnTo>
                  <a:lnTo>
                    <a:pt x="640" y="281"/>
                  </a:lnTo>
                  <a:lnTo>
                    <a:pt x="632" y="277"/>
                  </a:lnTo>
                  <a:lnTo>
                    <a:pt x="623" y="273"/>
                  </a:lnTo>
                  <a:lnTo>
                    <a:pt x="617" y="267"/>
                  </a:lnTo>
                  <a:lnTo>
                    <a:pt x="611" y="258"/>
                  </a:lnTo>
                  <a:lnTo>
                    <a:pt x="607" y="250"/>
                  </a:lnTo>
                  <a:lnTo>
                    <a:pt x="602" y="242"/>
                  </a:lnTo>
                  <a:lnTo>
                    <a:pt x="602" y="242"/>
                  </a:lnTo>
                  <a:lnTo>
                    <a:pt x="552" y="250"/>
                  </a:lnTo>
                  <a:lnTo>
                    <a:pt x="502" y="260"/>
                  </a:lnTo>
                  <a:lnTo>
                    <a:pt x="455" y="275"/>
                  </a:lnTo>
                  <a:lnTo>
                    <a:pt x="407" y="294"/>
                  </a:lnTo>
                  <a:lnTo>
                    <a:pt x="407" y="294"/>
                  </a:lnTo>
                  <a:lnTo>
                    <a:pt x="407" y="304"/>
                  </a:lnTo>
                  <a:lnTo>
                    <a:pt x="407" y="304"/>
                  </a:lnTo>
                  <a:lnTo>
                    <a:pt x="407" y="317"/>
                  </a:lnTo>
                  <a:lnTo>
                    <a:pt x="402" y="327"/>
                  </a:lnTo>
                  <a:lnTo>
                    <a:pt x="396" y="335"/>
                  </a:lnTo>
                  <a:lnTo>
                    <a:pt x="390" y="344"/>
                  </a:lnTo>
                  <a:lnTo>
                    <a:pt x="382" y="352"/>
                  </a:lnTo>
                  <a:lnTo>
                    <a:pt x="371" y="356"/>
                  </a:lnTo>
                  <a:lnTo>
                    <a:pt x="361" y="360"/>
                  </a:lnTo>
                  <a:lnTo>
                    <a:pt x="350" y="363"/>
                  </a:lnTo>
                  <a:lnTo>
                    <a:pt x="350" y="363"/>
                  </a:lnTo>
                  <a:lnTo>
                    <a:pt x="346" y="360"/>
                  </a:lnTo>
                  <a:lnTo>
                    <a:pt x="346" y="360"/>
                  </a:lnTo>
                  <a:lnTo>
                    <a:pt x="338" y="417"/>
                  </a:lnTo>
                  <a:lnTo>
                    <a:pt x="334" y="473"/>
                  </a:lnTo>
                  <a:lnTo>
                    <a:pt x="332" y="531"/>
                  </a:lnTo>
                  <a:lnTo>
                    <a:pt x="336" y="588"/>
                  </a:lnTo>
                  <a:lnTo>
                    <a:pt x="336" y="588"/>
                  </a:lnTo>
                  <a:lnTo>
                    <a:pt x="346" y="590"/>
                  </a:lnTo>
                  <a:lnTo>
                    <a:pt x="357" y="592"/>
                  </a:lnTo>
                  <a:lnTo>
                    <a:pt x="365" y="598"/>
                  </a:lnTo>
                  <a:lnTo>
                    <a:pt x="373" y="604"/>
                  </a:lnTo>
                  <a:lnTo>
                    <a:pt x="380" y="613"/>
                  </a:lnTo>
                  <a:lnTo>
                    <a:pt x="384" y="623"/>
                  </a:lnTo>
                  <a:lnTo>
                    <a:pt x="388" y="633"/>
                  </a:lnTo>
                  <a:lnTo>
                    <a:pt x="388" y="644"/>
                  </a:lnTo>
                  <a:lnTo>
                    <a:pt x="388" y="644"/>
                  </a:lnTo>
                  <a:lnTo>
                    <a:pt x="388" y="654"/>
                  </a:lnTo>
                  <a:lnTo>
                    <a:pt x="388" y="654"/>
                  </a:lnTo>
                  <a:lnTo>
                    <a:pt x="448" y="671"/>
                  </a:lnTo>
                  <a:lnTo>
                    <a:pt x="509" y="683"/>
                  </a:lnTo>
                  <a:lnTo>
                    <a:pt x="571" y="690"/>
                  </a:lnTo>
                  <a:lnTo>
                    <a:pt x="634" y="694"/>
                  </a:lnTo>
                  <a:lnTo>
                    <a:pt x="634" y="694"/>
                  </a:lnTo>
                  <a:lnTo>
                    <a:pt x="646" y="692"/>
                  </a:lnTo>
                  <a:lnTo>
                    <a:pt x="646" y="692"/>
                  </a:lnTo>
                  <a:lnTo>
                    <a:pt x="669" y="661"/>
                  </a:lnTo>
                  <a:lnTo>
                    <a:pt x="688" y="629"/>
                  </a:lnTo>
                  <a:lnTo>
                    <a:pt x="700" y="600"/>
                  </a:lnTo>
                  <a:lnTo>
                    <a:pt x="711" y="575"/>
                  </a:lnTo>
                  <a:lnTo>
                    <a:pt x="523" y="481"/>
                  </a:lnTo>
                  <a:lnTo>
                    <a:pt x="707" y="429"/>
                  </a:lnTo>
                  <a:close/>
                  <a:moveTo>
                    <a:pt x="357" y="696"/>
                  </a:moveTo>
                  <a:lnTo>
                    <a:pt x="357" y="696"/>
                  </a:lnTo>
                  <a:lnTo>
                    <a:pt x="382" y="767"/>
                  </a:lnTo>
                  <a:lnTo>
                    <a:pt x="405" y="827"/>
                  </a:lnTo>
                  <a:lnTo>
                    <a:pt x="405" y="827"/>
                  </a:lnTo>
                  <a:lnTo>
                    <a:pt x="442" y="821"/>
                  </a:lnTo>
                  <a:lnTo>
                    <a:pt x="477" y="811"/>
                  </a:lnTo>
                  <a:lnTo>
                    <a:pt x="509" y="800"/>
                  </a:lnTo>
                  <a:lnTo>
                    <a:pt x="538" y="786"/>
                  </a:lnTo>
                  <a:lnTo>
                    <a:pt x="563" y="771"/>
                  </a:lnTo>
                  <a:lnTo>
                    <a:pt x="588" y="752"/>
                  </a:lnTo>
                  <a:lnTo>
                    <a:pt x="609" y="733"/>
                  </a:lnTo>
                  <a:lnTo>
                    <a:pt x="627" y="715"/>
                  </a:lnTo>
                  <a:lnTo>
                    <a:pt x="627" y="715"/>
                  </a:lnTo>
                  <a:lnTo>
                    <a:pt x="586" y="713"/>
                  </a:lnTo>
                  <a:lnTo>
                    <a:pt x="546" y="711"/>
                  </a:lnTo>
                  <a:lnTo>
                    <a:pt x="511" y="706"/>
                  </a:lnTo>
                  <a:lnTo>
                    <a:pt x="477" y="700"/>
                  </a:lnTo>
                  <a:lnTo>
                    <a:pt x="421" y="690"/>
                  </a:lnTo>
                  <a:lnTo>
                    <a:pt x="380" y="677"/>
                  </a:lnTo>
                  <a:lnTo>
                    <a:pt x="380" y="677"/>
                  </a:lnTo>
                  <a:lnTo>
                    <a:pt x="369" y="688"/>
                  </a:lnTo>
                  <a:lnTo>
                    <a:pt x="357" y="696"/>
                  </a:lnTo>
                  <a:lnTo>
                    <a:pt x="357" y="696"/>
                  </a:lnTo>
                  <a:close/>
                  <a:moveTo>
                    <a:pt x="307" y="342"/>
                  </a:moveTo>
                  <a:lnTo>
                    <a:pt x="307" y="342"/>
                  </a:lnTo>
                  <a:lnTo>
                    <a:pt x="263" y="369"/>
                  </a:lnTo>
                  <a:lnTo>
                    <a:pt x="221" y="398"/>
                  </a:lnTo>
                  <a:lnTo>
                    <a:pt x="182" y="429"/>
                  </a:lnTo>
                  <a:lnTo>
                    <a:pt x="144" y="465"/>
                  </a:lnTo>
                  <a:lnTo>
                    <a:pt x="144" y="465"/>
                  </a:lnTo>
                  <a:lnTo>
                    <a:pt x="150" y="471"/>
                  </a:lnTo>
                  <a:lnTo>
                    <a:pt x="155" y="479"/>
                  </a:lnTo>
                  <a:lnTo>
                    <a:pt x="157" y="490"/>
                  </a:lnTo>
                  <a:lnTo>
                    <a:pt x="157" y="498"/>
                  </a:lnTo>
                  <a:lnTo>
                    <a:pt x="157" y="498"/>
                  </a:lnTo>
                  <a:lnTo>
                    <a:pt x="155" y="515"/>
                  </a:lnTo>
                  <a:lnTo>
                    <a:pt x="148" y="527"/>
                  </a:lnTo>
                  <a:lnTo>
                    <a:pt x="148" y="527"/>
                  </a:lnTo>
                  <a:lnTo>
                    <a:pt x="182" y="550"/>
                  </a:lnTo>
                  <a:lnTo>
                    <a:pt x="215" y="573"/>
                  </a:lnTo>
                  <a:lnTo>
                    <a:pt x="248" y="594"/>
                  </a:lnTo>
                  <a:lnTo>
                    <a:pt x="284" y="611"/>
                  </a:lnTo>
                  <a:lnTo>
                    <a:pt x="284" y="611"/>
                  </a:lnTo>
                  <a:lnTo>
                    <a:pt x="290" y="604"/>
                  </a:lnTo>
                  <a:lnTo>
                    <a:pt x="296" y="598"/>
                  </a:lnTo>
                  <a:lnTo>
                    <a:pt x="305" y="594"/>
                  </a:lnTo>
                  <a:lnTo>
                    <a:pt x="313" y="590"/>
                  </a:lnTo>
                  <a:lnTo>
                    <a:pt x="313" y="590"/>
                  </a:lnTo>
                  <a:lnTo>
                    <a:pt x="309" y="531"/>
                  </a:lnTo>
                  <a:lnTo>
                    <a:pt x="311" y="473"/>
                  </a:lnTo>
                  <a:lnTo>
                    <a:pt x="315" y="415"/>
                  </a:lnTo>
                  <a:lnTo>
                    <a:pt x="323" y="356"/>
                  </a:lnTo>
                  <a:lnTo>
                    <a:pt x="323" y="356"/>
                  </a:lnTo>
                  <a:lnTo>
                    <a:pt x="315" y="350"/>
                  </a:lnTo>
                  <a:lnTo>
                    <a:pt x="307" y="342"/>
                  </a:lnTo>
                  <a:lnTo>
                    <a:pt x="307" y="342"/>
                  </a:lnTo>
                  <a:close/>
                  <a:moveTo>
                    <a:pt x="42" y="498"/>
                  </a:moveTo>
                  <a:lnTo>
                    <a:pt x="42" y="498"/>
                  </a:lnTo>
                  <a:lnTo>
                    <a:pt x="44" y="483"/>
                  </a:lnTo>
                  <a:lnTo>
                    <a:pt x="48" y="471"/>
                  </a:lnTo>
                  <a:lnTo>
                    <a:pt x="48" y="471"/>
                  </a:lnTo>
                  <a:lnTo>
                    <a:pt x="27" y="448"/>
                  </a:lnTo>
                  <a:lnTo>
                    <a:pt x="5" y="423"/>
                  </a:lnTo>
                  <a:lnTo>
                    <a:pt x="5" y="423"/>
                  </a:lnTo>
                  <a:lnTo>
                    <a:pt x="0" y="465"/>
                  </a:lnTo>
                  <a:lnTo>
                    <a:pt x="2" y="506"/>
                  </a:lnTo>
                  <a:lnTo>
                    <a:pt x="7" y="548"/>
                  </a:lnTo>
                  <a:lnTo>
                    <a:pt x="13" y="590"/>
                  </a:lnTo>
                  <a:lnTo>
                    <a:pt x="13" y="590"/>
                  </a:lnTo>
                  <a:lnTo>
                    <a:pt x="34" y="561"/>
                  </a:lnTo>
                  <a:lnTo>
                    <a:pt x="52" y="533"/>
                  </a:lnTo>
                  <a:lnTo>
                    <a:pt x="52" y="533"/>
                  </a:lnTo>
                  <a:lnTo>
                    <a:pt x="48" y="525"/>
                  </a:lnTo>
                  <a:lnTo>
                    <a:pt x="44" y="517"/>
                  </a:lnTo>
                  <a:lnTo>
                    <a:pt x="42" y="508"/>
                  </a:lnTo>
                  <a:lnTo>
                    <a:pt x="42" y="498"/>
                  </a:lnTo>
                  <a:lnTo>
                    <a:pt x="42" y="498"/>
                  </a:lnTo>
                  <a:close/>
                  <a:moveTo>
                    <a:pt x="661" y="165"/>
                  </a:moveTo>
                  <a:lnTo>
                    <a:pt x="661" y="165"/>
                  </a:lnTo>
                  <a:lnTo>
                    <a:pt x="671" y="167"/>
                  </a:lnTo>
                  <a:lnTo>
                    <a:pt x="680" y="169"/>
                  </a:lnTo>
                  <a:lnTo>
                    <a:pt x="690" y="173"/>
                  </a:lnTo>
                  <a:lnTo>
                    <a:pt x="698" y="179"/>
                  </a:lnTo>
                  <a:lnTo>
                    <a:pt x="705" y="185"/>
                  </a:lnTo>
                  <a:lnTo>
                    <a:pt x="711" y="194"/>
                  </a:lnTo>
                  <a:lnTo>
                    <a:pt x="715" y="202"/>
                  </a:lnTo>
                  <a:lnTo>
                    <a:pt x="717" y="213"/>
                  </a:lnTo>
                  <a:lnTo>
                    <a:pt x="717" y="213"/>
                  </a:lnTo>
                  <a:lnTo>
                    <a:pt x="763" y="215"/>
                  </a:lnTo>
                  <a:lnTo>
                    <a:pt x="807" y="219"/>
                  </a:lnTo>
                  <a:lnTo>
                    <a:pt x="850" y="225"/>
                  </a:lnTo>
                  <a:lnTo>
                    <a:pt x="894" y="235"/>
                  </a:lnTo>
                  <a:lnTo>
                    <a:pt x="894" y="235"/>
                  </a:lnTo>
                  <a:lnTo>
                    <a:pt x="871" y="200"/>
                  </a:lnTo>
                  <a:lnTo>
                    <a:pt x="846" y="169"/>
                  </a:lnTo>
                  <a:lnTo>
                    <a:pt x="819" y="138"/>
                  </a:lnTo>
                  <a:lnTo>
                    <a:pt x="788" y="110"/>
                  </a:lnTo>
                  <a:lnTo>
                    <a:pt x="757" y="85"/>
                  </a:lnTo>
                  <a:lnTo>
                    <a:pt x="721" y="63"/>
                  </a:lnTo>
                  <a:lnTo>
                    <a:pt x="682" y="44"/>
                  </a:lnTo>
                  <a:lnTo>
                    <a:pt x="642" y="27"/>
                  </a:lnTo>
                  <a:lnTo>
                    <a:pt x="642" y="27"/>
                  </a:lnTo>
                  <a:lnTo>
                    <a:pt x="617" y="19"/>
                  </a:lnTo>
                  <a:lnTo>
                    <a:pt x="592" y="13"/>
                  </a:lnTo>
                  <a:lnTo>
                    <a:pt x="567" y="8"/>
                  </a:lnTo>
                  <a:lnTo>
                    <a:pt x="540" y="4"/>
                  </a:lnTo>
                  <a:lnTo>
                    <a:pt x="540" y="4"/>
                  </a:lnTo>
                  <a:lnTo>
                    <a:pt x="571" y="42"/>
                  </a:lnTo>
                  <a:lnTo>
                    <a:pt x="600" y="83"/>
                  </a:lnTo>
                  <a:lnTo>
                    <a:pt x="625" y="123"/>
                  </a:lnTo>
                  <a:lnTo>
                    <a:pt x="648" y="167"/>
                  </a:lnTo>
                  <a:lnTo>
                    <a:pt x="648" y="167"/>
                  </a:lnTo>
                  <a:lnTo>
                    <a:pt x="661" y="165"/>
                  </a:lnTo>
                  <a:lnTo>
                    <a:pt x="661" y="165"/>
                  </a:lnTo>
                  <a:close/>
                  <a:moveTo>
                    <a:pt x="332" y="702"/>
                  </a:moveTo>
                  <a:lnTo>
                    <a:pt x="332" y="702"/>
                  </a:lnTo>
                  <a:lnTo>
                    <a:pt x="319" y="700"/>
                  </a:lnTo>
                  <a:lnTo>
                    <a:pt x="309" y="698"/>
                  </a:lnTo>
                  <a:lnTo>
                    <a:pt x="298" y="692"/>
                  </a:lnTo>
                  <a:lnTo>
                    <a:pt x="290" y="686"/>
                  </a:lnTo>
                  <a:lnTo>
                    <a:pt x="284" y="677"/>
                  </a:lnTo>
                  <a:lnTo>
                    <a:pt x="277" y="667"/>
                  </a:lnTo>
                  <a:lnTo>
                    <a:pt x="275" y="656"/>
                  </a:lnTo>
                  <a:lnTo>
                    <a:pt x="273" y="644"/>
                  </a:lnTo>
                  <a:lnTo>
                    <a:pt x="273" y="644"/>
                  </a:lnTo>
                  <a:lnTo>
                    <a:pt x="275" y="633"/>
                  </a:lnTo>
                  <a:lnTo>
                    <a:pt x="275" y="633"/>
                  </a:lnTo>
                  <a:lnTo>
                    <a:pt x="238" y="615"/>
                  </a:lnTo>
                  <a:lnTo>
                    <a:pt x="202" y="594"/>
                  </a:lnTo>
                  <a:lnTo>
                    <a:pt x="167" y="571"/>
                  </a:lnTo>
                  <a:lnTo>
                    <a:pt x="134" y="546"/>
                  </a:lnTo>
                  <a:lnTo>
                    <a:pt x="134" y="546"/>
                  </a:lnTo>
                  <a:lnTo>
                    <a:pt x="125" y="550"/>
                  </a:lnTo>
                  <a:lnTo>
                    <a:pt x="117" y="552"/>
                  </a:lnTo>
                  <a:lnTo>
                    <a:pt x="109" y="556"/>
                  </a:lnTo>
                  <a:lnTo>
                    <a:pt x="98" y="556"/>
                  </a:lnTo>
                  <a:lnTo>
                    <a:pt x="98" y="556"/>
                  </a:lnTo>
                  <a:lnTo>
                    <a:pt x="84" y="554"/>
                  </a:lnTo>
                  <a:lnTo>
                    <a:pt x="71" y="548"/>
                  </a:lnTo>
                  <a:lnTo>
                    <a:pt x="71" y="548"/>
                  </a:lnTo>
                  <a:lnTo>
                    <a:pt x="44" y="583"/>
                  </a:lnTo>
                  <a:lnTo>
                    <a:pt x="21" y="619"/>
                  </a:lnTo>
                  <a:lnTo>
                    <a:pt x="21" y="619"/>
                  </a:lnTo>
                  <a:lnTo>
                    <a:pt x="36" y="658"/>
                  </a:lnTo>
                  <a:lnTo>
                    <a:pt x="52" y="696"/>
                  </a:lnTo>
                  <a:lnTo>
                    <a:pt x="71" y="731"/>
                  </a:lnTo>
                  <a:lnTo>
                    <a:pt x="94" y="767"/>
                  </a:lnTo>
                  <a:lnTo>
                    <a:pt x="94" y="767"/>
                  </a:lnTo>
                  <a:lnTo>
                    <a:pt x="132" y="783"/>
                  </a:lnTo>
                  <a:lnTo>
                    <a:pt x="167" y="798"/>
                  </a:lnTo>
                  <a:lnTo>
                    <a:pt x="202" y="808"/>
                  </a:lnTo>
                  <a:lnTo>
                    <a:pt x="236" y="817"/>
                  </a:lnTo>
                  <a:lnTo>
                    <a:pt x="267" y="823"/>
                  </a:lnTo>
                  <a:lnTo>
                    <a:pt x="296" y="827"/>
                  </a:lnTo>
                  <a:lnTo>
                    <a:pt x="342" y="829"/>
                  </a:lnTo>
                  <a:lnTo>
                    <a:pt x="342" y="829"/>
                  </a:lnTo>
                  <a:lnTo>
                    <a:pt x="382" y="829"/>
                  </a:lnTo>
                  <a:lnTo>
                    <a:pt x="382" y="829"/>
                  </a:lnTo>
                  <a:lnTo>
                    <a:pt x="355" y="763"/>
                  </a:lnTo>
                  <a:lnTo>
                    <a:pt x="334" y="702"/>
                  </a:lnTo>
                  <a:lnTo>
                    <a:pt x="334" y="702"/>
                  </a:lnTo>
                  <a:lnTo>
                    <a:pt x="332" y="702"/>
                  </a:lnTo>
                  <a:lnTo>
                    <a:pt x="332" y="702"/>
                  </a:lnTo>
                  <a:close/>
                  <a:moveTo>
                    <a:pt x="98" y="442"/>
                  </a:moveTo>
                  <a:lnTo>
                    <a:pt x="98" y="442"/>
                  </a:lnTo>
                  <a:lnTo>
                    <a:pt x="113" y="444"/>
                  </a:lnTo>
                  <a:lnTo>
                    <a:pt x="127" y="448"/>
                  </a:lnTo>
                  <a:lnTo>
                    <a:pt x="127" y="448"/>
                  </a:lnTo>
                  <a:lnTo>
                    <a:pt x="165" y="413"/>
                  </a:lnTo>
                  <a:lnTo>
                    <a:pt x="207" y="379"/>
                  </a:lnTo>
                  <a:lnTo>
                    <a:pt x="250" y="348"/>
                  </a:lnTo>
                  <a:lnTo>
                    <a:pt x="294" y="321"/>
                  </a:lnTo>
                  <a:lnTo>
                    <a:pt x="294" y="321"/>
                  </a:lnTo>
                  <a:lnTo>
                    <a:pt x="292" y="313"/>
                  </a:lnTo>
                  <a:lnTo>
                    <a:pt x="292" y="304"/>
                  </a:lnTo>
                  <a:lnTo>
                    <a:pt x="292" y="304"/>
                  </a:lnTo>
                  <a:lnTo>
                    <a:pt x="294" y="292"/>
                  </a:lnTo>
                  <a:lnTo>
                    <a:pt x="296" y="281"/>
                  </a:lnTo>
                  <a:lnTo>
                    <a:pt x="302" y="273"/>
                  </a:lnTo>
                  <a:lnTo>
                    <a:pt x="309" y="263"/>
                  </a:lnTo>
                  <a:lnTo>
                    <a:pt x="317" y="256"/>
                  </a:lnTo>
                  <a:lnTo>
                    <a:pt x="327" y="252"/>
                  </a:lnTo>
                  <a:lnTo>
                    <a:pt x="338" y="248"/>
                  </a:lnTo>
                  <a:lnTo>
                    <a:pt x="350" y="246"/>
                  </a:lnTo>
                  <a:lnTo>
                    <a:pt x="350" y="246"/>
                  </a:lnTo>
                  <a:lnTo>
                    <a:pt x="352" y="248"/>
                  </a:lnTo>
                  <a:lnTo>
                    <a:pt x="352" y="248"/>
                  </a:lnTo>
                  <a:lnTo>
                    <a:pt x="357" y="240"/>
                  </a:lnTo>
                  <a:lnTo>
                    <a:pt x="357" y="240"/>
                  </a:lnTo>
                  <a:lnTo>
                    <a:pt x="369" y="206"/>
                  </a:lnTo>
                  <a:lnTo>
                    <a:pt x="382" y="175"/>
                  </a:lnTo>
                  <a:lnTo>
                    <a:pt x="396" y="144"/>
                  </a:lnTo>
                  <a:lnTo>
                    <a:pt x="413" y="115"/>
                  </a:lnTo>
                  <a:lnTo>
                    <a:pt x="430" y="83"/>
                  </a:lnTo>
                  <a:lnTo>
                    <a:pt x="448" y="56"/>
                  </a:lnTo>
                  <a:lnTo>
                    <a:pt x="469" y="27"/>
                  </a:lnTo>
                  <a:lnTo>
                    <a:pt x="490" y="0"/>
                  </a:lnTo>
                  <a:lnTo>
                    <a:pt x="490" y="0"/>
                  </a:lnTo>
                  <a:lnTo>
                    <a:pt x="452" y="0"/>
                  </a:lnTo>
                  <a:lnTo>
                    <a:pt x="415" y="4"/>
                  </a:lnTo>
                  <a:lnTo>
                    <a:pt x="377" y="10"/>
                  </a:lnTo>
                  <a:lnTo>
                    <a:pt x="342" y="21"/>
                  </a:lnTo>
                  <a:lnTo>
                    <a:pt x="307" y="33"/>
                  </a:lnTo>
                  <a:lnTo>
                    <a:pt x="273" y="48"/>
                  </a:lnTo>
                  <a:lnTo>
                    <a:pt x="242" y="65"/>
                  </a:lnTo>
                  <a:lnTo>
                    <a:pt x="211" y="83"/>
                  </a:lnTo>
                  <a:lnTo>
                    <a:pt x="180" y="106"/>
                  </a:lnTo>
                  <a:lnTo>
                    <a:pt x="152" y="129"/>
                  </a:lnTo>
                  <a:lnTo>
                    <a:pt x="125" y="156"/>
                  </a:lnTo>
                  <a:lnTo>
                    <a:pt x="102" y="185"/>
                  </a:lnTo>
                  <a:lnTo>
                    <a:pt x="80" y="217"/>
                  </a:lnTo>
                  <a:lnTo>
                    <a:pt x="61" y="248"/>
                  </a:lnTo>
                  <a:lnTo>
                    <a:pt x="42" y="283"/>
                  </a:lnTo>
                  <a:lnTo>
                    <a:pt x="27" y="321"/>
                  </a:lnTo>
                  <a:lnTo>
                    <a:pt x="27" y="321"/>
                  </a:lnTo>
                  <a:lnTo>
                    <a:pt x="17" y="356"/>
                  </a:lnTo>
                  <a:lnTo>
                    <a:pt x="9" y="392"/>
                  </a:lnTo>
                  <a:lnTo>
                    <a:pt x="9" y="392"/>
                  </a:lnTo>
                  <a:lnTo>
                    <a:pt x="36" y="423"/>
                  </a:lnTo>
                  <a:lnTo>
                    <a:pt x="65" y="454"/>
                  </a:lnTo>
                  <a:lnTo>
                    <a:pt x="65" y="454"/>
                  </a:lnTo>
                  <a:lnTo>
                    <a:pt x="71" y="448"/>
                  </a:lnTo>
                  <a:lnTo>
                    <a:pt x="80" y="444"/>
                  </a:lnTo>
                  <a:lnTo>
                    <a:pt x="90" y="442"/>
                  </a:lnTo>
                  <a:lnTo>
                    <a:pt x="98" y="442"/>
                  </a:lnTo>
                  <a:lnTo>
                    <a:pt x="98" y="4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p:nvSpPr>
          <p:spPr bwMode="auto">
            <a:xfrm>
              <a:off x="7131050" y="1906588"/>
              <a:ext cx="1404937" cy="869950"/>
            </a:xfrm>
            <a:custGeom>
              <a:avLst/>
              <a:gdLst>
                <a:gd name="T0" fmla="*/ 0 w 885"/>
                <a:gd name="T1" fmla="*/ 427 h 548"/>
                <a:gd name="T2" fmla="*/ 73 w 885"/>
                <a:gd name="T3" fmla="*/ 475 h 548"/>
                <a:gd name="T4" fmla="*/ 144 w 885"/>
                <a:gd name="T5" fmla="*/ 510 h 548"/>
                <a:gd name="T6" fmla="*/ 215 w 885"/>
                <a:gd name="T7" fmla="*/ 533 h 548"/>
                <a:gd name="T8" fmla="*/ 281 w 885"/>
                <a:gd name="T9" fmla="*/ 546 h 548"/>
                <a:gd name="T10" fmla="*/ 346 w 885"/>
                <a:gd name="T11" fmla="*/ 548 h 548"/>
                <a:gd name="T12" fmla="*/ 406 w 885"/>
                <a:gd name="T13" fmla="*/ 542 h 548"/>
                <a:gd name="T14" fmla="*/ 465 w 885"/>
                <a:gd name="T15" fmla="*/ 529 h 548"/>
                <a:gd name="T16" fmla="*/ 517 w 885"/>
                <a:gd name="T17" fmla="*/ 506 h 548"/>
                <a:gd name="T18" fmla="*/ 567 w 885"/>
                <a:gd name="T19" fmla="*/ 481 h 548"/>
                <a:gd name="T20" fmla="*/ 613 w 885"/>
                <a:gd name="T21" fmla="*/ 448 h 548"/>
                <a:gd name="T22" fmla="*/ 654 w 885"/>
                <a:gd name="T23" fmla="*/ 412 h 548"/>
                <a:gd name="T24" fmla="*/ 690 w 885"/>
                <a:gd name="T25" fmla="*/ 375 h 548"/>
                <a:gd name="T26" fmla="*/ 721 w 885"/>
                <a:gd name="T27" fmla="*/ 335 h 548"/>
                <a:gd name="T28" fmla="*/ 746 w 885"/>
                <a:gd name="T29" fmla="*/ 294 h 548"/>
                <a:gd name="T30" fmla="*/ 767 w 885"/>
                <a:gd name="T31" fmla="*/ 252 h 548"/>
                <a:gd name="T32" fmla="*/ 779 w 885"/>
                <a:gd name="T33" fmla="*/ 210 h 548"/>
                <a:gd name="T34" fmla="*/ 885 w 885"/>
                <a:gd name="T35" fmla="*/ 264 h 548"/>
                <a:gd name="T36" fmla="*/ 508 w 885"/>
                <a:gd name="T37" fmla="*/ 75 h 548"/>
                <a:gd name="T38" fmla="*/ 623 w 885"/>
                <a:gd name="T39" fmla="*/ 131 h 548"/>
                <a:gd name="T40" fmla="*/ 610 w 885"/>
                <a:gd name="T41" fmla="*/ 173 h 548"/>
                <a:gd name="T42" fmla="*/ 586 w 885"/>
                <a:gd name="T43" fmla="*/ 231 h 548"/>
                <a:gd name="T44" fmla="*/ 542 w 885"/>
                <a:gd name="T45" fmla="*/ 300 h 548"/>
                <a:gd name="T46" fmla="*/ 513 w 885"/>
                <a:gd name="T47" fmla="*/ 335 h 548"/>
                <a:gd name="T48" fmla="*/ 475 w 885"/>
                <a:gd name="T49" fmla="*/ 369 h 548"/>
                <a:gd name="T50" fmla="*/ 431 w 885"/>
                <a:gd name="T51" fmla="*/ 400 h 548"/>
                <a:gd name="T52" fmla="*/ 381 w 885"/>
                <a:gd name="T53" fmla="*/ 425 h 548"/>
                <a:gd name="T54" fmla="*/ 323 w 885"/>
                <a:gd name="T55" fmla="*/ 444 h 548"/>
                <a:gd name="T56" fmla="*/ 256 w 885"/>
                <a:gd name="T57" fmla="*/ 456 h 548"/>
                <a:gd name="T58" fmla="*/ 181 w 885"/>
                <a:gd name="T59" fmla="*/ 458 h 548"/>
                <a:gd name="T60" fmla="*/ 96 w 885"/>
                <a:gd name="T61" fmla="*/ 450 h 548"/>
                <a:gd name="T62" fmla="*/ 0 w 885"/>
                <a:gd name="T63" fmla="*/ 42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5" h="548">
                  <a:moveTo>
                    <a:pt x="0" y="427"/>
                  </a:moveTo>
                  <a:lnTo>
                    <a:pt x="0" y="427"/>
                  </a:lnTo>
                  <a:lnTo>
                    <a:pt x="38" y="454"/>
                  </a:lnTo>
                  <a:lnTo>
                    <a:pt x="73" y="475"/>
                  </a:lnTo>
                  <a:lnTo>
                    <a:pt x="108" y="494"/>
                  </a:lnTo>
                  <a:lnTo>
                    <a:pt x="144" y="510"/>
                  </a:lnTo>
                  <a:lnTo>
                    <a:pt x="179" y="523"/>
                  </a:lnTo>
                  <a:lnTo>
                    <a:pt x="215" y="533"/>
                  </a:lnTo>
                  <a:lnTo>
                    <a:pt x="248" y="542"/>
                  </a:lnTo>
                  <a:lnTo>
                    <a:pt x="281" y="546"/>
                  </a:lnTo>
                  <a:lnTo>
                    <a:pt x="313" y="548"/>
                  </a:lnTo>
                  <a:lnTo>
                    <a:pt x="346" y="548"/>
                  </a:lnTo>
                  <a:lnTo>
                    <a:pt x="375" y="546"/>
                  </a:lnTo>
                  <a:lnTo>
                    <a:pt x="406" y="542"/>
                  </a:lnTo>
                  <a:lnTo>
                    <a:pt x="436" y="535"/>
                  </a:lnTo>
                  <a:lnTo>
                    <a:pt x="465" y="529"/>
                  </a:lnTo>
                  <a:lnTo>
                    <a:pt x="492" y="519"/>
                  </a:lnTo>
                  <a:lnTo>
                    <a:pt x="517" y="506"/>
                  </a:lnTo>
                  <a:lnTo>
                    <a:pt x="544" y="494"/>
                  </a:lnTo>
                  <a:lnTo>
                    <a:pt x="567" y="481"/>
                  </a:lnTo>
                  <a:lnTo>
                    <a:pt x="592" y="464"/>
                  </a:lnTo>
                  <a:lnTo>
                    <a:pt x="613" y="448"/>
                  </a:lnTo>
                  <a:lnTo>
                    <a:pt x="635" y="431"/>
                  </a:lnTo>
                  <a:lnTo>
                    <a:pt x="654" y="412"/>
                  </a:lnTo>
                  <a:lnTo>
                    <a:pt x="673" y="394"/>
                  </a:lnTo>
                  <a:lnTo>
                    <a:pt x="690" y="375"/>
                  </a:lnTo>
                  <a:lnTo>
                    <a:pt x="706" y="354"/>
                  </a:lnTo>
                  <a:lnTo>
                    <a:pt x="721" y="335"/>
                  </a:lnTo>
                  <a:lnTo>
                    <a:pt x="735" y="314"/>
                  </a:lnTo>
                  <a:lnTo>
                    <a:pt x="746" y="294"/>
                  </a:lnTo>
                  <a:lnTo>
                    <a:pt x="756" y="273"/>
                  </a:lnTo>
                  <a:lnTo>
                    <a:pt x="767" y="252"/>
                  </a:lnTo>
                  <a:lnTo>
                    <a:pt x="773" y="231"/>
                  </a:lnTo>
                  <a:lnTo>
                    <a:pt x="779" y="210"/>
                  </a:lnTo>
                  <a:lnTo>
                    <a:pt x="779" y="210"/>
                  </a:lnTo>
                  <a:lnTo>
                    <a:pt x="885" y="264"/>
                  </a:lnTo>
                  <a:lnTo>
                    <a:pt x="777" y="0"/>
                  </a:lnTo>
                  <a:lnTo>
                    <a:pt x="508" y="75"/>
                  </a:lnTo>
                  <a:lnTo>
                    <a:pt x="623" y="131"/>
                  </a:lnTo>
                  <a:lnTo>
                    <a:pt x="623" y="131"/>
                  </a:lnTo>
                  <a:lnTo>
                    <a:pt x="619" y="152"/>
                  </a:lnTo>
                  <a:lnTo>
                    <a:pt x="610" y="173"/>
                  </a:lnTo>
                  <a:lnTo>
                    <a:pt x="600" y="200"/>
                  </a:lnTo>
                  <a:lnTo>
                    <a:pt x="586" y="231"/>
                  </a:lnTo>
                  <a:lnTo>
                    <a:pt x="567" y="264"/>
                  </a:lnTo>
                  <a:lnTo>
                    <a:pt x="542" y="300"/>
                  </a:lnTo>
                  <a:lnTo>
                    <a:pt x="527" y="319"/>
                  </a:lnTo>
                  <a:lnTo>
                    <a:pt x="513" y="335"/>
                  </a:lnTo>
                  <a:lnTo>
                    <a:pt x="494" y="352"/>
                  </a:lnTo>
                  <a:lnTo>
                    <a:pt x="475" y="369"/>
                  </a:lnTo>
                  <a:lnTo>
                    <a:pt x="454" y="385"/>
                  </a:lnTo>
                  <a:lnTo>
                    <a:pt x="431" y="400"/>
                  </a:lnTo>
                  <a:lnTo>
                    <a:pt x="408" y="412"/>
                  </a:lnTo>
                  <a:lnTo>
                    <a:pt x="381" y="425"/>
                  </a:lnTo>
                  <a:lnTo>
                    <a:pt x="354" y="435"/>
                  </a:lnTo>
                  <a:lnTo>
                    <a:pt x="323" y="444"/>
                  </a:lnTo>
                  <a:lnTo>
                    <a:pt x="290" y="452"/>
                  </a:lnTo>
                  <a:lnTo>
                    <a:pt x="256" y="456"/>
                  </a:lnTo>
                  <a:lnTo>
                    <a:pt x="219" y="458"/>
                  </a:lnTo>
                  <a:lnTo>
                    <a:pt x="181" y="458"/>
                  </a:lnTo>
                  <a:lnTo>
                    <a:pt x="140" y="454"/>
                  </a:lnTo>
                  <a:lnTo>
                    <a:pt x="96" y="450"/>
                  </a:lnTo>
                  <a:lnTo>
                    <a:pt x="50" y="439"/>
                  </a:lnTo>
                  <a:lnTo>
                    <a:pt x="0" y="427"/>
                  </a:lnTo>
                  <a:lnTo>
                    <a:pt x="0" y="427"/>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5075152" y="1167377"/>
            <a:ext cx="1845910" cy="1360783"/>
            <a:chOff x="9936163" y="1336675"/>
            <a:chExt cx="2030412" cy="1443038"/>
          </a:xfrm>
        </p:grpSpPr>
        <p:sp>
          <p:nvSpPr>
            <p:cNvPr id="12" name="Freeform 10"/>
            <p:cNvSpPr>
              <a:spLocks/>
            </p:cNvSpPr>
            <p:nvPr/>
          </p:nvSpPr>
          <p:spPr bwMode="auto">
            <a:xfrm>
              <a:off x="10944225" y="1336675"/>
              <a:ext cx="1022350" cy="1300163"/>
            </a:xfrm>
            <a:custGeom>
              <a:avLst/>
              <a:gdLst>
                <a:gd name="T0" fmla="*/ 644 w 644"/>
                <a:gd name="T1" fmla="*/ 321 h 819"/>
                <a:gd name="T2" fmla="*/ 635 w 644"/>
                <a:gd name="T3" fmla="*/ 257 h 819"/>
                <a:gd name="T4" fmla="*/ 613 w 644"/>
                <a:gd name="T5" fmla="*/ 196 h 819"/>
                <a:gd name="T6" fmla="*/ 573 w 644"/>
                <a:gd name="T7" fmla="*/ 142 h 819"/>
                <a:gd name="T8" fmla="*/ 523 w 644"/>
                <a:gd name="T9" fmla="*/ 94 h 819"/>
                <a:gd name="T10" fmla="*/ 463 w 644"/>
                <a:gd name="T11" fmla="*/ 57 h 819"/>
                <a:gd name="T12" fmla="*/ 392 w 644"/>
                <a:gd name="T13" fmla="*/ 25 h 819"/>
                <a:gd name="T14" fmla="*/ 315 w 644"/>
                <a:gd name="T15" fmla="*/ 9 h 819"/>
                <a:gd name="T16" fmla="*/ 231 w 644"/>
                <a:gd name="T17" fmla="*/ 0 h 819"/>
                <a:gd name="T18" fmla="*/ 198 w 644"/>
                <a:gd name="T19" fmla="*/ 3 h 819"/>
                <a:gd name="T20" fmla="*/ 138 w 644"/>
                <a:gd name="T21" fmla="*/ 9 h 819"/>
                <a:gd name="T22" fmla="*/ 79 w 644"/>
                <a:gd name="T23" fmla="*/ 23 h 819"/>
                <a:gd name="T24" fmla="*/ 25 w 644"/>
                <a:gd name="T25" fmla="*/ 44 h 819"/>
                <a:gd name="T26" fmla="*/ 0 w 644"/>
                <a:gd name="T27" fmla="*/ 57 h 819"/>
                <a:gd name="T28" fmla="*/ 56 w 644"/>
                <a:gd name="T29" fmla="*/ 84 h 819"/>
                <a:gd name="T30" fmla="*/ 106 w 644"/>
                <a:gd name="T31" fmla="*/ 115 h 819"/>
                <a:gd name="T32" fmla="*/ 152 w 644"/>
                <a:gd name="T33" fmla="*/ 150 h 819"/>
                <a:gd name="T34" fmla="*/ 190 w 644"/>
                <a:gd name="T35" fmla="*/ 192 h 819"/>
                <a:gd name="T36" fmla="*/ 221 w 644"/>
                <a:gd name="T37" fmla="*/ 238 h 819"/>
                <a:gd name="T38" fmla="*/ 244 w 644"/>
                <a:gd name="T39" fmla="*/ 286 h 819"/>
                <a:gd name="T40" fmla="*/ 258 w 644"/>
                <a:gd name="T41" fmla="*/ 338 h 819"/>
                <a:gd name="T42" fmla="*/ 263 w 644"/>
                <a:gd name="T43" fmla="*/ 392 h 819"/>
                <a:gd name="T44" fmla="*/ 263 w 644"/>
                <a:gd name="T45" fmla="*/ 413 h 819"/>
                <a:gd name="T46" fmla="*/ 256 w 644"/>
                <a:gd name="T47" fmla="*/ 455 h 819"/>
                <a:gd name="T48" fmla="*/ 244 w 644"/>
                <a:gd name="T49" fmla="*/ 496 h 819"/>
                <a:gd name="T50" fmla="*/ 227 w 644"/>
                <a:gd name="T51" fmla="*/ 536 h 819"/>
                <a:gd name="T52" fmla="*/ 204 w 644"/>
                <a:gd name="T53" fmla="*/ 571 h 819"/>
                <a:gd name="T54" fmla="*/ 177 w 644"/>
                <a:gd name="T55" fmla="*/ 607 h 819"/>
                <a:gd name="T56" fmla="*/ 146 w 644"/>
                <a:gd name="T57" fmla="*/ 640 h 819"/>
                <a:gd name="T58" fmla="*/ 108 w 644"/>
                <a:gd name="T59" fmla="*/ 669 h 819"/>
                <a:gd name="T60" fmla="*/ 90 w 644"/>
                <a:gd name="T61" fmla="*/ 684 h 819"/>
                <a:gd name="T62" fmla="*/ 113 w 644"/>
                <a:gd name="T63" fmla="*/ 715 h 819"/>
                <a:gd name="T64" fmla="*/ 140 w 644"/>
                <a:gd name="T65" fmla="*/ 744 h 819"/>
                <a:gd name="T66" fmla="*/ 173 w 644"/>
                <a:gd name="T67" fmla="*/ 769 h 819"/>
                <a:gd name="T68" fmla="*/ 208 w 644"/>
                <a:gd name="T69" fmla="*/ 788 h 819"/>
                <a:gd name="T70" fmla="*/ 246 w 644"/>
                <a:gd name="T71" fmla="*/ 805 h 819"/>
                <a:gd name="T72" fmla="*/ 285 w 644"/>
                <a:gd name="T73" fmla="*/ 815 h 819"/>
                <a:gd name="T74" fmla="*/ 329 w 644"/>
                <a:gd name="T75" fmla="*/ 819 h 819"/>
                <a:gd name="T76" fmla="*/ 373 w 644"/>
                <a:gd name="T77" fmla="*/ 817 h 819"/>
                <a:gd name="T78" fmla="*/ 354 w 644"/>
                <a:gd name="T79" fmla="*/ 809 h 819"/>
                <a:gd name="T80" fmla="*/ 310 w 644"/>
                <a:gd name="T81" fmla="*/ 784 h 819"/>
                <a:gd name="T82" fmla="*/ 281 w 644"/>
                <a:gd name="T83" fmla="*/ 757 h 819"/>
                <a:gd name="T84" fmla="*/ 263 w 644"/>
                <a:gd name="T85" fmla="*/ 732 h 819"/>
                <a:gd name="T86" fmla="*/ 250 w 644"/>
                <a:gd name="T87" fmla="*/ 701 h 819"/>
                <a:gd name="T88" fmla="*/ 244 w 644"/>
                <a:gd name="T89" fmla="*/ 663 h 819"/>
                <a:gd name="T90" fmla="*/ 244 w 644"/>
                <a:gd name="T91" fmla="*/ 642 h 819"/>
                <a:gd name="T92" fmla="*/ 252 w 644"/>
                <a:gd name="T93" fmla="*/ 640 h 819"/>
                <a:gd name="T94" fmla="*/ 331 w 644"/>
                <a:gd name="T95" fmla="*/ 632 h 819"/>
                <a:gd name="T96" fmla="*/ 404 w 644"/>
                <a:gd name="T97" fmla="*/ 611 h 819"/>
                <a:gd name="T98" fmla="*/ 473 w 644"/>
                <a:gd name="T99" fmla="*/ 580 h 819"/>
                <a:gd name="T100" fmla="*/ 529 w 644"/>
                <a:gd name="T101" fmla="*/ 542 h 819"/>
                <a:gd name="T102" fmla="*/ 577 w 644"/>
                <a:gd name="T103" fmla="*/ 494 h 819"/>
                <a:gd name="T104" fmla="*/ 615 w 644"/>
                <a:gd name="T105" fmla="*/ 442 h 819"/>
                <a:gd name="T106" fmla="*/ 638 w 644"/>
                <a:gd name="T107" fmla="*/ 384 h 819"/>
                <a:gd name="T108" fmla="*/ 644 w 644"/>
                <a:gd name="T109" fmla="*/ 32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4" h="819">
                  <a:moveTo>
                    <a:pt x="644" y="321"/>
                  </a:moveTo>
                  <a:lnTo>
                    <a:pt x="644" y="321"/>
                  </a:lnTo>
                  <a:lnTo>
                    <a:pt x="642" y="288"/>
                  </a:lnTo>
                  <a:lnTo>
                    <a:pt x="635" y="257"/>
                  </a:lnTo>
                  <a:lnTo>
                    <a:pt x="625" y="225"/>
                  </a:lnTo>
                  <a:lnTo>
                    <a:pt x="613" y="196"/>
                  </a:lnTo>
                  <a:lnTo>
                    <a:pt x="594" y="169"/>
                  </a:lnTo>
                  <a:lnTo>
                    <a:pt x="573" y="142"/>
                  </a:lnTo>
                  <a:lnTo>
                    <a:pt x="550" y="117"/>
                  </a:lnTo>
                  <a:lnTo>
                    <a:pt x="523" y="94"/>
                  </a:lnTo>
                  <a:lnTo>
                    <a:pt x="494" y="73"/>
                  </a:lnTo>
                  <a:lnTo>
                    <a:pt x="463" y="57"/>
                  </a:lnTo>
                  <a:lnTo>
                    <a:pt x="427" y="40"/>
                  </a:lnTo>
                  <a:lnTo>
                    <a:pt x="392" y="25"/>
                  </a:lnTo>
                  <a:lnTo>
                    <a:pt x="354" y="15"/>
                  </a:lnTo>
                  <a:lnTo>
                    <a:pt x="315" y="9"/>
                  </a:lnTo>
                  <a:lnTo>
                    <a:pt x="273" y="3"/>
                  </a:lnTo>
                  <a:lnTo>
                    <a:pt x="231" y="0"/>
                  </a:lnTo>
                  <a:lnTo>
                    <a:pt x="231" y="0"/>
                  </a:lnTo>
                  <a:lnTo>
                    <a:pt x="198" y="3"/>
                  </a:lnTo>
                  <a:lnTo>
                    <a:pt x="167" y="5"/>
                  </a:lnTo>
                  <a:lnTo>
                    <a:pt x="138" y="9"/>
                  </a:lnTo>
                  <a:lnTo>
                    <a:pt x="108" y="17"/>
                  </a:lnTo>
                  <a:lnTo>
                    <a:pt x="79" y="23"/>
                  </a:lnTo>
                  <a:lnTo>
                    <a:pt x="52" y="34"/>
                  </a:lnTo>
                  <a:lnTo>
                    <a:pt x="25" y="44"/>
                  </a:lnTo>
                  <a:lnTo>
                    <a:pt x="0" y="57"/>
                  </a:lnTo>
                  <a:lnTo>
                    <a:pt x="0" y="57"/>
                  </a:lnTo>
                  <a:lnTo>
                    <a:pt x="27" y="69"/>
                  </a:lnTo>
                  <a:lnTo>
                    <a:pt x="56" y="84"/>
                  </a:lnTo>
                  <a:lnTo>
                    <a:pt x="81" y="98"/>
                  </a:lnTo>
                  <a:lnTo>
                    <a:pt x="106" y="115"/>
                  </a:lnTo>
                  <a:lnTo>
                    <a:pt x="129" y="132"/>
                  </a:lnTo>
                  <a:lnTo>
                    <a:pt x="152" y="150"/>
                  </a:lnTo>
                  <a:lnTo>
                    <a:pt x="171" y="171"/>
                  </a:lnTo>
                  <a:lnTo>
                    <a:pt x="190" y="192"/>
                  </a:lnTo>
                  <a:lnTo>
                    <a:pt x="206" y="215"/>
                  </a:lnTo>
                  <a:lnTo>
                    <a:pt x="221" y="238"/>
                  </a:lnTo>
                  <a:lnTo>
                    <a:pt x="233" y="261"/>
                  </a:lnTo>
                  <a:lnTo>
                    <a:pt x="244" y="286"/>
                  </a:lnTo>
                  <a:lnTo>
                    <a:pt x="252" y="313"/>
                  </a:lnTo>
                  <a:lnTo>
                    <a:pt x="258" y="338"/>
                  </a:lnTo>
                  <a:lnTo>
                    <a:pt x="263" y="365"/>
                  </a:lnTo>
                  <a:lnTo>
                    <a:pt x="263" y="392"/>
                  </a:lnTo>
                  <a:lnTo>
                    <a:pt x="263" y="392"/>
                  </a:lnTo>
                  <a:lnTo>
                    <a:pt x="263" y="413"/>
                  </a:lnTo>
                  <a:lnTo>
                    <a:pt x="260" y="434"/>
                  </a:lnTo>
                  <a:lnTo>
                    <a:pt x="256" y="455"/>
                  </a:lnTo>
                  <a:lnTo>
                    <a:pt x="252" y="475"/>
                  </a:lnTo>
                  <a:lnTo>
                    <a:pt x="244" y="496"/>
                  </a:lnTo>
                  <a:lnTo>
                    <a:pt x="238" y="515"/>
                  </a:lnTo>
                  <a:lnTo>
                    <a:pt x="227" y="536"/>
                  </a:lnTo>
                  <a:lnTo>
                    <a:pt x="217" y="555"/>
                  </a:lnTo>
                  <a:lnTo>
                    <a:pt x="204" y="571"/>
                  </a:lnTo>
                  <a:lnTo>
                    <a:pt x="192" y="590"/>
                  </a:lnTo>
                  <a:lnTo>
                    <a:pt x="177" y="607"/>
                  </a:lnTo>
                  <a:lnTo>
                    <a:pt x="163" y="623"/>
                  </a:lnTo>
                  <a:lnTo>
                    <a:pt x="146" y="640"/>
                  </a:lnTo>
                  <a:lnTo>
                    <a:pt x="127" y="655"/>
                  </a:lnTo>
                  <a:lnTo>
                    <a:pt x="108" y="669"/>
                  </a:lnTo>
                  <a:lnTo>
                    <a:pt x="90" y="684"/>
                  </a:lnTo>
                  <a:lnTo>
                    <a:pt x="90" y="684"/>
                  </a:lnTo>
                  <a:lnTo>
                    <a:pt x="100" y="698"/>
                  </a:lnTo>
                  <a:lnTo>
                    <a:pt x="113" y="715"/>
                  </a:lnTo>
                  <a:lnTo>
                    <a:pt x="125" y="730"/>
                  </a:lnTo>
                  <a:lnTo>
                    <a:pt x="140" y="744"/>
                  </a:lnTo>
                  <a:lnTo>
                    <a:pt x="156" y="757"/>
                  </a:lnTo>
                  <a:lnTo>
                    <a:pt x="173" y="769"/>
                  </a:lnTo>
                  <a:lnTo>
                    <a:pt x="190" y="780"/>
                  </a:lnTo>
                  <a:lnTo>
                    <a:pt x="208" y="788"/>
                  </a:lnTo>
                  <a:lnTo>
                    <a:pt x="227" y="798"/>
                  </a:lnTo>
                  <a:lnTo>
                    <a:pt x="246" y="805"/>
                  </a:lnTo>
                  <a:lnTo>
                    <a:pt x="267" y="811"/>
                  </a:lnTo>
                  <a:lnTo>
                    <a:pt x="285" y="815"/>
                  </a:lnTo>
                  <a:lnTo>
                    <a:pt x="308" y="817"/>
                  </a:lnTo>
                  <a:lnTo>
                    <a:pt x="329" y="819"/>
                  </a:lnTo>
                  <a:lnTo>
                    <a:pt x="350" y="819"/>
                  </a:lnTo>
                  <a:lnTo>
                    <a:pt x="373" y="817"/>
                  </a:lnTo>
                  <a:lnTo>
                    <a:pt x="373" y="817"/>
                  </a:lnTo>
                  <a:lnTo>
                    <a:pt x="354" y="809"/>
                  </a:lnTo>
                  <a:lnTo>
                    <a:pt x="333" y="798"/>
                  </a:lnTo>
                  <a:lnTo>
                    <a:pt x="310" y="784"/>
                  </a:lnTo>
                  <a:lnTo>
                    <a:pt x="290" y="767"/>
                  </a:lnTo>
                  <a:lnTo>
                    <a:pt x="281" y="757"/>
                  </a:lnTo>
                  <a:lnTo>
                    <a:pt x="271" y="744"/>
                  </a:lnTo>
                  <a:lnTo>
                    <a:pt x="263" y="732"/>
                  </a:lnTo>
                  <a:lnTo>
                    <a:pt x="256" y="717"/>
                  </a:lnTo>
                  <a:lnTo>
                    <a:pt x="250" y="701"/>
                  </a:lnTo>
                  <a:lnTo>
                    <a:pt x="246" y="682"/>
                  </a:lnTo>
                  <a:lnTo>
                    <a:pt x="244" y="663"/>
                  </a:lnTo>
                  <a:lnTo>
                    <a:pt x="244" y="642"/>
                  </a:lnTo>
                  <a:lnTo>
                    <a:pt x="244" y="642"/>
                  </a:lnTo>
                  <a:lnTo>
                    <a:pt x="252" y="640"/>
                  </a:lnTo>
                  <a:lnTo>
                    <a:pt x="252" y="640"/>
                  </a:lnTo>
                  <a:lnTo>
                    <a:pt x="292" y="636"/>
                  </a:lnTo>
                  <a:lnTo>
                    <a:pt x="331" y="632"/>
                  </a:lnTo>
                  <a:lnTo>
                    <a:pt x="369" y="621"/>
                  </a:lnTo>
                  <a:lnTo>
                    <a:pt x="404" y="611"/>
                  </a:lnTo>
                  <a:lnTo>
                    <a:pt x="440" y="596"/>
                  </a:lnTo>
                  <a:lnTo>
                    <a:pt x="473" y="580"/>
                  </a:lnTo>
                  <a:lnTo>
                    <a:pt x="502" y="563"/>
                  </a:lnTo>
                  <a:lnTo>
                    <a:pt x="529" y="542"/>
                  </a:lnTo>
                  <a:lnTo>
                    <a:pt x="556" y="519"/>
                  </a:lnTo>
                  <a:lnTo>
                    <a:pt x="577" y="494"/>
                  </a:lnTo>
                  <a:lnTo>
                    <a:pt x="598" y="469"/>
                  </a:lnTo>
                  <a:lnTo>
                    <a:pt x="615" y="442"/>
                  </a:lnTo>
                  <a:lnTo>
                    <a:pt x="627" y="413"/>
                  </a:lnTo>
                  <a:lnTo>
                    <a:pt x="638" y="384"/>
                  </a:lnTo>
                  <a:lnTo>
                    <a:pt x="642" y="353"/>
                  </a:lnTo>
                  <a:lnTo>
                    <a:pt x="644" y="321"/>
                  </a:lnTo>
                  <a:lnTo>
                    <a:pt x="644" y="3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noEditPoints="1"/>
            </p:cNvSpPr>
            <p:nvPr/>
          </p:nvSpPr>
          <p:spPr bwMode="auto">
            <a:xfrm>
              <a:off x="9936163" y="1436688"/>
              <a:ext cx="1355725" cy="1343025"/>
            </a:xfrm>
            <a:custGeom>
              <a:avLst/>
              <a:gdLst>
                <a:gd name="T0" fmla="*/ 852 w 854"/>
                <a:gd name="T1" fmla="*/ 296 h 846"/>
                <a:gd name="T2" fmla="*/ 820 w 854"/>
                <a:gd name="T3" fmla="*/ 202 h 846"/>
                <a:gd name="T4" fmla="*/ 758 w 854"/>
                <a:gd name="T5" fmla="*/ 119 h 846"/>
                <a:gd name="T6" fmla="*/ 666 w 854"/>
                <a:gd name="T7" fmla="*/ 56 h 846"/>
                <a:gd name="T8" fmla="*/ 554 w 854"/>
                <a:gd name="T9" fmla="*/ 15 h 846"/>
                <a:gd name="T10" fmla="*/ 427 w 854"/>
                <a:gd name="T11" fmla="*/ 0 h 846"/>
                <a:gd name="T12" fmla="*/ 341 w 854"/>
                <a:gd name="T13" fmla="*/ 6 h 846"/>
                <a:gd name="T14" fmla="*/ 225 w 854"/>
                <a:gd name="T15" fmla="*/ 40 h 846"/>
                <a:gd name="T16" fmla="*/ 125 w 854"/>
                <a:gd name="T17" fmla="*/ 96 h 846"/>
                <a:gd name="T18" fmla="*/ 52 w 854"/>
                <a:gd name="T19" fmla="*/ 173 h 846"/>
                <a:gd name="T20" fmla="*/ 8 w 854"/>
                <a:gd name="T21" fmla="*/ 262 h 846"/>
                <a:gd name="T22" fmla="*/ 0 w 854"/>
                <a:gd name="T23" fmla="*/ 329 h 846"/>
                <a:gd name="T24" fmla="*/ 18 w 854"/>
                <a:gd name="T25" fmla="*/ 425 h 846"/>
                <a:gd name="T26" fmla="*/ 68 w 854"/>
                <a:gd name="T27" fmla="*/ 508 h 846"/>
                <a:gd name="T28" fmla="*/ 148 w 854"/>
                <a:gd name="T29" fmla="*/ 579 h 846"/>
                <a:gd name="T30" fmla="*/ 248 w 854"/>
                <a:gd name="T31" fmla="*/ 629 h 846"/>
                <a:gd name="T32" fmla="*/ 364 w 854"/>
                <a:gd name="T33" fmla="*/ 656 h 846"/>
                <a:gd name="T34" fmla="*/ 414 w 854"/>
                <a:gd name="T35" fmla="*/ 660 h 846"/>
                <a:gd name="T36" fmla="*/ 410 w 854"/>
                <a:gd name="T37" fmla="*/ 702 h 846"/>
                <a:gd name="T38" fmla="*/ 393 w 854"/>
                <a:gd name="T39" fmla="*/ 754 h 846"/>
                <a:gd name="T40" fmla="*/ 366 w 854"/>
                <a:gd name="T41" fmla="*/ 790 h 846"/>
                <a:gd name="T42" fmla="*/ 300 w 854"/>
                <a:gd name="T43" fmla="*/ 835 h 846"/>
                <a:gd name="T44" fmla="*/ 310 w 854"/>
                <a:gd name="T45" fmla="*/ 846 h 846"/>
                <a:gd name="T46" fmla="*/ 391 w 854"/>
                <a:gd name="T47" fmla="*/ 835 h 846"/>
                <a:gd name="T48" fmla="*/ 466 w 854"/>
                <a:gd name="T49" fmla="*/ 806 h 846"/>
                <a:gd name="T50" fmla="*/ 529 w 854"/>
                <a:gd name="T51" fmla="*/ 758 h 846"/>
                <a:gd name="T52" fmla="*/ 577 w 854"/>
                <a:gd name="T53" fmla="*/ 698 h 846"/>
                <a:gd name="T54" fmla="*/ 606 w 854"/>
                <a:gd name="T55" fmla="*/ 629 h 846"/>
                <a:gd name="T56" fmla="*/ 633 w 854"/>
                <a:gd name="T57" fmla="*/ 619 h 846"/>
                <a:gd name="T58" fmla="*/ 706 w 854"/>
                <a:gd name="T59" fmla="*/ 579 h 846"/>
                <a:gd name="T60" fmla="*/ 768 w 854"/>
                <a:gd name="T61" fmla="*/ 529 h 846"/>
                <a:gd name="T62" fmla="*/ 814 w 854"/>
                <a:gd name="T63" fmla="*/ 469 h 846"/>
                <a:gd name="T64" fmla="*/ 843 w 854"/>
                <a:gd name="T65" fmla="*/ 402 h 846"/>
                <a:gd name="T66" fmla="*/ 854 w 854"/>
                <a:gd name="T67" fmla="*/ 329 h 846"/>
                <a:gd name="T68" fmla="*/ 427 w 854"/>
                <a:gd name="T69" fmla="*/ 150 h 846"/>
                <a:gd name="T70" fmla="*/ 462 w 854"/>
                <a:gd name="T71" fmla="*/ 158 h 846"/>
                <a:gd name="T72" fmla="*/ 479 w 854"/>
                <a:gd name="T73" fmla="*/ 183 h 846"/>
                <a:gd name="T74" fmla="*/ 481 w 854"/>
                <a:gd name="T75" fmla="*/ 206 h 846"/>
                <a:gd name="T76" fmla="*/ 468 w 854"/>
                <a:gd name="T77" fmla="*/ 315 h 846"/>
                <a:gd name="T78" fmla="*/ 456 w 854"/>
                <a:gd name="T79" fmla="*/ 371 h 846"/>
                <a:gd name="T80" fmla="*/ 427 w 854"/>
                <a:gd name="T81" fmla="*/ 385 h 846"/>
                <a:gd name="T82" fmla="*/ 406 w 854"/>
                <a:gd name="T83" fmla="*/ 379 h 846"/>
                <a:gd name="T84" fmla="*/ 395 w 854"/>
                <a:gd name="T85" fmla="*/ 360 h 846"/>
                <a:gd name="T86" fmla="*/ 375 w 854"/>
                <a:gd name="T87" fmla="*/ 237 h 846"/>
                <a:gd name="T88" fmla="*/ 375 w 854"/>
                <a:gd name="T89" fmla="*/ 194 h 846"/>
                <a:gd name="T90" fmla="*/ 385 w 854"/>
                <a:gd name="T91" fmla="*/ 165 h 846"/>
                <a:gd name="T92" fmla="*/ 414 w 854"/>
                <a:gd name="T93" fmla="*/ 150 h 846"/>
                <a:gd name="T94" fmla="*/ 427 w 854"/>
                <a:gd name="T95" fmla="*/ 515 h 846"/>
                <a:gd name="T96" fmla="*/ 406 w 854"/>
                <a:gd name="T97" fmla="*/ 510 h 846"/>
                <a:gd name="T98" fmla="*/ 381 w 854"/>
                <a:gd name="T99" fmla="*/ 490 h 846"/>
                <a:gd name="T100" fmla="*/ 373 w 854"/>
                <a:gd name="T101" fmla="*/ 458 h 846"/>
                <a:gd name="T102" fmla="*/ 377 w 854"/>
                <a:gd name="T103" fmla="*/ 438 h 846"/>
                <a:gd name="T104" fmla="*/ 395 w 854"/>
                <a:gd name="T105" fmla="*/ 412 h 846"/>
                <a:gd name="T106" fmla="*/ 427 w 854"/>
                <a:gd name="T107" fmla="*/ 404 h 846"/>
                <a:gd name="T108" fmla="*/ 450 w 854"/>
                <a:gd name="T109" fmla="*/ 408 h 846"/>
                <a:gd name="T110" fmla="*/ 473 w 854"/>
                <a:gd name="T111" fmla="*/ 427 h 846"/>
                <a:gd name="T112" fmla="*/ 483 w 854"/>
                <a:gd name="T113" fmla="*/ 458 h 846"/>
                <a:gd name="T114" fmla="*/ 479 w 854"/>
                <a:gd name="T115" fmla="*/ 479 h 846"/>
                <a:gd name="T116" fmla="*/ 458 w 854"/>
                <a:gd name="T117" fmla="*/ 504 h 846"/>
                <a:gd name="T118" fmla="*/ 427 w 854"/>
                <a:gd name="T119" fmla="*/ 51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46">
                  <a:moveTo>
                    <a:pt x="854" y="329"/>
                  </a:moveTo>
                  <a:lnTo>
                    <a:pt x="854" y="329"/>
                  </a:lnTo>
                  <a:lnTo>
                    <a:pt x="852" y="296"/>
                  </a:lnTo>
                  <a:lnTo>
                    <a:pt x="845" y="262"/>
                  </a:lnTo>
                  <a:lnTo>
                    <a:pt x="835" y="231"/>
                  </a:lnTo>
                  <a:lnTo>
                    <a:pt x="820" y="202"/>
                  </a:lnTo>
                  <a:lnTo>
                    <a:pt x="804" y="173"/>
                  </a:lnTo>
                  <a:lnTo>
                    <a:pt x="781" y="146"/>
                  </a:lnTo>
                  <a:lnTo>
                    <a:pt x="758" y="119"/>
                  </a:lnTo>
                  <a:lnTo>
                    <a:pt x="729" y="96"/>
                  </a:lnTo>
                  <a:lnTo>
                    <a:pt x="700" y="75"/>
                  </a:lnTo>
                  <a:lnTo>
                    <a:pt x="666" y="56"/>
                  </a:lnTo>
                  <a:lnTo>
                    <a:pt x="631" y="40"/>
                  </a:lnTo>
                  <a:lnTo>
                    <a:pt x="593" y="25"/>
                  </a:lnTo>
                  <a:lnTo>
                    <a:pt x="554" y="15"/>
                  </a:lnTo>
                  <a:lnTo>
                    <a:pt x="514" y="6"/>
                  </a:lnTo>
                  <a:lnTo>
                    <a:pt x="470" y="2"/>
                  </a:lnTo>
                  <a:lnTo>
                    <a:pt x="427" y="0"/>
                  </a:lnTo>
                  <a:lnTo>
                    <a:pt x="427" y="0"/>
                  </a:lnTo>
                  <a:lnTo>
                    <a:pt x="383" y="2"/>
                  </a:lnTo>
                  <a:lnTo>
                    <a:pt x="341" y="6"/>
                  </a:lnTo>
                  <a:lnTo>
                    <a:pt x="300" y="15"/>
                  </a:lnTo>
                  <a:lnTo>
                    <a:pt x="262" y="25"/>
                  </a:lnTo>
                  <a:lnTo>
                    <a:pt x="225" y="40"/>
                  </a:lnTo>
                  <a:lnTo>
                    <a:pt x="189" y="56"/>
                  </a:lnTo>
                  <a:lnTo>
                    <a:pt x="156" y="75"/>
                  </a:lnTo>
                  <a:lnTo>
                    <a:pt x="125" y="96"/>
                  </a:lnTo>
                  <a:lnTo>
                    <a:pt x="98" y="119"/>
                  </a:lnTo>
                  <a:lnTo>
                    <a:pt x="73" y="146"/>
                  </a:lnTo>
                  <a:lnTo>
                    <a:pt x="52" y="173"/>
                  </a:lnTo>
                  <a:lnTo>
                    <a:pt x="33" y="202"/>
                  </a:lnTo>
                  <a:lnTo>
                    <a:pt x="18" y="231"/>
                  </a:lnTo>
                  <a:lnTo>
                    <a:pt x="8" y="262"/>
                  </a:lnTo>
                  <a:lnTo>
                    <a:pt x="2" y="296"/>
                  </a:lnTo>
                  <a:lnTo>
                    <a:pt x="0" y="329"/>
                  </a:lnTo>
                  <a:lnTo>
                    <a:pt x="0" y="329"/>
                  </a:lnTo>
                  <a:lnTo>
                    <a:pt x="2" y="362"/>
                  </a:lnTo>
                  <a:lnTo>
                    <a:pt x="8" y="394"/>
                  </a:lnTo>
                  <a:lnTo>
                    <a:pt x="18" y="425"/>
                  </a:lnTo>
                  <a:lnTo>
                    <a:pt x="31" y="454"/>
                  </a:lnTo>
                  <a:lnTo>
                    <a:pt x="50" y="483"/>
                  </a:lnTo>
                  <a:lnTo>
                    <a:pt x="68" y="508"/>
                  </a:lnTo>
                  <a:lnTo>
                    <a:pt x="91" y="533"/>
                  </a:lnTo>
                  <a:lnTo>
                    <a:pt x="118" y="556"/>
                  </a:lnTo>
                  <a:lnTo>
                    <a:pt x="148" y="579"/>
                  </a:lnTo>
                  <a:lnTo>
                    <a:pt x="179" y="598"/>
                  </a:lnTo>
                  <a:lnTo>
                    <a:pt x="212" y="615"/>
                  </a:lnTo>
                  <a:lnTo>
                    <a:pt x="248" y="629"/>
                  </a:lnTo>
                  <a:lnTo>
                    <a:pt x="285" y="640"/>
                  </a:lnTo>
                  <a:lnTo>
                    <a:pt x="325" y="650"/>
                  </a:lnTo>
                  <a:lnTo>
                    <a:pt x="364" y="656"/>
                  </a:lnTo>
                  <a:lnTo>
                    <a:pt x="406" y="658"/>
                  </a:lnTo>
                  <a:lnTo>
                    <a:pt x="406" y="658"/>
                  </a:lnTo>
                  <a:lnTo>
                    <a:pt x="414" y="660"/>
                  </a:lnTo>
                  <a:lnTo>
                    <a:pt x="414" y="660"/>
                  </a:lnTo>
                  <a:lnTo>
                    <a:pt x="414" y="683"/>
                  </a:lnTo>
                  <a:lnTo>
                    <a:pt x="410" y="702"/>
                  </a:lnTo>
                  <a:lnTo>
                    <a:pt x="406" y="721"/>
                  </a:lnTo>
                  <a:lnTo>
                    <a:pt x="402" y="738"/>
                  </a:lnTo>
                  <a:lnTo>
                    <a:pt x="393" y="754"/>
                  </a:lnTo>
                  <a:lnTo>
                    <a:pt x="385" y="767"/>
                  </a:lnTo>
                  <a:lnTo>
                    <a:pt x="377" y="779"/>
                  </a:lnTo>
                  <a:lnTo>
                    <a:pt x="366" y="790"/>
                  </a:lnTo>
                  <a:lnTo>
                    <a:pt x="345" y="808"/>
                  </a:lnTo>
                  <a:lnTo>
                    <a:pt x="323" y="823"/>
                  </a:lnTo>
                  <a:lnTo>
                    <a:pt x="300" y="835"/>
                  </a:lnTo>
                  <a:lnTo>
                    <a:pt x="281" y="844"/>
                  </a:lnTo>
                  <a:lnTo>
                    <a:pt x="281" y="844"/>
                  </a:lnTo>
                  <a:lnTo>
                    <a:pt x="310" y="846"/>
                  </a:lnTo>
                  <a:lnTo>
                    <a:pt x="337" y="844"/>
                  </a:lnTo>
                  <a:lnTo>
                    <a:pt x="364" y="842"/>
                  </a:lnTo>
                  <a:lnTo>
                    <a:pt x="391" y="835"/>
                  </a:lnTo>
                  <a:lnTo>
                    <a:pt x="418" y="827"/>
                  </a:lnTo>
                  <a:lnTo>
                    <a:pt x="443" y="819"/>
                  </a:lnTo>
                  <a:lnTo>
                    <a:pt x="466" y="806"/>
                  </a:lnTo>
                  <a:lnTo>
                    <a:pt x="489" y="792"/>
                  </a:lnTo>
                  <a:lnTo>
                    <a:pt x="510" y="775"/>
                  </a:lnTo>
                  <a:lnTo>
                    <a:pt x="529" y="758"/>
                  </a:lnTo>
                  <a:lnTo>
                    <a:pt x="548" y="740"/>
                  </a:lnTo>
                  <a:lnTo>
                    <a:pt x="564" y="719"/>
                  </a:lnTo>
                  <a:lnTo>
                    <a:pt x="577" y="698"/>
                  </a:lnTo>
                  <a:lnTo>
                    <a:pt x="589" y="677"/>
                  </a:lnTo>
                  <a:lnTo>
                    <a:pt x="600" y="652"/>
                  </a:lnTo>
                  <a:lnTo>
                    <a:pt x="606" y="629"/>
                  </a:lnTo>
                  <a:lnTo>
                    <a:pt x="606" y="629"/>
                  </a:lnTo>
                  <a:lnTo>
                    <a:pt x="606" y="629"/>
                  </a:lnTo>
                  <a:lnTo>
                    <a:pt x="633" y="619"/>
                  </a:lnTo>
                  <a:lnTo>
                    <a:pt x="658" y="606"/>
                  </a:lnTo>
                  <a:lnTo>
                    <a:pt x="683" y="594"/>
                  </a:lnTo>
                  <a:lnTo>
                    <a:pt x="706" y="579"/>
                  </a:lnTo>
                  <a:lnTo>
                    <a:pt x="729" y="563"/>
                  </a:lnTo>
                  <a:lnTo>
                    <a:pt x="750" y="546"/>
                  </a:lnTo>
                  <a:lnTo>
                    <a:pt x="768" y="529"/>
                  </a:lnTo>
                  <a:lnTo>
                    <a:pt x="785" y="510"/>
                  </a:lnTo>
                  <a:lnTo>
                    <a:pt x="802" y="490"/>
                  </a:lnTo>
                  <a:lnTo>
                    <a:pt x="814" y="469"/>
                  </a:lnTo>
                  <a:lnTo>
                    <a:pt x="827" y="448"/>
                  </a:lnTo>
                  <a:lnTo>
                    <a:pt x="837" y="425"/>
                  </a:lnTo>
                  <a:lnTo>
                    <a:pt x="843" y="402"/>
                  </a:lnTo>
                  <a:lnTo>
                    <a:pt x="850" y="379"/>
                  </a:lnTo>
                  <a:lnTo>
                    <a:pt x="854" y="354"/>
                  </a:lnTo>
                  <a:lnTo>
                    <a:pt x="854" y="329"/>
                  </a:lnTo>
                  <a:lnTo>
                    <a:pt x="854" y="329"/>
                  </a:lnTo>
                  <a:close/>
                  <a:moveTo>
                    <a:pt x="427" y="150"/>
                  </a:moveTo>
                  <a:lnTo>
                    <a:pt x="427" y="150"/>
                  </a:lnTo>
                  <a:lnTo>
                    <a:pt x="441" y="150"/>
                  </a:lnTo>
                  <a:lnTo>
                    <a:pt x="452" y="154"/>
                  </a:lnTo>
                  <a:lnTo>
                    <a:pt x="462" y="158"/>
                  </a:lnTo>
                  <a:lnTo>
                    <a:pt x="468" y="165"/>
                  </a:lnTo>
                  <a:lnTo>
                    <a:pt x="475" y="173"/>
                  </a:lnTo>
                  <a:lnTo>
                    <a:pt x="479" y="183"/>
                  </a:lnTo>
                  <a:lnTo>
                    <a:pt x="481" y="194"/>
                  </a:lnTo>
                  <a:lnTo>
                    <a:pt x="481" y="206"/>
                  </a:lnTo>
                  <a:lnTo>
                    <a:pt x="481" y="206"/>
                  </a:lnTo>
                  <a:lnTo>
                    <a:pt x="479" y="237"/>
                  </a:lnTo>
                  <a:lnTo>
                    <a:pt x="475" y="273"/>
                  </a:lnTo>
                  <a:lnTo>
                    <a:pt x="468" y="315"/>
                  </a:lnTo>
                  <a:lnTo>
                    <a:pt x="458" y="360"/>
                  </a:lnTo>
                  <a:lnTo>
                    <a:pt x="458" y="360"/>
                  </a:lnTo>
                  <a:lnTo>
                    <a:pt x="456" y="371"/>
                  </a:lnTo>
                  <a:lnTo>
                    <a:pt x="450" y="379"/>
                  </a:lnTo>
                  <a:lnTo>
                    <a:pt x="441" y="383"/>
                  </a:lnTo>
                  <a:lnTo>
                    <a:pt x="427" y="385"/>
                  </a:lnTo>
                  <a:lnTo>
                    <a:pt x="427" y="385"/>
                  </a:lnTo>
                  <a:lnTo>
                    <a:pt x="414" y="383"/>
                  </a:lnTo>
                  <a:lnTo>
                    <a:pt x="406" y="379"/>
                  </a:lnTo>
                  <a:lnTo>
                    <a:pt x="400" y="371"/>
                  </a:lnTo>
                  <a:lnTo>
                    <a:pt x="395" y="360"/>
                  </a:lnTo>
                  <a:lnTo>
                    <a:pt x="395" y="360"/>
                  </a:lnTo>
                  <a:lnTo>
                    <a:pt x="387" y="315"/>
                  </a:lnTo>
                  <a:lnTo>
                    <a:pt x="379" y="273"/>
                  </a:lnTo>
                  <a:lnTo>
                    <a:pt x="375" y="237"/>
                  </a:lnTo>
                  <a:lnTo>
                    <a:pt x="375" y="206"/>
                  </a:lnTo>
                  <a:lnTo>
                    <a:pt x="375" y="206"/>
                  </a:lnTo>
                  <a:lnTo>
                    <a:pt x="375" y="194"/>
                  </a:lnTo>
                  <a:lnTo>
                    <a:pt x="377" y="183"/>
                  </a:lnTo>
                  <a:lnTo>
                    <a:pt x="381" y="173"/>
                  </a:lnTo>
                  <a:lnTo>
                    <a:pt x="385" y="165"/>
                  </a:lnTo>
                  <a:lnTo>
                    <a:pt x="393" y="158"/>
                  </a:lnTo>
                  <a:lnTo>
                    <a:pt x="402" y="154"/>
                  </a:lnTo>
                  <a:lnTo>
                    <a:pt x="414" y="150"/>
                  </a:lnTo>
                  <a:lnTo>
                    <a:pt x="427" y="150"/>
                  </a:lnTo>
                  <a:lnTo>
                    <a:pt x="427" y="150"/>
                  </a:lnTo>
                  <a:close/>
                  <a:moveTo>
                    <a:pt x="427" y="515"/>
                  </a:moveTo>
                  <a:lnTo>
                    <a:pt x="427" y="515"/>
                  </a:lnTo>
                  <a:lnTo>
                    <a:pt x="416" y="513"/>
                  </a:lnTo>
                  <a:lnTo>
                    <a:pt x="406" y="510"/>
                  </a:lnTo>
                  <a:lnTo>
                    <a:pt x="395" y="504"/>
                  </a:lnTo>
                  <a:lnTo>
                    <a:pt x="389" y="498"/>
                  </a:lnTo>
                  <a:lnTo>
                    <a:pt x="381" y="490"/>
                  </a:lnTo>
                  <a:lnTo>
                    <a:pt x="377" y="479"/>
                  </a:lnTo>
                  <a:lnTo>
                    <a:pt x="373" y="469"/>
                  </a:lnTo>
                  <a:lnTo>
                    <a:pt x="373" y="458"/>
                  </a:lnTo>
                  <a:lnTo>
                    <a:pt x="373" y="458"/>
                  </a:lnTo>
                  <a:lnTo>
                    <a:pt x="373" y="448"/>
                  </a:lnTo>
                  <a:lnTo>
                    <a:pt x="377" y="438"/>
                  </a:lnTo>
                  <a:lnTo>
                    <a:pt x="381" y="427"/>
                  </a:lnTo>
                  <a:lnTo>
                    <a:pt x="389" y="419"/>
                  </a:lnTo>
                  <a:lnTo>
                    <a:pt x="395" y="412"/>
                  </a:lnTo>
                  <a:lnTo>
                    <a:pt x="406" y="408"/>
                  </a:lnTo>
                  <a:lnTo>
                    <a:pt x="416" y="404"/>
                  </a:lnTo>
                  <a:lnTo>
                    <a:pt x="427" y="404"/>
                  </a:lnTo>
                  <a:lnTo>
                    <a:pt x="427" y="404"/>
                  </a:lnTo>
                  <a:lnTo>
                    <a:pt x="439" y="404"/>
                  </a:lnTo>
                  <a:lnTo>
                    <a:pt x="450" y="408"/>
                  </a:lnTo>
                  <a:lnTo>
                    <a:pt x="458" y="412"/>
                  </a:lnTo>
                  <a:lnTo>
                    <a:pt x="466" y="419"/>
                  </a:lnTo>
                  <a:lnTo>
                    <a:pt x="473" y="427"/>
                  </a:lnTo>
                  <a:lnTo>
                    <a:pt x="479" y="438"/>
                  </a:lnTo>
                  <a:lnTo>
                    <a:pt x="481" y="448"/>
                  </a:lnTo>
                  <a:lnTo>
                    <a:pt x="483" y="458"/>
                  </a:lnTo>
                  <a:lnTo>
                    <a:pt x="483" y="458"/>
                  </a:lnTo>
                  <a:lnTo>
                    <a:pt x="481" y="469"/>
                  </a:lnTo>
                  <a:lnTo>
                    <a:pt x="479" y="479"/>
                  </a:lnTo>
                  <a:lnTo>
                    <a:pt x="473" y="490"/>
                  </a:lnTo>
                  <a:lnTo>
                    <a:pt x="466" y="498"/>
                  </a:lnTo>
                  <a:lnTo>
                    <a:pt x="458" y="504"/>
                  </a:lnTo>
                  <a:lnTo>
                    <a:pt x="450" y="510"/>
                  </a:lnTo>
                  <a:lnTo>
                    <a:pt x="439" y="513"/>
                  </a:lnTo>
                  <a:lnTo>
                    <a:pt x="427" y="515"/>
                  </a:lnTo>
                  <a:lnTo>
                    <a:pt x="427" y="515"/>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p:cNvGrpSpPr/>
          <p:nvPr/>
        </p:nvGrpSpPr>
        <p:grpSpPr>
          <a:xfrm>
            <a:off x="9115356" y="1134360"/>
            <a:ext cx="1484916" cy="1259069"/>
            <a:chOff x="6973888" y="4152900"/>
            <a:chExt cx="1743075" cy="1477963"/>
          </a:xfrm>
        </p:grpSpPr>
        <p:sp>
          <p:nvSpPr>
            <p:cNvPr id="15" name="Freeform 31"/>
            <p:cNvSpPr>
              <a:spLocks/>
            </p:cNvSpPr>
            <p:nvPr/>
          </p:nvSpPr>
          <p:spPr bwMode="auto">
            <a:xfrm>
              <a:off x="6973888" y="4152900"/>
              <a:ext cx="1743075" cy="1477963"/>
            </a:xfrm>
            <a:custGeom>
              <a:avLst/>
              <a:gdLst>
                <a:gd name="T0" fmla="*/ 23 w 1098"/>
                <a:gd name="T1" fmla="*/ 931 h 931"/>
                <a:gd name="T2" fmla="*/ 23 w 1098"/>
                <a:gd name="T3" fmla="*/ 931 h 931"/>
                <a:gd name="T4" fmla="*/ 12 w 1098"/>
                <a:gd name="T5" fmla="*/ 929 h 931"/>
                <a:gd name="T6" fmla="*/ 6 w 1098"/>
                <a:gd name="T7" fmla="*/ 923 h 931"/>
                <a:gd name="T8" fmla="*/ 6 w 1098"/>
                <a:gd name="T9" fmla="*/ 923 h 931"/>
                <a:gd name="T10" fmla="*/ 6 w 1098"/>
                <a:gd name="T11" fmla="*/ 923 h 931"/>
                <a:gd name="T12" fmla="*/ 0 w 1098"/>
                <a:gd name="T13" fmla="*/ 917 h 931"/>
                <a:gd name="T14" fmla="*/ 0 w 1098"/>
                <a:gd name="T15" fmla="*/ 908 h 931"/>
                <a:gd name="T16" fmla="*/ 0 w 1098"/>
                <a:gd name="T17" fmla="*/ 908 h 931"/>
                <a:gd name="T18" fmla="*/ 0 w 1098"/>
                <a:gd name="T19" fmla="*/ 23 h 931"/>
                <a:gd name="T20" fmla="*/ 0 w 1098"/>
                <a:gd name="T21" fmla="*/ 23 h 931"/>
                <a:gd name="T22" fmla="*/ 0 w 1098"/>
                <a:gd name="T23" fmla="*/ 23 h 931"/>
                <a:gd name="T24" fmla="*/ 0 w 1098"/>
                <a:gd name="T25" fmla="*/ 15 h 931"/>
                <a:gd name="T26" fmla="*/ 6 w 1098"/>
                <a:gd name="T27" fmla="*/ 9 h 931"/>
                <a:gd name="T28" fmla="*/ 12 w 1098"/>
                <a:gd name="T29" fmla="*/ 3 h 931"/>
                <a:gd name="T30" fmla="*/ 23 w 1098"/>
                <a:gd name="T31" fmla="*/ 0 h 931"/>
                <a:gd name="T32" fmla="*/ 23 w 1098"/>
                <a:gd name="T33" fmla="*/ 0 h 931"/>
                <a:gd name="T34" fmla="*/ 23 w 1098"/>
                <a:gd name="T35" fmla="*/ 0 h 931"/>
                <a:gd name="T36" fmla="*/ 31 w 1098"/>
                <a:gd name="T37" fmla="*/ 3 h 931"/>
                <a:gd name="T38" fmla="*/ 39 w 1098"/>
                <a:gd name="T39" fmla="*/ 9 h 931"/>
                <a:gd name="T40" fmla="*/ 43 w 1098"/>
                <a:gd name="T41" fmla="*/ 15 h 931"/>
                <a:gd name="T42" fmla="*/ 45 w 1098"/>
                <a:gd name="T43" fmla="*/ 23 h 931"/>
                <a:gd name="T44" fmla="*/ 45 w 1098"/>
                <a:gd name="T45" fmla="*/ 23 h 931"/>
                <a:gd name="T46" fmla="*/ 45 w 1098"/>
                <a:gd name="T47" fmla="*/ 884 h 931"/>
                <a:gd name="T48" fmla="*/ 1074 w 1098"/>
                <a:gd name="T49" fmla="*/ 884 h 931"/>
                <a:gd name="T50" fmla="*/ 1074 w 1098"/>
                <a:gd name="T51" fmla="*/ 884 h 931"/>
                <a:gd name="T52" fmla="*/ 1084 w 1098"/>
                <a:gd name="T53" fmla="*/ 886 h 931"/>
                <a:gd name="T54" fmla="*/ 1090 w 1098"/>
                <a:gd name="T55" fmla="*/ 892 h 931"/>
                <a:gd name="T56" fmla="*/ 1096 w 1098"/>
                <a:gd name="T57" fmla="*/ 898 h 931"/>
                <a:gd name="T58" fmla="*/ 1098 w 1098"/>
                <a:gd name="T59" fmla="*/ 908 h 931"/>
                <a:gd name="T60" fmla="*/ 1098 w 1098"/>
                <a:gd name="T61" fmla="*/ 908 h 931"/>
                <a:gd name="T62" fmla="*/ 1098 w 1098"/>
                <a:gd name="T63" fmla="*/ 908 h 931"/>
                <a:gd name="T64" fmla="*/ 1096 w 1098"/>
                <a:gd name="T65" fmla="*/ 917 h 931"/>
                <a:gd name="T66" fmla="*/ 1090 w 1098"/>
                <a:gd name="T67" fmla="*/ 923 h 931"/>
                <a:gd name="T68" fmla="*/ 1084 w 1098"/>
                <a:gd name="T69" fmla="*/ 929 h 931"/>
                <a:gd name="T70" fmla="*/ 1074 w 1098"/>
                <a:gd name="T71" fmla="*/ 931 h 931"/>
                <a:gd name="T72" fmla="*/ 1074 w 1098"/>
                <a:gd name="T73" fmla="*/ 931 h 931"/>
                <a:gd name="T74" fmla="*/ 23 w 1098"/>
                <a:gd name="T75" fmla="*/ 931 h 931"/>
                <a:gd name="T76" fmla="*/ 23 w 1098"/>
                <a:gd name="T77" fmla="*/ 93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8" h="931">
                  <a:moveTo>
                    <a:pt x="23" y="931"/>
                  </a:moveTo>
                  <a:lnTo>
                    <a:pt x="23" y="931"/>
                  </a:lnTo>
                  <a:lnTo>
                    <a:pt x="12" y="929"/>
                  </a:lnTo>
                  <a:lnTo>
                    <a:pt x="6" y="923"/>
                  </a:lnTo>
                  <a:lnTo>
                    <a:pt x="6" y="923"/>
                  </a:lnTo>
                  <a:lnTo>
                    <a:pt x="6" y="923"/>
                  </a:lnTo>
                  <a:lnTo>
                    <a:pt x="0" y="917"/>
                  </a:lnTo>
                  <a:lnTo>
                    <a:pt x="0" y="908"/>
                  </a:lnTo>
                  <a:lnTo>
                    <a:pt x="0" y="908"/>
                  </a:lnTo>
                  <a:lnTo>
                    <a:pt x="0" y="23"/>
                  </a:lnTo>
                  <a:lnTo>
                    <a:pt x="0" y="23"/>
                  </a:lnTo>
                  <a:lnTo>
                    <a:pt x="0" y="23"/>
                  </a:lnTo>
                  <a:lnTo>
                    <a:pt x="0" y="15"/>
                  </a:lnTo>
                  <a:lnTo>
                    <a:pt x="6" y="9"/>
                  </a:lnTo>
                  <a:lnTo>
                    <a:pt x="12" y="3"/>
                  </a:lnTo>
                  <a:lnTo>
                    <a:pt x="23" y="0"/>
                  </a:lnTo>
                  <a:lnTo>
                    <a:pt x="23" y="0"/>
                  </a:lnTo>
                  <a:lnTo>
                    <a:pt x="23" y="0"/>
                  </a:lnTo>
                  <a:lnTo>
                    <a:pt x="31" y="3"/>
                  </a:lnTo>
                  <a:lnTo>
                    <a:pt x="39" y="9"/>
                  </a:lnTo>
                  <a:lnTo>
                    <a:pt x="43" y="15"/>
                  </a:lnTo>
                  <a:lnTo>
                    <a:pt x="45" y="23"/>
                  </a:lnTo>
                  <a:lnTo>
                    <a:pt x="45" y="23"/>
                  </a:lnTo>
                  <a:lnTo>
                    <a:pt x="45" y="884"/>
                  </a:lnTo>
                  <a:lnTo>
                    <a:pt x="1074" y="884"/>
                  </a:lnTo>
                  <a:lnTo>
                    <a:pt x="1074" y="884"/>
                  </a:lnTo>
                  <a:lnTo>
                    <a:pt x="1084" y="886"/>
                  </a:lnTo>
                  <a:lnTo>
                    <a:pt x="1090" y="892"/>
                  </a:lnTo>
                  <a:lnTo>
                    <a:pt x="1096" y="898"/>
                  </a:lnTo>
                  <a:lnTo>
                    <a:pt x="1098" y="908"/>
                  </a:lnTo>
                  <a:lnTo>
                    <a:pt x="1098" y="908"/>
                  </a:lnTo>
                  <a:lnTo>
                    <a:pt x="1098" y="908"/>
                  </a:lnTo>
                  <a:lnTo>
                    <a:pt x="1096" y="917"/>
                  </a:lnTo>
                  <a:lnTo>
                    <a:pt x="1090" y="923"/>
                  </a:lnTo>
                  <a:lnTo>
                    <a:pt x="1084" y="929"/>
                  </a:lnTo>
                  <a:lnTo>
                    <a:pt x="1074" y="931"/>
                  </a:lnTo>
                  <a:lnTo>
                    <a:pt x="1074" y="931"/>
                  </a:lnTo>
                  <a:lnTo>
                    <a:pt x="23" y="931"/>
                  </a:lnTo>
                  <a:lnTo>
                    <a:pt x="23" y="9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2"/>
            <p:cNvSpPr>
              <a:spLocks/>
            </p:cNvSpPr>
            <p:nvPr/>
          </p:nvSpPr>
          <p:spPr bwMode="auto">
            <a:xfrm>
              <a:off x="7159625" y="5172075"/>
              <a:ext cx="276225" cy="288925"/>
            </a:xfrm>
            <a:custGeom>
              <a:avLst/>
              <a:gdLst>
                <a:gd name="T0" fmla="*/ 174 w 174"/>
                <a:gd name="T1" fmla="*/ 137 h 182"/>
                <a:gd name="T2" fmla="*/ 174 w 174"/>
                <a:gd name="T3" fmla="*/ 137 h 182"/>
                <a:gd name="T4" fmla="*/ 174 w 174"/>
                <a:gd name="T5" fmla="*/ 148 h 182"/>
                <a:gd name="T6" fmla="*/ 170 w 174"/>
                <a:gd name="T7" fmla="*/ 156 h 182"/>
                <a:gd name="T8" fmla="*/ 166 w 174"/>
                <a:gd name="T9" fmla="*/ 162 h 182"/>
                <a:gd name="T10" fmla="*/ 162 w 174"/>
                <a:gd name="T11" fmla="*/ 168 h 182"/>
                <a:gd name="T12" fmla="*/ 156 w 174"/>
                <a:gd name="T13" fmla="*/ 174 h 182"/>
                <a:gd name="T14" fmla="*/ 147 w 174"/>
                <a:gd name="T15" fmla="*/ 178 h 182"/>
                <a:gd name="T16" fmla="*/ 139 w 174"/>
                <a:gd name="T17" fmla="*/ 180 h 182"/>
                <a:gd name="T18" fmla="*/ 129 w 174"/>
                <a:gd name="T19" fmla="*/ 182 h 182"/>
                <a:gd name="T20" fmla="*/ 45 w 174"/>
                <a:gd name="T21" fmla="*/ 182 h 182"/>
                <a:gd name="T22" fmla="*/ 45 w 174"/>
                <a:gd name="T23" fmla="*/ 182 h 182"/>
                <a:gd name="T24" fmla="*/ 37 w 174"/>
                <a:gd name="T25" fmla="*/ 180 h 182"/>
                <a:gd name="T26" fmla="*/ 28 w 174"/>
                <a:gd name="T27" fmla="*/ 178 h 182"/>
                <a:gd name="T28" fmla="*/ 20 w 174"/>
                <a:gd name="T29" fmla="*/ 174 h 182"/>
                <a:gd name="T30" fmla="*/ 14 w 174"/>
                <a:gd name="T31" fmla="*/ 168 h 182"/>
                <a:gd name="T32" fmla="*/ 8 w 174"/>
                <a:gd name="T33" fmla="*/ 162 h 182"/>
                <a:gd name="T34" fmla="*/ 4 w 174"/>
                <a:gd name="T35" fmla="*/ 156 h 182"/>
                <a:gd name="T36" fmla="*/ 2 w 174"/>
                <a:gd name="T37" fmla="*/ 148 h 182"/>
                <a:gd name="T38" fmla="*/ 0 w 174"/>
                <a:gd name="T39" fmla="*/ 137 h 182"/>
                <a:gd name="T40" fmla="*/ 0 w 174"/>
                <a:gd name="T41" fmla="*/ 43 h 182"/>
                <a:gd name="T42" fmla="*/ 0 w 174"/>
                <a:gd name="T43" fmla="*/ 43 h 182"/>
                <a:gd name="T44" fmla="*/ 2 w 174"/>
                <a:gd name="T45" fmla="*/ 35 h 182"/>
                <a:gd name="T46" fmla="*/ 4 w 174"/>
                <a:gd name="T47" fmla="*/ 27 h 182"/>
                <a:gd name="T48" fmla="*/ 8 w 174"/>
                <a:gd name="T49" fmla="*/ 18 h 182"/>
                <a:gd name="T50" fmla="*/ 14 w 174"/>
                <a:gd name="T51" fmla="*/ 12 h 182"/>
                <a:gd name="T52" fmla="*/ 20 w 174"/>
                <a:gd name="T53" fmla="*/ 6 h 182"/>
                <a:gd name="T54" fmla="*/ 28 w 174"/>
                <a:gd name="T55" fmla="*/ 2 h 182"/>
                <a:gd name="T56" fmla="*/ 37 w 174"/>
                <a:gd name="T57" fmla="*/ 0 h 182"/>
                <a:gd name="T58" fmla="*/ 45 w 174"/>
                <a:gd name="T59" fmla="*/ 0 h 182"/>
                <a:gd name="T60" fmla="*/ 129 w 174"/>
                <a:gd name="T61" fmla="*/ 0 h 182"/>
                <a:gd name="T62" fmla="*/ 129 w 174"/>
                <a:gd name="T63" fmla="*/ 0 h 182"/>
                <a:gd name="T64" fmla="*/ 139 w 174"/>
                <a:gd name="T65" fmla="*/ 0 h 182"/>
                <a:gd name="T66" fmla="*/ 147 w 174"/>
                <a:gd name="T67" fmla="*/ 2 h 182"/>
                <a:gd name="T68" fmla="*/ 156 w 174"/>
                <a:gd name="T69" fmla="*/ 6 h 182"/>
                <a:gd name="T70" fmla="*/ 162 w 174"/>
                <a:gd name="T71" fmla="*/ 12 h 182"/>
                <a:gd name="T72" fmla="*/ 166 w 174"/>
                <a:gd name="T73" fmla="*/ 18 h 182"/>
                <a:gd name="T74" fmla="*/ 170 w 174"/>
                <a:gd name="T75" fmla="*/ 27 h 182"/>
                <a:gd name="T76" fmla="*/ 174 w 174"/>
                <a:gd name="T77" fmla="*/ 35 h 182"/>
                <a:gd name="T78" fmla="*/ 174 w 174"/>
                <a:gd name="T79" fmla="*/ 43 h 182"/>
                <a:gd name="T80" fmla="*/ 174 w 174"/>
                <a:gd name="T81" fmla="*/ 13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 h="182">
                  <a:moveTo>
                    <a:pt x="174" y="137"/>
                  </a:moveTo>
                  <a:lnTo>
                    <a:pt x="174" y="137"/>
                  </a:lnTo>
                  <a:lnTo>
                    <a:pt x="174" y="148"/>
                  </a:lnTo>
                  <a:lnTo>
                    <a:pt x="170" y="156"/>
                  </a:lnTo>
                  <a:lnTo>
                    <a:pt x="166" y="162"/>
                  </a:lnTo>
                  <a:lnTo>
                    <a:pt x="162" y="168"/>
                  </a:lnTo>
                  <a:lnTo>
                    <a:pt x="156" y="174"/>
                  </a:lnTo>
                  <a:lnTo>
                    <a:pt x="147" y="178"/>
                  </a:lnTo>
                  <a:lnTo>
                    <a:pt x="139" y="180"/>
                  </a:lnTo>
                  <a:lnTo>
                    <a:pt x="129" y="182"/>
                  </a:lnTo>
                  <a:lnTo>
                    <a:pt x="45" y="182"/>
                  </a:lnTo>
                  <a:lnTo>
                    <a:pt x="45" y="182"/>
                  </a:lnTo>
                  <a:lnTo>
                    <a:pt x="37" y="180"/>
                  </a:lnTo>
                  <a:lnTo>
                    <a:pt x="28" y="178"/>
                  </a:lnTo>
                  <a:lnTo>
                    <a:pt x="20" y="174"/>
                  </a:lnTo>
                  <a:lnTo>
                    <a:pt x="14" y="168"/>
                  </a:lnTo>
                  <a:lnTo>
                    <a:pt x="8" y="162"/>
                  </a:lnTo>
                  <a:lnTo>
                    <a:pt x="4" y="156"/>
                  </a:lnTo>
                  <a:lnTo>
                    <a:pt x="2" y="148"/>
                  </a:lnTo>
                  <a:lnTo>
                    <a:pt x="0" y="137"/>
                  </a:lnTo>
                  <a:lnTo>
                    <a:pt x="0" y="43"/>
                  </a:lnTo>
                  <a:lnTo>
                    <a:pt x="0" y="43"/>
                  </a:lnTo>
                  <a:lnTo>
                    <a:pt x="2" y="35"/>
                  </a:lnTo>
                  <a:lnTo>
                    <a:pt x="4" y="27"/>
                  </a:lnTo>
                  <a:lnTo>
                    <a:pt x="8" y="18"/>
                  </a:lnTo>
                  <a:lnTo>
                    <a:pt x="14" y="12"/>
                  </a:lnTo>
                  <a:lnTo>
                    <a:pt x="20" y="6"/>
                  </a:lnTo>
                  <a:lnTo>
                    <a:pt x="28" y="2"/>
                  </a:lnTo>
                  <a:lnTo>
                    <a:pt x="37" y="0"/>
                  </a:lnTo>
                  <a:lnTo>
                    <a:pt x="45" y="0"/>
                  </a:lnTo>
                  <a:lnTo>
                    <a:pt x="129" y="0"/>
                  </a:lnTo>
                  <a:lnTo>
                    <a:pt x="129" y="0"/>
                  </a:lnTo>
                  <a:lnTo>
                    <a:pt x="139" y="0"/>
                  </a:lnTo>
                  <a:lnTo>
                    <a:pt x="147" y="2"/>
                  </a:lnTo>
                  <a:lnTo>
                    <a:pt x="156" y="6"/>
                  </a:lnTo>
                  <a:lnTo>
                    <a:pt x="162" y="12"/>
                  </a:lnTo>
                  <a:lnTo>
                    <a:pt x="166" y="18"/>
                  </a:lnTo>
                  <a:lnTo>
                    <a:pt x="170" y="27"/>
                  </a:lnTo>
                  <a:lnTo>
                    <a:pt x="174" y="35"/>
                  </a:lnTo>
                  <a:lnTo>
                    <a:pt x="174" y="43"/>
                  </a:lnTo>
                  <a:lnTo>
                    <a:pt x="174" y="1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3"/>
            <p:cNvSpPr>
              <a:spLocks/>
            </p:cNvSpPr>
            <p:nvPr/>
          </p:nvSpPr>
          <p:spPr bwMode="auto">
            <a:xfrm>
              <a:off x="7510463" y="4852988"/>
              <a:ext cx="276225" cy="608013"/>
            </a:xfrm>
            <a:custGeom>
              <a:avLst/>
              <a:gdLst>
                <a:gd name="T0" fmla="*/ 174 w 174"/>
                <a:gd name="T1" fmla="*/ 338 h 383"/>
                <a:gd name="T2" fmla="*/ 174 w 174"/>
                <a:gd name="T3" fmla="*/ 338 h 383"/>
                <a:gd name="T4" fmla="*/ 172 w 174"/>
                <a:gd name="T5" fmla="*/ 349 h 383"/>
                <a:gd name="T6" fmla="*/ 170 w 174"/>
                <a:gd name="T7" fmla="*/ 357 h 383"/>
                <a:gd name="T8" fmla="*/ 166 w 174"/>
                <a:gd name="T9" fmla="*/ 363 h 383"/>
                <a:gd name="T10" fmla="*/ 160 w 174"/>
                <a:gd name="T11" fmla="*/ 369 h 383"/>
                <a:gd name="T12" fmla="*/ 154 w 174"/>
                <a:gd name="T13" fmla="*/ 375 h 383"/>
                <a:gd name="T14" fmla="*/ 148 w 174"/>
                <a:gd name="T15" fmla="*/ 379 h 383"/>
                <a:gd name="T16" fmla="*/ 139 w 174"/>
                <a:gd name="T17" fmla="*/ 381 h 383"/>
                <a:gd name="T18" fmla="*/ 129 w 174"/>
                <a:gd name="T19" fmla="*/ 383 h 383"/>
                <a:gd name="T20" fmla="*/ 45 w 174"/>
                <a:gd name="T21" fmla="*/ 383 h 383"/>
                <a:gd name="T22" fmla="*/ 45 w 174"/>
                <a:gd name="T23" fmla="*/ 383 h 383"/>
                <a:gd name="T24" fmla="*/ 35 w 174"/>
                <a:gd name="T25" fmla="*/ 381 h 383"/>
                <a:gd name="T26" fmla="*/ 27 w 174"/>
                <a:gd name="T27" fmla="*/ 379 h 383"/>
                <a:gd name="T28" fmla="*/ 21 w 174"/>
                <a:gd name="T29" fmla="*/ 375 h 383"/>
                <a:gd name="T30" fmla="*/ 12 w 174"/>
                <a:gd name="T31" fmla="*/ 369 h 383"/>
                <a:gd name="T32" fmla="*/ 8 w 174"/>
                <a:gd name="T33" fmla="*/ 363 h 383"/>
                <a:gd name="T34" fmla="*/ 4 w 174"/>
                <a:gd name="T35" fmla="*/ 357 h 383"/>
                <a:gd name="T36" fmla="*/ 2 w 174"/>
                <a:gd name="T37" fmla="*/ 349 h 383"/>
                <a:gd name="T38" fmla="*/ 0 w 174"/>
                <a:gd name="T39" fmla="*/ 338 h 383"/>
                <a:gd name="T40" fmla="*/ 0 w 174"/>
                <a:gd name="T41" fmla="*/ 43 h 383"/>
                <a:gd name="T42" fmla="*/ 0 w 174"/>
                <a:gd name="T43" fmla="*/ 43 h 383"/>
                <a:gd name="T44" fmla="*/ 2 w 174"/>
                <a:gd name="T45" fmla="*/ 35 h 383"/>
                <a:gd name="T46" fmla="*/ 4 w 174"/>
                <a:gd name="T47" fmla="*/ 27 h 383"/>
                <a:gd name="T48" fmla="*/ 8 w 174"/>
                <a:gd name="T49" fmla="*/ 19 h 383"/>
                <a:gd name="T50" fmla="*/ 12 w 174"/>
                <a:gd name="T51" fmla="*/ 12 h 383"/>
                <a:gd name="T52" fmla="*/ 21 w 174"/>
                <a:gd name="T53" fmla="*/ 6 h 383"/>
                <a:gd name="T54" fmla="*/ 27 w 174"/>
                <a:gd name="T55" fmla="*/ 2 h 383"/>
                <a:gd name="T56" fmla="*/ 35 w 174"/>
                <a:gd name="T57" fmla="*/ 0 h 383"/>
                <a:gd name="T58" fmla="*/ 45 w 174"/>
                <a:gd name="T59" fmla="*/ 0 h 383"/>
                <a:gd name="T60" fmla="*/ 129 w 174"/>
                <a:gd name="T61" fmla="*/ 0 h 383"/>
                <a:gd name="T62" fmla="*/ 129 w 174"/>
                <a:gd name="T63" fmla="*/ 0 h 383"/>
                <a:gd name="T64" fmla="*/ 139 w 174"/>
                <a:gd name="T65" fmla="*/ 0 h 383"/>
                <a:gd name="T66" fmla="*/ 148 w 174"/>
                <a:gd name="T67" fmla="*/ 2 h 383"/>
                <a:gd name="T68" fmla="*/ 154 w 174"/>
                <a:gd name="T69" fmla="*/ 6 h 383"/>
                <a:gd name="T70" fmla="*/ 160 w 174"/>
                <a:gd name="T71" fmla="*/ 12 h 383"/>
                <a:gd name="T72" fmla="*/ 166 w 174"/>
                <a:gd name="T73" fmla="*/ 19 h 383"/>
                <a:gd name="T74" fmla="*/ 170 w 174"/>
                <a:gd name="T75" fmla="*/ 27 h 383"/>
                <a:gd name="T76" fmla="*/ 172 w 174"/>
                <a:gd name="T77" fmla="*/ 35 h 383"/>
                <a:gd name="T78" fmla="*/ 174 w 174"/>
                <a:gd name="T79" fmla="*/ 43 h 383"/>
                <a:gd name="T80" fmla="*/ 174 w 174"/>
                <a:gd name="T81" fmla="*/ 33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 h="383">
                  <a:moveTo>
                    <a:pt x="174" y="338"/>
                  </a:moveTo>
                  <a:lnTo>
                    <a:pt x="174" y="338"/>
                  </a:lnTo>
                  <a:lnTo>
                    <a:pt x="172" y="349"/>
                  </a:lnTo>
                  <a:lnTo>
                    <a:pt x="170" y="357"/>
                  </a:lnTo>
                  <a:lnTo>
                    <a:pt x="166" y="363"/>
                  </a:lnTo>
                  <a:lnTo>
                    <a:pt x="160" y="369"/>
                  </a:lnTo>
                  <a:lnTo>
                    <a:pt x="154" y="375"/>
                  </a:lnTo>
                  <a:lnTo>
                    <a:pt x="148" y="379"/>
                  </a:lnTo>
                  <a:lnTo>
                    <a:pt x="139" y="381"/>
                  </a:lnTo>
                  <a:lnTo>
                    <a:pt x="129" y="383"/>
                  </a:lnTo>
                  <a:lnTo>
                    <a:pt x="45" y="383"/>
                  </a:lnTo>
                  <a:lnTo>
                    <a:pt x="45" y="383"/>
                  </a:lnTo>
                  <a:lnTo>
                    <a:pt x="35" y="381"/>
                  </a:lnTo>
                  <a:lnTo>
                    <a:pt x="27" y="379"/>
                  </a:lnTo>
                  <a:lnTo>
                    <a:pt x="21" y="375"/>
                  </a:lnTo>
                  <a:lnTo>
                    <a:pt x="12" y="369"/>
                  </a:lnTo>
                  <a:lnTo>
                    <a:pt x="8" y="363"/>
                  </a:lnTo>
                  <a:lnTo>
                    <a:pt x="4" y="357"/>
                  </a:lnTo>
                  <a:lnTo>
                    <a:pt x="2" y="349"/>
                  </a:lnTo>
                  <a:lnTo>
                    <a:pt x="0" y="338"/>
                  </a:lnTo>
                  <a:lnTo>
                    <a:pt x="0" y="43"/>
                  </a:lnTo>
                  <a:lnTo>
                    <a:pt x="0" y="43"/>
                  </a:lnTo>
                  <a:lnTo>
                    <a:pt x="2" y="35"/>
                  </a:lnTo>
                  <a:lnTo>
                    <a:pt x="4" y="27"/>
                  </a:lnTo>
                  <a:lnTo>
                    <a:pt x="8" y="19"/>
                  </a:lnTo>
                  <a:lnTo>
                    <a:pt x="12" y="12"/>
                  </a:lnTo>
                  <a:lnTo>
                    <a:pt x="21" y="6"/>
                  </a:lnTo>
                  <a:lnTo>
                    <a:pt x="27" y="2"/>
                  </a:lnTo>
                  <a:lnTo>
                    <a:pt x="35" y="0"/>
                  </a:lnTo>
                  <a:lnTo>
                    <a:pt x="45" y="0"/>
                  </a:lnTo>
                  <a:lnTo>
                    <a:pt x="129" y="0"/>
                  </a:lnTo>
                  <a:lnTo>
                    <a:pt x="129" y="0"/>
                  </a:lnTo>
                  <a:lnTo>
                    <a:pt x="139" y="0"/>
                  </a:lnTo>
                  <a:lnTo>
                    <a:pt x="148" y="2"/>
                  </a:lnTo>
                  <a:lnTo>
                    <a:pt x="154" y="6"/>
                  </a:lnTo>
                  <a:lnTo>
                    <a:pt x="160" y="12"/>
                  </a:lnTo>
                  <a:lnTo>
                    <a:pt x="166" y="19"/>
                  </a:lnTo>
                  <a:lnTo>
                    <a:pt x="170" y="27"/>
                  </a:lnTo>
                  <a:lnTo>
                    <a:pt x="172" y="35"/>
                  </a:lnTo>
                  <a:lnTo>
                    <a:pt x="174" y="43"/>
                  </a:lnTo>
                  <a:lnTo>
                    <a:pt x="174" y="3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4"/>
            <p:cNvSpPr>
              <a:spLocks/>
            </p:cNvSpPr>
            <p:nvPr/>
          </p:nvSpPr>
          <p:spPr bwMode="auto">
            <a:xfrm>
              <a:off x="8229600" y="4703763"/>
              <a:ext cx="276225" cy="757238"/>
            </a:xfrm>
            <a:custGeom>
              <a:avLst/>
              <a:gdLst>
                <a:gd name="T0" fmla="*/ 174 w 174"/>
                <a:gd name="T1" fmla="*/ 430 h 477"/>
                <a:gd name="T2" fmla="*/ 174 w 174"/>
                <a:gd name="T3" fmla="*/ 430 h 477"/>
                <a:gd name="T4" fmla="*/ 172 w 174"/>
                <a:gd name="T5" fmla="*/ 441 h 477"/>
                <a:gd name="T6" fmla="*/ 170 w 174"/>
                <a:gd name="T7" fmla="*/ 449 h 477"/>
                <a:gd name="T8" fmla="*/ 166 w 174"/>
                <a:gd name="T9" fmla="*/ 457 h 477"/>
                <a:gd name="T10" fmla="*/ 160 w 174"/>
                <a:gd name="T11" fmla="*/ 463 h 477"/>
                <a:gd name="T12" fmla="*/ 154 w 174"/>
                <a:gd name="T13" fmla="*/ 469 h 477"/>
                <a:gd name="T14" fmla="*/ 146 w 174"/>
                <a:gd name="T15" fmla="*/ 473 h 477"/>
                <a:gd name="T16" fmla="*/ 137 w 174"/>
                <a:gd name="T17" fmla="*/ 475 h 477"/>
                <a:gd name="T18" fmla="*/ 127 w 174"/>
                <a:gd name="T19" fmla="*/ 477 h 477"/>
                <a:gd name="T20" fmla="*/ 47 w 174"/>
                <a:gd name="T21" fmla="*/ 477 h 477"/>
                <a:gd name="T22" fmla="*/ 47 w 174"/>
                <a:gd name="T23" fmla="*/ 477 h 477"/>
                <a:gd name="T24" fmla="*/ 37 w 174"/>
                <a:gd name="T25" fmla="*/ 475 h 477"/>
                <a:gd name="T26" fmla="*/ 29 w 174"/>
                <a:gd name="T27" fmla="*/ 473 h 477"/>
                <a:gd name="T28" fmla="*/ 20 w 174"/>
                <a:gd name="T29" fmla="*/ 469 h 477"/>
                <a:gd name="T30" fmla="*/ 14 w 174"/>
                <a:gd name="T31" fmla="*/ 463 h 477"/>
                <a:gd name="T32" fmla="*/ 8 w 174"/>
                <a:gd name="T33" fmla="*/ 457 h 477"/>
                <a:gd name="T34" fmla="*/ 4 w 174"/>
                <a:gd name="T35" fmla="*/ 449 h 477"/>
                <a:gd name="T36" fmla="*/ 2 w 174"/>
                <a:gd name="T37" fmla="*/ 441 h 477"/>
                <a:gd name="T38" fmla="*/ 0 w 174"/>
                <a:gd name="T39" fmla="*/ 430 h 477"/>
                <a:gd name="T40" fmla="*/ 0 w 174"/>
                <a:gd name="T41" fmla="*/ 47 h 477"/>
                <a:gd name="T42" fmla="*/ 0 w 174"/>
                <a:gd name="T43" fmla="*/ 47 h 477"/>
                <a:gd name="T44" fmla="*/ 2 w 174"/>
                <a:gd name="T45" fmla="*/ 37 h 477"/>
                <a:gd name="T46" fmla="*/ 4 w 174"/>
                <a:gd name="T47" fmla="*/ 29 h 477"/>
                <a:gd name="T48" fmla="*/ 8 w 174"/>
                <a:gd name="T49" fmla="*/ 20 h 477"/>
                <a:gd name="T50" fmla="*/ 14 w 174"/>
                <a:gd name="T51" fmla="*/ 12 h 477"/>
                <a:gd name="T52" fmla="*/ 20 w 174"/>
                <a:gd name="T53" fmla="*/ 8 h 477"/>
                <a:gd name="T54" fmla="*/ 29 w 174"/>
                <a:gd name="T55" fmla="*/ 4 h 477"/>
                <a:gd name="T56" fmla="*/ 37 w 174"/>
                <a:gd name="T57" fmla="*/ 0 h 477"/>
                <a:gd name="T58" fmla="*/ 47 w 174"/>
                <a:gd name="T59" fmla="*/ 0 h 477"/>
                <a:gd name="T60" fmla="*/ 127 w 174"/>
                <a:gd name="T61" fmla="*/ 0 h 477"/>
                <a:gd name="T62" fmla="*/ 127 w 174"/>
                <a:gd name="T63" fmla="*/ 0 h 477"/>
                <a:gd name="T64" fmla="*/ 137 w 174"/>
                <a:gd name="T65" fmla="*/ 0 h 477"/>
                <a:gd name="T66" fmla="*/ 146 w 174"/>
                <a:gd name="T67" fmla="*/ 4 h 477"/>
                <a:gd name="T68" fmla="*/ 154 w 174"/>
                <a:gd name="T69" fmla="*/ 8 h 477"/>
                <a:gd name="T70" fmla="*/ 160 w 174"/>
                <a:gd name="T71" fmla="*/ 12 h 477"/>
                <a:gd name="T72" fmla="*/ 166 w 174"/>
                <a:gd name="T73" fmla="*/ 20 h 477"/>
                <a:gd name="T74" fmla="*/ 170 w 174"/>
                <a:gd name="T75" fmla="*/ 29 h 477"/>
                <a:gd name="T76" fmla="*/ 172 w 174"/>
                <a:gd name="T77" fmla="*/ 37 h 477"/>
                <a:gd name="T78" fmla="*/ 174 w 174"/>
                <a:gd name="T79" fmla="*/ 47 h 477"/>
                <a:gd name="T80" fmla="*/ 174 w 174"/>
                <a:gd name="T81" fmla="*/ 43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 h="477">
                  <a:moveTo>
                    <a:pt x="174" y="430"/>
                  </a:moveTo>
                  <a:lnTo>
                    <a:pt x="174" y="430"/>
                  </a:lnTo>
                  <a:lnTo>
                    <a:pt x="172" y="441"/>
                  </a:lnTo>
                  <a:lnTo>
                    <a:pt x="170" y="449"/>
                  </a:lnTo>
                  <a:lnTo>
                    <a:pt x="166" y="457"/>
                  </a:lnTo>
                  <a:lnTo>
                    <a:pt x="160" y="463"/>
                  </a:lnTo>
                  <a:lnTo>
                    <a:pt x="154" y="469"/>
                  </a:lnTo>
                  <a:lnTo>
                    <a:pt x="146" y="473"/>
                  </a:lnTo>
                  <a:lnTo>
                    <a:pt x="137" y="475"/>
                  </a:lnTo>
                  <a:lnTo>
                    <a:pt x="127" y="477"/>
                  </a:lnTo>
                  <a:lnTo>
                    <a:pt x="47" y="477"/>
                  </a:lnTo>
                  <a:lnTo>
                    <a:pt x="47" y="477"/>
                  </a:lnTo>
                  <a:lnTo>
                    <a:pt x="37" y="475"/>
                  </a:lnTo>
                  <a:lnTo>
                    <a:pt x="29" y="473"/>
                  </a:lnTo>
                  <a:lnTo>
                    <a:pt x="20" y="469"/>
                  </a:lnTo>
                  <a:lnTo>
                    <a:pt x="14" y="463"/>
                  </a:lnTo>
                  <a:lnTo>
                    <a:pt x="8" y="457"/>
                  </a:lnTo>
                  <a:lnTo>
                    <a:pt x="4" y="449"/>
                  </a:lnTo>
                  <a:lnTo>
                    <a:pt x="2" y="441"/>
                  </a:lnTo>
                  <a:lnTo>
                    <a:pt x="0" y="430"/>
                  </a:lnTo>
                  <a:lnTo>
                    <a:pt x="0" y="47"/>
                  </a:lnTo>
                  <a:lnTo>
                    <a:pt x="0" y="47"/>
                  </a:lnTo>
                  <a:lnTo>
                    <a:pt x="2" y="37"/>
                  </a:lnTo>
                  <a:lnTo>
                    <a:pt x="4" y="29"/>
                  </a:lnTo>
                  <a:lnTo>
                    <a:pt x="8" y="20"/>
                  </a:lnTo>
                  <a:lnTo>
                    <a:pt x="14" y="12"/>
                  </a:lnTo>
                  <a:lnTo>
                    <a:pt x="20" y="8"/>
                  </a:lnTo>
                  <a:lnTo>
                    <a:pt x="29" y="4"/>
                  </a:lnTo>
                  <a:lnTo>
                    <a:pt x="37" y="0"/>
                  </a:lnTo>
                  <a:lnTo>
                    <a:pt x="47" y="0"/>
                  </a:lnTo>
                  <a:lnTo>
                    <a:pt x="127" y="0"/>
                  </a:lnTo>
                  <a:lnTo>
                    <a:pt x="127" y="0"/>
                  </a:lnTo>
                  <a:lnTo>
                    <a:pt x="137" y="0"/>
                  </a:lnTo>
                  <a:lnTo>
                    <a:pt x="146" y="4"/>
                  </a:lnTo>
                  <a:lnTo>
                    <a:pt x="154" y="8"/>
                  </a:lnTo>
                  <a:lnTo>
                    <a:pt x="160" y="12"/>
                  </a:lnTo>
                  <a:lnTo>
                    <a:pt x="166" y="20"/>
                  </a:lnTo>
                  <a:lnTo>
                    <a:pt x="170" y="29"/>
                  </a:lnTo>
                  <a:lnTo>
                    <a:pt x="172" y="37"/>
                  </a:lnTo>
                  <a:lnTo>
                    <a:pt x="174" y="47"/>
                  </a:lnTo>
                  <a:lnTo>
                    <a:pt x="174" y="43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5"/>
            <p:cNvSpPr>
              <a:spLocks/>
            </p:cNvSpPr>
            <p:nvPr/>
          </p:nvSpPr>
          <p:spPr bwMode="auto">
            <a:xfrm>
              <a:off x="7861300" y="4995863"/>
              <a:ext cx="277812" cy="465138"/>
            </a:xfrm>
            <a:custGeom>
              <a:avLst/>
              <a:gdLst>
                <a:gd name="T0" fmla="*/ 175 w 175"/>
                <a:gd name="T1" fmla="*/ 248 h 293"/>
                <a:gd name="T2" fmla="*/ 175 w 175"/>
                <a:gd name="T3" fmla="*/ 248 h 293"/>
                <a:gd name="T4" fmla="*/ 173 w 175"/>
                <a:gd name="T5" fmla="*/ 259 h 293"/>
                <a:gd name="T6" fmla="*/ 171 w 175"/>
                <a:gd name="T7" fmla="*/ 267 h 293"/>
                <a:gd name="T8" fmla="*/ 166 w 175"/>
                <a:gd name="T9" fmla="*/ 273 h 293"/>
                <a:gd name="T10" fmla="*/ 160 w 175"/>
                <a:gd name="T11" fmla="*/ 279 h 293"/>
                <a:gd name="T12" fmla="*/ 154 w 175"/>
                <a:gd name="T13" fmla="*/ 285 h 293"/>
                <a:gd name="T14" fmla="*/ 146 w 175"/>
                <a:gd name="T15" fmla="*/ 289 h 293"/>
                <a:gd name="T16" fmla="*/ 138 w 175"/>
                <a:gd name="T17" fmla="*/ 291 h 293"/>
                <a:gd name="T18" fmla="*/ 130 w 175"/>
                <a:gd name="T19" fmla="*/ 293 h 293"/>
                <a:gd name="T20" fmla="*/ 46 w 175"/>
                <a:gd name="T21" fmla="*/ 293 h 293"/>
                <a:gd name="T22" fmla="*/ 46 w 175"/>
                <a:gd name="T23" fmla="*/ 293 h 293"/>
                <a:gd name="T24" fmla="*/ 35 w 175"/>
                <a:gd name="T25" fmla="*/ 291 h 293"/>
                <a:gd name="T26" fmla="*/ 27 w 175"/>
                <a:gd name="T27" fmla="*/ 289 h 293"/>
                <a:gd name="T28" fmla="*/ 19 w 175"/>
                <a:gd name="T29" fmla="*/ 285 h 293"/>
                <a:gd name="T30" fmla="*/ 13 w 175"/>
                <a:gd name="T31" fmla="*/ 279 h 293"/>
                <a:gd name="T32" fmla="*/ 9 w 175"/>
                <a:gd name="T33" fmla="*/ 273 h 293"/>
                <a:gd name="T34" fmla="*/ 5 w 175"/>
                <a:gd name="T35" fmla="*/ 267 h 293"/>
                <a:gd name="T36" fmla="*/ 0 w 175"/>
                <a:gd name="T37" fmla="*/ 259 h 293"/>
                <a:gd name="T38" fmla="*/ 0 w 175"/>
                <a:gd name="T39" fmla="*/ 248 h 293"/>
                <a:gd name="T40" fmla="*/ 0 w 175"/>
                <a:gd name="T41" fmla="*/ 45 h 293"/>
                <a:gd name="T42" fmla="*/ 0 w 175"/>
                <a:gd name="T43" fmla="*/ 45 h 293"/>
                <a:gd name="T44" fmla="*/ 0 w 175"/>
                <a:gd name="T45" fmla="*/ 35 h 293"/>
                <a:gd name="T46" fmla="*/ 5 w 175"/>
                <a:gd name="T47" fmla="*/ 27 h 293"/>
                <a:gd name="T48" fmla="*/ 9 w 175"/>
                <a:gd name="T49" fmla="*/ 21 h 293"/>
                <a:gd name="T50" fmla="*/ 13 w 175"/>
                <a:gd name="T51" fmla="*/ 13 h 293"/>
                <a:gd name="T52" fmla="*/ 19 w 175"/>
                <a:gd name="T53" fmla="*/ 9 h 293"/>
                <a:gd name="T54" fmla="*/ 27 w 175"/>
                <a:gd name="T55" fmla="*/ 4 h 293"/>
                <a:gd name="T56" fmla="*/ 35 w 175"/>
                <a:gd name="T57" fmla="*/ 2 h 293"/>
                <a:gd name="T58" fmla="*/ 46 w 175"/>
                <a:gd name="T59" fmla="*/ 0 h 293"/>
                <a:gd name="T60" fmla="*/ 130 w 175"/>
                <a:gd name="T61" fmla="*/ 0 h 293"/>
                <a:gd name="T62" fmla="*/ 130 w 175"/>
                <a:gd name="T63" fmla="*/ 0 h 293"/>
                <a:gd name="T64" fmla="*/ 138 w 175"/>
                <a:gd name="T65" fmla="*/ 2 h 293"/>
                <a:gd name="T66" fmla="*/ 146 w 175"/>
                <a:gd name="T67" fmla="*/ 4 h 293"/>
                <a:gd name="T68" fmla="*/ 154 w 175"/>
                <a:gd name="T69" fmla="*/ 9 h 293"/>
                <a:gd name="T70" fmla="*/ 160 w 175"/>
                <a:gd name="T71" fmla="*/ 13 h 293"/>
                <a:gd name="T72" fmla="*/ 166 w 175"/>
                <a:gd name="T73" fmla="*/ 21 h 293"/>
                <a:gd name="T74" fmla="*/ 171 w 175"/>
                <a:gd name="T75" fmla="*/ 27 h 293"/>
                <a:gd name="T76" fmla="*/ 173 w 175"/>
                <a:gd name="T77" fmla="*/ 35 h 293"/>
                <a:gd name="T78" fmla="*/ 175 w 175"/>
                <a:gd name="T79" fmla="*/ 45 h 293"/>
                <a:gd name="T80" fmla="*/ 175 w 175"/>
                <a:gd name="T81" fmla="*/ 24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93">
                  <a:moveTo>
                    <a:pt x="175" y="248"/>
                  </a:moveTo>
                  <a:lnTo>
                    <a:pt x="175" y="248"/>
                  </a:lnTo>
                  <a:lnTo>
                    <a:pt x="173" y="259"/>
                  </a:lnTo>
                  <a:lnTo>
                    <a:pt x="171" y="267"/>
                  </a:lnTo>
                  <a:lnTo>
                    <a:pt x="166" y="273"/>
                  </a:lnTo>
                  <a:lnTo>
                    <a:pt x="160" y="279"/>
                  </a:lnTo>
                  <a:lnTo>
                    <a:pt x="154" y="285"/>
                  </a:lnTo>
                  <a:lnTo>
                    <a:pt x="146" y="289"/>
                  </a:lnTo>
                  <a:lnTo>
                    <a:pt x="138" y="291"/>
                  </a:lnTo>
                  <a:lnTo>
                    <a:pt x="130" y="293"/>
                  </a:lnTo>
                  <a:lnTo>
                    <a:pt x="46" y="293"/>
                  </a:lnTo>
                  <a:lnTo>
                    <a:pt x="46" y="293"/>
                  </a:lnTo>
                  <a:lnTo>
                    <a:pt x="35" y="291"/>
                  </a:lnTo>
                  <a:lnTo>
                    <a:pt x="27" y="289"/>
                  </a:lnTo>
                  <a:lnTo>
                    <a:pt x="19" y="285"/>
                  </a:lnTo>
                  <a:lnTo>
                    <a:pt x="13" y="279"/>
                  </a:lnTo>
                  <a:lnTo>
                    <a:pt x="9" y="273"/>
                  </a:lnTo>
                  <a:lnTo>
                    <a:pt x="5" y="267"/>
                  </a:lnTo>
                  <a:lnTo>
                    <a:pt x="0" y="259"/>
                  </a:lnTo>
                  <a:lnTo>
                    <a:pt x="0" y="248"/>
                  </a:lnTo>
                  <a:lnTo>
                    <a:pt x="0" y="45"/>
                  </a:lnTo>
                  <a:lnTo>
                    <a:pt x="0" y="45"/>
                  </a:lnTo>
                  <a:lnTo>
                    <a:pt x="0" y="35"/>
                  </a:lnTo>
                  <a:lnTo>
                    <a:pt x="5" y="27"/>
                  </a:lnTo>
                  <a:lnTo>
                    <a:pt x="9" y="21"/>
                  </a:lnTo>
                  <a:lnTo>
                    <a:pt x="13" y="13"/>
                  </a:lnTo>
                  <a:lnTo>
                    <a:pt x="19" y="9"/>
                  </a:lnTo>
                  <a:lnTo>
                    <a:pt x="27" y="4"/>
                  </a:lnTo>
                  <a:lnTo>
                    <a:pt x="35" y="2"/>
                  </a:lnTo>
                  <a:lnTo>
                    <a:pt x="46" y="0"/>
                  </a:lnTo>
                  <a:lnTo>
                    <a:pt x="130" y="0"/>
                  </a:lnTo>
                  <a:lnTo>
                    <a:pt x="130" y="0"/>
                  </a:lnTo>
                  <a:lnTo>
                    <a:pt x="138" y="2"/>
                  </a:lnTo>
                  <a:lnTo>
                    <a:pt x="146" y="4"/>
                  </a:lnTo>
                  <a:lnTo>
                    <a:pt x="154" y="9"/>
                  </a:lnTo>
                  <a:lnTo>
                    <a:pt x="160" y="13"/>
                  </a:lnTo>
                  <a:lnTo>
                    <a:pt x="166" y="21"/>
                  </a:lnTo>
                  <a:lnTo>
                    <a:pt x="171" y="27"/>
                  </a:lnTo>
                  <a:lnTo>
                    <a:pt x="173" y="35"/>
                  </a:lnTo>
                  <a:lnTo>
                    <a:pt x="175" y="45"/>
                  </a:lnTo>
                  <a:lnTo>
                    <a:pt x="175" y="2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6"/>
            <p:cNvSpPr>
              <a:spLocks/>
            </p:cNvSpPr>
            <p:nvPr/>
          </p:nvSpPr>
          <p:spPr bwMode="auto">
            <a:xfrm>
              <a:off x="7138988" y="4264025"/>
              <a:ext cx="1311275" cy="690563"/>
            </a:xfrm>
            <a:custGeom>
              <a:avLst/>
              <a:gdLst>
                <a:gd name="T0" fmla="*/ 826 w 826"/>
                <a:gd name="T1" fmla="*/ 0 h 435"/>
                <a:gd name="T2" fmla="*/ 656 w 826"/>
                <a:gd name="T3" fmla="*/ 19 h 435"/>
                <a:gd name="T4" fmla="*/ 712 w 826"/>
                <a:gd name="T5" fmla="*/ 76 h 435"/>
                <a:gd name="T6" fmla="*/ 529 w 826"/>
                <a:gd name="T7" fmla="*/ 299 h 435"/>
                <a:gd name="T8" fmla="*/ 339 w 826"/>
                <a:gd name="T9" fmla="*/ 123 h 435"/>
                <a:gd name="T10" fmla="*/ 339 w 826"/>
                <a:gd name="T11" fmla="*/ 123 h 435"/>
                <a:gd name="T12" fmla="*/ 332 w 826"/>
                <a:gd name="T13" fmla="*/ 119 h 435"/>
                <a:gd name="T14" fmla="*/ 328 w 826"/>
                <a:gd name="T15" fmla="*/ 117 h 435"/>
                <a:gd name="T16" fmla="*/ 316 w 826"/>
                <a:gd name="T17" fmla="*/ 115 h 435"/>
                <a:gd name="T18" fmla="*/ 304 w 826"/>
                <a:gd name="T19" fmla="*/ 117 h 435"/>
                <a:gd name="T20" fmla="*/ 298 w 826"/>
                <a:gd name="T21" fmla="*/ 119 h 435"/>
                <a:gd name="T22" fmla="*/ 291 w 826"/>
                <a:gd name="T23" fmla="*/ 123 h 435"/>
                <a:gd name="T24" fmla="*/ 13 w 826"/>
                <a:gd name="T25" fmla="*/ 375 h 435"/>
                <a:gd name="T26" fmla="*/ 13 w 826"/>
                <a:gd name="T27" fmla="*/ 375 h 435"/>
                <a:gd name="T28" fmla="*/ 9 w 826"/>
                <a:gd name="T29" fmla="*/ 381 h 435"/>
                <a:gd name="T30" fmla="*/ 5 w 826"/>
                <a:gd name="T31" fmla="*/ 388 h 435"/>
                <a:gd name="T32" fmla="*/ 3 w 826"/>
                <a:gd name="T33" fmla="*/ 394 h 435"/>
                <a:gd name="T34" fmla="*/ 0 w 826"/>
                <a:gd name="T35" fmla="*/ 400 h 435"/>
                <a:gd name="T36" fmla="*/ 3 w 826"/>
                <a:gd name="T37" fmla="*/ 406 h 435"/>
                <a:gd name="T38" fmla="*/ 3 w 826"/>
                <a:gd name="T39" fmla="*/ 412 h 435"/>
                <a:gd name="T40" fmla="*/ 7 w 826"/>
                <a:gd name="T41" fmla="*/ 418 h 435"/>
                <a:gd name="T42" fmla="*/ 11 w 826"/>
                <a:gd name="T43" fmla="*/ 424 h 435"/>
                <a:gd name="T44" fmla="*/ 11 w 826"/>
                <a:gd name="T45" fmla="*/ 424 h 435"/>
                <a:gd name="T46" fmla="*/ 15 w 826"/>
                <a:gd name="T47" fmla="*/ 429 h 435"/>
                <a:gd name="T48" fmla="*/ 21 w 826"/>
                <a:gd name="T49" fmla="*/ 433 h 435"/>
                <a:gd name="T50" fmla="*/ 29 w 826"/>
                <a:gd name="T51" fmla="*/ 435 h 435"/>
                <a:gd name="T52" fmla="*/ 35 w 826"/>
                <a:gd name="T53" fmla="*/ 435 h 435"/>
                <a:gd name="T54" fmla="*/ 35 w 826"/>
                <a:gd name="T55" fmla="*/ 435 h 435"/>
                <a:gd name="T56" fmla="*/ 48 w 826"/>
                <a:gd name="T57" fmla="*/ 433 h 435"/>
                <a:gd name="T58" fmla="*/ 58 w 826"/>
                <a:gd name="T59" fmla="*/ 426 h 435"/>
                <a:gd name="T60" fmla="*/ 58 w 826"/>
                <a:gd name="T61" fmla="*/ 426 h 435"/>
                <a:gd name="T62" fmla="*/ 314 w 826"/>
                <a:gd name="T63" fmla="*/ 195 h 435"/>
                <a:gd name="T64" fmla="*/ 509 w 826"/>
                <a:gd name="T65" fmla="*/ 375 h 435"/>
                <a:gd name="T66" fmla="*/ 509 w 826"/>
                <a:gd name="T67" fmla="*/ 375 h 435"/>
                <a:gd name="T68" fmla="*/ 515 w 826"/>
                <a:gd name="T69" fmla="*/ 379 h 435"/>
                <a:gd name="T70" fmla="*/ 521 w 826"/>
                <a:gd name="T71" fmla="*/ 381 h 435"/>
                <a:gd name="T72" fmla="*/ 527 w 826"/>
                <a:gd name="T73" fmla="*/ 383 h 435"/>
                <a:gd name="T74" fmla="*/ 535 w 826"/>
                <a:gd name="T75" fmla="*/ 383 h 435"/>
                <a:gd name="T76" fmla="*/ 535 w 826"/>
                <a:gd name="T77" fmla="*/ 383 h 435"/>
                <a:gd name="T78" fmla="*/ 541 w 826"/>
                <a:gd name="T79" fmla="*/ 381 h 435"/>
                <a:gd name="T80" fmla="*/ 548 w 826"/>
                <a:gd name="T81" fmla="*/ 379 h 435"/>
                <a:gd name="T82" fmla="*/ 554 w 826"/>
                <a:gd name="T83" fmla="*/ 375 h 435"/>
                <a:gd name="T84" fmla="*/ 558 w 826"/>
                <a:gd name="T85" fmla="*/ 371 h 435"/>
                <a:gd name="T86" fmla="*/ 761 w 826"/>
                <a:gd name="T87" fmla="*/ 123 h 435"/>
                <a:gd name="T88" fmla="*/ 808 w 826"/>
                <a:gd name="T89" fmla="*/ 170 h 435"/>
                <a:gd name="T90" fmla="*/ 826 w 826"/>
                <a:gd name="T9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6" h="435">
                  <a:moveTo>
                    <a:pt x="826" y="0"/>
                  </a:moveTo>
                  <a:lnTo>
                    <a:pt x="656" y="19"/>
                  </a:lnTo>
                  <a:lnTo>
                    <a:pt x="712" y="76"/>
                  </a:lnTo>
                  <a:lnTo>
                    <a:pt x="529" y="299"/>
                  </a:lnTo>
                  <a:lnTo>
                    <a:pt x="339" y="123"/>
                  </a:lnTo>
                  <a:lnTo>
                    <a:pt x="339" y="123"/>
                  </a:lnTo>
                  <a:lnTo>
                    <a:pt x="332" y="119"/>
                  </a:lnTo>
                  <a:lnTo>
                    <a:pt x="328" y="117"/>
                  </a:lnTo>
                  <a:lnTo>
                    <a:pt x="316" y="115"/>
                  </a:lnTo>
                  <a:lnTo>
                    <a:pt x="304" y="117"/>
                  </a:lnTo>
                  <a:lnTo>
                    <a:pt x="298" y="119"/>
                  </a:lnTo>
                  <a:lnTo>
                    <a:pt x="291" y="123"/>
                  </a:lnTo>
                  <a:lnTo>
                    <a:pt x="13" y="375"/>
                  </a:lnTo>
                  <a:lnTo>
                    <a:pt x="13" y="375"/>
                  </a:lnTo>
                  <a:lnTo>
                    <a:pt x="9" y="381"/>
                  </a:lnTo>
                  <a:lnTo>
                    <a:pt x="5" y="388"/>
                  </a:lnTo>
                  <a:lnTo>
                    <a:pt x="3" y="394"/>
                  </a:lnTo>
                  <a:lnTo>
                    <a:pt x="0" y="400"/>
                  </a:lnTo>
                  <a:lnTo>
                    <a:pt x="3" y="406"/>
                  </a:lnTo>
                  <a:lnTo>
                    <a:pt x="3" y="412"/>
                  </a:lnTo>
                  <a:lnTo>
                    <a:pt x="7" y="418"/>
                  </a:lnTo>
                  <a:lnTo>
                    <a:pt x="11" y="424"/>
                  </a:lnTo>
                  <a:lnTo>
                    <a:pt x="11" y="424"/>
                  </a:lnTo>
                  <a:lnTo>
                    <a:pt x="15" y="429"/>
                  </a:lnTo>
                  <a:lnTo>
                    <a:pt x="21" y="433"/>
                  </a:lnTo>
                  <a:lnTo>
                    <a:pt x="29" y="435"/>
                  </a:lnTo>
                  <a:lnTo>
                    <a:pt x="35" y="435"/>
                  </a:lnTo>
                  <a:lnTo>
                    <a:pt x="35" y="435"/>
                  </a:lnTo>
                  <a:lnTo>
                    <a:pt x="48" y="433"/>
                  </a:lnTo>
                  <a:lnTo>
                    <a:pt x="58" y="426"/>
                  </a:lnTo>
                  <a:lnTo>
                    <a:pt x="58" y="426"/>
                  </a:lnTo>
                  <a:lnTo>
                    <a:pt x="314" y="195"/>
                  </a:lnTo>
                  <a:lnTo>
                    <a:pt x="509" y="375"/>
                  </a:lnTo>
                  <a:lnTo>
                    <a:pt x="509" y="375"/>
                  </a:lnTo>
                  <a:lnTo>
                    <a:pt x="515" y="379"/>
                  </a:lnTo>
                  <a:lnTo>
                    <a:pt x="521" y="381"/>
                  </a:lnTo>
                  <a:lnTo>
                    <a:pt x="527" y="383"/>
                  </a:lnTo>
                  <a:lnTo>
                    <a:pt x="535" y="383"/>
                  </a:lnTo>
                  <a:lnTo>
                    <a:pt x="535" y="383"/>
                  </a:lnTo>
                  <a:lnTo>
                    <a:pt x="541" y="381"/>
                  </a:lnTo>
                  <a:lnTo>
                    <a:pt x="548" y="379"/>
                  </a:lnTo>
                  <a:lnTo>
                    <a:pt x="554" y="375"/>
                  </a:lnTo>
                  <a:lnTo>
                    <a:pt x="558" y="371"/>
                  </a:lnTo>
                  <a:lnTo>
                    <a:pt x="761" y="123"/>
                  </a:lnTo>
                  <a:lnTo>
                    <a:pt x="808" y="170"/>
                  </a:lnTo>
                  <a:lnTo>
                    <a:pt x="82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 name="文本框 20"/>
          <p:cNvSpPr txBox="1"/>
          <p:nvPr/>
        </p:nvSpPr>
        <p:spPr>
          <a:xfrm>
            <a:off x="1325251" y="3365837"/>
            <a:ext cx="2348536" cy="523220"/>
          </a:xfrm>
          <a:prstGeom prst="rect">
            <a:avLst/>
          </a:prstGeom>
          <a:noFill/>
        </p:spPr>
        <p:txBody>
          <a:bodyPr wrap="square" rtlCol="0">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921732" y="3365837"/>
            <a:ext cx="2348536" cy="523220"/>
          </a:xfrm>
          <a:prstGeom prst="rect">
            <a:avLst/>
          </a:prstGeom>
          <a:noFill/>
        </p:spPr>
        <p:txBody>
          <a:bodyPr wrap="square" rtlCol="0">
            <a:spAutoFit/>
          </a:bodyPr>
          <a:lstStyle/>
          <a:p>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531706" y="3365837"/>
            <a:ext cx="2348536" cy="523220"/>
          </a:xfrm>
          <a:prstGeom prst="rect">
            <a:avLst/>
          </a:prstGeom>
          <a:noFill/>
        </p:spPr>
        <p:txBody>
          <a:bodyPr wrap="square" rtlCol="0">
            <a:spAutoFit/>
          </a:bodyPr>
          <a:lstStyle/>
          <a:p>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325250" y="3992009"/>
            <a:ext cx="2348537" cy="2246769"/>
          </a:xfrm>
          <a:prstGeom prst="rect">
            <a:avLst/>
          </a:prstGeom>
          <a:noFill/>
        </p:spPr>
        <p:txBody>
          <a:bodyPr wrap="square" rtlCol="0">
            <a:spAutoFit/>
          </a:bodyPr>
          <a:lstStyle/>
          <a:p>
            <a:pPr algn="just"/>
            <a:r>
              <a:rPr lang="en-US" altLang="zh-CN" sz="2000" dirty="0">
                <a:solidFill>
                  <a:schemeClr val="tx1">
                    <a:lumMod val="85000"/>
                    <a:lumOff val="15000"/>
                  </a:schemeClr>
                </a:solidFill>
              </a:rPr>
              <a:t>Add your text here and write down your ideas here add your text here and write down your ideas here add your text  thank you </a:t>
            </a:r>
            <a:endParaRPr lang="zh-CN" altLang="en-US" sz="2000" dirty="0">
              <a:solidFill>
                <a:schemeClr val="tx1">
                  <a:lumMod val="85000"/>
                  <a:lumOff val="15000"/>
                </a:schemeClr>
              </a:solidFill>
            </a:endParaRPr>
          </a:p>
        </p:txBody>
      </p:sp>
      <p:sp>
        <p:nvSpPr>
          <p:cNvPr id="25" name="文本框 24"/>
          <p:cNvSpPr txBox="1"/>
          <p:nvPr/>
        </p:nvSpPr>
        <p:spPr>
          <a:xfrm>
            <a:off x="4921732" y="3992009"/>
            <a:ext cx="2348537" cy="2246769"/>
          </a:xfrm>
          <a:prstGeom prst="rect">
            <a:avLst/>
          </a:prstGeom>
          <a:noFill/>
        </p:spPr>
        <p:txBody>
          <a:bodyPr wrap="square" rtlCol="0">
            <a:spAutoFit/>
          </a:bodyPr>
          <a:lstStyle/>
          <a:p>
            <a:pPr algn="just"/>
            <a:r>
              <a:rPr lang="en-US" altLang="zh-CN" sz="200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
        <p:nvSpPr>
          <p:cNvPr id="26" name="文本框 25"/>
          <p:cNvSpPr txBox="1"/>
          <p:nvPr/>
        </p:nvSpPr>
        <p:spPr>
          <a:xfrm>
            <a:off x="8531706" y="3992009"/>
            <a:ext cx="2348537" cy="2246769"/>
          </a:xfrm>
          <a:prstGeom prst="rect">
            <a:avLst/>
          </a:prstGeom>
          <a:noFill/>
        </p:spPr>
        <p:txBody>
          <a:bodyPr wrap="square" rtlCol="0">
            <a:spAutoFit/>
          </a:bodyPr>
          <a:lstStyle/>
          <a:p>
            <a:pPr algn="just"/>
            <a:r>
              <a:rPr lang="en-US" altLang="zh-CN" sz="200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Tree>
    <p:extLst>
      <p:ext uri="{BB962C8B-B14F-4D97-AF65-F5344CB8AC3E}">
        <p14:creationId xmlns:p14="http://schemas.microsoft.com/office/powerpoint/2010/main" val="275220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graphicFrame>
        <p:nvGraphicFramePr>
          <p:cNvPr id="3" name="图表 2"/>
          <p:cNvGraphicFramePr/>
          <p:nvPr>
            <p:extLst>
              <p:ext uri="{D42A27DB-BD31-4B8C-83A1-F6EECF244321}">
                <p14:modId xmlns:p14="http://schemas.microsoft.com/office/powerpoint/2010/main" val="1093500022"/>
              </p:ext>
            </p:extLst>
          </p:nvPr>
        </p:nvGraphicFramePr>
        <p:xfrm>
          <a:off x="603315" y="934278"/>
          <a:ext cx="10671142" cy="4977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592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2076450" y="2609850"/>
            <a:ext cx="8382000" cy="177165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113A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椭圆 3"/>
          <p:cNvSpPr/>
          <p:nvPr/>
        </p:nvSpPr>
        <p:spPr>
          <a:xfrm>
            <a:off x="5372099" y="1485900"/>
            <a:ext cx="1562100" cy="1562100"/>
          </a:xfrm>
          <a:prstGeom prst="ellipse">
            <a:avLst/>
          </a:prstGeom>
          <a:solidFill>
            <a:schemeClr val="accent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6600" b="1" dirty="0">
                <a:solidFill>
                  <a:schemeClr val="bg2"/>
                </a:solidFill>
              </a:rPr>
              <a:t>3</a:t>
            </a:r>
            <a:endParaRPr lang="zh-CN" altLang="en-US" sz="6600" b="1" dirty="0">
              <a:solidFill>
                <a:schemeClr val="bg2"/>
              </a:solidFill>
            </a:endParaRPr>
          </a:p>
        </p:txBody>
      </p:sp>
      <p:sp>
        <p:nvSpPr>
          <p:cNvPr id="5" name="Copyright Notice"/>
          <p:cNvSpPr>
            <a:spLocks/>
          </p:cNvSpPr>
          <p:nvPr/>
        </p:nvSpPr>
        <p:spPr bwMode="auto">
          <a:xfrm>
            <a:off x="3109795" y="3257550"/>
            <a:ext cx="6086713" cy="61943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cap="small" dirty="0">
                <a:solidFill>
                  <a:schemeClr val="bg2"/>
                </a:solidFill>
                <a:latin typeface="微软雅黑" panose="020B0503020204020204" pitchFamily="34" charset="-122"/>
                <a:ea typeface="微软雅黑" panose="020B0503020204020204" pitchFamily="34" charset="-122"/>
              </a:rPr>
              <a:t>MORE POWER TEMPLATE</a:t>
            </a:r>
          </a:p>
        </p:txBody>
      </p:sp>
    </p:spTree>
    <p:extLst>
      <p:ext uri="{BB962C8B-B14F-4D97-AF65-F5344CB8AC3E}">
        <p14:creationId xmlns:p14="http://schemas.microsoft.com/office/powerpoint/2010/main" val="3958968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1"/>
                </a:solidFill>
              </a:rPr>
              <a:t>MORE THAN TEMPLATE</a:t>
            </a:r>
            <a:endParaRPr lang="zh-CN" altLang="en-US" sz="2400" b="1" dirty="0">
              <a:solidFill>
                <a:schemeClr val="bg1"/>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579" y="831179"/>
            <a:ext cx="5303917" cy="5644572"/>
          </a:xfrm>
          <a:prstGeom prst="rect">
            <a:avLst/>
          </a:prstGeom>
        </p:spPr>
      </p:pic>
      <p:sp>
        <p:nvSpPr>
          <p:cNvPr id="4" name="矩形 55"/>
          <p:cNvSpPr/>
          <p:nvPr/>
        </p:nvSpPr>
        <p:spPr>
          <a:xfrm>
            <a:off x="8221073" y="4419118"/>
            <a:ext cx="2475955" cy="1089529"/>
          </a:xfrm>
          <a:prstGeom prst="rect">
            <a:avLst/>
          </a:prstGeom>
        </p:spPr>
        <p:txBody>
          <a:bodyPr wrap="square">
            <a:spAutoFit/>
          </a:bodyPr>
          <a:lstStyle/>
          <a:p>
            <a:pPr algn="ctr">
              <a:lnSpc>
                <a:spcPct val="120000"/>
              </a:lnSpc>
            </a:pPr>
            <a:r>
              <a:rPr lang="en-US" altLang="zh-CN" dirty="0">
                <a:solidFill>
                  <a:schemeClr val="bg1"/>
                </a:solidFill>
              </a:rPr>
              <a:t>Add your text here and write down your ideas here add your text here</a:t>
            </a:r>
            <a:endParaRPr lang="zh-CN" altLang="en-US"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 name="文本框 4"/>
          <p:cNvSpPr txBox="1"/>
          <p:nvPr/>
        </p:nvSpPr>
        <p:spPr>
          <a:xfrm>
            <a:off x="7420131" y="989351"/>
            <a:ext cx="1199213" cy="369332"/>
          </a:xfrm>
          <a:prstGeom prst="rect">
            <a:avLst/>
          </a:prstGeom>
          <a:noFill/>
        </p:spPr>
        <p:txBody>
          <a:bodyPr wrap="square" rtlCol="0">
            <a:spAutoFit/>
          </a:bodyPr>
          <a:lstStyle/>
          <a:p>
            <a:r>
              <a:rPr lang="en-US" altLang="zh-CN" dirty="0">
                <a:solidFill>
                  <a:srgbClr val="106291"/>
                </a:solidFill>
                <a:latin typeface="微软雅黑" panose="020B0503020204020204" pitchFamily="34" charset="-122"/>
                <a:ea typeface="微软雅黑" panose="020B0503020204020204" pitchFamily="34" charset="-122"/>
              </a:rPr>
              <a:t>TEXT</a:t>
            </a:r>
            <a:endParaRPr lang="zh-CN" altLang="en-US" dirty="0">
              <a:solidFill>
                <a:srgbClr val="10629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905906" y="2865776"/>
            <a:ext cx="1199213" cy="369332"/>
          </a:xfrm>
          <a:prstGeom prst="rect">
            <a:avLst/>
          </a:prstGeom>
          <a:noFill/>
        </p:spPr>
        <p:txBody>
          <a:bodyPr wrap="square" rtlCol="0">
            <a:spAutoFit/>
          </a:bodyPr>
          <a:lstStyle/>
          <a:p>
            <a:r>
              <a:rPr lang="en-US" altLang="zh-CN" dirty="0">
                <a:solidFill>
                  <a:srgbClr val="997081"/>
                </a:solidFill>
                <a:latin typeface="微软雅黑" panose="020B0503020204020204" pitchFamily="34" charset="-122"/>
                <a:ea typeface="微软雅黑" panose="020B0503020204020204" pitchFamily="34" charset="-122"/>
              </a:rPr>
              <a:t>TEXT</a:t>
            </a:r>
            <a:endParaRPr lang="zh-CN" altLang="en-US" dirty="0">
              <a:solidFill>
                <a:srgbClr val="99708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762531" y="2141876"/>
            <a:ext cx="1199213" cy="369332"/>
          </a:xfrm>
          <a:prstGeom prst="rect">
            <a:avLst/>
          </a:prstGeom>
          <a:noFill/>
        </p:spPr>
        <p:txBody>
          <a:bodyPr wrap="square" rtlCol="0">
            <a:spAutoFit/>
          </a:bodyPr>
          <a:lstStyle/>
          <a:p>
            <a:r>
              <a:rPr lang="en-US" altLang="zh-CN" dirty="0">
                <a:solidFill>
                  <a:srgbClr val="60155A"/>
                </a:solidFill>
                <a:latin typeface="微软雅黑" panose="020B0503020204020204" pitchFamily="34" charset="-122"/>
                <a:ea typeface="微软雅黑" panose="020B0503020204020204" pitchFamily="34" charset="-122"/>
              </a:rPr>
              <a:t>TEXT</a:t>
            </a:r>
            <a:endParaRPr lang="zh-CN" altLang="en-US" dirty="0">
              <a:solidFill>
                <a:srgbClr val="60155A"/>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673782" y="1117196"/>
            <a:ext cx="1199213" cy="369332"/>
          </a:xfrm>
          <a:prstGeom prst="rect">
            <a:avLst/>
          </a:prstGeom>
          <a:noFill/>
        </p:spPr>
        <p:txBody>
          <a:bodyPr wrap="square" rtlCol="0">
            <a:spAutoFit/>
          </a:bodyPr>
          <a:lstStyle/>
          <a:p>
            <a:r>
              <a:rPr lang="en-US" altLang="zh-CN" dirty="0">
                <a:solidFill>
                  <a:srgbClr val="2F40A6"/>
                </a:solidFill>
                <a:latin typeface="微软雅黑" panose="020B0503020204020204" pitchFamily="34" charset="-122"/>
                <a:ea typeface="微软雅黑" panose="020B0503020204020204" pitchFamily="34" charset="-122"/>
              </a:rPr>
              <a:t>TEXT</a:t>
            </a:r>
            <a:endParaRPr lang="zh-CN" altLang="en-US" dirty="0">
              <a:solidFill>
                <a:srgbClr val="2F40A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706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sp>
        <p:nvSpPr>
          <p:cNvPr id="3" name="矩形 2"/>
          <p:cNvSpPr/>
          <p:nvPr/>
        </p:nvSpPr>
        <p:spPr>
          <a:xfrm>
            <a:off x="0" y="6716110"/>
            <a:ext cx="12192000" cy="1827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175657" y="4064001"/>
            <a:ext cx="2235200" cy="22352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978400" y="4064001"/>
            <a:ext cx="2235200" cy="22352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948057" y="4064001"/>
            <a:ext cx="2235200" cy="22352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75657" y="3095171"/>
            <a:ext cx="2235200" cy="667657"/>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78400" y="3095171"/>
            <a:ext cx="2235200" cy="667657"/>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948057" y="3095171"/>
            <a:ext cx="2235200" cy="667657"/>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91771" y="3220917"/>
            <a:ext cx="2002972" cy="461665"/>
          </a:xfrm>
          <a:prstGeom prst="rect">
            <a:avLst/>
          </a:prstGeom>
          <a:noFill/>
        </p:spPr>
        <p:txBody>
          <a:bodyPr wrap="squar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094514" y="3220917"/>
            <a:ext cx="2002972" cy="461665"/>
          </a:xfrm>
          <a:prstGeom prst="rect">
            <a:avLst/>
          </a:prstGeom>
          <a:noFill/>
        </p:spPr>
        <p:txBody>
          <a:bodyPr wrap="squar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064171" y="3220917"/>
            <a:ext cx="2002972" cy="461665"/>
          </a:xfrm>
          <a:prstGeom prst="rect">
            <a:avLst/>
          </a:prstGeom>
          <a:noFill/>
        </p:spPr>
        <p:txBody>
          <a:bodyPr wrap="squar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8988" y="1003267"/>
            <a:ext cx="2348537" cy="1754326"/>
          </a:xfrm>
          <a:prstGeom prst="rect">
            <a:avLst/>
          </a:prstGeom>
          <a:noFill/>
        </p:spPr>
        <p:txBody>
          <a:bodyPr wrap="square" rtlCol="0">
            <a:spAutoFit/>
          </a:bodyPr>
          <a:lstStyle/>
          <a:p>
            <a:pPr algn="just"/>
            <a:r>
              <a:rPr lang="en-US" altLang="zh-CN" dirty="0">
                <a:solidFill>
                  <a:schemeClr val="tx1">
                    <a:lumMod val="85000"/>
                    <a:lumOff val="15000"/>
                  </a:schemeClr>
                </a:solidFill>
              </a:rPr>
              <a:t>Add your text here and write down your ideas here add your text here and write down your ideas here add your text  thank you </a:t>
            </a:r>
            <a:endParaRPr lang="zh-CN" altLang="en-US" dirty="0">
              <a:solidFill>
                <a:schemeClr val="tx1">
                  <a:lumMod val="85000"/>
                  <a:lumOff val="15000"/>
                </a:schemeClr>
              </a:solidFill>
            </a:endParaRPr>
          </a:p>
        </p:txBody>
      </p:sp>
      <p:sp>
        <p:nvSpPr>
          <p:cNvPr id="14" name="文本框 13"/>
          <p:cNvSpPr txBox="1"/>
          <p:nvPr/>
        </p:nvSpPr>
        <p:spPr>
          <a:xfrm>
            <a:off x="4921731" y="1003267"/>
            <a:ext cx="2348537" cy="1754326"/>
          </a:xfrm>
          <a:prstGeom prst="rect">
            <a:avLst/>
          </a:prstGeom>
          <a:noFill/>
        </p:spPr>
        <p:txBody>
          <a:bodyPr wrap="square" rtlCol="0">
            <a:spAutoFit/>
          </a:bodyPr>
          <a:lstStyle/>
          <a:p>
            <a:pPr algn="just"/>
            <a:r>
              <a:rPr lang="en-US" altLang="zh-CN">
                <a:solidFill>
                  <a:schemeClr val="tx1">
                    <a:lumMod val="85000"/>
                    <a:lumOff val="15000"/>
                  </a:schemeClr>
                </a:solidFill>
              </a:rPr>
              <a:t>Add your text here and write down your ideas here add your text here and write down your ideas here add your text  thank you </a:t>
            </a:r>
            <a:endParaRPr lang="zh-CN" altLang="en-US">
              <a:solidFill>
                <a:schemeClr val="tx1">
                  <a:lumMod val="85000"/>
                  <a:lumOff val="15000"/>
                </a:schemeClr>
              </a:solidFill>
            </a:endParaRPr>
          </a:p>
        </p:txBody>
      </p:sp>
      <p:sp>
        <p:nvSpPr>
          <p:cNvPr id="15" name="文本框 14"/>
          <p:cNvSpPr txBox="1"/>
          <p:nvPr/>
        </p:nvSpPr>
        <p:spPr>
          <a:xfrm>
            <a:off x="8834720" y="1003267"/>
            <a:ext cx="2348537" cy="1754326"/>
          </a:xfrm>
          <a:prstGeom prst="rect">
            <a:avLst/>
          </a:prstGeom>
          <a:noFill/>
        </p:spPr>
        <p:txBody>
          <a:bodyPr wrap="square" rtlCol="0">
            <a:spAutoFit/>
          </a:bodyPr>
          <a:lstStyle/>
          <a:p>
            <a:pPr algn="just"/>
            <a:r>
              <a:rPr lang="en-US" altLang="zh-CN">
                <a:solidFill>
                  <a:schemeClr val="tx1">
                    <a:lumMod val="85000"/>
                    <a:lumOff val="15000"/>
                  </a:schemeClr>
                </a:solidFill>
              </a:rPr>
              <a:t>Add your text here and write down your ideas here add your text here and write down your ideas here add your text  thank you </a:t>
            </a:r>
            <a:endParaRPr lang="zh-CN" altLang="en-US">
              <a:solidFill>
                <a:schemeClr val="tx1">
                  <a:lumMod val="85000"/>
                  <a:lumOff val="15000"/>
                </a:schemeClr>
              </a:solidFill>
            </a:endParaRPr>
          </a:p>
        </p:txBody>
      </p:sp>
      <p:sp>
        <p:nvSpPr>
          <p:cNvPr id="16" name="等腰三角形 15"/>
          <p:cNvSpPr/>
          <p:nvPr/>
        </p:nvSpPr>
        <p:spPr>
          <a:xfrm>
            <a:off x="5880017" y="6532424"/>
            <a:ext cx="464618" cy="183686"/>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879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grpSp>
        <p:nvGrpSpPr>
          <p:cNvPr id="15" name="组合 14"/>
          <p:cNvGrpSpPr/>
          <p:nvPr/>
        </p:nvGrpSpPr>
        <p:grpSpPr>
          <a:xfrm>
            <a:off x="927783" y="1192156"/>
            <a:ext cx="10664196" cy="4758268"/>
            <a:chOff x="559293" y="850962"/>
            <a:chExt cx="8024638" cy="3580521"/>
          </a:xfrm>
        </p:grpSpPr>
        <p:pic>
          <p:nvPicPr>
            <p:cNvPr id="3" name="Picture 5" descr="C:\Users\114\Desktop\shutterstock_684530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17298"/>
            <a:stretch/>
          </p:blipFill>
          <p:spPr bwMode="auto">
            <a:xfrm>
              <a:off x="3571875" y="2879448"/>
              <a:ext cx="2449710" cy="1534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114\Desktop\4d6ca0d54b7959d2710000b2\shutterstock_62170066.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867" t="15868" r="6390" b="36939"/>
            <a:stretch/>
          </p:blipFill>
          <p:spPr bwMode="auto">
            <a:xfrm>
              <a:off x="3571875" y="870012"/>
              <a:ext cx="5012054" cy="1959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114\Desktop\4e1a60504b7959bc0d000070\1.jpg"/>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Effect>
                        <a14:brightnessContrast bright="-2000" contrast="23000"/>
                      </a14:imgEffect>
                    </a14:imgLayer>
                  </a14:imgProps>
                </a:ext>
                <a:ext uri="{28A0092B-C50C-407E-A947-70E740481C1C}">
                  <a14:useLocalDpi xmlns:a14="http://schemas.microsoft.com/office/drawing/2010/main" val="0"/>
                </a:ext>
              </a:extLst>
            </a:blip>
            <a:srcRect t="6045"/>
            <a:stretch/>
          </p:blipFill>
          <p:spPr bwMode="auto">
            <a:xfrm>
              <a:off x="559294" y="850962"/>
              <a:ext cx="2956263" cy="358052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59293" y="3395663"/>
              <a:ext cx="2956264" cy="1034294"/>
            </a:xfrm>
            <a:prstGeom prst="rect">
              <a:avLst/>
            </a:prstGeom>
            <a:solidFill>
              <a:srgbClr val="F8C93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8"/>
            <p:cNvSpPr txBox="1"/>
            <p:nvPr/>
          </p:nvSpPr>
          <p:spPr>
            <a:xfrm>
              <a:off x="623886" y="3514906"/>
              <a:ext cx="2247900" cy="369332"/>
            </a:xfrm>
            <a:prstGeom prst="rect">
              <a:avLst/>
            </a:prstGeom>
            <a:noFill/>
          </p:spPr>
          <p:txBody>
            <a:bodyPr wrap="square" rtlCol="0">
              <a:spAutoFit/>
            </a:bodyPr>
            <a:lstStyle/>
            <a:p>
              <a:r>
                <a:rPr lang="en-US" altLang="zh-CN" b="1" dirty="0"/>
                <a:t>Super Project 01</a:t>
              </a:r>
              <a:endParaRPr lang="zh-CN" altLang="en-US" b="1" dirty="0"/>
            </a:p>
          </p:txBody>
        </p:sp>
        <p:sp>
          <p:nvSpPr>
            <p:cNvPr id="8" name="TextBox 9"/>
            <p:cNvSpPr txBox="1"/>
            <p:nvPr/>
          </p:nvSpPr>
          <p:spPr>
            <a:xfrm>
              <a:off x="621505" y="3788563"/>
              <a:ext cx="1824038" cy="276999"/>
            </a:xfrm>
            <a:prstGeom prst="rect">
              <a:avLst/>
            </a:prstGeom>
            <a:noFill/>
          </p:spPr>
          <p:txBody>
            <a:bodyPr wrap="square" rtlCol="0">
              <a:spAutoFit/>
            </a:bodyPr>
            <a:lstStyle/>
            <a:p>
              <a:r>
                <a:rPr lang="en-US" altLang="zh-CN" sz="1200" i="1" dirty="0" err="1"/>
                <a:t>Supercompany</a:t>
              </a:r>
              <a:endParaRPr lang="zh-CN" altLang="en-US" sz="1200" i="1" dirty="0"/>
            </a:p>
          </p:txBody>
        </p:sp>
        <p:cxnSp>
          <p:nvCxnSpPr>
            <p:cNvPr id="9" name="直接连接符 8"/>
            <p:cNvCxnSpPr/>
            <p:nvPr/>
          </p:nvCxnSpPr>
          <p:spPr>
            <a:xfrm>
              <a:off x="695924" y="4113846"/>
              <a:ext cx="2637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a:off x="626868" y="4125119"/>
              <a:ext cx="2434626" cy="246221"/>
            </a:xfrm>
            <a:prstGeom prst="rect">
              <a:avLst/>
            </a:prstGeom>
            <a:noFill/>
          </p:spPr>
          <p:txBody>
            <a:bodyPr wrap="square" rtlCol="0">
              <a:spAutoFit/>
            </a:bodyPr>
            <a:lstStyle/>
            <a:p>
              <a:r>
                <a:rPr lang="en-US" altLang="zh-CN" sz="1000" spc="10" dirty="0" err="1"/>
                <a:t>Nulla</a:t>
              </a:r>
              <a:r>
                <a:rPr lang="en-US" altLang="zh-CN" sz="1000" spc="10" dirty="0"/>
                <a:t> vitae </a:t>
              </a:r>
              <a:r>
                <a:rPr lang="en-US" altLang="zh-CN" sz="1000" spc="10" dirty="0" err="1"/>
                <a:t>elit</a:t>
              </a:r>
              <a:r>
                <a:rPr lang="en-US" altLang="zh-CN" sz="1000" spc="10" dirty="0"/>
                <a:t> </a:t>
              </a:r>
              <a:r>
                <a:rPr lang="en-US" altLang="zh-CN" sz="1000" spc="10" dirty="0" err="1"/>
                <a:t>libero</a:t>
              </a:r>
              <a:r>
                <a:rPr lang="en-US" altLang="zh-CN" sz="1000" spc="10" dirty="0"/>
                <a:t>, a </a:t>
              </a:r>
              <a:r>
                <a:rPr lang="en-US" altLang="zh-CN" sz="1000" spc="10" dirty="0" err="1"/>
                <a:t>pharetra</a:t>
              </a:r>
              <a:r>
                <a:rPr lang="en-US" altLang="zh-CN" sz="1000" spc="10" dirty="0"/>
                <a:t> </a:t>
              </a:r>
              <a:r>
                <a:rPr lang="en-US" altLang="zh-CN" sz="1000" spc="10" dirty="0" err="1"/>
                <a:t>augue</a:t>
              </a:r>
              <a:r>
                <a:rPr lang="en-US" altLang="zh-CN" sz="1000" spc="10" dirty="0"/>
                <a:t>.</a:t>
              </a:r>
              <a:endParaRPr lang="zh-CN" altLang="en-US" sz="1000" spc="10" dirty="0"/>
            </a:p>
          </p:txBody>
        </p:sp>
        <p:sp>
          <p:nvSpPr>
            <p:cNvPr id="11" name="矩形 10"/>
            <p:cNvSpPr/>
            <p:nvPr/>
          </p:nvSpPr>
          <p:spPr>
            <a:xfrm>
              <a:off x="6092825" y="870011"/>
              <a:ext cx="2491106" cy="1959846"/>
            </a:xfrm>
            <a:prstGeom prst="rect">
              <a:avLst/>
            </a:prstGeom>
            <a:solidFill>
              <a:srgbClr val="2E48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302375" y="1158670"/>
              <a:ext cx="204605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4"/>
            <p:cNvSpPr txBox="1"/>
            <p:nvPr/>
          </p:nvSpPr>
          <p:spPr>
            <a:xfrm>
              <a:off x="6230980" y="1207277"/>
              <a:ext cx="2211345" cy="1323439"/>
            </a:xfrm>
            <a:prstGeom prst="rect">
              <a:avLst/>
            </a:prstGeom>
            <a:noFill/>
          </p:spPr>
          <p:txBody>
            <a:bodyPr wrap="square" rtlCol="0">
              <a:spAutoFit/>
            </a:bodyPr>
            <a:lstStyle/>
            <a:p>
              <a:r>
                <a:rPr lang="en-US" altLang="zh-CN" sz="1000" kern="1600" spc="10" dirty="0" err="1">
                  <a:solidFill>
                    <a:schemeClr val="bg1"/>
                  </a:solidFill>
                </a:rPr>
                <a:t>Donec</a:t>
              </a:r>
              <a:r>
                <a:rPr lang="en-US" altLang="zh-CN" sz="1000" kern="1600" spc="10" dirty="0">
                  <a:solidFill>
                    <a:schemeClr val="bg1"/>
                  </a:solidFill>
                </a:rPr>
                <a:t> id </a:t>
              </a:r>
              <a:r>
                <a:rPr lang="en-US" altLang="zh-CN" sz="1000" kern="1600" spc="10" dirty="0" err="1">
                  <a:solidFill>
                    <a:schemeClr val="bg1"/>
                  </a:solidFill>
                </a:rPr>
                <a:t>elit</a:t>
              </a:r>
              <a:r>
                <a:rPr lang="en-US" altLang="zh-CN" sz="1000" kern="1600" spc="10" dirty="0">
                  <a:solidFill>
                    <a:schemeClr val="bg1"/>
                  </a:solidFill>
                </a:rPr>
                <a:t> non mi </a:t>
              </a:r>
              <a:r>
                <a:rPr lang="en-US" altLang="zh-CN" sz="1000" kern="1600" spc="10" dirty="0" err="1">
                  <a:solidFill>
                    <a:schemeClr val="bg1"/>
                  </a:solidFill>
                </a:rPr>
                <a:t>porta</a:t>
              </a:r>
              <a:r>
                <a:rPr lang="en-US" altLang="zh-CN" sz="1000" kern="1600" spc="10" dirty="0">
                  <a:solidFill>
                    <a:schemeClr val="bg1"/>
                  </a:solidFill>
                </a:rPr>
                <a:t> </a:t>
              </a:r>
              <a:r>
                <a:rPr lang="en-US" altLang="zh-CN" sz="1000" kern="1600" spc="10" dirty="0" err="1">
                  <a:solidFill>
                    <a:schemeClr val="bg1"/>
                  </a:solidFill>
                </a:rPr>
                <a:t>gravida</a:t>
              </a:r>
              <a:r>
                <a:rPr lang="en-US" altLang="zh-CN" sz="1000" kern="1600" spc="10" dirty="0">
                  <a:solidFill>
                    <a:schemeClr val="bg1"/>
                  </a:solidFill>
                </a:rPr>
                <a:t> at </a:t>
              </a:r>
              <a:r>
                <a:rPr lang="en-US" altLang="zh-CN" sz="1000" kern="1600" spc="10" dirty="0" err="1">
                  <a:solidFill>
                    <a:schemeClr val="bg1"/>
                  </a:solidFill>
                </a:rPr>
                <a:t>eget</a:t>
              </a:r>
              <a:r>
                <a:rPr lang="en-US" altLang="zh-CN" sz="1000" kern="1600" spc="10" dirty="0">
                  <a:solidFill>
                    <a:schemeClr val="bg1"/>
                  </a:solidFill>
                </a:rPr>
                <a:t> </a:t>
              </a:r>
              <a:r>
                <a:rPr lang="en-US" altLang="zh-CN" sz="1000" spc="10" dirty="0" err="1">
                  <a:solidFill>
                    <a:schemeClr val="bg1"/>
                  </a:solidFill>
                </a:rPr>
                <a:t>metus</a:t>
              </a:r>
              <a:r>
                <a:rPr lang="en-US" altLang="zh-CN" sz="1000" spc="10" dirty="0">
                  <a:solidFill>
                    <a:schemeClr val="bg1"/>
                  </a:solidFill>
                </a:rPr>
                <a:t>. </a:t>
              </a:r>
              <a:r>
                <a:rPr lang="en-US" altLang="zh-CN" sz="1000" spc="10" dirty="0" err="1">
                  <a:solidFill>
                    <a:schemeClr val="bg1"/>
                  </a:solidFill>
                </a:rPr>
                <a:t>Fusce</a:t>
              </a:r>
              <a:r>
                <a:rPr lang="en-US" altLang="zh-CN" sz="1000" spc="10" dirty="0">
                  <a:solidFill>
                    <a:schemeClr val="bg1"/>
                  </a:solidFill>
                </a:rPr>
                <a:t> </a:t>
              </a:r>
              <a:r>
                <a:rPr lang="en-US" altLang="zh-CN" sz="1000" spc="10" dirty="0" err="1">
                  <a:solidFill>
                    <a:schemeClr val="bg1"/>
                  </a:solidFill>
                </a:rPr>
                <a:t>dapibus</a:t>
              </a:r>
              <a:r>
                <a:rPr lang="en-US" altLang="zh-CN" sz="1000" spc="10" dirty="0">
                  <a:solidFill>
                    <a:schemeClr val="bg1"/>
                  </a:solidFill>
                </a:rPr>
                <a:t>, </a:t>
              </a:r>
              <a:r>
                <a:rPr lang="en-US" altLang="zh-CN" sz="1000" spc="10" dirty="0" err="1">
                  <a:solidFill>
                    <a:schemeClr val="bg1"/>
                  </a:solidFill>
                </a:rPr>
                <a:t>tellus</a:t>
              </a:r>
              <a:r>
                <a:rPr lang="en-US" altLang="zh-CN" sz="1000" spc="10" dirty="0">
                  <a:solidFill>
                    <a:schemeClr val="bg1"/>
                  </a:solidFill>
                </a:rPr>
                <a:t> ac </a:t>
              </a:r>
              <a:r>
                <a:rPr lang="en-US" altLang="zh-CN" sz="1000" spc="10" dirty="0" err="1">
                  <a:solidFill>
                    <a:schemeClr val="bg1"/>
                  </a:solidFill>
                </a:rPr>
                <a:t>cursus</a:t>
              </a:r>
              <a:r>
                <a:rPr lang="en-US" altLang="zh-CN" sz="1000" spc="10" dirty="0">
                  <a:solidFill>
                    <a:schemeClr val="bg1"/>
                  </a:solidFill>
                </a:rPr>
                <a:t>. </a:t>
              </a:r>
              <a:r>
                <a:rPr lang="en-US" altLang="zh-CN" sz="1000" kern="1600" spc="10" dirty="0" err="1">
                  <a:solidFill>
                    <a:schemeClr val="bg1"/>
                  </a:solidFill>
                </a:rPr>
                <a:t>Donec</a:t>
              </a:r>
              <a:r>
                <a:rPr lang="en-US" altLang="zh-CN" sz="1000" kern="1600" spc="10" dirty="0">
                  <a:solidFill>
                    <a:schemeClr val="bg1"/>
                  </a:solidFill>
                </a:rPr>
                <a:t> id </a:t>
              </a:r>
              <a:r>
                <a:rPr lang="en-US" altLang="zh-CN" sz="1000" kern="1600" spc="10" dirty="0" err="1">
                  <a:solidFill>
                    <a:schemeClr val="bg1"/>
                  </a:solidFill>
                </a:rPr>
                <a:t>elit</a:t>
              </a:r>
              <a:r>
                <a:rPr lang="en-US" altLang="zh-CN" sz="1000" kern="1600" spc="10" dirty="0">
                  <a:solidFill>
                    <a:schemeClr val="bg1"/>
                  </a:solidFill>
                </a:rPr>
                <a:t> non mi </a:t>
              </a:r>
              <a:r>
                <a:rPr lang="en-US" altLang="zh-CN" sz="1000" kern="1600" spc="10" dirty="0" err="1">
                  <a:solidFill>
                    <a:schemeClr val="bg1"/>
                  </a:solidFill>
                </a:rPr>
                <a:t>porta</a:t>
              </a:r>
              <a:r>
                <a:rPr lang="en-US" altLang="zh-CN" sz="1000" kern="1600" spc="10" dirty="0">
                  <a:solidFill>
                    <a:schemeClr val="bg1"/>
                  </a:solidFill>
                </a:rPr>
                <a:t> </a:t>
              </a:r>
              <a:r>
                <a:rPr lang="en-US" altLang="zh-CN" sz="1000" kern="1600" spc="10" dirty="0" err="1">
                  <a:solidFill>
                    <a:schemeClr val="bg1"/>
                  </a:solidFill>
                </a:rPr>
                <a:t>gravida</a:t>
              </a:r>
              <a:r>
                <a:rPr lang="en-US" altLang="zh-CN" sz="1000" kern="1600" spc="10" dirty="0">
                  <a:solidFill>
                    <a:schemeClr val="bg1"/>
                  </a:solidFill>
                </a:rPr>
                <a:t> at </a:t>
              </a:r>
              <a:r>
                <a:rPr lang="en-US" altLang="zh-CN" sz="1000" kern="1600" spc="10" dirty="0" err="1">
                  <a:solidFill>
                    <a:schemeClr val="bg1"/>
                  </a:solidFill>
                </a:rPr>
                <a:t>eget</a:t>
              </a:r>
              <a:r>
                <a:rPr lang="en-US" altLang="zh-CN" sz="1000" kern="1600" spc="10" dirty="0">
                  <a:solidFill>
                    <a:schemeClr val="bg1"/>
                  </a:solidFill>
                </a:rPr>
                <a:t> </a:t>
              </a:r>
              <a:r>
                <a:rPr lang="en-US" altLang="zh-CN" sz="1000" spc="10" dirty="0" err="1">
                  <a:solidFill>
                    <a:schemeClr val="bg1"/>
                  </a:solidFill>
                </a:rPr>
                <a:t>metus</a:t>
              </a:r>
              <a:r>
                <a:rPr lang="en-US" altLang="zh-CN" sz="1000" spc="10" dirty="0">
                  <a:solidFill>
                    <a:schemeClr val="bg1"/>
                  </a:solidFill>
                </a:rPr>
                <a:t>. </a:t>
              </a:r>
              <a:r>
                <a:rPr lang="en-US" altLang="zh-CN" sz="1000" spc="10" dirty="0" err="1">
                  <a:solidFill>
                    <a:schemeClr val="bg1"/>
                  </a:solidFill>
                </a:rPr>
                <a:t>Fusce</a:t>
              </a:r>
              <a:r>
                <a:rPr lang="en-US" altLang="zh-CN" sz="1000" spc="10" dirty="0">
                  <a:solidFill>
                    <a:schemeClr val="bg1"/>
                  </a:solidFill>
                </a:rPr>
                <a:t> </a:t>
              </a:r>
              <a:r>
                <a:rPr lang="en-US" altLang="zh-CN" sz="1000" spc="10" dirty="0" err="1">
                  <a:solidFill>
                    <a:schemeClr val="bg1"/>
                  </a:solidFill>
                </a:rPr>
                <a:t>dapibus</a:t>
              </a:r>
              <a:r>
                <a:rPr lang="en-US" altLang="zh-CN" sz="1000" spc="10" dirty="0">
                  <a:solidFill>
                    <a:schemeClr val="bg1"/>
                  </a:solidFill>
                </a:rPr>
                <a:t>, </a:t>
              </a:r>
              <a:r>
                <a:rPr lang="en-US" altLang="zh-CN" sz="1000" spc="10" dirty="0" err="1">
                  <a:solidFill>
                    <a:schemeClr val="bg1"/>
                  </a:solidFill>
                </a:rPr>
                <a:t>tellus</a:t>
              </a:r>
              <a:r>
                <a:rPr lang="en-US" altLang="zh-CN" sz="1000" spc="10" dirty="0">
                  <a:solidFill>
                    <a:schemeClr val="bg1"/>
                  </a:solidFill>
                </a:rPr>
                <a:t> ac </a:t>
              </a:r>
              <a:r>
                <a:rPr lang="en-US" altLang="zh-CN" sz="1000" spc="10" dirty="0" err="1">
                  <a:solidFill>
                    <a:schemeClr val="bg1"/>
                  </a:solidFill>
                </a:rPr>
                <a:t>cursus</a:t>
              </a:r>
              <a:r>
                <a:rPr lang="en-US" altLang="zh-CN" sz="1000" spc="10" dirty="0">
                  <a:solidFill>
                    <a:schemeClr val="bg1"/>
                  </a:solidFill>
                </a:rPr>
                <a:t>.</a:t>
              </a:r>
              <a:r>
                <a:rPr lang="en-US" altLang="zh-CN" sz="1000" kern="1600" spc="10" dirty="0">
                  <a:solidFill>
                    <a:schemeClr val="bg1"/>
                  </a:solidFill>
                </a:rPr>
                <a:t> </a:t>
              </a:r>
              <a:r>
                <a:rPr lang="en-US" altLang="zh-CN" sz="1000" kern="1600" spc="10" dirty="0" err="1">
                  <a:solidFill>
                    <a:schemeClr val="bg1"/>
                  </a:solidFill>
                </a:rPr>
                <a:t>Donec</a:t>
              </a:r>
              <a:r>
                <a:rPr lang="en-US" altLang="zh-CN" sz="1000" kern="1600" spc="10" dirty="0">
                  <a:solidFill>
                    <a:schemeClr val="bg1"/>
                  </a:solidFill>
                </a:rPr>
                <a:t> id </a:t>
              </a:r>
              <a:r>
                <a:rPr lang="en-US" altLang="zh-CN" sz="1000" kern="1600" spc="10" dirty="0" err="1">
                  <a:solidFill>
                    <a:schemeClr val="bg1"/>
                  </a:solidFill>
                </a:rPr>
                <a:t>elit</a:t>
              </a:r>
              <a:r>
                <a:rPr lang="en-US" altLang="zh-CN" sz="1000" kern="1600" spc="10" dirty="0">
                  <a:solidFill>
                    <a:schemeClr val="bg1"/>
                  </a:solidFill>
                </a:rPr>
                <a:t> non mi </a:t>
              </a:r>
              <a:r>
                <a:rPr lang="en-US" altLang="zh-CN" sz="1000" kern="1600" spc="10" dirty="0" err="1">
                  <a:solidFill>
                    <a:schemeClr val="bg1"/>
                  </a:solidFill>
                </a:rPr>
                <a:t>porta</a:t>
              </a:r>
              <a:r>
                <a:rPr lang="en-US" altLang="zh-CN" sz="1000" kern="1600" spc="10" dirty="0">
                  <a:solidFill>
                    <a:schemeClr val="bg1"/>
                  </a:solidFill>
                </a:rPr>
                <a:t> </a:t>
              </a:r>
              <a:r>
                <a:rPr lang="en-US" altLang="zh-CN" sz="1000" kern="1600" spc="10" dirty="0" err="1">
                  <a:solidFill>
                    <a:schemeClr val="bg1"/>
                  </a:solidFill>
                </a:rPr>
                <a:t>gravida</a:t>
              </a:r>
              <a:r>
                <a:rPr lang="en-US" altLang="zh-CN" sz="1000" kern="1600" spc="10" dirty="0">
                  <a:solidFill>
                    <a:schemeClr val="bg1"/>
                  </a:solidFill>
                </a:rPr>
                <a:t> at </a:t>
              </a:r>
              <a:r>
                <a:rPr lang="en-US" altLang="zh-CN" sz="1000" kern="1600" spc="10" dirty="0" err="1">
                  <a:solidFill>
                    <a:schemeClr val="bg1"/>
                  </a:solidFill>
                </a:rPr>
                <a:t>eget</a:t>
              </a:r>
              <a:r>
                <a:rPr lang="en-US" altLang="zh-CN" sz="1000" kern="1600" spc="10" dirty="0">
                  <a:solidFill>
                    <a:schemeClr val="bg1"/>
                  </a:solidFill>
                </a:rPr>
                <a:t> </a:t>
              </a:r>
              <a:r>
                <a:rPr lang="en-US" altLang="zh-CN" sz="1000" spc="10" dirty="0" err="1">
                  <a:solidFill>
                    <a:schemeClr val="bg1"/>
                  </a:solidFill>
                </a:rPr>
                <a:t>metus</a:t>
              </a:r>
              <a:r>
                <a:rPr lang="en-US" altLang="zh-CN" sz="1000" spc="10" dirty="0">
                  <a:solidFill>
                    <a:schemeClr val="bg1"/>
                  </a:solidFill>
                </a:rPr>
                <a:t>. </a:t>
              </a:r>
              <a:r>
                <a:rPr lang="en-US" altLang="zh-CN" sz="1000" spc="10" dirty="0" err="1">
                  <a:solidFill>
                    <a:schemeClr val="bg1"/>
                  </a:solidFill>
                </a:rPr>
                <a:t>Fusce</a:t>
              </a:r>
              <a:r>
                <a:rPr lang="en-US" altLang="zh-CN" sz="1000" spc="10" dirty="0">
                  <a:solidFill>
                    <a:schemeClr val="bg1"/>
                  </a:solidFill>
                </a:rPr>
                <a:t> </a:t>
              </a:r>
              <a:r>
                <a:rPr lang="en-US" altLang="zh-CN" sz="1000" spc="10" dirty="0" err="1">
                  <a:solidFill>
                    <a:schemeClr val="bg1"/>
                  </a:solidFill>
                </a:rPr>
                <a:t>dapibus</a:t>
              </a:r>
              <a:r>
                <a:rPr lang="en-US" altLang="zh-CN" sz="1000" spc="10" dirty="0">
                  <a:solidFill>
                    <a:schemeClr val="bg1"/>
                  </a:solidFill>
                </a:rPr>
                <a:t>, </a:t>
              </a:r>
              <a:r>
                <a:rPr lang="en-US" altLang="zh-CN" sz="1000" spc="10" dirty="0" err="1">
                  <a:solidFill>
                    <a:schemeClr val="bg1"/>
                  </a:solidFill>
                </a:rPr>
                <a:t>tellus</a:t>
              </a:r>
              <a:r>
                <a:rPr lang="en-US" altLang="zh-CN" sz="1000" spc="10" dirty="0">
                  <a:solidFill>
                    <a:schemeClr val="bg1"/>
                  </a:solidFill>
                </a:rPr>
                <a:t> ac </a:t>
              </a:r>
              <a:r>
                <a:rPr lang="en-US" altLang="zh-CN" sz="1000" spc="10" dirty="0" err="1">
                  <a:solidFill>
                    <a:schemeClr val="bg1"/>
                  </a:solidFill>
                </a:rPr>
                <a:t>cursus</a:t>
              </a:r>
              <a:endParaRPr lang="zh-CN" altLang="en-US" sz="1000" spc="10" dirty="0">
                <a:solidFill>
                  <a:schemeClr val="bg1"/>
                </a:solidFill>
              </a:endParaRPr>
            </a:p>
          </p:txBody>
        </p:sp>
        <p:pic>
          <p:nvPicPr>
            <p:cNvPr id="14" name="Picture 2" descr="C:\Users\114\Desktop\4d6ca0d54b7959d2710000b2\shutterstock_62646988.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47059" r="1" b="75635"/>
            <a:stretch/>
          </p:blipFill>
          <p:spPr bwMode="auto">
            <a:xfrm>
              <a:off x="6092825" y="2879448"/>
              <a:ext cx="2491104" cy="15343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022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grpSp>
        <p:nvGrpSpPr>
          <p:cNvPr id="61" name="组合 60"/>
          <p:cNvGrpSpPr/>
          <p:nvPr/>
        </p:nvGrpSpPr>
        <p:grpSpPr>
          <a:xfrm>
            <a:off x="1169870" y="1501997"/>
            <a:ext cx="1909505" cy="2368526"/>
            <a:chOff x="1155355" y="1242164"/>
            <a:chExt cx="1909505" cy="2368526"/>
          </a:xfrm>
        </p:grpSpPr>
        <p:grpSp>
          <p:nvGrpSpPr>
            <p:cNvPr id="62" name="组合 61"/>
            <p:cNvGrpSpPr/>
            <p:nvPr/>
          </p:nvGrpSpPr>
          <p:grpSpPr>
            <a:xfrm>
              <a:off x="1155355" y="1242164"/>
              <a:ext cx="1909505" cy="2368526"/>
              <a:chOff x="1110504" y="1492274"/>
              <a:chExt cx="1909505" cy="2368526"/>
            </a:xfrm>
          </p:grpSpPr>
          <p:grpSp>
            <p:nvGrpSpPr>
              <p:cNvPr id="65" name="组合 64"/>
              <p:cNvGrpSpPr/>
              <p:nvPr/>
            </p:nvGrpSpPr>
            <p:grpSpPr>
              <a:xfrm rot="10985882">
                <a:off x="2272100" y="1492274"/>
                <a:ext cx="747909" cy="1173537"/>
                <a:chOff x="1335314" y="4786756"/>
                <a:chExt cx="1122806" cy="1761783"/>
              </a:xfrm>
            </p:grpSpPr>
            <p:grpSp>
              <p:nvGrpSpPr>
                <p:cNvPr id="67" name="组合 66"/>
                <p:cNvGrpSpPr/>
                <p:nvPr/>
              </p:nvGrpSpPr>
              <p:grpSpPr>
                <a:xfrm rot="21435440">
                  <a:off x="1441603" y="4786756"/>
                  <a:ext cx="1016517" cy="1761783"/>
                  <a:chOff x="4376258" y="4808160"/>
                  <a:chExt cx="1016517" cy="1761783"/>
                </a:xfrm>
              </p:grpSpPr>
              <p:sp>
                <p:nvSpPr>
                  <p:cNvPr id="69" name="任意多边形 68"/>
                  <p:cNvSpPr/>
                  <p:nvPr/>
                </p:nvSpPr>
                <p:spPr>
                  <a:xfrm rot="18857641">
                    <a:off x="3748178" y="5511022"/>
                    <a:ext cx="1687001" cy="430842"/>
                  </a:xfrm>
                  <a:custGeom>
                    <a:avLst/>
                    <a:gdLst>
                      <a:gd name="connsiteX0" fmla="*/ 1540473 w 1550160"/>
                      <a:gd name="connsiteY0" fmla="*/ 0 h 430842"/>
                      <a:gd name="connsiteX1" fmla="*/ 1550160 w 1550160"/>
                      <a:gd name="connsiteY1" fmla="*/ 430842 h 430842"/>
                      <a:gd name="connsiteX2" fmla="*/ 208312 w 1550160"/>
                      <a:gd name="connsiteY2" fmla="*/ 430842 h 430842"/>
                      <a:gd name="connsiteX3" fmla="*/ 0 w 1550160"/>
                      <a:gd name="connsiteY3" fmla="*/ 222530 h 430842"/>
                      <a:gd name="connsiteX4" fmla="*/ 0 w 1550160"/>
                      <a:gd name="connsiteY4" fmla="*/ 208312 h 430842"/>
                      <a:gd name="connsiteX5" fmla="*/ 208312 w 1550160"/>
                      <a:gd name="connsiteY5" fmla="*/ 0 h 43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0160" h="430842">
                        <a:moveTo>
                          <a:pt x="1540473" y="0"/>
                        </a:moveTo>
                        <a:lnTo>
                          <a:pt x="1550160" y="430842"/>
                        </a:lnTo>
                        <a:lnTo>
                          <a:pt x="208312" y="430842"/>
                        </a:lnTo>
                        <a:cubicBezTo>
                          <a:pt x="93264" y="430842"/>
                          <a:pt x="0" y="337578"/>
                          <a:pt x="0" y="222530"/>
                        </a:cubicBezTo>
                        <a:lnTo>
                          <a:pt x="0" y="208312"/>
                        </a:lnTo>
                        <a:cubicBezTo>
                          <a:pt x="0" y="93264"/>
                          <a:pt x="93264" y="0"/>
                          <a:pt x="208312" y="0"/>
                        </a:cubicBezTo>
                        <a:close/>
                      </a:path>
                    </a:pathLst>
                  </a:custGeom>
                  <a:solidFill>
                    <a:srgbClr val="09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rot="2615405">
                    <a:off x="5160547" y="4808160"/>
                    <a:ext cx="232228" cy="434872"/>
                  </a:xfrm>
                  <a:prstGeom prst="rect">
                    <a:avLst/>
                  </a:prstGeom>
                  <a:solidFill>
                    <a:srgbClr val="09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8" name="直接连接符 67"/>
                <p:cNvCxnSpPr/>
                <p:nvPr/>
              </p:nvCxnSpPr>
              <p:spPr>
                <a:xfrm flipH="1">
                  <a:off x="1335314" y="5370285"/>
                  <a:ext cx="725714" cy="78377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66" name="同心圆 65"/>
              <p:cNvSpPr/>
              <p:nvPr/>
            </p:nvSpPr>
            <p:spPr>
              <a:xfrm>
                <a:off x="1110504" y="2397820"/>
                <a:ext cx="1462980" cy="1462980"/>
              </a:xfrm>
              <a:prstGeom prst="donut">
                <a:avLst>
                  <a:gd name="adj" fmla="val 7715"/>
                </a:avLst>
              </a:prstGeom>
              <a:solidFill>
                <a:srgbClr val="09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3" name="文本框 62"/>
            <p:cNvSpPr txBox="1"/>
            <p:nvPr/>
          </p:nvSpPr>
          <p:spPr>
            <a:xfrm>
              <a:off x="1525033" y="2303887"/>
              <a:ext cx="726481" cy="646331"/>
            </a:xfrm>
            <a:prstGeom prst="rect">
              <a:avLst/>
            </a:prstGeom>
            <a:noFill/>
          </p:spPr>
          <p:txBody>
            <a:bodyPr wrap="none" rtlCol="0">
              <a:spAutoFit/>
            </a:bodyPr>
            <a:lstStyle/>
            <a:p>
              <a:r>
                <a:rPr lang="en-US" altLang="zh-CN" sz="3600" dirty="0">
                  <a:solidFill>
                    <a:srgbClr val="106291"/>
                  </a:solidFill>
                  <a:latin typeface="微软雅黑" panose="020B0503020204020204" pitchFamily="34" charset="-122"/>
                  <a:ea typeface="微软雅黑" panose="020B0503020204020204" pitchFamily="34" charset="-122"/>
                </a:rPr>
                <a:t>20</a:t>
              </a:r>
              <a:endParaRPr lang="zh-CN" altLang="en-US" sz="3600" dirty="0">
                <a:solidFill>
                  <a:srgbClr val="10629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268436" y="2911624"/>
              <a:ext cx="1283044" cy="307777"/>
            </a:xfrm>
            <a:prstGeom prst="rect">
              <a:avLst/>
            </a:prstGeom>
            <a:noFill/>
          </p:spPr>
          <p:txBody>
            <a:bodyPr wrap="none" rtlCol="0">
              <a:spAutoFit/>
            </a:bodyPr>
            <a:lstStyle/>
            <a:p>
              <a:r>
                <a:rPr lang="en-US" altLang="zh-CN" sz="1400" dirty="0">
                  <a:solidFill>
                    <a:srgbClr val="106291"/>
                  </a:solidFill>
                  <a:latin typeface="微软雅黑" panose="020B0503020204020204" pitchFamily="34" charset="-122"/>
                  <a:ea typeface="微软雅黑" panose="020B0503020204020204" pitchFamily="34" charset="-122"/>
                </a:rPr>
                <a:t>SOMETHING</a:t>
              </a:r>
              <a:endParaRPr lang="zh-CN" altLang="en-US" sz="1400" dirty="0">
                <a:solidFill>
                  <a:srgbClr val="10629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175924" y="861560"/>
            <a:ext cx="2541794" cy="3008963"/>
            <a:chOff x="3743675" y="972847"/>
            <a:chExt cx="2541794" cy="3008963"/>
          </a:xfrm>
        </p:grpSpPr>
        <p:grpSp>
          <p:nvGrpSpPr>
            <p:cNvPr id="72" name="组合 71"/>
            <p:cNvGrpSpPr/>
            <p:nvPr/>
          </p:nvGrpSpPr>
          <p:grpSpPr>
            <a:xfrm>
              <a:off x="3743675" y="972847"/>
              <a:ext cx="2541794" cy="3008963"/>
              <a:chOff x="3743675" y="972847"/>
              <a:chExt cx="2541794" cy="3008963"/>
            </a:xfrm>
          </p:grpSpPr>
          <p:grpSp>
            <p:nvGrpSpPr>
              <p:cNvPr id="75" name="组合 74"/>
              <p:cNvGrpSpPr/>
              <p:nvPr/>
            </p:nvGrpSpPr>
            <p:grpSpPr>
              <a:xfrm rot="11163297">
                <a:off x="5364849" y="972847"/>
                <a:ext cx="920620" cy="1444536"/>
                <a:chOff x="1335314" y="4786756"/>
                <a:chExt cx="1122806" cy="1761783"/>
              </a:xfrm>
            </p:grpSpPr>
            <p:grpSp>
              <p:nvGrpSpPr>
                <p:cNvPr id="77" name="组合 76"/>
                <p:cNvGrpSpPr/>
                <p:nvPr/>
              </p:nvGrpSpPr>
              <p:grpSpPr>
                <a:xfrm rot="21435440">
                  <a:off x="1441601" y="4786756"/>
                  <a:ext cx="1016519" cy="1761783"/>
                  <a:chOff x="4376256" y="4808160"/>
                  <a:chExt cx="1016519" cy="1761783"/>
                </a:xfrm>
              </p:grpSpPr>
              <p:sp>
                <p:nvSpPr>
                  <p:cNvPr id="79" name="任意多边形 78"/>
                  <p:cNvSpPr/>
                  <p:nvPr/>
                </p:nvSpPr>
                <p:spPr>
                  <a:xfrm rot="18857641">
                    <a:off x="3748177" y="5511021"/>
                    <a:ext cx="1687001" cy="430843"/>
                  </a:xfrm>
                  <a:custGeom>
                    <a:avLst/>
                    <a:gdLst>
                      <a:gd name="connsiteX0" fmla="*/ 1540473 w 1550160"/>
                      <a:gd name="connsiteY0" fmla="*/ 0 h 430842"/>
                      <a:gd name="connsiteX1" fmla="*/ 1550160 w 1550160"/>
                      <a:gd name="connsiteY1" fmla="*/ 430842 h 430842"/>
                      <a:gd name="connsiteX2" fmla="*/ 208312 w 1550160"/>
                      <a:gd name="connsiteY2" fmla="*/ 430842 h 430842"/>
                      <a:gd name="connsiteX3" fmla="*/ 0 w 1550160"/>
                      <a:gd name="connsiteY3" fmla="*/ 222530 h 430842"/>
                      <a:gd name="connsiteX4" fmla="*/ 0 w 1550160"/>
                      <a:gd name="connsiteY4" fmla="*/ 208312 h 430842"/>
                      <a:gd name="connsiteX5" fmla="*/ 208312 w 1550160"/>
                      <a:gd name="connsiteY5" fmla="*/ 0 h 43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0160" h="430842">
                        <a:moveTo>
                          <a:pt x="1540473" y="0"/>
                        </a:moveTo>
                        <a:lnTo>
                          <a:pt x="1550160" y="430842"/>
                        </a:lnTo>
                        <a:lnTo>
                          <a:pt x="208312" y="430842"/>
                        </a:lnTo>
                        <a:cubicBezTo>
                          <a:pt x="93264" y="430842"/>
                          <a:pt x="0" y="337578"/>
                          <a:pt x="0" y="222530"/>
                        </a:cubicBezTo>
                        <a:lnTo>
                          <a:pt x="0" y="208312"/>
                        </a:lnTo>
                        <a:cubicBezTo>
                          <a:pt x="0" y="93264"/>
                          <a:pt x="93264" y="0"/>
                          <a:pt x="208312" y="0"/>
                        </a:cubicBezTo>
                        <a:close/>
                      </a:path>
                    </a:pathLst>
                  </a:custGeom>
                  <a:solidFill>
                    <a:srgbClr val="09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rot="2615405">
                    <a:off x="5160547" y="4808160"/>
                    <a:ext cx="232228" cy="434872"/>
                  </a:xfrm>
                  <a:prstGeom prst="rect">
                    <a:avLst/>
                  </a:prstGeom>
                  <a:solidFill>
                    <a:srgbClr val="09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8" name="直接连接符 77"/>
                <p:cNvCxnSpPr/>
                <p:nvPr/>
              </p:nvCxnSpPr>
              <p:spPr>
                <a:xfrm flipH="1">
                  <a:off x="1335314" y="5370285"/>
                  <a:ext cx="725714" cy="78377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76" name="同心圆 75"/>
              <p:cNvSpPr/>
              <p:nvPr/>
            </p:nvSpPr>
            <p:spPr>
              <a:xfrm>
                <a:off x="3743675" y="2046514"/>
                <a:ext cx="1935296" cy="1935296"/>
              </a:xfrm>
              <a:prstGeom prst="donut">
                <a:avLst>
                  <a:gd name="adj" fmla="val 7715"/>
                </a:avLst>
              </a:prstGeom>
              <a:solidFill>
                <a:srgbClr val="09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3" name="文本框 72"/>
            <p:cNvSpPr txBox="1"/>
            <p:nvPr/>
          </p:nvSpPr>
          <p:spPr>
            <a:xfrm>
              <a:off x="4339003" y="2367831"/>
              <a:ext cx="845103" cy="769441"/>
            </a:xfrm>
            <a:prstGeom prst="rect">
              <a:avLst/>
            </a:prstGeom>
            <a:noFill/>
          </p:spPr>
          <p:txBody>
            <a:bodyPr wrap="none" rtlCol="0">
              <a:spAutoFit/>
            </a:bodyPr>
            <a:lstStyle/>
            <a:p>
              <a:r>
                <a:rPr lang="en-US" altLang="zh-CN" sz="4400" dirty="0">
                  <a:solidFill>
                    <a:srgbClr val="106291"/>
                  </a:solidFill>
                  <a:latin typeface="微软雅黑" panose="020B0503020204020204" pitchFamily="34" charset="-122"/>
                  <a:ea typeface="微软雅黑" panose="020B0503020204020204" pitchFamily="34" charset="-122"/>
                </a:rPr>
                <a:t>30</a:t>
              </a:r>
              <a:endParaRPr lang="zh-CN" altLang="en-US" sz="4400" dirty="0">
                <a:solidFill>
                  <a:srgbClr val="10629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3957348" y="3112735"/>
              <a:ext cx="1438599" cy="338554"/>
            </a:xfrm>
            <a:prstGeom prst="rect">
              <a:avLst/>
            </a:prstGeom>
            <a:noFill/>
          </p:spPr>
          <p:txBody>
            <a:bodyPr wrap="none" rtlCol="0">
              <a:spAutoFit/>
            </a:bodyPr>
            <a:lstStyle/>
            <a:p>
              <a:r>
                <a:rPr lang="en-US" altLang="zh-CN" sz="1600" dirty="0">
                  <a:solidFill>
                    <a:srgbClr val="106291"/>
                  </a:solidFill>
                  <a:latin typeface="微软雅黑" panose="020B0503020204020204" pitchFamily="34" charset="-122"/>
                  <a:ea typeface="微软雅黑" panose="020B0503020204020204" pitchFamily="34" charset="-122"/>
                </a:rPr>
                <a:t>SOMETHING</a:t>
              </a:r>
              <a:endParaRPr lang="zh-CN" altLang="en-US" sz="1600" dirty="0">
                <a:solidFill>
                  <a:srgbClr val="10629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8017468" y="312380"/>
            <a:ext cx="3255021" cy="3558143"/>
            <a:chOff x="6928897" y="501066"/>
            <a:chExt cx="3255021" cy="3558143"/>
          </a:xfrm>
        </p:grpSpPr>
        <p:sp>
          <p:nvSpPr>
            <p:cNvPr id="82" name="文本框 81"/>
            <p:cNvSpPr txBox="1"/>
            <p:nvPr/>
          </p:nvSpPr>
          <p:spPr>
            <a:xfrm>
              <a:off x="7613050" y="2141913"/>
              <a:ext cx="995785" cy="923330"/>
            </a:xfrm>
            <a:prstGeom prst="rect">
              <a:avLst/>
            </a:prstGeom>
            <a:noFill/>
          </p:spPr>
          <p:txBody>
            <a:bodyPr wrap="none" rtlCol="0">
              <a:spAutoFit/>
            </a:bodyPr>
            <a:lstStyle/>
            <a:p>
              <a:r>
                <a:rPr lang="en-US" altLang="zh-CN" sz="5400" dirty="0">
                  <a:solidFill>
                    <a:srgbClr val="FF8900"/>
                  </a:solidFill>
                  <a:latin typeface="微软雅黑" panose="020B0503020204020204" pitchFamily="34" charset="-122"/>
                  <a:ea typeface="微软雅黑" panose="020B0503020204020204" pitchFamily="34" charset="-122"/>
                </a:rPr>
                <a:t>60</a:t>
              </a:r>
              <a:endParaRPr lang="zh-CN" altLang="en-US" sz="5400" dirty="0">
                <a:solidFill>
                  <a:srgbClr val="FF8900"/>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7321841" y="3071406"/>
              <a:ext cx="1595758" cy="369332"/>
            </a:xfrm>
            <a:prstGeom prst="rect">
              <a:avLst/>
            </a:prstGeom>
            <a:noFill/>
          </p:spPr>
          <p:txBody>
            <a:bodyPr wrap="none" rtlCol="0">
              <a:spAutoFit/>
            </a:bodyPr>
            <a:lstStyle/>
            <a:p>
              <a:r>
                <a:rPr lang="en-US" altLang="zh-CN" dirty="0">
                  <a:solidFill>
                    <a:srgbClr val="FF8900"/>
                  </a:solidFill>
                  <a:latin typeface="微软雅黑" panose="020B0503020204020204" pitchFamily="34" charset="-122"/>
                  <a:ea typeface="微软雅黑" panose="020B0503020204020204" pitchFamily="34" charset="-122"/>
                </a:rPr>
                <a:t>SOMETHING</a:t>
              </a:r>
              <a:endParaRPr lang="zh-CN" altLang="en-US" dirty="0">
                <a:solidFill>
                  <a:srgbClr val="FF8900"/>
                </a:solidFill>
                <a:latin typeface="微软雅黑" panose="020B0503020204020204" pitchFamily="34" charset="-122"/>
                <a:ea typeface="微软雅黑" panose="020B0503020204020204" pitchFamily="34" charset="-122"/>
              </a:endParaRPr>
            </a:p>
          </p:txBody>
        </p:sp>
        <p:grpSp>
          <p:nvGrpSpPr>
            <p:cNvPr id="84" name="组合 83"/>
            <p:cNvGrpSpPr/>
            <p:nvPr/>
          </p:nvGrpSpPr>
          <p:grpSpPr>
            <a:xfrm>
              <a:off x="6928897" y="501066"/>
              <a:ext cx="3255021" cy="3558143"/>
              <a:chOff x="6928897" y="501066"/>
              <a:chExt cx="3255021" cy="3558143"/>
            </a:xfrm>
          </p:grpSpPr>
          <p:sp>
            <p:nvSpPr>
              <p:cNvPr id="85" name="同心圆 84"/>
              <p:cNvSpPr/>
              <p:nvPr/>
            </p:nvSpPr>
            <p:spPr>
              <a:xfrm>
                <a:off x="6928897" y="1695115"/>
                <a:ext cx="2364094" cy="2364094"/>
              </a:xfrm>
              <a:prstGeom prst="donut">
                <a:avLst>
                  <a:gd name="adj" fmla="val 7715"/>
                </a:avLst>
              </a:prstGeom>
              <a:solidFill>
                <a:srgbClr val="09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6" name="组合 85"/>
              <p:cNvGrpSpPr/>
              <p:nvPr/>
            </p:nvGrpSpPr>
            <p:grpSpPr>
              <a:xfrm rot="11228489">
                <a:off x="9086218" y="501066"/>
                <a:ext cx="1097700" cy="1722391"/>
                <a:chOff x="1335314" y="4786756"/>
                <a:chExt cx="1122806" cy="1761783"/>
              </a:xfrm>
            </p:grpSpPr>
            <p:grpSp>
              <p:nvGrpSpPr>
                <p:cNvPr id="87" name="组合 86"/>
                <p:cNvGrpSpPr/>
                <p:nvPr/>
              </p:nvGrpSpPr>
              <p:grpSpPr>
                <a:xfrm rot="21435440">
                  <a:off x="1441603" y="4786756"/>
                  <a:ext cx="1016517" cy="1761783"/>
                  <a:chOff x="4376258" y="4808160"/>
                  <a:chExt cx="1016517" cy="1761783"/>
                </a:xfrm>
              </p:grpSpPr>
              <p:sp>
                <p:nvSpPr>
                  <p:cNvPr id="89" name="任意多边形 88"/>
                  <p:cNvSpPr/>
                  <p:nvPr/>
                </p:nvSpPr>
                <p:spPr>
                  <a:xfrm rot="18857641">
                    <a:off x="3748178" y="5511022"/>
                    <a:ext cx="1687001" cy="430842"/>
                  </a:xfrm>
                  <a:custGeom>
                    <a:avLst/>
                    <a:gdLst>
                      <a:gd name="connsiteX0" fmla="*/ 1540473 w 1550160"/>
                      <a:gd name="connsiteY0" fmla="*/ 0 h 430842"/>
                      <a:gd name="connsiteX1" fmla="*/ 1550160 w 1550160"/>
                      <a:gd name="connsiteY1" fmla="*/ 430842 h 430842"/>
                      <a:gd name="connsiteX2" fmla="*/ 208312 w 1550160"/>
                      <a:gd name="connsiteY2" fmla="*/ 430842 h 430842"/>
                      <a:gd name="connsiteX3" fmla="*/ 0 w 1550160"/>
                      <a:gd name="connsiteY3" fmla="*/ 222530 h 430842"/>
                      <a:gd name="connsiteX4" fmla="*/ 0 w 1550160"/>
                      <a:gd name="connsiteY4" fmla="*/ 208312 h 430842"/>
                      <a:gd name="connsiteX5" fmla="*/ 208312 w 1550160"/>
                      <a:gd name="connsiteY5" fmla="*/ 0 h 43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0160" h="430842">
                        <a:moveTo>
                          <a:pt x="1540473" y="0"/>
                        </a:moveTo>
                        <a:lnTo>
                          <a:pt x="1550160" y="430842"/>
                        </a:lnTo>
                        <a:lnTo>
                          <a:pt x="208312" y="430842"/>
                        </a:lnTo>
                        <a:cubicBezTo>
                          <a:pt x="93264" y="430842"/>
                          <a:pt x="0" y="337578"/>
                          <a:pt x="0" y="222530"/>
                        </a:cubicBezTo>
                        <a:lnTo>
                          <a:pt x="0" y="208312"/>
                        </a:lnTo>
                        <a:cubicBezTo>
                          <a:pt x="0" y="93264"/>
                          <a:pt x="93264" y="0"/>
                          <a:pt x="208312" y="0"/>
                        </a:cubicBezTo>
                        <a:close/>
                      </a:path>
                    </a:pathLst>
                  </a:custGeom>
                  <a:solidFill>
                    <a:srgbClr val="09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rot="2615405">
                    <a:off x="5160547" y="4808160"/>
                    <a:ext cx="232228" cy="434872"/>
                  </a:xfrm>
                  <a:prstGeom prst="rect">
                    <a:avLst/>
                  </a:prstGeom>
                  <a:solidFill>
                    <a:srgbClr val="09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8" name="直接连接符 87"/>
                <p:cNvCxnSpPr/>
                <p:nvPr/>
              </p:nvCxnSpPr>
              <p:spPr>
                <a:xfrm flipH="1">
                  <a:off x="1335314" y="5370285"/>
                  <a:ext cx="725714" cy="78377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grpSp>
      </p:grpSp>
      <p:sp>
        <p:nvSpPr>
          <p:cNvPr id="91" name="文本框 90"/>
          <p:cNvSpPr txBox="1"/>
          <p:nvPr/>
        </p:nvSpPr>
        <p:spPr>
          <a:xfrm>
            <a:off x="917855" y="4236444"/>
            <a:ext cx="2348537" cy="1754326"/>
          </a:xfrm>
          <a:prstGeom prst="rect">
            <a:avLst/>
          </a:prstGeom>
          <a:noFill/>
        </p:spPr>
        <p:txBody>
          <a:bodyPr wrap="square" rtlCol="0">
            <a:spAutoFit/>
          </a:bodyPr>
          <a:lstStyle/>
          <a:p>
            <a:pPr algn="just"/>
            <a:r>
              <a:rPr lang="en-US" altLang="zh-CN" dirty="0">
                <a:solidFill>
                  <a:schemeClr val="tx1">
                    <a:lumMod val="85000"/>
                    <a:lumOff val="15000"/>
                  </a:schemeClr>
                </a:solidFill>
              </a:rPr>
              <a:t>Add your text here and write down your ideas here add your text here and write down your ideas here add your text  thank you </a:t>
            </a:r>
            <a:endParaRPr lang="zh-CN" altLang="en-US" dirty="0">
              <a:solidFill>
                <a:schemeClr val="tx1">
                  <a:lumMod val="85000"/>
                  <a:lumOff val="15000"/>
                </a:schemeClr>
              </a:solidFill>
            </a:endParaRPr>
          </a:p>
        </p:txBody>
      </p:sp>
      <p:sp>
        <p:nvSpPr>
          <p:cNvPr id="92" name="文本框 91"/>
          <p:cNvSpPr txBox="1"/>
          <p:nvPr/>
        </p:nvSpPr>
        <p:spPr>
          <a:xfrm>
            <a:off x="4121132" y="4236444"/>
            <a:ext cx="2348537" cy="1754326"/>
          </a:xfrm>
          <a:prstGeom prst="rect">
            <a:avLst/>
          </a:prstGeom>
          <a:noFill/>
        </p:spPr>
        <p:txBody>
          <a:bodyPr wrap="square" rtlCol="0">
            <a:spAutoFit/>
          </a:bodyPr>
          <a:lstStyle/>
          <a:p>
            <a:pPr algn="just"/>
            <a:r>
              <a:rPr lang="en-US" altLang="zh-CN" dirty="0">
                <a:solidFill>
                  <a:schemeClr val="tx1">
                    <a:lumMod val="85000"/>
                    <a:lumOff val="15000"/>
                  </a:schemeClr>
                </a:solidFill>
              </a:rPr>
              <a:t>Add your text here and write down your ideas here add your text here and write down your ideas here add your text  thank you </a:t>
            </a:r>
            <a:endParaRPr lang="zh-CN" altLang="en-US" dirty="0">
              <a:solidFill>
                <a:schemeClr val="tx1">
                  <a:lumMod val="85000"/>
                  <a:lumOff val="15000"/>
                </a:schemeClr>
              </a:solidFill>
            </a:endParaRPr>
          </a:p>
        </p:txBody>
      </p:sp>
      <p:sp>
        <p:nvSpPr>
          <p:cNvPr id="93" name="文本框 92"/>
          <p:cNvSpPr txBox="1"/>
          <p:nvPr/>
        </p:nvSpPr>
        <p:spPr>
          <a:xfrm>
            <a:off x="7916574" y="4236444"/>
            <a:ext cx="2348537" cy="1754326"/>
          </a:xfrm>
          <a:prstGeom prst="rect">
            <a:avLst/>
          </a:prstGeom>
          <a:noFill/>
        </p:spPr>
        <p:txBody>
          <a:bodyPr wrap="square" rtlCol="0">
            <a:spAutoFit/>
          </a:bodyPr>
          <a:lstStyle/>
          <a:p>
            <a:pPr algn="just"/>
            <a:r>
              <a:rPr lang="en-US" altLang="zh-CN" dirty="0">
                <a:solidFill>
                  <a:schemeClr val="tx1">
                    <a:lumMod val="85000"/>
                    <a:lumOff val="15000"/>
                  </a:schemeClr>
                </a:solidFill>
              </a:rPr>
              <a:t>Add your text here and write down your ideas here add your text here and write down your ideas here add your text  thank you </a:t>
            </a:r>
            <a:endParaRPr lang="zh-CN" altLang="en-US" dirty="0">
              <a:solidFill>
                <a:schemeClr val="tx1">
                  <a:lumMod val="85000"/>
                  <a:lumOff val="15000"/>
                </a:schemeClr>
              </a:solidFill>
            </a:endParaRPr>
          </a:p>
        </p:txBody>
      </p:sp>
    </p:spTree>
    <p:extLst>
      <p:ext uri="{BB962C8B-B14F-4D97-AF65-F5344CB8AC3E}">
        <p14:creationId xmlns:p14="http://schemas.microsoft.com/office/powerpoint/2010/main" val="278606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1"/>
            <a:ext cx="12192000" cy="3599989"/>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1"/>
                </a:solidFill>
              </a:rPr>
              <a:t>MORE THAN TEMPLATE</a:t>
            </a:r>
            <a:endParaRPr lang="zh-CN" altLang="en-US" sz="2400" b="1" dirty="0">
              <a:solidFill>
                <a:schemeClr val="bg1"/>
              </a:solidFill>
            </a:endParaRPr>
          </a:p>
        </p:txBody>
      </p:sp>
      <p:grpSp>
        <p:nvGrpSpPr>
          <p:cNvPr id="27" name="组合 26"/>
          <p:cNvGrpSpPr/>
          <p:nvPr/>
        </p:nvGrpSpPr>
        <p:grpSpPr>
          <a:xfrm>
            <a:off x="8067485" y="1696704"/>
            <a:ext cx="4124515" cy="4358238"/>
            <a:chOff x="5514445" y="1008384"/>
            <a:chExt cx="3657607" cy="3864872"/>
          </a:xfrm>
        </p:grpSpPr>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468" y="1404369"/>
              <a:ext cx="1547690" cy="1675648"/>
            </a:xfrm>
            <a:prstGeom prst="rect">
              <a:avLst/>
            </a:prstGeom>
          </p:spPr>
        </p:pic>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445" y="1008384"/>
              <a:ext cx="3657607" cy="3864872"/>
            </a:xfrm>
            <a:prstGeom prst="rect">
              <a:avLst/>
            </a:prstGeom>
          </p:spPr>
        </p:pic>
      </p:grpSp>
      <p:grpSp>
        <p:nvGrpSpPr>
          <p:cNvPr id="55" name="组合 54"/>
          <p:cNvGrpSpPr/>
          <p:nvPr/>
        </p:nvGrpSpPr>
        <p:grpSpPr>
          <a:xfrm>
            <a:off x="651041" y="4005240"/>
            <a:ext cx="7727293" cy="2115390"/>
            <a:chOff x="285281" y="3085008"/>
            <a:chExt cx="5984903" cy="1638401"/>
          </a:xfrm>
        </p:grpSpPr>
        <p:sp>
          <p:nvSpPr>
            <p:cNvPr id="32" name="任意多边形 31"/>
            <p:cNvSpPr/>
            <p:nvPr/>
          </p:nvSpPr>
          <p:spPr>
            <a:xfrm rot="10800000">
              <a:off x="589237" y="3085008"/>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55"/>
            <p:cNvSpPr/>
            <p:nvPr/>
          </p:nvSpPr>
          <p:spPr>
            <a:xfrm>
              <a:off x="285281" y="4137000"/>
              <a:ext cx="1480801" cy="574093"/>
            </a:xfrm>
            <a:prstGeom prst="rect">
              <a:avLst/>
            </a:prstGeom>
          </p:spPr>
          <p:txBody>
            <a:bodyPr wrap="square">
              <a:spAutoFit/>
            </a:bodyPr>
            <a:lstStyle/>
            <a:p>
              <a:pPr algn="ctr">
                <a:lnSpc>
                  <a:spcPct val="120000"/>
                </a:lnSpc>
              </a:pPr>
              <a:r>
                <a:rPr lang="en-US" altLang="zh-CN" sz="1200" dirty="0">
                  <a:solidFill>
                    <a:schemeClr val="tx1">
                      <a:lumMod val="85000"/>
                      <a:lumOff val="15000"/>
                    </a:schemeClr>
                  </a:solidFill>
                </a:rPr>
                <a:t>Add your text here and write down your ideas here add your text here</a:t>
              </a:r>
              <a:endParaRPr lang="zh-CN" altLang="en-US" sz="1200" dirty="0">
                <a:solidFill>
                  <a:schemeClr val="tx1">
                    <a:lumMod val="65000"/>
                    <a:lumOff val="3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6" name="任意多边形 35"/>
            <p:cNvSpPr/>
            <p:nvPr/>
          </p:nvSpPr>
          <p:spPr>
            <a:xfrm rot="10800000">
              <a:off x="2069443" y="3085008"/>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55"/>
            <p:cNvSpPr/>
            <p:nvPr/>
          </p:nvSpPr>
          <p:spPr>
            <a:xfrm>
              <a:off x="1772981" y="4137000"/>
              <a:ext cx="1480801" cy="574093"/>
            </a:xfrm>
            <a:prstGeom prst="rect">
              <a:avLst/>
            </a:prstGeom>
          </p:spPr>
          <p:txBody>
            <a:bodyPr wrap="square">
              <a:spAutoFit/>
            </a:bodyPr>
            <a:lstStyle/>
            <a:p>
              <a:pPr algn="ctr">
                <a:lnSpc>
                  <a:spcPct val="120000"/>
                </a:lnSpc>
              </a:pPr>
              <a:r>
                <a:rPr lang="en-US" altLang="zh-CN" sz="1200" dirty="0">
                  <a:solidFill>
                    <a:schemeClr val="tx1">
                      <a:lumMod val="85000"/>
                      <a:lumOff val="15000"/>
                    </a:schemeClr>
                  </a:solidFill>
                </a:rPr>
                <a:t>Add your text here and write down your ideas here add your text here</a:t>
              </a:r>
              <a:endParaRPr lang="zh-CN" altLang="en-US" sz="1200" dirty="0">
                <a:solidFill>
                  <a:schemeClr val="tx1">
                    <a:lumMod val="65000"/>
                    <a:lumOff val="3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41" name="组合 40"/>
            <p:cNvGrpSpPr/>
            <p:nvPr/>
          </p:nvGrpSpPr>
          <p:grpSpPr>
            <a:xfrm>
              <a:off x="3549649" y="3085008"/>
              <a:ext cx="936375" cy="993808"/>
              <a:chOff x="3181806" y="3451411"/>
              <a:chExt cx="936375" cy="993808"/>
            </a:xfrm>
          </p:grpSpPr>
          <p:sp>
            <p:nvSpPr>
              <p:cNvPr id="42" name="任意多边形 41"/>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33CC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3181806" y="3466753"/>
                <a:ext cx="936375" cy="722777"/>
                <a:chOff x="4984441" y="3312181"/>
                <a:chExt cx="1282050" cy="989600"/>
              </a:xfrm>
            </p:grpSpPr>
            <p:sp>
              <p:nvSpPr>
                <p:cNvPr id="44" name="文本框 43"/>
                <p:cNvSpPr txBox="1"/>
                <p:nvPr/>
              </p:nvSpPr>
              <p:spPr>
                <a:xfrm>
                  <a:off x="4984441" y="3312181"/>
                  <a:ext cx="1282050" cy="584775"/>
                </a:xfrm>
                <a:prstGeom prst="rect">
                  <a:avLst/>
                </a:prstGeom>
                <a:noFill/>
              </p:spPr>
              <p:txBody>
                <a:bodyPr wrap="square" rtlCol="0">
                  <a:spAutoFit/>
                </a:bodyPr>
                <a:lstStyle/>
                <a:p>
                  <a:pPr algn="ctr"/>
                  <a:r>
                    <a:rPr lang="en-US" altLang="zh-CN" sz="3200" dirty="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45" name="直接连接符 44"/>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4984441" y="4024782"/>
                  <a:ext cx="1282050" cy="276999"/>
                </a:xfrm>
                <a:prstGeom prst="rect">
                  <a:avLst/>
                </a:prstGeom>
                <a:noFill/>
              </p:spPr>
              <p:txBody>
                <a:bodyPr wrap="square" rtlCol="0">
                  <a:spAutoFit/>
                </a:bodyPr>
                <a:lstStyle/>
                <a:p>
                  <a:pPr algn="ctr"/>
                  <a:r>
                    <a:rPr lang="en-US" altLang="zh-CN" sz="1200" dirty="0">
                      <a:solidFill>
                        <a:schemeClr val="bg1"/>
                      </a:solidFill>
                      <a:latin typeface="HelveticaNeueLT Pro 67 MdCn" panose="020B0606030502030204" pitchFamily="34" charset="0"/>
                    </a:rPr>
                    <a:t>From 2014 </a:t>
                  </a:r>
                  <a:endParaRPr lang="zh-CN" altLang="en-US" sz="1200" dirty="0">
                    <a:solidFill>
                      <a:schemeClr val="bg1"/>
                    </a:solidFill>
                    <a:latin typeface="HelveticaNeueLT Pro 67 MdCn" panose="020B0606030502030204" pitchFamily="34" charset="0"/>
                  </a:endParaRPr>
                </a:p>
              </p:txBody>
            </p:sp>
          </p:grpSp>
        </p:grpSp>
        <p:sp>
          <p:nvSpPr>
            <p:cNvPr id="47" name="矩形 55"/>
            <p:cNvSpPr/>
            <p:nvPr/>
          </p:nvSpPr>
          <p:spPr>
            <a:xfrm>
              <a:off x="3275230" y="4137000"/>
              <a:ext cx="1480801" cy="586409"/>
            </a:xfrm>
            <a:prstGeom prst="rect">
              <a:avLst/>
            </a:prstGeom>
          </p:spPr>
          <p:txBody>
            <a:bodyPr wrap="square">
              <a:spAutoFit/>
            </a:bodyPr>
            <a:lstStyle/>
            <a:p>
              <a:pPr algn="ctr">
                <a:lnSpc>
                  <a:spcPct val="120000"/>
                </a:lnSpc>
              </a:pPr>
              <a:r>
                <a:rPr lang="en-US" altLang="zh-CN" sz="1200" dirty="0">
                  <a:solidFill>
                    <a:schemeClr val="tx1">
                      <a:lumMod val="85000"/>
                      <a:lumOff val="15000"/>
                    </a:schemeClr>
                  </a:solidFill>
                </a:rPr>
                <a:t>Add your text here and write down your ideas here add your text here</a:t>
              </a:r>
              <a:endParaRPr lang="zh-CN" altLang="en-US" sz="1200" dirty="0">
                <a:solidFill>
                  <a:schemeClr val="tx1">
                    <a:lumMod val="85000"/>
                    <a:lumOff val="15000"/>
                  </a:schemeClr>
                </a:solidFill>
              </a:endParaRPr>
            </a:p>
          </p:txBody>
        </p:sp>
        <p:sp>
          <p:nvSpPr>
            <p:cNvPr id="50" name="任意多边形 49"/>
            <p:cNvSpPr/>
            <p:nvPr/>
          </p:nvSpPr>
          <p:spPr>
            <a:xfrm rot="10800000">
              <a:off x="5093339" y="3085008"/>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5"/>
            <p:cNvSpPr/>
            <p:nvPr/>
          </p:nvSpPr>
          <p:spPr>
            <a:xfrm>
              <a:off x="4789383" y="4137000"/>
              <a:ext cx="1480801" cy="574987"/>
            </a:xfrm>
            <a:prstGeom prst="rect">
              <a:avLst/>
            </a:prstGeom>
          </p:spPr>
          <p:txBody>
            <a:bodyPr wrap="square">
              <a:spAutoFit/>
            </a:bodyPr>
            <a:lstStyle/>
            <a:p>
              <a:pPr algn="ctr">
                <a:lnSpc>
                  <a:spcPct val="120000"/>
                </a:lnSpc>
              </a:pPr>
              <a:r>
                <a:rPr lang="en-US" altLang="zh-CN" sz="1200" dirty="0">
                  <a:solidFill>
                    <a:schemeClr val="tx1">
                      <a:lumMod val="85000"/>
                      <a:lumOff val="15000"/>
                    </a:schemeClr>
                  </a:solidFill>
                </a:rPr>
                <a:t>Add your text here and write down your ideas here add your text here</a:t>
              </a:r>
              <a:endParaRPr lang="zh-CN" altLang="en-US" sz="1200" dirty="0">
                <a:solidFill>
                  <a:schemeClr val="tx1">
                    <a:lumMod val="85000"/>
                    <a:lumOff val="15000"/>
                  </a:schemeClr>
                </a:solidFill>
              </a:endParaRPr>
            </a:p>
          </p:txBody>
        </p:sp>
      </p:grpSp>
      <p:grpSp>
        <p:nvGrpSpPr>
          <p:cNvPr id="57" name="组合 56"/>
          <p:cNvGrpSpPr/>
          <p:nvPr/>
        </p:nvGrpSpPr>
        <p:grpSpPr>
          <a:xfrm>
            <a:off x="395785" y="136478"/>
            <a:ext cx="802223" cy="423080"/>
            <a:chOff x="395785" y="136478"/>
            <a:chExt cx="802223" cy="423080"/>
          </a:xfrm>
        </p:grpSpPr>
        <p:sp>
          <p:nvSpPr>
            <p:cNvPr id="58" name="燕尾形 57"/>
            <p:cNvSpPr/>
            <p:nvPr/>
          </p:nvSpPr>
          <p:spPr>
            <a:xfrm>
              <a:off x="395785" y="136478"/>
              <a:ext cx="313899" cy="423080"/>
            </a:xfrm>
            <a:prstGeom prst="chevron">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燕尾形 58"/>
            <p:cNvSpPr/>
            <p:nvPr/>
          </p:nvSpPr>
          <p:spPr>
            <a:xfrm>
              <a:off x="682389" y="136478"/>
              <a:ext cx="515619" cy="42308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0" name="矩形 59"/>
          <p:cNvSpPr/>
          <p:nvPr/>
        </p:nvSpPr>
        <p:spPr>
          <a:xfrm>
            <a:off x="1042909" y="1554626"/>
            <a:ext cx="4756238" cy="800219"/>
          </a:xfrm>
          <a:prstGeom prst="rect">
            <a:avLst/>
          </a:prstGeom>
        </p:spPr>
        <p:txBody>
          <a:bodyPr wrap="none">
            <a:spAutoFit/>
          </a:bodyPr>
          <a:lstStyle/>
          <a:p>
            <a:r>
              <a:rPr lang="en-US" altLang="zh-CN" sz="4600" dirty="0">
                <a:solidFill>
                  <a:schemeClr val="bg1"/>
                </a:solidFill>
                <a:latin typeface="HelveticaNeueLT Pro 67 MdCn" panose="020B0606030502030204" pitchFamily="34" charset="0"/>
                <a:ea typeface="Hiragino Sans GB W3" panose="020B0300000000000000" pitchFamily="34" charset="-122"/>
                <a:sym typeface="News Gothic MT" charset="0"/>
              </a:rPr>
              <a:t>Welcome To My Store</a:t>
            </a:r>
            <a:endParaRPr lang="zh-CN" altLang="zh-CN" sz="46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61" name="组合 60"/>
          <p:cNvGrpSpPr/>
          <p:nvPr/>
        </p:nvGrpSpPr>
        <p:grpSpPr>
          <a:xfrm>
            <a:off x="1144106" y="4188652"/>
            <a:ext cx="938511" cy="802986"/>
            <a:chOff x="334963" y="1271588"/>
            <a:chExt cx="1758950" cy="1504950"/>
          </a:xfrm>
        </p:grpSpPr>
        <p:sp>
          <p:nvSpPr>
            <p:cNvPr id="62" name="Freeform 23"/>
            <p:cNvSpPr>
              <a:spLocks noEditPoints="1"/>
            </p:cNvSpPr>
            <p:nvPr/>
          </p:nvSpPr>
          <p:spPr bwMode="auto">
            <a:xfrm>
              <a:off x="1427163" y="1876425"/>
              <a:ext cx="666750" cy="665163"/>
            </a:xfrm>
            <a:custGeom>
              <a:avLst/>
              <a:gdLst>
                <a:gd name="T0" fmla="*/ 210 w 420"/>
                <a:gd name="T1" fmla="*/ 0 h 419"/>
                <a:gd name="T2" fmla="*/ 168 w 420"/>
                <a:gd name="T3" fmla="*/ 4 h 419"/>
                <a:gd name="T4" fmla="*/ 129 w 420"/>
                <a:gd name="T5" fmla="*/ 17 h 419"/>
                <a:gd name="T6" fmla="*/ 93 w 420"/>
                <a:gd name="T7" fmla="*/ 35 h 419"/>
                <a:gd name="T8" fmla="*/ 62 w 420"/>
                <a:gd name="T9" fmla="*/ 63 h 419"/>
                <a:gd name="T10" fmla="*/ 37 w 420"/>
                <a:gd name="T11" fmla="*/ 92 h 419"/>
                <a:gd name="T12" fmla="*/ 16 w 420"/>
                <a:gd name="T13" fmla="*/ 129 h 419"/>
                <a:gd name="T14" fmla="*/ 4 w 420"/>
                <a:gd name="T15" fmla="*/ 167 h 419"/>
                <a:gd name="T16" fmla="*/ 0 w 420"/>
                <a:gd name="T17" fmla="*/ 211 h 419"/>
                <a:gd name="T18" fmla="*/ 2 w 420"/>
                <a:gd name="T19" fmla="*/ 231 h 419"/>
                <a:gd name="T20" fmla="*/ 10 w 420"/>
                <a:gd name="T21" fmla="*/ 273 h 419"/>
                <a:gd name="T22" fmla="*/ 25 w 420"/>
                <a:gd name="T23" fmla="*/ 311 h 419"/>
                <a:gd name="T24" fmla="*/ 48 w 420"/>
                <a:gd name="T25" fmla="*/ 344 h 419"/>
                <a:gd name="T26" fmla="*/ 77 w 420"/>
                <a:gd name="T27" fmla="*/ 371 h 419"/>
                <a:gd name="T28" fmla="*/ 110 w 420"/>
                <a:gd name="T29" fmla="*/ 394 h 419"/>
                <a:gd name="T30" fmla="*/ 148 w 420"/>
                <a:gd name="T31" fmla="*/ 411 h 419"/>
                <a:gd name="T32" fmla="*/ 189 w 420"/>
                <a:gd name="T33" fmla="*/ 419 h 419"/>
                <a:gd name="T34" fmla="*/ 210 w 420"/>
                <a:gd name="T35" fmla="*/ 419 h 419"/>
                <a:gd name="T36" fmla="*/ 252 w 420"/>
                <a:gd name="T37" fmla="*/ 415 h 419"/>
                <a:gd name="T38" fmla="*/ 291 w 420"/>
                <a:gd name="T39" fmla="*/ 404 h 419"/>
                <a:gd name="T40" fmla="*/ 327 w 420"/>
                <a:gd name="T41" fmla="*/ 383 h 419"/>
                <a:gd name="T42" fmla="*/ 358 w 420"/>
                <a:gd name="T43" fmla="*/ 358 h 419"/>
                <a:gd name="T44" fmla="*/ 385 w 420"/>
                <a:gd name="T45" fmla="*/ 327 h 419"/>
                <a:gd name="T46" fmla="*/ 404 w 420"/>
                <a:gd name="T47" fmla="*/ 292 h 419"/>
                <a:gd name="T48" fmla="*/ 416 w 420"/>
                <a:gd name="T49" fmla="*/ 252 h 419"/>
                <a:gd name="T50" fmla="*/ 420 w 420"/>
                <a:gd name="T51" fmla="*/ 211 h 419"/>
                <a:gd name="T52" fmla="*/ 418 w 420"/>
                <a:gd name="T53" fmla="*/ 188 h 419"/>
                <a:gd name="T54" fmla="*/ 410 w 420"/>
                <a:gd name="T55" fmla="*/ 148 h 419"/>
                <a:gd name="T56" fmla="*/ 395 w 420"/>
                <a:gd name="T57" fmla="*/ 110 h 419"/>
                <a:gd name="T58" fmla="*/ 373 w 420"/>
                <a:gd name="T59" fmla="*/ 77 h 419"/>
                <a:gd name="T60" fmla="*/ 343 w 420"/>
                <a:gd name="T61" fmla="*/ 48 h 419"/>
                <a:gd name="T62" fmla="*/ 310 w 420"/>
                <a:gd name="T63" fmla="*/ 25 h 419"/>
                <a:gd name="T64" fmla="*/ 273 w 420"/>
                <a:gd name="T65" fmla="*/ 10 h 419"/>
                <a:gd name="T66" fmla="*/ 231 w 420"/>
                <a:gd name="T67" fmla="*/ 2 h 419"/>
                <a:gd name="T68" fmla="*/ 210 w 420"/>
                <a:gd name="T69" fmla="*/ 0 h 419"/>
                <a:gd name="T70" fmla="*/ 239 w 420"/>
                <a:gd name="T71" fmla="*/ 240 h 419"/>
                <a:gd name="T72" fmla="*/ 239 w 420"/>
                <a:gd name="T73" fmla="*/ 315 h 419"/>
                <a:gd name="T74" fmla="*/ 231 w 420"/>
                <a:gd name="T75" fmla="*/ 336 h 419"/>
                <a:gd name="T76" fmla="*/ 210 w 420"/>
                <a:gd name="T77" fmla="*/ 344 h 419"/>
                <a:gd name="T78" fmla="*/ 200 w 420"/>
                <a:gd name="T79" fmla="*/ 342 h 419"/>
                <a:gd name="T80" fmla="*/ 183 w 420"/>
                <a:gd name="T81" fmla="*/ 325 h 419"/>
                <a:gd name="T82" fmla="*/ 181 w 420"/>
                <a:gd name="T83" fmla="*/ 240 h 419"/>
                <a:gd name="T84" fmla="*/ 106 w 420"/>
                <a:gd name="T85" fmla="*/ 240 h 419"/>
                <a:gd name="T86" fmla="*/ 85 w 420"/>
                <a:gd name="T87" fmla="*/ 231 h 419"/>
                <a:gd name="T88" fmla="*/ 77 w 420"/>
                <a:gd name="T89" fmla="*/ 211 h 419"/>
                <a:gd name="T90" fmla="*/ 79 w 420"/>
                <a:gd name="T91" fmla="*/ 198 h 419"/>
                <a:gd name="T92" fmla="*/ 93 w 420"/>
                <a:gd name="T93" fmla="*/ 183 h 419"/>
                <a:gd name="T94" fmla="*/ 181 w 420"/>
                <a:gd name="T95" fmla="*/ 181 h 419"/>
                <a:gd name="T96" fmla="*/ 181 w 420"/>
                <a:gd name="T97" fmla="*/ 106 h 419"/>
                <a:gd name="T98" fmla="*/ 189 w 420"/>
                <a:gd name="T99" fmla="*/ 85 h 419"/>
                <a:gd name="T100" fmla="*/ 210 w 420"/>
                <a:gd name="T101" fmla="*/ 75 h 419"/>
                <a:gd name="T102" fmla="*/ 223 w 420"/>
                <a:gd name="T103" fmla="*/ 79 h 419"/>
                <a:gd name="T104" fmla="*/ 237 w 420"/>
                <a:gd name="T105" fmla="*/ 94 h 419"/>
                <a:gd name="T106" fmla="*/ 239 w 420"/>
                <a:gd name="T107" fmla="*/ 181 h 419"/>
                <a:gd name="T108" fmla="*/ 314 w 420"/>
                <a:gd name="T109" fmla="*/ 181 h 419"/>
                <a:gd name="T110" fmla="*/ 335 w 420"/>
                <a:gd name="T111" fmla="*/ 190 h 419"/>
                <a:gd name="T112" fmla="*/ 343 w 420"/>
                <a:gd name="T113" fmla="*/ 211 h 419"/>
                <a:gd name="T114" fmla="*/ 341 w 420"/>
                <a:gd name="T115" fmla="*/ 221 h 419"/>
                <a:gd name="T116" fmla="*/ 327 w 420"/>
                <a:gd name="T117" fmla="*/ 238 h 419"/>
                <a:gd name="T118" fmla="*/ 314 w 420"/>
                <a:gd name="T119" fmla="*/ 24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419">
                  <a:moveTo>
                    <a:pt x="210" y="0"/>
                  </a:moveTo>
                  <a:lnTo>
                    <a:pt x="210" y="0"/>
                  </a:lnTo>
                  <a:lnTo>
                    <a:pt x="189" y="2"/>
                  </a:lnTo>
                  <a:lnTo>
                    <a:pt x="168" y="4"/>
                  </a:lnTo>
                  <a:lnTo>
                    <a:pt x="148" y="10"/>
                  </a:lnTo>
                  <a:lnTo>
                    <a:pt x="129" y="17"/>
                  </a:lnTo>
                  <a:lnTo>
                    <a:pt x="110" y="25"/>
                  </a:lnTo>
                  <a:lnTo>
                    <a:pt x="93" y="35"/>
                  </a:lnTo>
                  <a:lnTo>
                    <a:pt x="77" y="48"/>
                  </a:lnTo>
                  <a:lnTo>
                    <a:pt x="62" y="63"/>
                  </a:lnTo>
                  <a:lnTo>
                    <a:pt x="48" y="77"/>
                  </a:lnTo>
                  <a:lnTo>
                    <a:pt x="37" y="92"/>
                  </a:lnTo>
                  <a:lnTo>
                    <a:pt x="25" y="110"/>
                  </a:lnTo>
                  <a:lnTo>
                    <a:pt x="16" y="129"/>
                  </a:lnTo>
                  <a:lnTo>
                    <a:pt x="10" y="148"/>
                  </a:lnTo>
                  <a:lnTo>
                    <a:pt x="4" y="167"/>
                  </a:lnTo>
                  <a:lnTo>
                    <a:pt x="2" y="188"/>
                  </a:lnTo>
                  <a:lnTo>
                    <a:pt x="0" y="211"/>
                  </a:lnTo>
                  <a:lnTo>
                    <a:pt x="0" y="211"/>
                  </a:lnTo>
                  <a:lnTo>
                    <a:pt x="2" y="231"/>
                  </a:lnTo>
                  <a:lnTo>
                    <a:pt x="4" y="252"/>
                  </a:lnTo>
                  <a:lnTo>
                    <a:pt x="10" y="273"/>
                  </a:lnTo>
                  <a:lnTo>
                    <a:pt x="16" y="292"/>
                  </a:lnTo>
                  <a:lnTo>
                    <a:pt x="25" y="311"/>
                  </a:lnTo>
                  <a:lnTo>
                    <a:pt x="37" y="327"/>
                  </a:lnTo>
                  <a:lnTo>
                    <a:pt x="48" y="344"/>
                  </a:lnTo>
                  <a:lnTo>
                    <a:pt x="62" y="358"/>
                  </a:lnTo>
                  <a:lnTo>
                    <a:pt x="77" y="371"/>
                  </a:lnTo>
                  <a:lnTo>
                    <a:pt x="93" y="383"/>
                  </a:lnTo>
                  <a:lnTo>
                    <a:pt x="110" y="394"/>
                  </a:lnTo>
                  <a:lnTo>
                    <a:pt x="129" y="404"/>
                  </a:lnTo>
                  <a:lnTo>
                    <a:pt x="148" y="411"/>
                  </a:lnTo>
                  <a:lnTo>
                    <a:pt x="168" y="415"/>
                  </a:lnTo>
                  <a:lnTo>
                    <a:pt x="189" y="419"/>
                  </a:lnTo>
                  <a:lnTo>
                    <a:pt x="210" y="419"/>
                  </a:lnTo>
                  <a:lnTo>
                    <a:pt x="210" y="419"/>
                  </a:lnTo>
                  <a:lnTo>
                    <a:pt x="231" y="419"/>
                  </a:lnTo>
                  <a:lnTo>
                    <a:pt x="252" y="415"/>
                  </a:lnTo>
                  <a:lnTo>
                    <a:pt x="273" y="411"/>
                  </a:lnTo>
                  <a:lnTo>
                    <a:pt x="291" y="404"/>
                  </a:lnTo>
                  <a:lnTo>
                    <a:pt x="310" y="394"/>
                  </a:lnTo>
                  <a:lnTo>
                    <a:pt x="327" y="383"/>
                  </a:lnTo>
                  <a:lnTo>
                    <a:pt x="343" y="371"/>
                  </a:lnTo>
                  <a:lnTo>
                    <a:pt x="358" y="358"/>
                  </a:lnTo>
                  <a:lnTo>
                    <a:pt x="373" y="344"/>
                  </a:lnTo>
                  <a:lnTo>
                    <a:pt x="385" y="327"/>
                  </a:lnTo>
                  <a:lnTo>
                    <a:pt x="395" y="311"/>
                  </a:lnTo>
                  <a:lnTo>
                    <a:pt x="404" y="292"/>
                  </a:lnTo>
                  <a:lnTo>
                    <a:pt x="410" y="273"/>
                  </a:lnTo>
                  <a:lnTo>
                    <a:pt x="416" y="252"/>
                  </a:lnTo>
                  <a:lnTo>
                    <a:pt x="418" y="231"/>
                  </a:lnTo>
                  <a:lnTo>
                    <a:pt x="420" y="211"/>
                  </a:lnTo>
                  <a:lnTo>
                    <a:pt x="420" y="211"/>
                  </a:lnTo>
                  <a:lnTo>
                    <a:pt x="418" y="188"/>
                  </a:lnTo>
                  <a:lnTo>
                    <a:pt x="416" y="167"/>
                  </a:lnTo>
                  <a:lnTo>
                    <a:pt x="410" y="148"/>
                  </a:lnTo>
                  <a:lnTo>
                    <a:pt x="404" y="129"/>
                  </a:lnTo>
                  <a:lnTo>
                    <a:pt x="395" y="110"/>
                  </a:lnTo>
                  <a:lnTo>
                    <a:pt x="385" y="92"/>
                  </a:lnTo>
                  <a:lnTo>
                    <a:pt x="373" y="77"/>
                  </a:lnTo>
                  <a:lnTo>
                    <a:pt x="358" y="63"/>
                  </a:lnTo>
                  <a:lnTo>
                    <a:pt x="343" y="48"/>
                  </a:lnTo>
                  <a:lnTo>
                    <a:pt x="327" y="35"/>
                  </a:lnTo>
                  <a:lnTo>
                    <a:pt x="310" y="25"/>
                  </a:lnTo>
                  <a:lnTo>
                    <a:pt x="291" y="17"/>
                  </a:lnTo>
                  <a:lnTo>
                    <a:pt x="273" y="10"/>
                  </a:lnTo>
                  <a:lnTo>
                    <a:pt x="252" y="4"/>
                  </a:lnTo>
                  <a:lnTo>
                    <a:pt x="231" y="2"/>
                  </a:lnTo>
                  <a:lnTo>
                    <a:pt x="210" y="0"/>
                  </a:lnTo>
                  <a:lnTo>
                    <a:pt x="210" y="0"/>
                  </a:lnTo>
                  <a:close/>
                  <a:moveTo>
                    <a:pt x="314" y="240"/>
                  </a:moveTo>
                  <a:lnTo>
                    <a:pt x="239" y="240"/>
                  </a:lnTo>
                  <a:lnTo>
                    <a:pt x="239" y="315"/>
                  </a:lnTo>
                  <a:lnTo>
                    <a:pt x="239" y="315"/>
                  </a:lnTo>
                  <a:lnTo>
                    <a:pt x="237" y="325"/>
                  </a:lnTo>
                  <a:lnTo>
                    <a:pt x="231" y="336"/>
                  </a:lnTo>
                  <a:lnTo>
                    <a:pt x="223" y="342"/>
                  </a:lnTo>
                  <a:lnTo>
                    <a:pt x="210" y="344"/>
                  </a:lnTo>
                  <a:lnTo>
                    <a:pt x="210" y="344"/>
                  </a:lnTo>
                  <a:lnTo>
                    <a:pt x="200" y="342"/>
                  </a:lnTo>
                  <a:lnTo>
                    <a:pt x="189" y="336"/>
                  </a:lnTo>
                  <a:lnTo>
                    <a:pt x="183" y="325"/>
                  </a:lnTo>
                  <a:lnTo>
                    <a:pt x="181" y="315"/>
                  </a:lnTo>
                  <a:lnTo>
                    <a:pt x="181" y="240"/>
                  </a:lnTo>
                  <a:lnTo>
                    <a:pt x="106" y="240"/>
                  </a:lnTo>
                  <a:lnTo>
                    <a:pt x="106" y="240"/>
                  </a:lnTo>
                  <a:lnTo>
                    <a:pt x="93" y="238"/>
                  </a:lnTo>
                  <a:lnTo>
                    <a:pt x="85" y="231"/>
                  </a:lnTo>
                  <a:lnTo>
                    <a:pt x="79" y="221"/>
                  </a:lnTo>
                  <a:lnTo>
                    <a:pt x="77" y="211"/>
                  </a:lnTo>
                  <a:lnTo>
                    <a:pt x="77" y="211"/>
                  </a:lnTo>
                  <a:lnTo>
                    <a:pt x="79" y="198"/>
                  </a:lnTo>
                  <a:lnTo>
                    <a:pt x="85" y="190"/>
                  </a:lnTo>
                  <a:lnTo>
                    <a:pt x="93" y="183"/>
                  </a:lnTo>
                  <a:lnTo>
                    <a:pt x="106" y="181"/>
                  </a:lnTo>
                  <a:lnTo>
                    <a:pt x="181" y="181"/>
                  </a:lnTo>
                  <a:lnTo>
                    <a:pt x="181" y="106"/>
                  </a:lnTo>
                  <a:lnTo>
                    <a:pt x="181" y="106"/>
                  </a:lnTo>
                  <a:lnTo>
                    <a:pt x="183" y="94"/>
                  </a:lnTo>
                  <a:lnTo>
                    <a:pt x="189" y="85"/>
                  </a:lnTo>
                  <a:lnTo>
                    <a:pt x="200" y="79"/>
                  </a:lnTo>
                  <a:lnTo>
                    <a:pt x="210" y="75"/>
                  </a:lnTo>
                  <a:lnTo>
                    <a:pt x="210" y="75"/>
                  </a:lnTo>
                  <a:lnTo>
                    <a:pt x="223" y="79"/>
                  </a:lnTo>
                  <a:lnTo>
                    <a:pt x="231" y="85"/>
                  </a:lnTo>
                  <a:lnTo>
                    <a:pt x="237" y="94"/>
                  </a:lnTo>
                  <a:lnTo>
                    <a:pt x="239" y="106"/>
                  </a:lnTo>
                  <a:lnTo>
                    <a:pt x="239" y="181"/>
                  </a:lnTo>
                  <a:lnTo>
                    <a:pt x="314" y="181"/>
                  </a:lnTo>
                  <a:lnTo>
                    <a:pt x="314" y="181"/>
                  </a:lnTo>
                  <a:lnTo>
                    <a:pt x="327" y="183"/>
                  </a:lnTo>
                  <a:lnTo>
                    <a:pt x="335" y="190"/>
                  </a:lnTo>
                  <a:lnTo>
                    <a:pt x="341" y="198"/>
                  </a:lnTo>
                  <a:lnTo>
                    <a:pt x="343" y="211"/>
                  </a:lnTo>
                  <a:lnTo>
                    <a:pt x="343" y="211"/>
                  </a:lnTo>
                  <a:lnTo>
                    <a:pt x="341" y="221"/>
                  </a:lnTo>
                  <a:lnTo>
                    <a:pt x="335" y="231"/>
                  </a:lnTo>
                  <a:lnTo>
                    <a:pt x="327" y="238"/>
                  </a:lnTo>
                  <a:lnTo>
                    <a:pt x="314" y="240"/>
                  </a:lnTo>
                  <a:lnTo>
                    <a:pt x="314" y="24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
            <p:cNvSpPr>
              <a:spLocks noEditPoints="1"/>
            </p:cNvSpPr>
            <p:nvPr/>
          </p:nvSpPr>
          <p:spPr bwMode="auto">
            <a:xfrm>
              <a:off x="334963" y="1271588"/>
              <a:ext cx="1716087" cy="1504950"/>
            </a:xfrm>
            <a:custGeom>
              <a:avLst/>
              <a:gdLst>
                <a:gd name="T0" fmla="*/ 756 w 1081"/>
                <a:gd name="T1" fmla="*/ 4 h 948"/>
                <a:gd name="T2" fmla="*/ 677 w 1081"/>
                <a:gd name="T3" fmla="*/ 27 h 948"/>
                <a:gd name="T4" fmla="*/ 613 w 1081"/>
                <a:gd name="T5" fmla="*/ 71 h 948"/>
                <a:gd name="T6" fmla="*/ 540 w 1081"/>
                <a:gd name="T7" fmla="*/ 162 h 948"/>
                <a:gd name="T8" fmla="*/ 452 w 1081"/>
                <a:gd name="T9" fmla="*/ 58 h 948"/>
                <a:gd name="T10" fmla="*/ 386 w 1081"/>
                <a:gd name="T11" fmla="*/ 19 h 948"/>
                <a:gd name="T12" fmla="*/ 302 w 1081"/>
                <a:gd name="T13" fmla="*/ 0 h 948"/>
                <a:gd name="T14" fmla="*/ 231 w 1081"/>
                <a:gd name="T15" fmla="*/ 4 h 948"/>
                <a:gd name="T16" fmla="*/ 136 w 1081"/>
                <a:gd name="T17" fmla="*/ 44 h 948"/>
                <a:gd name="T18" fmla="*/ 54 w 1081"/>
                <a:gd name="T19" fmla="*/ 119 h 948"/>
                <a:gd name="T20" fmla="*/ 6 w 1081"/>
                <a:gd name="T21" fmla="*/ 227 h 948"/>
                <a:gd name="T22" fmla="*/ 2 w 1081"/>
                <a:gd name="T23" fmla="*/ 327 h 948"/>
                <a:gd name="T24" fmla="*/ 40 w 1081"/>
                <a:gd name="T25" fmla="*/ 444 h 948"/>
                <a:gd name="T26" fmla="*/ 108 w 1081"/>
                <a:gd name="T27" fmla="*/ 531 h 948"/>
                <a:gd name="T28" fmla="*/ 227 w 1081"/>
                <a:gd name="T29" fmla="*/ 631 h 948"/>
                <a:gd name="T30" fmla="*/ 358 w 1081"/>
                <a:gd name="T31" fmla="*/ 742 h 948"/>
                <a:gd name="T32" fmla="*/ 508 w 1081"/>
                <a:gd name="T33" fmla="*/ 898 h 948"/>
                <a:gd name="T34" fmla="*/ 554 w 1081"/>
                <a:gd name="T35" fmla="*/ 925 h 948"/>
                <a:gd name="T36" fmla="*/ 658 w 1081"/>
                <a:gd name="T37" fmla="*/ 808 h 948"/>
                <a:gd name="T38" fmla="*/ 681 w 1081"/>
                <a:gd name="T39" fmla="*/ 725 h 948"/>
                <a:gd name="T40" fmla="*/ 648 w 1081"/>
                <a:gd name="T41" fmla="*/ 639 h 948"/>
                <a:gd name="T42" fmla="*/ 646 w 1081"/>
                <a:gd name="T43" fmla="*/ 564 h 948"/>
                <a:gd name="T44" fmla="*/ 675 w 1081"/>
                <a:gd name="T45" fmla="*/ 471 h 948"/>
                <a:gd name="T46" fmla="*/ 736 w 1081"/>
                <a:gd name="T47" fmla="*/ 396 h 948"/>
                <a:gd name="T48" fmla="*/ 823 w 1081"/>
                <a:gd name="T49" fmla="*/ 348 h 948"/>
                <a:gd name="T50" fmla="*/ 898 w 1081"/>
                <a:gd name="T51" fmla="*/ 337 h 948"/>
                <a:gd name="T52" fmla="*/ 988 w 1081"/>
                <a:gd name="T53" fmla="*/ 354 h 948"/>
                <a:gd name="T54" fmla="*/ 1065 w 1081"/>
                <a:gd name="T55" fmla="*/ 400 h 948"/>
                <a:gd name="T56" fmla="*/ 1079 w 1081"/>
                <a:gd name="T57" fmla="*/ 323 h 948"/>
                <a:gd name="T58" fmla="*/ 1073 w 1081"/>
                <a:gd name="T59" fmla="*/ 227 h 948"/>
                <a:gd name="T60" fmla="*/ 1025 w 1081"/>
                <a:gd name="T61" fmla="*/ 119 h 948"/>
                <a:gd name="T62" fmla="*/ 944 w 1081"/>
                <a:gd name="T63" fmla="*/ 44 h 948"/>
                <a:gd name="T64" fmla="*/ 848 w 1081"/>
                <a:gd name="T65" fmla="*/ 4 h 948"/>
                <a:gd name="T66" fmla="*/ 354 w 1081"/>
                <a:gd name="T67" fmla="*/ 91 h 948"/>
                <a:gd name="T68" fmla="*/ 338 w 1081"/>
                <a:gd name="T69" fmla="*/ 104 h 948"/>
                <a:gd name="T70" fmla="*/ 279 w 1081"/>
                <a:gd name="T71" fmla="*/ 98 h 948"/>
                <a:gd name="T72" fmla="*/ 236 w 1081"/>
                <a:gd name="T73" fmla="*/ 104 h 948"/>
                <a:gd name="T74" fmla="*/ 177 w 1081"/>
                <a:gd name="T75" fmla="*/ 135 h 948"/>
                <a:gd name="T76" fmla="*/ 127 w 1081"/>
                <a:gd name="T77" fmla="*/ 187 h 948"/>
                <a:gd name="T78" fmla="*/ 100 w 1081"/>
                <a:gd name="T79" fmla="*/ 262 h 948"/>
                <a:gd name="T80" fmla="*/ 92 w 1081"/>
                <a:gd name="T81" fmla="*/ 298 h 948"/>
                <a:gd name="T82" fmla="*/ 77 w 1081"/>
                <a:gd name="T83" fmla="*/ 304 h 948"/>
                <a:gd name="T84" fmla="*/ 61 w 1081"/>
                <a:gd name="T85" fmla="*/ 291 h 948"/>
                <a:gd name="T86" fmla="*/ 67 w 1081"/>
                <a:gd name="T87" fmla="*/ 231 h 948"/>
                <a:gd name="T88" fmla="*/ 106 w 1081"/>
                <a:gd name="T89" fmla="*/ 148 h 948"/>
                <a:gd name="T90" fmla="*/ 171 w 1081"/>
                <a:gd name="T91" fmla="*/ 91 h 948"/>
                <a:gd name="T92" fmla="*/ 244 w 1081"/>
                <a:gd name="T93" fmla="*/ 62 h 948"/>
                <a:gd name="T94" fmla="*/ 311 w 1081"/>
                <a:gd name="T95" fmla="*/ 60 h 948"/>
                <a:gd name="T96" fmla="*/ 352 w 1081"/>
                <a:gd name="T97" fmla="*/ 7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1" h="948">
                  <a:moveTo>
                    <a:pt x="800" y="0"/>
                  </a:moveTo>
                  <a:lnTo>
                    <a:pt x="800" y="0"/>
                  </a:lnTo>
                  <a:lnTo>
                    <a:pt x="777" y="0"/>
                  </a:lnTo>
                  <a:lnTo>
                    <a:pt x="756" y="4"/>
                  </a:lnTo>
                  <a:lnTo>
                    <a:pt x="736" y="8"/>
                  </a:lnTo>
                  <a:lnTo>
                    <a:pt x="715" y="12"/>
                  </a:lnTo>
                  <a:lnTo>
                    <a:pt x="696" y="19"/>
                  </a:lnTo>
                  <a:lnTo>
                    <a:pt x="677" y="27"/>
                  </a:lnTo>
                  <a:lnTo>
                    <a:pt x="661" y="37"/>
                  </a:lnTo>
                  <a:lnTo>
                    <a:pt x="644" y="48"/>
                  </a:lnTo>
                  <a:lnTo>
                    <a:pt x="627" y="58"/>
                  </a:lnTo>
                  <a:lnTo>
                    <a:pt x="613" y="71"/>
                  </a:lnTo>
                  <a:lnTo>
                    <a:pt x="586" y="100"/>
                  </a:lnTo>
                  <a:lnTo>
                    <a:pt x="561" y="129"/>
                  </a:lnTo>
                  <a:lnTo>
                    <a:pt x="540" y="162"/>
                  </a:lnTo>
                  <a:lnTo>
                    <a:pt x="540" y="162"/>
                  </a:lnTo>
                  <a:lnTo>
                    <a:pt x="519" y="129"/>
                  </a:lnTo>
                  <a:lnTo>
                    <a:pt x="496" y="100"/>
                  </a:lnTo>
                  <a:lnTo>
                    <a:pt x="467" y="71"/>
                  </a:lnTo>
                  <a:lnTo>
                    <a:pt x="452" y="58"/>
                  </a:lnTo>
                  <a:lnTo>
                    <a:pt x="438" y="48"/>
                  </a:lnTo>
                  <a:lnTo>
                    <a:pt x="421" y="37"/>
                  </a:lnTo>
                  <a:lnTo>
                    <a:pt x="404" y="27"/>
                  </a:lnTo>
                  <a:lnTo>
                    <a:pt x="386" y="19"/>
                  </a:lnTo>
                  <a:lnTo>
                    <a:pt x="367" y="12"/>
                  </a:lnTo>
                  <a:lnTo>
                    <a:pt x="346" y="8"/>
                  </a:lnTo>
                  <a:lnTo>
                    <a:pt x="325" y="4"/>
                  </a:lnTo>
                  <a:lnTo>
                    <a:pt x="302" y="0"/>
                  </a:lnTo>
                  <a:lnTo>
                    <a:pt x="279" y="0"/>
                  </a:lnTo>
                  <a:lnTo>
                    <a:pt x="279" y="0"/>
                  </a:lnTo>
                  <a:lnTo>
                    <a:pt x="256" y="2"/>
                  </a:lnTo>
                  <a:lnTo>
                    <a:pt x="231" y="4"/>
                  </a:lnTo>
                  <a:lnTo>
                    <a:pt x="206" y="10"/>
                  </a:lnTo>
                  <a:lnTo>
                    <a:pt x="183" y="21"/>
                  </a:lnTo>
                  <a:lnTo>
                    <a:pt x="158" y="31"/>
                  </a:lnTo>
                  <a:lnTo>
                    <a:pt x="136" y="44"/>
                  </a:lnTo>
                  <a:lnTo>
                    <a:pt x="113" y="60"/>
                  </a:lnTo>
                  <a:lnTo>
                    <a:pt x="92" y="77"/>
                  </a:lnTo>
                  <a:lnTo>
                    <a:pt x="73" y="98"/>
                  </a:lnTo>
                  <a:lnTo>
                    <a:pt x="54" y="119"/>
                  </a:lnTo>
                  <a:lnTo>
                    <a:pt x="40" y="144"/>
                  </a:lnTo>
                  <a:lnTo>
                    <a:pt x="25" y="171"/>
                  </a:lnTo>
                  <a:lnTo>
                    <a:pt x="15" y="198"/>
                  </a:lnTo>
                  <a:lnTo>
                    <a:pt x="6" y="227"/>
                  </a:lnTo>
                  <a:lnTo>
                    <a:pt x="2" y="260"/>
                  </a:lnTo>
                  <a:lnTo>
                    <a:pt x="0" y="294"/>
                  </a:lnTo>
                  <a:lnTo>
                    <a:pt x="0" y="294"/>
                  </a:lnTo>
                  <a:lnTo>
                    <a:pt x="2" y="327"/>
                  </a:lnTo>
                  <a:lnTo>
                    <a:pt x="6" y="358"/>
                  </a:lnTo>
                  <a:lnTo>
                    <a:pt x="15" y="389"/>
                  </a:lnTo>
                  <a:lnTo>
                    <a:pt x="27" y="416"/>
                  </a:lnTo>
                  <a:lnTo>
                    <a:pt x="40" y="444"/>
                  </a:lnTo>
                  <a:lnTo>
                    <a:pt x="54" y="469"/>
                  </a:lnTo>
                  <a:lnTo>
                    <a:pt x="71" y="491"/>
                  </a:lnTo>
                  <a:lnTo>
                    <a:pt x="90" y="512"/>
                  </a:lnTo>
                  <a:lnTo>
                    <a:pt x="108" y="531"/>
                  </a:lnTo>
                  <a:lnTo>
                    <a:pt x="127" y="550"/>
                  </a:lnTo>
                  <a:lnTo>
                    <a:pt x="165" y="581"/>
                  </a:lnTo>
                  <a:lnTo>
                    <a:pt x="200" y="608"/>
                  </a:lnTo>
                  <a:lnTo>
                    <a:pt x="227" y="631"/>
                  </a:lnTo>
                  <a:lnTo>
                    <a:pt x="227" y="631"/>
                  </a:lnTo>
                  <a:lnTo>
                    <a:pt x="267" y="662"/>
                  </a:lnTo>
                  <a:lnTo>
                    <a:pt x="308" y="698"/>
                  </a:lnTo>
                  <a:lnTo>
                    <a:pt x="358" y="742"/>
                  </a:lnTo>
                  <a:lnTo>
                    <a:pt x="413" y="792"/>
                  </a:lnTo>
                  <a:lnTo>
                    <a:pt x="463" y="846"/>
                  </a:lnTo>
                  <a:lnTo>
                    <a:pt x="486" y="871"/>
                  </a:lnTo>
                  <a:lnTo>
                    <a:pt x="508" y="898"/>
                  </a:lnTo>
                  <a:lnTo>
                    <a:pt x="525" y="923"/>
                  </a:lnTo>
                  <a:lnTo>
                    <a:pt x="540" y="948"/>
                  </a:lnTo>
                  <a:lnTo>
                    <a:pt x="540" y="948"/>
                  </a:lnTo>
                  <a:lnTo>
                    <a:pt x="554" y="925"/>
                  </a:lnTo>
                  <a:lnTo>
                    <a:pt x="569" y="902"/>
                  </a:lnTo>
                  <a:lnTo>
                    <a:pt x="590" y="879"/>
                  </a:lnTo>
                  <a:lnTo>
                    <a:pt x="611" y="856"/>
                  </a:lnTo>
                  <a:lnTo>
                    <a:pt x="658" y="808"/>
                  </a:lnTo>
                  <a:lnTo>
                    <a:pt x="711" y="762"/>
                  </a:lnTo>
                  <a:lnTo>
                    <a:pt x="711" y="762"/>
                  </a:lnTo>
                  <a:lnTo>
                    <a:pt x="696" y="744"/>
                  </a:lnTo>
                  <a:lnTo>
                    <a:pt x="681" y="725"/>
                  </a:lnTo>
                  <a:lnTo>
                    <a:pt x="671" y="704"/>
                  </a:lnTo>
                  <a:lnTo>
                    <a:pt x="661" y="683"/>
                  </a:lnTo>
                  <a:lnTo>
                    <a:pt x="654" y="662"/>
                  </a:lnTo>
                  <a:lnTo>
                    <a:pt x="648" y="639"/>
                  </a:lnTo>
                  <a:lnTo>
                    <a:pt x="644" y="614"/>
                  </a:lnTo>
                  <a:lnTo>
                    <a:pt x="644" y="592"/>
                  </a:lnTo>
                  <a:lnTo>
                    <a:pt x="644" y="592"/>
                  </a:lnTo>
                  <a:lnTo>
                    <a:pt x="646" y="564"/>
                  </a:lnTo>
                  <a:lnTo>
                    <a:pt x="648" y="539"/>
                  </a:lnTo>
                  <a:lnTo>
                    <a:pt x="654" y="514"/>
                  </a:lnTo>
                  <a:lnTo>
                    <a:pt x="665" y="491"/>
                  </a:lnTo>
                  <a:lnTo>
                    <a:pt x="675" y="471"/>
                  </a:lnTo>
                  <a:lnTo>
                    <a:pt x="688" y="450"/>
                  </a:lnTo>
                  <a:lnTo>
                    <a:pt x="702" y="429"/>
                  </a:lnTo>
                  <a:lnTo>
                    <a:pt x="719" y="410"/>
                  </a:lnTo>
                  <a:lnTo>
                    <a:pt x="736" y="396"/>
                  </a:lnTo>
                  <a:lnTo>
                    <a:pt x="756" y="381"/>
                  </a:lnTo>
                  <a:lnTo>
                    <a:pt x="777" y="366"/>
                  </a:lnTo>
                  <a:lnTo>
                    <a:pt x="800" y="356"/>
                  </a:lnTo>
                  <a:lnTo>
                    <a:pt x="823" y="348"/>
                  </a:lnTo>
                  <a:lnTo>
                    <a:pt x="846" y="341"/>
                  </a:lnTo>
                  <a:lnTo>
                    <a:pt x="873" y="337"/>
                  </a:lnTo>
                  <a:lnTo>
                    <a:pt x="898" y="337"/>
                  </a:lnTo>
                  <a:lnTo>
                    <a:pt x="898" y="337"/>
                  </a:lnTo>
                  <a:lnTo>
                    <a:pt x="921" y="337"/>
                  </a:lnTo>
                  <a:lnTo>
                    <a:pt x="944" y="341"/>
                  </a:lnTo>
                  <a:lnTo>
                    <a:pt x="967" y="346"/>
                  </a:lnTo>
                  <a:lnTo>
                    <a:pt x="988" y="354"/>
                  </a:lnTo>
                  <a:lnTo>
                    <a:pt x="1008" y="362"/>
                  </a:lnTo>
                  <a:lnTo>
                    <a:pt x="1029" y="373"/>
                  </a:lnTo>
                  <a:lnTo>
                    <a:pt x="1048" y="385"/>
                  </a:lnTo>
                  <a:lnTo>
                    <a:pt x="1065" y="400"/>
                  </a:lnTo>
                  <a:lnTo>
                    <a:pt x="1065" y="400"/>
                  </a:lnTo>
                  <a:lnTo>
                    <a:pt x="1071" y="375"/>
                  </a:lnTo>
                  <a:lnTo>
                    <a:pt x="1077" y="350"/>
                  </a:lnTo>
                  <a:lnTo>
                    <a:pt x="1079" y="323"/>
                  </a:lnTo>
                  <a:lnTo>
                    <a:pt x="1081" y="294"/>
                  </a:lnTo>
                  <a:lnTo>
                    <a:pt x="1081" y="294"/>
                  </a:lnTo>
                  <a:lnTo>
                    <a:pt x="1079" y="260"/>
                  </a:lnTo>
                  <a:lnTo>
                    <a:pt x="1073" y="227"/>
                  </a:lnTo>
                  <a:lnTo>
                    <a:pt x="1067" y="198"/>
                  </a:lnTo>
                  <a:lnTo>
                    <a:pt x="1054" y="171"/>
                  </a:lnTo>
                  <a:lnTo>
                    <a:pt x="1042" y="144"/>
                  </a:lnTo>
                  <a:lnTo>
                    <a:pt x="1025" y="119"/>
                  </a:lnTo>
                  <a:lnTo>
                    <a:pt x="1008" y="98"/>
                  </a:lnTo>
                  <a:lnTo>
                    <a:pt x="988" y="77"/>
                  </a:lnTo>
                  <a:lnTo>
                    <a:pt x="967" y="60"/>
                  </a:lnTo>
                  <a:lnTo>
                    <a:pt x="944" y="44"/>
                  </a:lnTo>
                  <a:lnTo>
                    <a:pt x="921" y="31"/>
                  </a:lnTo>
                  <a:lnTo>
                    <a:pt x="898" y="21"/>
                  </a:lnTo>
                  <a:lnTo>
                    <a:pt x="873" y="10"/>
                  </a:lnTo>
                  <a:lnTo>
                    <a:pt x="848" y="4"/>
                  </a:lnTo>
                  <a:lnTo>
                    <a:pt x="825" y="2"/>
                  </a:lnTo>
                  <a:lnTo>
                    <a:pt x="800" y="0"/>
                  </a:lnTo>
                  <a:lnTo>
                    <a:pt x="800" y="0"/>
                  </a:lnTo>
                  <a:close/>
                  <a:moveTo>
                    <a:pt x="354" y="91"/>
                  </a:moveTo>
                  <a:lnTo>
                    <a:pt x="354" y="91"/>
                  </a:lnTo>
                  <a:lnTo>
                    <a:pt x="352" y="98"/>
                  </a:lnTo>
                  <a:lnTo>
                    <a:pt x="346" y="102"/>
                  </a:lnTo>
                  <a:lnTo>
                    <a:pt x="338" y="104"/>
                  </a:lnTo>
                  <a:lnTo>
                    <a:pt x="331" y="104"/>
                  </a:lnTo>
                  <a:lnTo>
                    <a:pt x="331" y="104"/>
                  </a:lnTo>
                  <a:lnTo>
                    <a:pt x="306" y="100"/>
                  </a:lnTo>
                  <a:lnTo>
                    <a:pt x="279" y="98"/>
                  </a:lnTo>
                  <a:lnTo>
                    <a:pt x="279" y="98"/>
                  </a:lnTo>
                  <a:lnTo>
                    <a:pt x="265" y="98"/>
                  </a:lnTo>
                  <a:lnTo>
                    <a:pt x="250" y="102"/>
                  </a:lnTo>
                  <a:lnTo>
                    <a:pt x="236" y="104"/>
                  </a:lnTo>
                  <a:lnTo>
                    <a:pt x="221" y="110"/>
                  </a:lnTo>
                  <a:lnTo>
                    <a:pt x="206" y="116"/>
                  </a:lnTo>
                  <a:lnTo>
                    <a:pt x="192" y="125"/>
                  </a:lnTo>
                  <a:lnTo>
                    <a:pt x="177" y="135"/>
                  </a:lnTo>
                  <a:lnTo>
                    <a:pt x="163" y="146"/>
                  </a:lnTo>
                  <a:lnTo>
                    <a:pt x="150" y="158"/>
                  </a:lnTo>
                  <a:lnTo>
                    <a:pt x="138" y="173"/>
                  </a:lnTo>
                  <a:lnTo>
                    <a:pt x="127" y="187"/>
                  </a:lnTo>
                  <a:lnTo>
                    <a:pt x="117" y="204"/>
                  </a:lnTo>
                  <a:lnTo>
                    <a:pt x="111" y="223"/>
                  </a:lnTo>
                  <a:lnTo>
                    <a:pt x="104" y="241"/>
                  </a:lnTo>
                  <a:lnTo>
                    <a:pt x="100" y="262"/>
                  </a:lnTo>
                  <a:lnTo>
                    <a:pt x="98" y="285"/>
                  </a:lnTo>
                  <a:lnTo>
                    <a:pt x="98" y="285"/>
                  </a:lnTo>
                  <a:lnTo>
                    <a:pt x="96" y="291"/>
                  </a:lnTo>
                  <a:lnTo>
                    <a:pt x="92" y="298"/>
                  </a:lnTo>
                  <a:lnTo>
                    <a:pt x="86" y="302"/>
                  </a:lnTo>
                  <a:lnTo>
                    <a:pt x="77" y="304"/>
                  </a:lnTo>
                  <a:lnTo>
                    <a:pt x="77" y="304"/>
                  </a:lnTo>
                  <a:lnTo>
                    <a:pt x="77" y="304"/>
                  </a:lnTo>
                  <a:lnTo>
                    <a:pt x="77" y="304"/>
                  </a:lnTo>
                  <a:lnTo>
                    <a:pt x="69" y="302"/>
                  </a:lnTo>
                  <a:lnTo>
                    <a:pt x="65" y="298"/>
                  </a:lnTo>
                  <a:lnTo>
                    <a:pt x="61" y="291"/>
                  </a:lnTo>
                  <a:lnTo>
                    <a:pt x="58" y="283"/>
                  </a:lnTo>
                  <a:lnTo>
                    <a:pt x="58" y="283"/>
                  </a:lnTo>
                  <a:lnTo>
                    <a:pt x="61" y="256"/>
                  </a:lnTo>
                  <a:lnTo>
                    <a:pt x="67" y="231"/>
                  </a:lnTo>
                  <a:lnTo>
                    <a:pt x="73" y="208"/>
                  </a:lnTo>
                  <a:lnTo>
                    <a:pt x="83" y="187"/>
                  </a:lnTo>
                  <a:lnTo>
                    <a:pt x="94" y="166"/>
                  </a:lnTo>
                  <a:lnTo>
                    <a:pt x="106" y="148"/>
                  </a:lnTo>
                  <a:lnTo>
                    <a:pt x="121" y="131"/>
                  </a:lnTo>
                  <a:lnTo>
                    <a:pt x="138" y="116"/>
                  </a:lnTo>
                  <a:lnTo>
                    <a:pt x="152" y="102"/>
                  </a:lnTo>
                  <a:lnTo>
                    <a:pt x="171" y="91"/>
                  </a:lnTo>
                  <a:lnTo>
                    <a:pt x="188" y="81"/>
                  </a:lnTo>
                  <a:lnTo>
                    <a:pt x="206" y="73"/>
                  </a:lnTo>
                  <a:lnTo>
                    <a:pt x="225" y="66"/>
                  </a:lnTo>
                  <a:lnTo>
                    <a:pt x="244" y="62"/>
                  </a:lnTo>
                  <a:lnTo>
                    <a:pt x="263" y="60"/>
                  </a:lnTo>
                  <a:lnTo>
                    <a:pt x="279" y="58"/>
                  </a:lnTo>
                  <a:lnTo>
                    <a:pt x="279" y="58"/>
                  </a:lnTo>
                  <a:lnTo>
                    <a:pt x="311" y="60"/>
                  </a:lnTo>
                  <a:lnTo>
                    <a:pt x="342" y="66"/>
                  </a:lnTo>
                  <a:lnTo>
                    <a:pt x="342" y="66"/>
                  </a:lnTo>
                  <a:lnTo>
                    <a:pt x="348" y="71"/>
                  </a:lnTo>
                  <a:lnTo>
                    <a:pt x="352" y="75"/>
                  </a:lnTo>
                  <a:lnTo>
                    <a:pt x="354" y="83"/>
                  </a:lnTo>
                  <a:lnTo>
                    <a:pt x="354" y="91"/>
                  </a:lnTo>
                  <a:lnTo>
                    <a:pt x="354" y="9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4" name="组合 63"/>
          <p:cNvGrpSpPr/>
          <p:nvPr/>
        </p:nvGrpSpPr>
        <p:grpSpPr>
          <a:xfrm>
            <a:off x="3008131" y="4132676"/>
            <a:ext cx="840777" cy="816446"/>
            <a:chOff x="6956425" y="4192588"/>
            <a:chExt cx="1481138" cy="1438275"/>
          </a:xfrm>
        </p:grpSpPr>
        <p:sp>
          <p:nvSpPr>
            <p:cNvPr id="65" name="Freeform 12"/>
            <p:cNvSpPr>
              <a:spLocks noEditPoints="1"/>
            </p:cNvSpPr>
            <p:nvPr/>
          </p:nvSpPr>
          <p:spPr bwMode="auto">
            <a:xfrm>
              <a:off x="7243763" y="4192588"/>
              <a:ext cx="1193800" cy="1438275"/>
            </a:xfrm>
            <a:custGeom>
              <a:avLst/>
              <a:gdLst>
                <a:gd name="T0" fmla="*/ 594 w 752"/>
                <a:gd name="T1" fmla="*/ 654 h 906"/>
                <a:gd name="T2" fmla="*/ 606 w 752"/>
                <a:gd name="T3" fmla="*/ 633 h 906"/>
                <a:gd name="T4" fmla="*/ 583 w 752"/>
                <a:gd name="T5" fmla="*/ 610 h 906"/>
                <a:gd name="T6" fmla="*/ 369 w 752"/>
                <a:gd name="T7" fmla="*/ 616 h 906"/>
                <a:gd name="T8" fmla="*/ 362 w 752"/>
                <a:gd name="T9" fmla="*/ 643 h 906"/>
                <a:gd name="T10" fmla="*/ 385 w 752"/>
                <a:gd name="T11" fmla="*/ 656 h 906"/>
                <a:gd name="T12" fmla="*/ 448 w 752"/>
                <a:gd name="T13" fmla="*/ 2 h 906"/>
                <a:gd name="T14" fmla="*/ 112 w 752"/>
                <a:gd name="T15" fmla="*/ 0 h 906"/>
                <a:gd name="T16" fmla="*/ 37 w 752"/>
                <a:gd name="T17" fmla="*/ 37 h 906"/>
                <a:gd name="T18" fmla="*/ 0 w 752"/>
                <a:gd name="T19" fmla="*/ 112 h 906"/>
                <a:gd name="T20" fmla="*/ 23 w 752"/>
                <a:gd name="T21" fmla="*/ 404 h 906"/>
                <a:gd name="T22" fmla="*/ 58 w 752"/>
                <a:gd name="T23" fmla="*/ 387 h 906"/>
                <a:gd name="T24" fmla="*/ 62 w 752"/>
                <a:gd name="T25" fmla="*/ 98 h 906"/>
                <a:gd name="T26" fmla="*/ 100 w 752"/>
                <a:gd name="T27" fmla="*/ 62 h 906"/>
                <a:gd name="T28" fmla="*/ 400 w 752"/>
                <a:gd name="T29" fmla="*/ 218 h 906"/>
                <a:gd name="T30" fmla="*/ 408 w 752"/>
                <a:gd name="T31" fmla="*/ 268 h 906"/>
                <a:gd name="T32" fmla="*/ 477 w 752"/>
                <a:gd name="T33" fmla="*/ 335 h 906"/>
                <a:gd name="T34" fmla="*/ 694 w 752"/>
                <a:gd name="T35" fmla="*/ 345 h 906"/>
                <a:gd name="T36" fmla="*/ 687 w 752"/>
                <a:gd name="T37" fmla="*/ 806 h 906"/>
                <a:gd name="T38" fmla="*/ 652 w 752"/>
                <a:gd name="T39" fmla="*/ 841 h 906"/>
                <a:gd name="T40" fmla="*/ 262 w 752"/>
                <a:gd name="T41" fmla="*/ 883 h 906"/>
                <a:gd name="T42" fmla="*/ 258 w 752"/>
                <a:gd name="T43" fmla="*/ 906 h 906"/>
                <a:gd name="T44" fmla="*/ 625 w 752"/>
                <a:gd name="T45" fmla="*/ 906 h 906"/>
                <a:gd name="T46" fmla="*/ 696 w 752"/>
                <a:gd name="T47" fmla="*/ 883 h 906"/>
                <a:gd name="T48" fmla="*/ 748 w 752"/>
                <a:gd name="T49" fmla="*/ 804 h 906"/>
                <a:gd name="T50" fmla="*/ 752 w 752"/>
                <a:gd name="T51" fmla="*/ 314 h 906"/>
                <a:gd name="T52" fmla="*/ 525 w 752"/>
                <a:gd name="T53" fmla="*/ 287 h 906"/>
                <a:gd name="T54" fmla="*/ 487 w 752"/>
                <a:gd name="T55" fmla="*/ 277 h 906"/>
                <a:gd name="T56" fmla="*/ 458 w 752"/>
                <a:gd name="T57" fmla="*/ 233 h 906"/>
                <a:gd name="T58" fmla="*/ 525 w 752"/>
                <a:gd name="T59" fmla="*/ 287 h 906"/>
                <a:gd name="T60" fmla="*/ 319 w 752"/>
                <a:gd name="T61" fmla="*/ 298 h 906"/>
                <a:gd name="T62" fmla="*/ 167 w 752"/>
                <a:gd name="T63" fmla="*/ 291 h 906"/>
                <a:gd name="T64" fmla="*/ 144 w 752"/>
                <a:gd name="T65" fmla="*/ 314 h 906"/>
                <a:gd name="T66" fmla="*/ 158 w 752"/>
                <a:gd name="T67" fmla="*/ 335 h 906"/>
                <a:gd name="T68" fmla="*/ 312 w 752"/>
                <a:gd name="T69" fmla="*/ 335 h 906"/>
                <a:gd name="T70" fmla="*/ 325 w 752"/>
                <a:gd name="T71" fmla="*/ 314 h 906"/>
                <a:gd name="T72" fmla="*/ 312 w 752"/>
                <a:gd name="T73" fmla="*/ 239 h 906"/>
                <a:gd name="T74" fmla="*/ 325 w 752"/>
                <a:gd name="T75" fmla="*/ 218 h 906"/>
                <a:gd name="T76" fmla="*/ 302 w 752"/>
                <a:gd name="T77" fmla="*/ 195 h 906"/>
                <a:gd name="T78" fmla="*/ 150 w 752"/>
                <a:gd name="T79" fmla="*/ 202 h 906"/>
                <a:gd name="T80" fmla="*/ 146 w 752"/>
                <a:gd name="T81" fmla="*/ 227 h 906"/>
                <a:gd name="T82" fmla="*/ 167 w 752"/>
                <a:gd name="T83" fmla="*/ 241 h 906"/>
                <a:gd name="T84" fmla="*/ 377 w 752"/>
                <a:gd name="T85" fmla="*/ 708 h 906"/>
                <a:gd name="T86" fmla="*/ 362 w 752"/>
                <a:gd name="T87" fmla="*/ 729 h 906"/>
                <a:gd name="T88" fmla="*/ 385 w 752"/>
                <a:gd name="T89" fmla="*/ 752 h 906"/>
                <a:gd name="T90" fmla="*/ 600 w 752"/>
                <a:gd name="T91" fmla="*/ 746 h 906"/>
                <a:gd name="T92" fmla="*/ 606 w 752"/>
                <a:gd name="T93" fmla="*/ 721 h 906"/>
                <a:gd name="T94" fmla="*/ 583 w 752"/>
                <a:gd name="T95" fmla="*/ 706 h 906"/>
                <a:gd name="T96" fmla="*/ 594 w 752"/>
                <a:gd name="T97" fmla="*/ 560 h 906"/>
                <a:gd name="T98" fmla="*/ 606 w 752"/>
                <a:gd name="T99" fmla="*/ 537 h 906"/>
                <a:gd name="T100" fmla="*/ 583 w 752"/>
                <a:gd name="T101" fmla="*/ 514 h 906"/>
                <a:gd name="T102" fmla="*/ 369 w 752"/>
                <a:gd name="T103" fmla="*/ 523 h 906"/>
                <a:gd name="T104" fmla="*/ 362 w 752"/>
                <a:gd name="T105" fmla="*/ 548 h 906"/>
                <a:gd name="T106" fmla="*/ 385 w 752"/>
                <a:gd name="T107" fmla="*/ 56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2" h="906">
                  <a:moveTo>
                    <a:pt x="385" y="656"/>
                  </a:moveTo>
                  <a:lnTo>
                    <a:pt x="583" y="656"/>
                  </a:lnTo>
                  <a:lnTo>
                    <a:pt x="583" y="656"/>
                  </a:lnTo>
                  <a:lnTo>
                    <a:pt x="594" y="654"/>
                  </a:lnTo>
                  <a:lnTo>
                    <a:pt x="600" y="650"/>
                  </a:lnTo>
                  <a:lnTo>
                    <a:pt x="606" y="643"/>
                  </a:lnTo>
                  <a:lnTo>
                    <a:pt x="606" y="633"/>
                  </a:lnTo>
                  <a:lnTo>
                    <a:pt x="606" y="633"/>
                  </a:lnTo>
                  <a:lnTo>
                    <a:pt x="606" y="625"/>
                  </a:lnTo>
                  <a:lnTo>
                    <a:pt x="600" y="616"/>
                  </a:lnTo>
                  <a:lnTo>
                    <a:pt x="594" y="612"/>
                  </a:lnTo>
                  <a:lnTo>
                    <a:pt x="583" y="610"/>
                  </a:lnTo>
                  <a:lnTo>
                    <a:pt x="385" y="610"/>
                  </a:lnTo>
                  <a:lnTo>
                    <a:pt x="385" y="610"/>
                  </a:lnTo>
                  <a:lnTo>
                    <a:pt x="375" y="612"/>
                  </a:lnTo>
                  <a:lnTo>
                    <a:pt x="369" y="616"/>
                  </a:lnTo>
                  <a:lnTo>
                    <a:pt x="362" y="625"/>
                  </a:lnTo>
                  <a:lnTo>
                    <a:pt x="362" y="633"/>
                  </a:lnTo>
                  <a:lnTo>
                    <a:pt x="362" y="633"/>
                  </a:lnTo>
                  <a:lnTo>
                    <a:pt x="362" y="643"/>
                  </a:lnTo>
                  <a:lnTo>
                    <a:pt x="369" y="650"/>
                  </a:lnTo>
                  <a:lnTo>
                    <a:pt x="375" y="654"/>
                  </a:lnTo>
                  <a:lnTo>
                    <a:pt x="385" y="656"/>
                  </a:lnTo>
                  <a:lnTo>
                    <a:pt x="385" y="656"/>
                  </a:lnTo>
                  <a:close/>
                  <a:moveTo>
                    <a:pt x="744" y="293"/>
                  </a:moveTo>
                  <a:lnTo>
                    <a:pt x="456" y="8"/>
                  </a:lnTo>
                  <a:lnTo>
                    <a:pt x="456" y="8"/>
                  </a:lnTo>
                  <a:lnTo>
                    <a:pt x="448" y="2"/>
                  </a:lnTo>
                  <a:lnTo>
                    <a:pt x="435" y="0"/>
                  </a:lnTo>
                  <a:lnTo>
                    <a:pt x="127" y="0"/>
                  </a:lnTo>
                  <a:lnTo>
                    <a:pt x="127" y="0"/>
                  </a:lnTo>
                  <a:lnTo>
                    <a:pt x="112" y="0"/>
                  </a:lnTo>
                  <a:lnTo>
                    <a:pt x="100" y="2"/>
                  </a:lnTo>
                  <a:lnTo>
                    <a:pt x="77" y="10"/>
                  </a:lnTo>
                  <a:lnTo>
                    <a:pt x="56" y="20"/>
                  </a:lnTo>
                  <a:lnTo>
                    <a:pt x="37" y="37"/>
                  </a:lnTo>
                  <a:lnTo>
                    <a:pt x="21" y="54"/>
                  </a:lnTo>
                  <a:lnTo>
                    <a:pt x="10" y="77"/>
                  </a:lnTo>
                  <a:lnTo>
                    <a:pt x="2" y="100"/>
                  </a:lnTo>
                  <a:lnTo>
                    <a:pt x="0" y="112"/>
                  </a:lnTo>
                  <a:lnTo>
                    <a:pt x="0" y="125"/>
                  </a:lnTo>
                  <a:lnTo>
                    <a:pt x="0" y="425"/>
                  </a:lnTo>
                  <a:lnTo>
                    <a:pt x="21" y="406"/>
                  </a:lnTo>
                  <a:lnTo>
                    <a:pt x="23" y="404"/>
                  </a:lnTo>
                  <a:lnTo>
                    <a:pt x="25" y="402"/>
                  </a:lnTo>
                  <a:lnTo>
                    <a:pt x="25" y="402"/>
                  </a:lnTo>
                  <a:lnTo>
                    <a:pt x="40" y="393"/>
                  </a:lnTo>
                  <a:lnTo>
                    <a:pt x="58" y="387"/>
                  </a:lnTo>
                  <a:lnTo>
                    <a:pt x="58" y="125"/>
                  </a:lnTo>
                  <a:lnTo>
                    <a:pt x="58" y="125"/>
                  </a:lnTo>
                  <a:lnTo>
                    <a:pt x="58" y="112"/>
                  </a:lnTo>
                  <a:lnTo>
                    <a:pt x="62" y="98"/>
                  </a:lnTo>
                  <a:lnTo>
                    <a:pt x="69" y="87"/>
                  </a:lnTo>
                  <a:lnTo>
                    <a:pt x="77" y="77"/>
                  </a:lnTo>
                  <a:lnTo>
                    <a:pt x="87" y="68"/>
                  </a:lnTo>
                  <a:lnTo>
                    <a:pt x="100" y="62"/>
                  </a:lnTo>
                  <a:lnTo>
                    <a:pt x="112" y="58"/>
                  </a:lnTo>
                  <a:lnTo>
                    <a:pt x="127" y="56"/>
                  </a:lnTo>
                  <a:lnTo>
                    <a:pt x="400" y="56"/>
                  </a:lnTo>
                  <a:lnTo>
                    <a:pt x="400" y="218"/>
                  </a:lnTo>
                  <a:lnTo>
                    <a:pt x="400" y="218"/>
                  </a:lnTo>
                  <a:lnTo>
                    <a:pt x="400" y="233"/>
                  </a:lnTo>
                  <a:lnTo>
                    <a:pt x="402" y="245"/>
                  </a:lnTo>
                  <a:lnTo>
                    <a:pt x="408" y="268"/>
                  </a:lnTo>
                  <a:lnTo>
                    <a:pt x="421" y="289"/>
                  </a:lnTo>
                  <a:lnTo>
                    <a:pt x="435" y="308"/>
                  </a:lnTo>
                  <a:lnTo>
                    <a:pt x="454" y="325"/>
                  </a:lnTo>
                  <a:lnTo>
                    <a:pt x="477" y="335"/>
                  </a:lnTo>
                  <a:lnTo>
                    <a:pt x="500" y="343"/>
                  </a:lnTo>
                  <a:lnTo>
                    <a:pt x="512" y="345"/>
                  </a:lnTo>
                  <a:lnTo>
                    <a:pt x="525" y="345"/>
                  </a:lnTo>
                  <a:lnTo>
                    <a:pt x="694" y="345"/>
                  </a:lnTo>
                  <a:lnTo>
                    <a:pt x="694" y="779"/>
                  </a:lnTo>
                  <a:lnTo>
                    <a:pt x="694" y="779"/>
                  </a:lnTo>
                  <a:lnTo>
                    <a:pt x="692" y="793"/>
                  </a:lnTo>
                  <a:lnTo>
                    <a:pt x="687" y="806"/>
                  </a:lnTo>
                  <a:lnTo>
                    <a:pt x="681" y="816"/>
                  </a:lnTo>
                  <a:lnTo>
                    <a:pt x="673" y="827"/>
                  </a:lnTo>
                  <a:lnTo>
                    <a:pt x="664" y="835"/>
                  </a:lnTo>
                  <a:lnTo>
                    <a:pt x="652" y="841"/>
                  </a:lnTo>
                  <a:lnTo>
                    <a:pt x="639" y="846"/>
                  </a:lnTo>
                  <a:lnTo>
                    <a:pt x="625" y="848"/>
                  </a:lnTo>
                  <a:lnTo>
                    <a:pt x="262" y="848"/>
                  </a:lnTo>
                  <a:lnTo>
                    <a:pt x="262" y="883"/>
                  </a:lnTo>
                  <a:lnTo>
                    <a:pt x="262" y="883"/>
                  </a:lnTo>
                  <a:lnTo>
                    <a:pt x="260" y="893"/>
                  </a:lnTo>
                  <a:lnTo>
                    <a:pt x="258" y="906"/>
                  </a:lnTo>
                  <a:lnTo>
                    <a:pt x="258" y="906"/>
                  </a:lnTo>
                  <a:lnTo>
                    <a:pt x="537" y="906"/>
                  </a:lnTo>
                  <a:lnTo>
                    <a:pt x="537" y="906"/>
                  </a:lnTo>
                  <a:lnTo>
                    <a:pt x="625" y="906"/>
                  </a:lnTo>
                  <a:lnTo>
                    <a:pt x="625" y="906"/>
                  </a:lnTo>
                  <a:lnTo>
                    <a:pt x="637" y="904"/>
                  </a:lnTo>
                  <a:lnTo>
                    <a:pt x="650" y="902"/>
                  </a:lnTo>
                  <a:lnTo>
                    <a:pt x="675" y="896"/>
                  </a:lnTo>
                  <a:lnTo>
                    <a:pt x="696" y="883"/>
                  </a:lnTo>
                  <a:lnTo>
                    <a:pt x="714" y="868"/>
                  </a:lnTo>
                  <a:lnTo>
                    <a:pt x="729" y="850"/>
                  </a:lnTo>
                  <a:lnTo>
                    <a:pt x="742" y="829"/>
                  </a:lnTo>
                  <a:lnTo>
                    <a:pt x="748" y="804"/>
                  </a:lnTo>
                  <a:lnTo>
                    <a:pt x="750" y="791"/>
                  </a:lnTo>
                  <a:lnTo>
                    <a:pt x="752" y="779"/>
                  </a:lnTo>
                  <a:lnTo>
                    <a:pt x="752" y="314"/>
                  </a:lnTo>
                  <a:lnTo>
                    <a:pt x="752" y="314"/>
                  </a:lnTo>
                  <a:lnTo>
                    <a:pt x="750" y="302"/>
                  </a:lnTo>
                  <a:lnTo>
                    <a:pt x="744" y="293"/>
                  </a:lnTo>
                  <a:lnTo>
                    <a:pt x="744" y="293"/>
                  </a:lnTo>
                  <a:close/>
                  <a:moveTo>
                    <a:pt x="525" y="287"/>
                  </a:moveTo>
                  <a:lnTo>
                    <a:pt x="525" y="287"/>
                  </a:lnTo>
                  <a:lnTo>
                    <a:pt x="510" y="287"/>
                  </a:lnTo>
                  <a:lnTo>
                    <a:pt x="498" y="283"/>
                  </a:lnTo>
                  <a:lnTo>
                    <a:pt x="487" y="277"/>
                  </a:lnTo>
                  <a:lnTo>
                    <a:pt x="477" y="268"/>
                  </a:lnTo>
                  <a:lnTo>
                    <a:pt x="469" y="258"/>
                  </a:lnTo>
                  <a:lnTo>
                    <a:pt x="462" y="245"/>
                  </a:lnTo>
                  <a:lnTo>
                    <a:pt x="458" y="233"/>
                  </a:lnTo>
                  <a:lnTo>
                    <a:pt x="456" y="218"/>
                  </a:lnTo>
                  <a:lnTo>
                    <a:pt x="456" y="89"/>
                  </a:lnTo>
                  <a:lnTo>
                    <a:pt x="656" y="287"/>
                  </a:lnTo>
                  <a:lnTo>
                    <a:pt x="525" y="287"/>
                  </a:lnTo>
                  <a:close/>
                  <a:moveTo>
                    <a:pt x="325" y="314"/>
                  </a:moveTo>
                  <a:lnTo>
                    <a:pt x="325" y="314"/>
                  </a:lnTo>
                  <a:lnTo>
                    <a:pt x="323" y="304"/>
                  </a:lnTo>
                  <a:lnTo>
                    <a:pt x="319" y="298"/>
                  </a:lnTo>
                  <a:lnTo>
                    <a:pt x="312" y="291"/>
                  </a:lnTo>
                  <a:lnTo>
                    <a:pt x="302" y="291"/>
                  </a:lnTo>
                  <a:lnTo>
                    <a:pt x="167" y="291"/>
                  </a:lnTo>
                  <a:lnTo>
                    <a:pt x="167" y="291"/>
                  </a:lnTo>
                  <a:lnTo>
                    <a:pt x="158" y="291"/>
                  </a:lnTo>
                  <a:lnTo>
                    <a:pt x="150" y="298"/>
                  </a:lnTo>
                  <a:lnTo>
                    <a:pt x="146" y="304"/>
                  </a:lnTo>
                  <a:lnTo>
                    <a:pt x="144" y="314"/>
                  </a:lnTo>
                  <a:lnTo>
                    <a:pt x="144" y="314"/>
                  </a:lnTo>
                  <a:lnTo>
                    <a:pt x="146" y="323"/>
                  </a:lnTo>
                  <a:lnTo>
                    <a:pt x="150" y="329"/>
                  </a:lnTo>
                  <a:lnTo>
                    <a:pt x="158" y="335"/>
                  </a:lnTo>
                  <a:lnTo>
                    <a:pt x="167" y="337"/>
                  </a:lnTo>
                  <a:lnTo>
                    <a:pt x="302" y="337"/>
                  </a:lnTo>
                  <a:lnTo>
                    <a:pt x="302" y="337"/>
                  </a:lnTo>
                  <a:lnTo>
                    <a:pt x="312" y="335"/>
                  </a:lnTo>
                  <a:lnTo>
                    <a:pt x="319" y="329"/>
                  </a:lnTo>
                  <a:lnTo>
                    <a:pt x="323" y="323"/>
                  </a:lnTo>
                  <a:lnTo>
                    <a:pt x="325" y="314"/>
                  </a:lnTo>
                  <a:lnTo>
                    <a:pt x="325" y="314"/>
                  </a:lnTo>
                  <a:close/>
                  <a:moveTo>
                    <a:pt x="167" y="241"/>
                  </a:moveTo>
                  <a:lnTo>
                    <a:pt x="302" y="241"/>
                  </a:lnTo>
                  <a:lnTo>
                    <a:pt x="302" y="241"/>
                  </a:lnTo>
                  <a:lnTo>
                    <a:pt x="312" y="239"/>
                  </a:lnTo>
                  <a:lnTo>
                    <a:pt x="319" y="235"/>
                  </a:lnTo>
                  <a:lnTo>
                    <a:pt x="323" y="227"/>
                  </a:lnTo>
                  <a:lnTo>
                    <a:pt x="325" y="218"/>
                  </a:lnTo>
                  <a:lnTo>
                    <a:pt x="325" y="218"/>
                  </a:lnTo>
                  <a:lnTo>
                    <a:pt x="323" y="208"/>
                  </a:lnTo>
                  <a:lnTo>
                    <a:pt x="319" y="202"/>
                  </a:lnTo>
                  <a:lnTo>
                    <a:pt x="312" y="198"/>
                  </a:lnTo>
                  <a:lnTo>
                    <a:pt x="302" y="195"/>
                  </a:lnTo>
                  <a:lnTo>
                    <a:pt x="167" y="195"/>
                  </a:lnTo>
                  <a:lnTo>
                    <a:pt x="167" y="195"/>
                  </a:lnTo>
                  <a:lnTo>
                    <a:pt x="158" y="198"/>
                  </a:lnTo>
                  <a:lnTo>
                    <a:pt x="150" y="202"/>
                  </a:lnTo>
                  <a:lnTo>
                    <a:pt x="146" y="208"/>
                  </a:lnTo>
                  <a:lnTo>
                    <a:pt x="144" y="218"/>
                  </a:lnTo>
                  <a:lnTo>
                    <a:pt x="144" y="218"/>
                  </a:lnTo>
                  <a:lnTo>
                    <a:pt x="146" y="227"/>
                  </a:lnTo>
                  <a:lnTo>
                    <a:pt x="150" y="235"/>
                  </a:lnTo>
                  <a:lnTo>
                    <a:pt x="158" y="239"/>
                  </a:lnTo>
                  <a:lnTo>
                    <a:pt x="167" y="241"/>
                  </a:lnTo>
                  <a:lnTo>
                    <a:pt x="167" y="241"/>
                  </a:lnTo>
                  <a:close/>
                  <a:moveTo>
                    <a:pt x="583" y="706"/>
                  </a:moveTo>
                  <a:lnTo>
                    <a:pt x="385" y="706"/>
                  </a:lnTo>
                  <a:lnTo>
                    <a:pt x="385" y="706"/>
                  </a:lnTo>
                  <a:lnTo>
                    <a:pt x="377" y="708"/>
                  </a:lnTo>
                  <a:lnTo>
                    <a:pt x="371" y="712"/>
                  </a:lnTo>
                  <a:lnTo>
                    <a:pt x="365" y="721"/>
                  </a:lnTo>
                  <a:lnTo>
                    <a:pt x="362" y="729"/>
                  </a:lnTo>
                  <a:lnTo>
                    <a:pt x="362" y="729"/>
                  </a:lnTo>
                  <a:lnTo>
                    <a:pt x="365" y="739"/>
                  </a:lnTo>
                  <a:lnTo>
                    <a:pt x="371" y="746"/>
                  </a:lnTo>
                  <a:lnTo>
                    <a:pt x="377" y="750"/>
                  </a:lnTo>
                  <a:lnTo>
                    <a:pt x="385" y="752"/>
                  </a:lnTo>
                  <a:lnTo>
                    <a:pt x="583" y="752"/>
                  </a:lnTo>
                  <a:lnTo>
                    <a:pt x="583" y="752"/>
                  </a:lnTo>
                  <a:lnTo>
                    <a:pt x="594" y="750"/>
                  </a:lnTo>
                  <a:lnTo>
                    <a:pt x="600" y="746"/>
                  </a:lnTo>
                  <a:lnTo>
                    <a:pt x="606" y="739"/>
                  </a:lnTo>
                  <a:lnTo>
                    <a:pt x="606" y="729"/>
                  </a:lnTo>
                  <a:lnTo>
                    <a:pt x="606" y="729"/>
                  </a:lnTo>
                  <a:lnTo>
                    <a:pt x="606" y="721"/>
                  </a:lnTo>
                  <a:lnTo>
                    <a:pt x="600" y="712"/>
                  </a:lnTo>
                  <a:lnTo>
                    <a:pt x="594" y="708"/>
                  </a:lnTo>
                  <a:lnTo>
                    <a:pt x="583" y="706"/>
                  </a:lnTo>
                  <a:lnTo>
                    <a:pt x="583" y="706"/>
                  </a:lnTo>
                  <a:close/>
                  <a:moveTo>
                    <a:pt x="385" y="560"/>
                  </a:moveTo>
                  <a:lnTo>
                    <a:pt x="583" y="560"/>
                  </a:lnTo>
                  <a:lnTo>
                    <a:pt x="583" y="560"/>
                  </a:lnTo>
                  <a:lnTo>
                    <a:pt x="594" y="560"/>
                  </a:lnTo>
                  <a:lnTo>
                    <a:pt x="600" y="554"/>
                  </a:lnTo>
                  <a:lnTo>
                    <a:pt x="606" y="548"/>
                  </a:lnTo>
                  <a:lnTo>
                    <a:pt x="606" y="537"/>
                  </a:lnTo>
                  <a:lnTo>
                    <a:pt x="606" y="537"/>
                  </a:lnTo>
                  <a:lnTo>
                    <a:pt x="606" y="529"/>
                  </a:lnTo>
                  <a:lnTo>
                    <a:pt x="600" y="523"/>
                  </a:lnTo>
                  <a:lnTo>
                    <a:pt x="594" y="516"/>
                  </a:lnTo>
                  <a:lnTo>
                    <a:pt x="583" y="514"/>
                  </a:lnTo>
                  <a:lnTo>
                    <a:pt x="385" y="514"/>
                  </a:lnTo>
                  <a:lnTo>
                    <a:pt x="385" y="514"/>
                  </a:lnTo>
                  <a:lnTo>
                    <a:pt x="375" y="516"/>
                  </a:lnTo>
                  <a:lnTo>
                    <a:pt x="369" y="523"/>
                  </a:lnTo>
                  <a:lnTo>
                    <a:pt x="362" y="529"/>
                  </a:lnTo>
                  <a:lnTo>
                    <a:pt x="362" y="537"/>
                  </a:lnTo>
                  <a:lnTo>
                    <a:pt x="362" y="537"/>
                  </a:lnTo>
                  <a:lnTo>
                    <a:pt x="362" y="548"/>
                  </a:lnTo>
                  <a:lnTo>
                    <a:pt x="369" y="554"/>
                  </a:lnTo>
                  <a:lnTo>
                    <a:pt x="375" y="560"/>
                  </a:lnTo>
                  <a:lnTo>
                    <a:pt x="385" y="560"/>
                  </a:lnTo>
                  <a:lnTo>
                    <a:pt x="385" y="5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
            <p:cNvSpPr>
              <a:spLocks/>
            </p:cNvSpPr>
            <p:nvPr/>
          </p:nvSpPr>
          <p:spPr bwMode="auto">
            <a:xfrm>
              <a:off x="6956425" y="4876800"/>
              <a:ext cx="803275" cy="750888"/>
            </a:xfrm>
            <a:custGeom>
              <a:avLst/>
              <a:gdLst>
                <a:gd name="T0" fmla="*/ 0 w 506"/>
                <a:gd name="T1" fmla="*/ 240 h 473"/>
                <a:gd name="T2" fmla="*/ 0 w 506"/>
                <a:gd name="T3" fmla="*/ 240 h 473"/>
                <a:gd name="T4" fmla="*/ 2 w 506"/>
                <a:gd name="T5" fmla="*/ 248 h 473"/>
                <a:gd name="T6" fmla="*/ 8 w 506"/>
                <a:gd name="T7" fmla="*/ 254 h 473"/>
                <a:gd name="T8" fmla="*/ 16 w 506"/>
                <a:gd name="T9" fmla="*/ 260 h 473"/>
                <a:gd name="T10" fmla="*/ 27 w 506"/>
                <a:gd name="T11" fmla="*/ 262 h 473"/>
                <a:gd name="T12" fmla="*/ 106 w 506"/>
                <a:gd name="T13" fmla="*/ 262 h 473"/>
                <a:gd name="T14" fmla="*/ 106 w 506"/>
                <a:gd name="T15" fmla="*/ 452 h 473"/>
                <a:gd name="T16" fmla="*/ 106 w 506"/>
                <a:gd name="T17" fmla="*/ 452 h 473"/>
                <a:gd name="T18" fmla="*/ 108 w 506"/>
                <a:gd name="T19" fmla="*/ 460 h 473"/>
                <a:gd name="T20" fmla="*/ 114 w 506"/>
                <a:gd name="T21" fmla="*/ 467 h 473"/>
                <a:gd name="T22" fmla="*/ 123 w 506"/>
                <a:gd name="T23" fmla="*/ 471 h 473"/>
                <a:gd name="T24" fmla="*/ 131 w 506"/>
                <a:gd name="T25" fmla="*/ 473 h 473"/>
                <a:gd name="T26" fmla="*/ 373 w 506"/>
                <a:gd name="T27" fmla="*/ 473 h 473"/>
                <a:gd name="T28" fmla="*/ 373 w 506"/>
                <a:gd name="T29" fmla="*/ 473 h 473"/>
                <a:gd name="T30" fmla="*/ 383 w 506"/>
                <a:gd name="T31" fmla="*/ 471 h 473"/>
                <a:gd name="T32" fmla="*/ 391 w 506"/>
                <a:gd name="T33" fmla="*/ 467 h 473"/>
                <a:gd name="T34" fmla="*/ 396 w 506"/>
                <a:gd name="T35" fmla="*/ 460 h 473"/>
                <a:gd name="T36" fmla="*/ 398 w 506"/>
                <a:gd name="T37" fmla="*/ 452 h 473"/>
                <a:gd name="T38" fmla="*/ 398 w 506"/>
                <a:gd name="T39" fmla="*/ 262 h 473"/>
                <a:gd name="T40" fmla="*/ 479 w 506"/>
                <a:gd name="T41" fmla="*/ 262 h 473"/>
                <a:gd name="T42" fmla="*/ 479 w 506"/>
                <a:gd name="T43" fmla="*/ 262 h 473"/>
                <a:gd name="T44" fmla="*/ 489 w 506"/>
                <a:gd name="T45" fmla="*/ 260 h 473"/>
                <a:gd name="T46" fmla="*/ 498 w 506"/>
                <a:gd name="T47" fmla="*/ 254 h 473"/>
                <a:gd name="T48" fmla="*/ 504 w 506"/>
                <a:gd name="T49" fmla="*/ 248 h 473"/>
                <a:gd name="T50" fmla="*/ 506 w 506"/>
                <a:gd name="T51" fmla="*/ 240 h 473"/>
                <a:gd name="T52" fmla="*/ 506 w 506"/>
                <a:gd name="T53" fmla="*/ 240 h 473"/>
                <a:gd name="T54" fmla="*/ 504 w 506"/>
                <a:gd name="T55" fmla="*/ 231 h 473"/>
                <a:gd name="T56" fmla="*/ 498 w 506"/>
                <a:gd name="T57" fmla="*/ 225 h 473"/>
                <a:gd name="T58" fmla="*/ 498 w 506"/>
                <a:gd name="T59" fmla="*/ 225 h 473"/>
                <a:gd name="T60" fmla="*/ 273 w 506"/>
                <a:gd name="T61" fmla="*/ 8 h 473"/>
                <a:gd name="T62" fmla="*/ 273 w 506"/>
                <a:gd name="T63" fmla="*/ 8 h 473"/>
                <a:gd name="T64" fmla="*/ 264 w 506"/>
                <a:gd name="T65" fmla="*/ 2 h 473"/>
                <a:gd name="T66" fmla="*/ 252 w 506"/>
                <a:gd name="T67" fmla="*/ 0 h 473"/>
                <a:gd name="T68" fmla="*/ 252 w 506"/>
                <a:gd name="T69" fmla="*/ 0 h 473"/>
                <a:gd name="T70" fmla="*/ 241 w 506"/>
                <a:gd name="T71" fmla="*/ 2 h 473"/>
                <a:gd name="T72" fmla="*/ 233 w 506"/>
                <a:gd name="T73" fmla="*/ 6 h 473"/>
                <a:gd name="T74" fmla="*/ 233 w 506"/>
                <a:gd name="T75" fmla="*/ 6 h 473"/>
                <a:gd name="T76" fmla="*/ 8 w 506"/>
                <a:gd name="T77" fmla="*/ 223 h 473"/>
                <a:gd name="T78" fmla="*/ 8 w 506"/>
                <a:gd name="T79" fmla="*/ 223 h 473"/>
                <a:gd name="T80" fmla="*/ 6 w 506"/>
                <a:gd name="T81" fmla="*/ 225 h 473"/>
                <a:gd name="T82" fmla="*/ 6 w 506"/>
                <a:gd name="T83" fmla="*/ 225 h 473"/>
                <a:gd name="T84" fmla="*/ 6 w 506"/>
                <a:gd name="T85" fmla="*/ 225 h 473"/>
                <a:gd name="T86" fmla="*/ 6 w 506"/>
                <a:gd name="T87" fmla="*/ 225 h 473"/>
                <a:gd name="T88" fmla="*/ 2 w 506"/>
                <a:gd name="T89" fmla="*/ 231 h 473"/>
                <a:gd name="T90" fmla="*/ 0 w 506"/>
                <a:gd name="T91" fmla="*/ 240 h 473"/>
                <a:gd name="T92" fmla="*/ 0 w 506"/>
                <a:gd name="T93" fmla="*/ 2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473">
                  <a:moveTo>
                    <a:pt x="0" y="240"/>
                  </a:moveTo>
                  <a:lnTo>
                    <a:pt x="0" y="240"/>
                  </a:lnTo>
                  <a:lnTo>
                    <a:pt x="2" y="248"/>
                  </a:lnTo>
                  <a:lnTo>
                    <a:pt x="8" y="254"/>
                  </a:lnTo>
                  <a:lnTo>
                    <a:pt x="16" y="260"/>
                  </a:lnTo>
                  <a:lnTo>
                    <a:pt x="27" y="262"/>
                  </a:lnTo>
                  <a:lnTo>
                    <a:pt x="106" y="262"/>
                  </a:lnTo>
                  <a:lnTo>
                    <a:pt x="106" y="452"/>
                  </a:lnTo>
                  <a:lnTo>
                    <a:pt x="106" y="452"/>
                  </a:lnTo>
                  <a:lnTo>
                    <a:pt x="108" y="460"/>
                  </a:lnTo>
                  <a:lnTo>
                    <a:pt x="114" y="467"/>
                  </a:lnTo>
                  <a:lnTo>
                    <a:pt x="123" y="471"/>
                  </a:lnTo>
                  <a:lnTo>
                    <a:pt x="131" y="473"/>
                  </a:lnTo>
                  <a:lnTo>
                    <a:pt x="373" y="473"/>
                  </a:lnTo>
                  <a:lnTo>
                    <a:pt x="373" y="473"/>
                  </a:lnTo>
                  <a:lnTo>
                    <a:pt x="383" y="471"/>
                  </a:lnTo>
                  <a:lnTo>
                    <a:pt x="391" y="467"/>
                  </a:lnTo>
                  <a:lnTo>
                    <a:pt x="396" y="460"/>
                  </a:lnTo>
                  <a:lnTo>
                    <a:pt x="398" y="452"/>
                  </a:lnTo>
                  <a:lnTo>
                    <a:pt x="398" y="262"/>
                  </a:lnTo>
                  <a:lnTo>
                    <a:pt x="479" y="262"/>
                  </a:lnTo>
                  <a:lnTo>
                    <a:pt x="479" y="262"/>
                  </a:lnTo>
                  <a:lnTo>
                    <a:pt x="489" y="260"/>
                  </a:lnTo>
                  <a:lnTo>
                    <a:pt x="498" y="254"/>
                  </a:lnTo>
                  <a:lnTo>
                    <a:pt x="504" y="248"/>
                  </a:lnTo>
                  <a:lnTo>
                    <a:pt x="506" y="240"/>
                  </a:lnTo>
                  <a:lnTo>
                    <a:pt x="506" y="240"/>
                  </a:lnTo>
                  <a:lnTo>
                    <a:pt x="504" y="231"/>
                  </a:lnTo>
                  <a:lnTo>
                    <a:pt x="498" y="225"/>
                  </a:lnTo>
                  <a:lnTo>
                    <a:pt x="498" y="225"/>
                  </a:lnTo>
                  <a:lnTo>
                    <a:pt x="273" y="8"/>
                  </a:lnTo>
                  <a:lnTo>
                    <a:pt x="273" y="8"/>
                  </a:lnTo>
                  <a:lnTo>
                    <a:pt x="264" y="2"/>
                  </a:lnTo>
                  <a:lnTo>
                    <a:pt x="252" y="0"/>
                  </a:lnTo>
                  <a:lnTo>
                    <a:pt x="252" y="0"/>
                  </a:lnTo>
                  <a:lnTo>
                    <a:pt x="241" y="2"/>
                  </a:lnTo>
                  <a:lnTo>
                    <a:pt x="233" y="6"/>
                  </a:lnTo>
                  <a:lnTo>
                    <a:pt x="233" y="6"/>
                  </a:lnTo>
                  <a:lnTo>
                    <a:pt x="8" y="223"/>
                  </a:lnTo>
                  <a:lnTo>
                    <a:pt x="8" y="223"/>
                  </a:lnTo>
                  <a:lnTo>
                    <a:pt x="6" y="225"/>
                  </a:lnTo>
                  <a:lnTo>
                    <a:pt x="6" y="225"/>
                  </a:lnTo>
                  <a:lnTo>
                    <a:pt x="6" y="225"/>
                  </a:lnTo>
                  <a:lnTo>
                    <a:pt x="6" y="225"/>
                  </a:lnTo>
                  <a:lnTo>
                    <a:pt x="2" y="231"/>
                  </a:lnTo>
                  <a:lnTo>
                    <a:pt x="0" y="240"/>
                  </a:lnTo>
                  <a:lnTo>
                    <a:pt x="0" y="24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7021801" y="4188652"/>
            <a:ext cx="801158" cy="801158"/>
            <a:chOff x="681038" y="4159250"/>
            <a:chExt cx="1503363" cy="1503363"/>
          </a:xfrm>
        </p:grpSpPr>
        <p:sp>
          <p:nvSpPr>
            <p:cNvPr id="68" name="Freeform 7"/>
            <p:cNvSpPr>
              <a:spLocks noEditPoints="1"/>
            </p:cNvSpPr>
            <p:nvPr/>
          </p:nvSpPr>
          <p:spPr bwMode="auto">
            <a:xfrm>
              <a:off x="681038" y="4159250"/>
              <a:ext cx="1503363" cy="1503363"/>
            </a:xfrm>
            <a:custGeom>
              <a:avLst/>
              <a:gdLst>
                <a:gd name="T0" fmla="*/ 449 w 947"/>
                <a:gd name="T1" fmla="*/ 0 h 947"/>
                <a:gd name="T2" fmla="*/ 378 w 947"/>
                <a:gd name="T3" fmla="*/ 8 h 947"/>
                <a:gd name="T4" fmla="*/ 247 w 947"/>
                <a:gd name="T5" fmla="*/ 57 h 947"/>
                <a:gd name="T6" fmla="*/ 139 w 947"/>
                <a:gd name="T7" fmla="*/ 138 h 947"/>
                <a:gd name="T8" fmla="*/ 58 w 947"/>
                <a:gd name="T9" fmla="*/ 247 h 947"/>
                <a:gd name="T10" fmla="*/ 10 w 947"/>
                <a:gd name="T11" fmla="*/ 378 h 947"/>
                <a:gd name="T12" fmla="*/ 0 w 947"/>
                <a:gd name="T13" fmla="*/ 449 h 947"/>
                <a:gd name="T14" fmla="*/ 0 w 947"/>
                <a:gd name="T15" fmla="*/ 496 h 947"/>
                <a:gd name="T16" fmla="*/ 10 w 947"/>
                <a:gd name="T17" fmla="*/ 567 h 947"/>
                <a:gd name="T18" fmla="*/ 58 w 947"/>
                <a:gd name="T19" fmla="*/ 698 h 947"/>
                <a:gd name="T20" fmla="*/ 139 w 947"/>
                <a:gd name="T21" fmla="*/ 807 h 947"/>
                <a:gd name="T22" fmla="*/ 247 w 947"/>
                <a:gd name="T23" fmla="*/ 890 h 947"/>
                <a:gd name="T24" fmla="*/ 378 w 947"/>
                <a:gd name="T25" fmla="*/ 937 h 947"/>
                <a:gd name="T26" fmla="*/ 449 w 947"/>
                <a:gd name="T27" fmla="*/ 945 h 947"/>
                <a:gd name="T28" fmla="*/ 499 w 947"/>
                <a:gd name="T29" fmla="*/ 945 h 947"/>
                <a:gd name="T30" fmla="*/ 570 w 947"/>
                <a:gd name="T31" fmla="*/ 937 h 947"/>
                <a:gd name="T32" fmla="*/ 698 w 947"/>
                <a:gd name="T33" fmla="*/ 890 h 947"/>
                <a:gd name="T34" fmla="*/ 809 w 947"/>
                <a:gd name="T35" fmla="*/ 807 h 947"/>
                <a:gd name="T36" fmla="*/ 890 w 947"/>
                <a:gd name="T37" fmla="*/ 698 h 947"/>
                <a:gd name="T38" fmla="*/ 938 w 947"/>
                <a:gd name="T39" fmla="*/ 567 h 947"/>
                <a:gd name="T40" fmla="*/ 947 w 947"/>
                <a:gd name="T41" fmla="*/ 496 h 947"/>
                <a:gd name="T42" fmla="*/ 947 w 947"/>
                <a:gd name="T43" fmla="*/ 449 h 947"/>
                <a:gd name="T44" fmla="*/ 938 w 947"/>
                <a:gd name="T45" fmla="*/ 378 h 947"/>
                <a:gd name="T46" fmla="*/ 890 w 947"/>
                <a:gd name="T47" fmla="*/ 247 h 947"/>
                <a:gd name="T48" fmla="*/ 809 w 947"/>
                <a:gd name="T49" fmla="*/ 138 h 947"/>
                <a:gd name="T50" fmla="*/ 698 w 947"/>
                <a:gd name="T51" fmla="*/ 57 h 947"/>
                <a:gd name="T52" fmla="*/ 570 w 947"/>
                <a:gd name="T53" fmla="*/ 8 h 947"/>
                <a:gd name="T54" fmla="*/ 499 w 947"/>
                <a:gd name="T55" fmla="*/ 0 h 947"/>
                <a:gd name="T56" fmla="*/ 473 w 947"/>
                <a:gd name="T57" fmla="*/ 900 h 947"/>
                <a:gd name="T58" fmla="*/ 388 w 947"/>
                <a:gd name="T59" fmla="*/ 892 h 947"/>
                <a:gd name="T60" fmla="*/ 269 w 947"/>
                <a:gd name="T61" fmla="*/ 848 h 947"/>
                <a:gd name="T62" fmla="*/ 170 w 947"/>
                <a:gd name="T63" fmla="*/ 775 h 947"/>
                <a:gd name="T64" fmla="*/ 97 w 947"/>
                <a:gd name="T65" fmla="*/ 676 h 947"/>
                <a:gd name="T66" fmla="*/ 54 w 947"/>
                <a:gd name="T67" fmla="*/ 559 h 947"/>
                <a:gd name="T68" fmla="*/ 46 w 947"/>
                <a:gd name="T69" fmla="*/ 473 h 947"/>
                <a:gd name="T70" fmla="*/ 66 w 947"/>
                <a:gd name="T71" fmla="*/ 346 h 947"/>
                <a:gd name="T72" fmla="*/ 119 w 947"/>
                <a:gd name="T73" fmla="*/ 233 h 947"/>
                <a:gd name="T74" fmla="*/ 202 w 947"/>
                <a:gd name="T75" fmla="*/ 142 h 947"/>
                <a:gd name="T76" fmla="*/ 307 w 947"/>
                <a:gd name="T77" fmla="*/ 79 h 947"/>
                <a:gd name="T78" fmla="*/ 429 w 947"/>
                <a:gd name="T79" fmla="*/ 47 h 947"/>
                <a:gd name="T80" fmla="*/ 516 w 947"/>
                <a:gd name="T81" fmla="*/ 47 h 947"/>
                <a:gd name="T82" fmla="*/ 639 w 947"/>
                <a:gd name="T83" fmla="*/ 79 h 947"/>
                <a:gd name="T84" fmla="*/ 746 w 947"/>
                <a:gd name="T85" fmla="*/ 142 h 947"/>
                <a:gd name="T86" fmla="*/ 829 w 947"/>
                <a:gd name="T87" fmla="*/ 233 h 947"/>
                <a:gd name="T88" fmla="*/ 882 w 947"/>
                <a:gd name="T89" fmla="*/ 346 h 947"/>
                <a:gd name="T90" fmla="*/ 902 w 947"/>
                <a:gd name="T91" fmla="*/ 473 h 947"/>
                <a:gd name="T92" fmla="*/ 892 w 947"/>
                <a:gd name="T93" fmla="*/ 559 h 947"/>
                <a:gd name="T94" fmla="*/ 851 w 947"/>
                <a:gd name="T95" fmla="*/ 676 h 947"/>
                <a:gd name="T96" fmla="*/ 775 w 947"/>
                <a:gd name="T97" fmla="*/ 775 h 947"/>
                <a:gd name="T98" fmla="*/ 677 w 947"/>
                <a:gd name="T99" fmla="*/ 848 h 947"/>
                <a:gd name="T100" fmla="*/ 560 w 947"/>
                <a:gd name="T101" fmla="*/ 892 h 947"/>
                <a:gd name="T102" fmla="*/ 473 w 947"/>
                <a:gd name="T103" fmla="*/ 90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7" h="947">
                  <a:moveTo>
                    <a:pt x="473" y="0"/>
                  </a:moveTo>
                  <a:lnTo>
                    <a:pt x="473" y="0"/>
                  </a:lnTo>
                  <a:lnTo>
                    <a:pt x="449" y="0"/>
                  </a:lnTo>
                  <a:lnTo>
                    <a:pt x="425" y="2"/>
                  </a:lnTo>
                  <a:lnTo>
                    <a:pt x="402" y="4"/>
                  </a:lnTo>
                  <a:lnTo>
                    <a:pt x="378" y="8"/>
                  </a:lnTo>
                  <a:lnTo>
                    <a:pt x="333" y="20"/>
                  </a:lnTo>
                  <a:lnTo>
                    <a:pt x="289" y="36"/>
                  </a:lnTo>
                  <a:lnTo>
                    <a:pt x="247" y="57"/>
                  </a:lnTo>
                  <a:lnTo>
                    <a:pt x="210" y="81"/>
                  </a:lnTo>
                  <a:lnTo>
                    <a:pt x="172" y="107"/>
                  </a:lnTo>
                  <a:lnTo>
                    <a:pt x="139" y="138"/>
                  </a:lnTo>
                  <a:lnTo>
                    <a:pt x="109" y="172"/>
                  </a:lnTo>
                  <a:lnTo>
                    <a:pt x="81" y="208"/>
                  </a:lnTo>
                  <a:lnTo>
                    <a:pt x="58" y="247"/>
                  </a:lnTo>
                  <a:lnTo>
                    <a:pt x="38" y="289"/>
                  </a:lnTo>
                  <a:lnTo>
                    <a:pt x="22" y="332"/>
                  </a:lnTo>
                  <a:lnTo>
                    <a:pt x="10" y="378"/>
                  </a:lnTo>
                  <a:lnTo>
                    <a:pt x="6" y="401"/>
                  </a:lnTo>
                  <a:lnTo>
                    <a:pt x="2" y="425"/>
                  </a:lnTo>
                  <a:lnTo>
                    <a:pt x="0" y="449"/>
                  </a:lnTo>
                  <a:lnTo>
                    <a:pt x="0" y="473"/>
                  </a:lnTo>
                  <a:lnTo>
                    <a:pt x="0" y="473"/>
                  </a:lnTo>
                  <a:lnTo>
                    <a:pt x="0" y="496"/>
                  </a:lnTo>
                  <a:lnTo>
                    <a:pt x="2" y="522"/>
                  </a:lnTo>
                  <a:lnTo>
                    <a:pt x="6" y="546"/>
                  </a:lnTo>
                  <a:lnTo>
                    <a:pt x="10" y="567"/>
                  </a:lnTo>
                  <a:lnTo>
                    <a:pt x="22" y="613"/>
                  </a:lnTo>
                  <a:lnTo>
                    <a:pt x="38" y="656"/>
                  </a:lnTo>
                  <a:lnTo>
                    <a:pt x="58" y="698"/>
                  </a:lnTo>
                  <a:lnTo>
                    <a:pt x="81" y="737"/>
                  </a:lnTo>
                  <a:lnTo>
                    <a:pt x="109" y="773"/>
                  </a:lnTo>
                  <a:lnTo>
                    <a:pt x="139" y="807"/>
                  </a:lnTo>
                  <a:lnTo>
                    <a:pt x="172" y="838"/>
                  </a:lnTo>
                  <a:lnTo>
                    <a:pt x="210" y="866"/>
                  </a:lnTo>
                  <a:lnTo>
                    <a:pt x="247" y="890"/>
                  </a:lnTo>
                  <a:lnTo>
                    <a:pt x="289" y="909"/>
                  </a:lnTo>
                  <a:lnTo>
                    <a:pt x="333" y="925"/>
                  </a:lnTo>
                  <a:lnTo>
                    <a:pt x="378" y="937"/>
                  </a:lnTo>
                  <a:lnTo>
                    <a:pt x="402" y="941"/>
                  </a:lnTo>
                  <a:lnTo>
                    <a:pt x="425" y="943"/>
                  </a:lnTo>
                  <a:lnTo>
                    <a:pt x="449" y="945"/>
                  </a:lnTo>
                  <a:lnTo>
                    <a:pt x="473" y="947"/>
                  </a:lnTo>
                  <a:lnTo>
                    <a:pt x="473" y="947"/>
                  </a:lnTo>
                  <a:lnTo>
                    <a:pt x="499" y="945"/>
                  </a:lnTo>
                  <a:lnTo>
                    <a:pt x="522" y="943"/>
                  </a:lnTo>
                  <a:lnTo>
                    <a:pt x="546" y="941"/>
                  </a:lnTo>
                  <a:lnTo>
                    <a:pt x="570" y="937"/>
                  </a:lnTo>
                  <a:lnTo>
                    <a:pt x="615" y="925"/>
                  </a:lnTo>
                  <a:lnTo>
                    <a:pt x="657" y="909"/>
                  </a:lnTo>
                  <a:lnTo>
                    <a:pt x="698" y="890"/>
                  </a:lnTo>
                  <a:lnTo>
                    <a:pt x="738" y="866"/>
                  </a:lnTo>
                  <a:lnTo>
                    <a:pt x="775" y="838"/>
                  </a:lnTo>
                  <a:lnTo>
                    <a:pt x="809" y="807"/>
                  </a:lnTo>
                  <a:lnTo>
                    <a:pt x="839" y="773"/>
                  </a:lnTo>
                  <a:lnTo>
                    <a:pt x="866" y="737"/>
                  </a:lnTo>
                  <a:lnTo>
                    <a:pt x="890" y="698"/>
                  </a:lnTo>
                  <a:lnTo>
                    <a:pt x="910" y="656"/>
                  </a:lnTo>
                  <a:lnTo>
                    <a:pt x="926" y="613"/>
                  </a:lnTo>
                  <a:lnTo>
                    <a:pt x="938" y="567"/>
                  </a:lnTo>
                  <a:lnTo>
                    <a:pt x="942" y="546"/>
                  </a:lnTo>
                  <a:lnTo>
                    <a:pt x="946" y="522"/>
                  </a:lnTo>
                  <a:lnTo>
                    <a:pt x="947" y="496"/>
                  </a:lnTo>
                  <a:lnTo>
                    <a:pt x="947" y="473"/>
                  </a:lnTo>
                  <a:lnTo>
                    <a:pt x="947" y="473"/>
                  </a:lnTo>
                  <a:lnTo>
                    <a:pt x="947" y="449"/>
                  </a:lnTo>
                  <a:lnTo>
                    <a:pt x="946" y="425"/>
                  </a:lnTo>
                  <a:lnTo>
                    <a:pt x="942" y="401"/>
                  </a:lnTo>
                  <a:lnTo>
                    <a:pt x="938" y="378"/>
                  </a:lnTo>
                  <a:lnTo>
                    <a:pt x="926" y="332"/>
                  </a:lnTo>
                  <a:lnTo>
                    <a:pt x="910" y="289"/>
                  </a:lnTo>
                  <a:lnTo>
                    <a:pt x="890" y="247"/>
                  </a:lnTo>
                  <a:lnTo>
                    <a:pt x="866" y="208"/>
                  </a:lnTo>
                  <a:lnTo>
                    <a:pt x="839" y="172"/>
                  </a:lnTo>
                  <a:lnTo>
                    <a:pt x="809" y="138"/>
                  </a:lnTo>
                  <a:lnTo>
                    <a:pt x="775" y="107"/>
                  </a:lnTo>
                  <a:lnTo>
                    <a:pt x="738" y="81"/>
                  </a:lnTo>
                  <a:lnTo>
                    <a:pt x="698" y="57"/>
                  </a:lnTo>
                  <a:lnTo>
                    <a:pt x="657" y="36"/>
                  </a:lnTo>
                  <a:lnTo>
                    <a:pt x="615" y="20"/>
                  </a:lnTo>
                  <a:lnTo>
                    <a:pt x="570" y="8"/>
                  </a:lnTo>
                  <a:lnTo>
                    <a:pt x="546" y="4"/>
                  </a:lnTo>
                  <a:lnTo>
                    <a:pt x="522" y="2"/>
                  </a:lnTo>
                  <a:lnTo>
                    <a:pt x="499" y="0"/>
                  </a:lnTo>
                  <a:lnTo>
                    <a:pt x="473" y="0"/>
                  </a:lnTo>
                  <a:lnTo>
                    <a:pt x="473" y="0"/>
                  </a:lnTo>
                  <a:close/>
                  <a:moveTo>
                    <a:pt x="473" y="900"/>
                  </a:moveTo>
                  <a:lnTo>
                    <a:pt x="473" y="900"/>
                  </a:lnTo>
                  <a:lnTo>
                    <a:pt x="429" y="898"/>
                  </a:lnTo>
                  <a:lnTo>
                    <a:pt x="388" y="892"/>
                  </a:lnTo>
                  <a:lnTo>
                    <a:pt x="346" y="882"/>
                  </a:lnTo>
                  <a:lnTo>
                    <a:pt x="307" y="866"/>
                  </a:lnTo>
                  <a:lnTo>
                    <a:pt x="269" y="848"/>
                  </a:lnTo>
                  <a:lnTo>
                    <a:pt x="234" y="826"/>
                  </a:lnTo>
                  <a:lnTo>
                    <a:pt x="202" y="803"/>
                  </a:lnTo>
                  <a:lnTo>
                    <a:pt x="170" y="775"/>
                  </a:lnTo>
                  <a:lnTo>
                    <a:pt x="145" y="745"/>
                  </a:lnTo>
                  <a:lnTo>
                    <a:pt x="119" y="712"/>
                  </a:lnTo>
                  <a:lnTo>
                    <a:pt x="97" y="676"/>
                  </a:lnTo>
                  <a:lnTo>
                    <a:pt x="79" y="639"/>
                  </a:lnTo>
                  <a:lnTo>
                    <a:pt x="66" y="599"/>
                  </a:lnTo>
                  <a:lnTo>
                    <a:pt x="54" y="559"/>
                  </a:lnTo>
                  <a:lnTo>
                    <a:pt x="48" y="516"/>
                  </a:lnTo>
                  <a:lnTo>
                    <a:pt x="46" y="473"/>
                  </a:lnTo>
                  <a:lnTo>
                    <a:pt x="46" y="473"/>
                  </a:lnTo>
                  <a:lnTo>
                    <a:pt x="48" y="429"/>
                  </a:lnTo>
                  <a:lnTo>
                    <a:pt x="54" y="387"/>
                  </a:lnTo>
                  <a:lnTo>
                    <a:pt x="66" y="346"/>
                  </a:lnTo>
                  <a:lnTo>
                    <a:pt x="79" y="306"/>
                  </a:lnTo>
                  <a:lnTo>
                    <a:pt x="97" y="269"/>
                  </a:lnTo>
                  <a:lnTo>
                    <a:pt x="119" y="233"/>
                  </a:lnTo>
                  <a:lnTo>
                    <a:pt x="145" y="202"/>
                  </a:lnTo>
                  <a:lnTo>
                    <a:pt x="170" y="170"/>
                  </a:lnTo>
                  <a:lnTo>
                    <a:pt x="202" y="142"/>
                  </a:lnTo>
                  <a:lnTo>
                    <a:pt x="234" y="119"/>
                  </a:lnTo>
                  <a:lnTo>
                    <a:pt x="269" y="97"/>
                  </a:lnTo>
                  <a:lnTo>
                    <a:pt x="307" y="79"/>
                  </a:lnTo>
                  <a:lnTo>
                    <a:pt x="346" y="65"/>
                  </a:lnTo>
                  <a:lnTo>
                    <a:pt x="388" y="53"/>
                  </a:lnTo>
                  <a:lnTo>
                    <a:pt x="429" y="47"/>
                  </a:lnTo>
                  <a:lnTo>
                    <a:pt x="473" y="45"/>
                  </a:lnTo>
                  <a:lnTo>
                    <a:pt x="473" y="45"/>
                  </a:lnTo>
                  <a:lnTo>
                    <a:pt x="516" y="47"/>
                  </a:lnTo>
                  <a:lnTo>
                    <a:pt x="560" y="53"/>
                  </a:lnTo>
                  <a:lnTo>
                    <a:pt x="601" y="65"/>
                  </a:lnTo>
                  <a:lnTo>
                    <a:pt x="639" y="79"/>
                  </a:lnTo>
                  <a:lnTo>
                    <a:pt x="677" y="97"/>
                  </a:lnTo>
                  <a:lnTo>
                    <a:pt x="712" y="119"/>
                  </a:lnTo>
                  <a:lnTo>
                    <a:pt x="746" y="142"/>
                  </a:lnTo>
                  <a:lnTo>
                    <a:pt x="775" y="170"/>
                  </a:lnTo>
                  <a:lnTo>
                    <a:pt x="803" y="202"/>
                  </a:lnTo>
                  <a:lnTo>
                    <a:pt x="829" y="233"/>
                  </a:lnTo>
                  <a:lnTo>
                    <a:pt x="851" y="269"/>
                  </a:lnTo>
                  <a:lnTo>
                    <a:pt x="868" y="306"/>
                  </a:lnTo>
                  <a:lnTo>
                    <a:pt x="882" y="346"/>
                  </a:lnTo>
                  <a:lnTo>
                    <a:pt x="892" y="387"/>
                  </a:lnTo>
                  <a:lnTo>
                    <a:pt x="900" y="429"/>
                  </a:lnTo>
                  <a:lnTo>
                    <a:pt x="902" y="473"/>
                  </a:lnTo>
                  <a:lnTo>
                    <a:pt x="902" y="473"/>
                  </a:lnTo>
                  <a:lnTo>
                    <a:pt x="900" y="516"/>
                  </a:lnTo>
                  <a:lnTo>
                    <a:pt x="892" y="559"/>
                  </a:lnTo>
                  <a:lnTo>
                    <a:pt x="882" y="599"/>
                  </a:lnTo>
                  <a:lnTo>
                    <a:pt x="868" y="639"/>
                  </a:lnTo>
                  <a:lnTo>
                    <a:pt x="851" y="676"/>
                  </a:lnTo>
                  <a:lnTo>
                    <a:pt x="829" y="712"/>
                  </a:lnTo>
                  <a:lnTo>
                    <a:pt x="803" y="745"/>
                  </a:lnTo>
                  <a:lnTo>
                    <a:pt x="775" y="775"/>
                  </a:lnTo>
                  <a:lnTo>
                    <a:pt x="746" y="803"/>
                  </a:lnTo>
                  <a:lnTo>
                    <a:pt x="712" y="826"/>
                  </a:lnTo>
                  <a:lnTo>
                    <a:pt x="677" y="848"/>
                  </a:lnTo>
                  <a:lnTo>
                    <a:pt x="639" y="866"/>
                  </a:lnTo>
                  <a:lnTo>
                    <a:pt x="601" y="882"/>
                  </a:lnTo>
                  <a:lnTo>
                    <a:pt x="560" y="892"/>
                  </a:lnTo>
                  <a:lnTo>
                    <a:pt x="516" y="898"/>
                  </a:lnTo>
                  <a:lnTo>
                    <a:pt x="473" y="900"/>
                  </a:lnTo>
                  <a:lnTo>
                    <a:pt x="473" y="90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
            <p:cNvSpPr>
              <a:spLocks noEditPoints="1"/>
            </p:cNvSpPr>
            <p:nvPr/>
          </p:nvSpPr>
          <p:spPr bwMode="auto">
            <a:xfrm>
              <a:off x="860426" y="4338638"/>
              <a:ext cx="1146175" cy="1141413"/>
            </a:xfrm>
            <a:custGeom>
              <a:avLst/>
              <a:gdLst>
                <a:gd name="T0" fmla="*/ 392 w 722"/>
                <a:gd name="T1" fmla="*/ 680 h 719"/>
                <a:gd name="T2" fmla="*/ 382 w 722"/>
                <a:gd name="T3" fmla="*/ 658 h 719"/>
                <a:gd name="T4" fmla="*/ 360 w 722"/>
                <a:gd name="T5" fmla="*/ 650 h 719"/>
                <a:gd name="T6" fmla="*/ 348 w 722"/>
                <a:gd name="T7" fmla="*/ 652 h 719"/>
                <a:gd name="T8" fmla="*/ 330 w 722"/>
                <a:gd name="T9" fmla="*/ 674 h 719"/>
                <a:gd name="T10" fmla="*/ 328 w 722"/>
                <a:gd name="T11" fmla="*/ 719 h 719"/>
                <a:gd name="T12" fmla="*/ 235 w 722"/>
                <a:gd name="T13" fmla="*/ 700 h 719"/>
                <a:gd name="T14" fmla="*/ 152 w 722"/>
                <a:gd name="T15" fmla="*/ 654 h 719"/>
                <a:gd name="T16" fmla="*/ 83 w 722"/>
                <a:gd name="T17" fmla="*/ 591 h 719"/>
                <a:gd name="T18" fmla="*/ 34 w 722"/>
                <a:gd name="T19" fmla="*/ 514 h 719"/>
                <a:gd name="T20" fmla="*/ 4 w 722"/>
                <a:gd name="T21" fmla="*/ 423 h 719"/>
                <a:gd name="T22" fmla="*/ 40 w 722"/>
                <a:gd name="T23" fmla="*/ 389 h 719"/>
                <a:gd name="T24" fmla="*/ 61 w 722"/>
                <a:gd name="T25" fmla="*/ 381 h 719"/>
                <a:gd name="T26" fmla="*/ 69 w 722"/>
                <a:gd name="T27" fmla="*/ 360 h 719"/>
                <a:gd name="T28" fmla="*/ 67 w 722"/>
                <a:gd name="T29" fmla="*/ 348 h 719"/>
                <a:gd name="T30" fmla="*/ 46 w 722"/>
                <a:gd name="T31" fmla="*/ 330 h 719"/>
                <a:gd name="T32" fmla="*/ 0 w 722"/>
                <a:gd name="T33" fmla="*/ 328 h 719"/>
                <a:gd name="T34" fmla="*/ 22 w 722"/>
                <a:gd name="T35" fmla="*/ 235 h 719"/>
                <a:gd name="T36" fmla="*/ 65 w 722"/>
                <a:gd name="T37" fmla="*/ 152 h 719"/>
                <a:gd name="T38" fmla="*/ 129 w 722"/>
                <a:gd name="T39" fmla="*/ 83 h 719"/>
                <a:gd name="T40" fmla="*/ 206 w 722"/>
                <a:gd name="T41" fmla="*/ 33 h 719"/>
                <a:gd name="T42" fmla="*/ 297 w 722"/>
                <a:gd name="T43" fmla="*/ 4 h 719"/>
                <a:gd name="T44" fmla="*/ 328 w 722"/>
                <a:gd name="T45" fmla="*/ 39 h 719"/>
                <a:gd name="T46" fmla="*/ 338 w 722"/>
                <a:gd name="T47" fmla="*/ 61 h 719"/>
                <a:gd name="T48" fmla="*/ 360 w 722"/>
                <a:gd name="T49" fmla="*/ 69 h 719"/>
                <a:gd name="T50" fmla="*/ 372 w 722"/>
                <a:gd name="T51" fmla="*/ 67 h 719"/>
                <a:gd name="T52" fmla="*/ 390 w 722"/>
                <a:gd name="T53" fmla="*/ 45 h 719"/>
                <a:gd name="T54" fmla="*/ 392 w 722"/>
                <a:gd name="T55" fmla="*/ 0 h 719"/>
                <a:gd name="T56" fmla="*/ 484 w 722"/>
                <a:gd name="T57" fmla="*/ 19 h 719"/>
                <a:gd name="T58" fmla="*/ 568 w 722"/>
                <a:gd name="T59" fmla="*/ 65 h 719"/>
                <a:gd name="T60" fmla="*/ 637 w 722"/>
                <a:gd name="T61" fmla="*/ 126 h 719"/>
                <a:gd name="T62" fmla="*/ 688 w 722"/>
                <a:gd name="T63" fmla="*/ 205 h 719"/>
                <a:gd name="T64" fmla="*/ 716 w 722"/>
                <a:gd name="T65" fmla="*/ 296 h 719"/>
                <a:gd name="T66" fmla="*/ 680 w 722"/>
                <a:gd name="T67" fmla="*/ 328 h 719"/>
                <a:gd name="T68" fmla="*/ 659 w 722"/>
                <a:gd name="T69" fmla="*/ 338 h 719"/>
                <a:gd name="T70" fmla="*/ 651 w 722"/>
                <a:gd name="T71" fmla="*/ 360 h 719"/>
                <a:gd name="T72" fmla="*/ 653 w 722"/>
                <a:gd name="T73" fmla="*/ 371 h 719"/>
                <a:gd name="T74" fmla="*/ 674 w 722"/>
                <a:gd name="T75" fmla="*/ 389 h 719"/>
                <a:gd name="T76" fmla="*/ 722 w 722"/>
                <a:gd name="T77" fmla="*/ 391 h 719"/>
                <a:gd name="T78" fmla="*/ 700 w 722"/>
                <a:gd name="T79" fmla="*/ 484 h 719"/>
                <a:gd name="T80" fmla="*/ 657 w 722"/>
                <a:gd name="T81" fmla="*/ 567 h 719"/>
                <a:gd name="T82" fmla="*/ 593 w 722"/>
                <a:gd name="T83" fmla="*/ 636 h 719"/>
                <a:gd name="T84" fmla="*/ 514 w 722"/>
                <a:gd name="T85" fmla="*/ 688 h 719"/>
                <a:gd name="T86" fmla="*/ 423 w 722"/>
                <a:gd name="T87" fmla="*/ 715 h 719"/>
                <a:gd name="T88" fmla="*/ 504 w 722"/>
                <a:gd name="T89" fmla="*/ 95 h 719"/>
                <a:gd name="T90" fmla="*/ 490 w 722"/>
                <a:gd name="T91" fmla="*/ 99 h 719"/>
                <a:gd name="T92" fmla="*/ 303 w 722"/>
                <a:gd name="T93" fmla="*/ 348 h 719"/>
                <a:gd name="T94" fmla="*/ 299 w 722"/>
                <a:gd name="T95" fmla="*/ 356 h 719"/>
                <a:gd name="T96" fmla="*/ 297 w 722"/>
                <a:gd name="T97" fmla="*/ 367 h 719"/>
                <a:gd name="T98" fmla="*/ 297 w 722"/>
                <a:gd name="T99" fmla="*/ 373 h 719"/>
                <a:gd name="T100" fmla="*/ 303 w 722"/>
                <a:gd name="T101" fmla="*/ 383 h 719"/>
                <a:gd name="T102" fmla="*/ 429 w 722"/>
                <a:gd name="T103" fmla="*/ 533 h 719"/>
                <a:gd name="T104" fmla="*/ 447 w 722"/>
                <a:gd name="T105" fmla="*/ 539 h 719"/>
                <a:gd name="T106" fmla="*/ 467 w 722"/>
                <a:gd name="T107" fmla="*/ 533 h 719"/>
                <a:gd name="T108" fmla="*/ 475 w 722"/>
                <a:gd name="T109" fmla="*/ 524 h 719"/>
                <a:gd name="T110" fmla="*/ 479 w 722"/>
                <a:gd name="T111" fmla="*/ 512 h 719"/>
                <a:gd name="T112" fmla="*/ 475 w 722"/>
                <a:gd name="T113" fmla="*/ 494 h 719"/>
                <a:gd name="T114" fmla="*/ 528 w 722"/>
                <a:gd name="T115" fmla="*/ 144 h 719"/>
                <a:gd name="T116" fmla="*/ 534 w 722"/>
                <a:gd name="T117" fmla="*/ 134 h 719"/>
                <a:gd name="T118" fmla="*/ 526 w 722"/>
                <a:gd name="T119" fmla="*/ 104 h 719"/>
                <a:gd name="T120" fmla="*/ 514 w 722"/>
                <a:gd name="T121" fmla="*/ 9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2" h="719">
                  <a:moveTo>
                    <a:pt x="392" y="719"/>
                  </a:moveTo>
                  <a:lnTo>
                    <a:pt x="392" y="680"/>
                  </a:lnTo>
                  <a:lnTo>
                    <a:pt x="392" y="680"/>
                  </a:lnTo>
                  <a:lnTo>
                    <a:pt x="390" y="674"/>
                  </a:lnTo>
                  <a:lnTo>
                    <a:pt x="388" y="668"/>
                  </a:lnTo>
                  <a:lnTo>
                    <a:pt x="382" y="658"/>
                  </a:lnTo>
                  <a:lnTo>
                    <a:pt x="372" y="652"/>
                  </a:lnTo>
                  <a:lnTo>
                    <a:pt x="366" y="650"/>
                  </a:lnTo>
                  <a:lnTo>
                    <a:pt x="360" y="650"/>
                  </a:lnTo>
                  <a:lnTo>
                    <a:pt x="360" y="650"/>
                  </a:lnTo>
                  <a:lnTo>
                    <a:pt x="354" y="650"/>
                  </a:lnTo>
                  <a:lnTo>
                    <a:pt x="348" y="652"/>
                  </a:lnTo>
                  <a:lnTo>
                    <a:pt x="338" y="658"/>
                  </a:lnTo>
                  <a:lnTo>
                    <a:pt x="332" y="668"/>
                  </a:lnTo>
                  <a:lnTo>
                    <a:pt x="330" y="674"/>
                  </a:lnTo>
                  <a:lnTo>
                    <a:pt x="328" y="680"/>
                  </a:lnTo>
                  <a:lnTo>
                    <a:pt x="328" y="719"/>
                  </a:lnTo>
                  <a:lnTo>
                    <a:pt x="328" y="719"/>
                  </a:lnTo>
                  <a:lnTo>
                    <a:pt x="297" y="715"/>
                  </a:lnTo>
                  <a:lnTo>
                    <a:pt x="265" y="709"/>
                  </a:lnTo>
                  <a:lnTo>
                    <a:pt x="235" y="700"/>
                  </a:lnTo>
                  <a:lnTo>
                    <a:pt x="206" y="686"/>
                  </a:lnTo>
                  <a:lnTo>
                    <a:pt x="178" y="672"/>
                  </a:lnTo>
                  <a:lnTo>
                    <a:pt x="152" y="654"/>
                  </a:lnTo>
                  <a:lnTo>
                    <a:pt x="129" y="636"/>
                  </a:lnTo>
                  <a:lnTo>
                    <a:pt x="105" y="615"/>
                  </a:lnTo>
                  <a:lnTo>
                    <a:pt x="83" y="591"/>
                  </a:lnTo>
                  <a:lnTo>
                    <a:pt x="65" y="567"/>
                  </a:lnTo>
                  <a:lnTo>
                    <a:pt x="47" y="541"/>
                  </a:lnTo>
                  <a:lnTo>
                    <a:pt x="34" y="514"/>
                  </a:lnTo>
                  <a:lnTo>
                    <a:pt x="22" y="484"/>
                  </a:lnTo>
                  <a:lnTo>
                    <a:pt x="12" y="454"/>
                  </a:lnTo>
                  <a:lnTo>
                    <a:pt x="4" y="423"/>
                  </a:lnTo>
                  <a:lnTo>
                    <a:pt x="0" y="389"/>
                  </a:lnTo>
                  <a:lnTo>
                    <a:pt x="40" y="389"/>
                  </a:lnTo>
                  <a:lnTo>
                    <a:pt x="40" y="389"/>
                  </a:lnTo>
                  <a:lnTo>
                    <a:pt x="46" y="389"/>
                  </a:lnTo>
                  <a:lnTo>
                    <a:pt x="51" y="387"/>
                  </a:lnTo>
                  <a:lnTo>
                    <a:pt x="61" y="381"/>
                  </a:lnTo>
                  <a:lnTo>
                    <a:pt x="67" y="371"/>
                  </a:lnTo>
                  <a:lnTo>
                    <a:pt x="69" y="365"/>
                  </a:lnTo>
                  <a:lnTo>
                    <a:pt x="69" y="360"/>
                  </a:lnTo>
                  <a:lnTo>
                    <a:pt x="69" y="360"/>
                  </a:lnTo>
                  <a:lnTo>
                    <a:pt x="69" y="354"/>
                  </a:lnTo>
                  <a:lnTo>
                    <a:pt x="67" y="348"/>
                  </a:lnTo>
                  <a:lnTo>
                    <a:pt x="61" y="338"/>
                  </a:lnTo>
                  <a:lnTo>
                    <a:pt x="51" y="332"/>
                  </a:lnTo>
                  <a:lnTo>
                    <a:pt x="46" y="330"/>
                  </a:lnTo>
                  <a:lnTo>
                    <a:pt x="40" y="328"/>
                  </a:lnTo>
                  <a:lnTo>
                    <a:pt x="0" y="328"/>
                  </a:lnTo>
                  <a:lnTo>
                    <a:pt x="0" y="328"/>
                  </a:lnTo>
                  <a:lnTo>
                    <a:pt x="4" y="296"/>
                  </a:lnTo>
                  <a:lnTo>
                    <a:pt x="12" y="265"/>
                  </a:lnTo>
                  <a:lnTo>
                    <a:pt x="22" y="235"/>
                  </a:lnTo>
                  <a:lnTo>
                    <a:pt x="34" y="205"/>
                  </a:lnTo>
                  <a:lnTo>
                    <a:pt x="47" y="178"/>
                  </a:lnTo>
                  <a:lnTo>
                    <a:pt x="65" y="152"/>
                  </a:lnTo>
                  <a:lnTo>
                    <a:pt x="85" y="128"/>
                  </a:lnTo>
                  <a:lnTo>
                    <a:pt x="105" y="104"/>
                  </a:lnTo>
                  <a:lnTo>
                    <a:pt x="129" y="83"/>
                  </a:lnTo>
                  <a:lnTo>
                    <a:pt x="152" y="65"/>
                  </a:lnTo>
                  <a:lnTo>
                    <a:pt x="178" y="47"/>
                  </a:lnTo>
                  <a:lnTo>
                    <a:pt x="206" y="33"/>
                  </a:lnTo>
                  <a:lnTo>
                    <a:pt x="235" y="21"/>
                  </a:lnTo>
                  <a:lnTo>
                    <a:pt x="265" y="12"/>
                  </a:lnTo>
                  <a:lnTo>
                    <a:pt x="297" y="4"/>
                  </a:lnTo>
                  <a:lnTo>
                    <a:pt x="328" y="0"/>
                  </a:lnTo>
                  <a:lnTo>
                    <a:pt x="328" y="39"/>
                  </a:lnTo>
                  <a:lnTo>
                    <a:pt x="328" y="39"/>
                  </a:lnTo>
                  <a:lnTo>
                    <a:pt x="330" y="45"/>
                  </a:lnTo>
                  <a:lnTo>
                    <a:pt x="332" y="51"/>
                  </a:lnTo>
                  <a:lnTo>
                    <a:pt x="338" y="61"/>
                  </a:lnTo>
                  <a:lnTo>
                    <a:pt x="348" y="67"/>
                  </a:lnTo>
                  <a:lnTo>
                    <a:pt x="354" y="69"/>
                  </a:lnTo>
                  <a:lnTo>
                    <a:pt x="360" y="69"/>
                  </a:lnTo>
                  <a:lnTo>
                    <a:pt x="360" y="69"/>
                  </a:lnTo>
                  <a:lnTo>
                    <a:pt x="366" y="69"/>
                  </a:lnTo>
                  <a:lnTo>
                    <a:pt x="372" y="67"/>
                  </a:lnTo>
                  <a:lnTo>
                    <a:pt x="382" y="61"/>
                  </a:lnTo>
                  <a:lnTo>
                    <a:pt x="388" y="51"/>
                  </a:lnTo>
                  <a:lnTo>
                    <a:pt x="390" y="45"/>
                  </a:lnTo>
                  <a:lnTo>
                    <a:pt x="392" y="39"/>
                  </a:lnTo>
                  <a:lnTo>
                    <a:pt x="392" y="0"/>
                  </a:lnTo>
                  <a:lnTo>
                    <a:pt x="392" y="0"/>
                  </a:lnTo>
                  <a:lnTo>
                    <a:pt x="423" y="4"/>
                  </a:lnTo>
                  <a:lnTo>
                    <a:pt x="455" y="12"/>
                  </a:lnTo>
                  <a:lnTo>
                    <a:pt x="484" y="19"/>
                  </a:lnTo>
                  <a:lnTo>
                    <a:pt x="514" y="33"/>
                  </a:lnTo>
                  <a:lnTo>
                    <a:pt x="542" y="47"/>
                  </a:lnTo>
                  <a:lnTo>
                    <a:pt x="568" y="65"/>
                  </a:lnTo>
                  <a:lnTo>
                    <a:pt x="593" y="83"/>
                  </a:lnTo>
                  <a:lnTo>
                    <a:pt x="615" y="104"/>
                  </a:lnTo>
                  <a:lnTo>
                    <a:pt x="637" y="126"/>
                  </a:lnTo>
                  <a:lnTo>
                    <a:pt x="657" y="152"/>
                  </a:lnTo>
                  <a:lnTo>
                    <a:pt x="672" y="178"/>
                  </a:lnTo>
                  <a:lnTo>
                    <a:pt x="688" y="205"/>
                  </a:lnTo>
                  <a:lnTo>
                    <a:pt x="700" y="235"/>
                  </a:lnTo>
                  <a:lnTo>
                    <a:pt x="710" y="265"/>
                  </a:lnTo>
                  <a:lnTo>
                    <a:pt x="716" y="296"/>
                  </a:lnTo>
                  <a:lnTo>
                    <a:pt x="722" y="328"/>
                  </a:lnTo>
                  <a:lnTo>
                    <a:pt x="680" y="328"/>
                  </a:lnTo>
                  <a:lnTo>
                    <a:pt x="680" y="328"/>
                  </a:lnTo>
                  <a:lnTo>
                    <a:pt x="674" y="330"/>
                  </a:lnTo>
                  <a:lnTo>
                    <a:pt x="668" y="332"/>
                  </a:lnTo>
                  <a:lnTo>
                    <a:pt x="659" y="338"/>
                  </a:lnTo>
                  <a:lnTo>
                    <a:pt x="653" y="348"/>
                  </a:lnTo>
                  <a:lnTo>
                    <a:pt x="651" y="354"/>
                  </a:lnTo>
                  <a:lnTo>
                    <a:pt x="651" y="360"/>
                  </a:lnTo>
                  <a:lnTo>
                    <a:pt x="651" y="360"/>
                  </a:lnTo>
                  <a:lnTo>
                    <a:pt x="651" y="365"/>
                  </a:lnTo>
                  <a:lnTo>
                    <a:pt x="653" y="371"/>
                  </a:lnTo>
                  <a:lnTo>
                    <a:pt x="659" y="381"/>
                  </a:lnTo>
                  <a:lnTo>
                    <a:pt x="668" y="387"/>
                  </a:lnTo>
                  <a:lnTo>
                    <a:pt x="674" y="389"/>
                  </a:lnTo>
                  <a:lnTo>
                    <a:pt x="680" y="391"/>
                  </a:lnTo>
                  <a:lnTo>
                    <a:pt x="722" y="391"/>
                  </a:lnTo>
                  <a:lnTo>
                    <a:pt x="722" y="391"/>
                  </a:lnTo>
                  <a:lnTo>
                    <a:pt x="716" y="423"/>
                  </a:lnTo>
                  <a:lnTo>
                    <a:pt x="710" y="454"/>
                  </a:lnTo>
                  <a:lnTo>
                    <a:pt x="700" y="484"/>
                  </a:lnTo>
                  <a:lnTo>
                    <a:pt x="688" y="514"/>
                  </a:lnTo>
                  <a:lnTo>
                    <a:pt x="672" y="541"/>
                  </a:lnTo>
                  <a:lnTo>
                    <a:pt x="657" y="567"/>
                  </a:lnTo>
                  <a:lnTo>
                    <a:pt x="637" y="593"/>
                  </a:lnTo>
                  <a:lnTo>
                    <a:pt x="617" y="615"/>
                  </a:lnTo>
                  <a:lnTo>
                    <a:pt x="593" y="636"/>
                  </a:lnTo>
                  <a:lnTo>
                    <a:pt x="568" y="656"/>
                  </a:lnTo>
                  <a:lnTo>
                    <a:pt x="542" y="672"/>
                  </a:lnTo>
                  <a:lnTo>
                    <a:pt x="514" y="688"/>
                  </a:lnTo>
                  <a:lnTo>
                    <a:pt x="484" y="700"/>
                  </a:lnTo>
                  <a:lnTo>
                    <a:pt x="455" y="709"/>
                  </a:lnTo>
                  <a:lnTo>
                    <a:pt x="423" y="715"/>
                  </a:lnTo>
                  <a:lnTo>
                    <a:pt x="392" y="719"/>
                  </a:lnTo>
                  <a:lnTo>
                    <a:pt x="392" y="719"/>
                  </a:lnTo>
                  <a:close/>
                  <a:moveTo>
                    <a:pt x="504" y="95"/>
                  </a:moveTo>
                  <a:lnTo>
                    <a:pt x="504" y="95"/>
                  </a:lnTo>
                  <a:lnTo>
                    <a:pt x="496" y="97"/>
                  </a:lnTo>
                  <a:lnTo>
                    <a:pt x="490" y="99"/>
                  </a:lnTo>
                  <a:lnTo>
                    <a:pt x="484" y="102"/>
                  </a:lnTo>
                  <a:lnTo>
                    <a:pt x="479" y="108"/>
                  </a:lnTo>
                  <a:lnTo>
                    <a:pt x="303" y="348"/>
                  </a:lnTo>
                  <a:lnTo>
                    <a:pt x="303" y="348"/>
                  </a:lnTo>
                  <a:lnTo>
                    <a:pt x="299" y="356"/>
                  </a:lnTo>
                  <a:lnTo>
                    <a:pt x="299" y="356"/>
                  </a:lnTo>
                  <a:lnTo>
                    <a:pt x="297" y="361"/>
                  </a:lnTo>
                  <a:lnTo>
                    <a:pt x="297" y="361"/>
                  </a:lnTo>
                  <a:lnTo>
                    <a:pt x="297" y="367"/>
                  </a:lnTo>
                  <a:lnTo>
                    <a:pt x="297" y="367"/>
                  </a:lnTo>
                  <a:lnTo>
                    <a:pt x="297" y="373"/>
                  </a:lnTo>
                  <a:lnTo>
                    <a:pt x="297" y="373"/>
                  </a:lnTo>
                  <a:lnTo>
                    <a:pt x="299" y="379"/>
                  </a:lnTo>
                  <a:lnTo>
                    <a:pt x="299" y="379"/>
                  </a:lnTo>
                  <a:lnTo>
                    <a:pt x="303" y="383"/>
                  </a:lnTo>
                  <a:lnTo>
                    <a:pt x="423" y="530"/>
                  </a:lnTo>
                  <a:lnTo>
                    <a:pt x="423" y="530"/>
                  </a:lnTo>
                  <a:lnTo>
                    <a:pt x="429" y="533"/>
                  </a:lnTo>
                  <a:lnTo>
                    <a:pt x="435" y="537"/>
                  </a:lnTo>
                  <a:lnTo>
                    <a:pt x="441" y="539"/>
                  </a:lnTo>
                  <a:lnTo>
                    <a:pt x="447" y="539"/>
                  </a:lnTo>
                  <a:lnTo>
                    <a:pt x="447" y="539"/>
                  </a:lnTo>
                  <a:lnTo>
                    <a:pt x="459" y="539"/>
                  </a:lnTo>
                  <a:lnTo>
                    <a:pt x="467" y="533"/>
                  </a:lnTo>
                  <a:lnTo>
                    <a:pt x="467" y="533"/>
                  </a:lnTo>
                  <a:lnTo>
                    <a:pt x="473" y="530"/>
                  </a:lnTo>
                  <a:lnTo>
                    <a:pt x="475" y="524"/>
                  </a:lnTo>
                  <a:lnTo>
                    <a:pt x="477" y="518"/>
                  </a:lnTo>
                  <a:lnTo>
                    <a:pt x="479" y="512"/>
                  </a:lnTo>
                  <a:lnTo>
                    <a:pt x="479" y="512"/>
                  </a:lnTo>
                  <a:lnTo>
                    <a:pt x="479" y="506"/>
                  </a:lnTo>
                  <a:lnTo>
                    <a:pt x="477" y="500"/>
                  </a:lnTo>
                  <a:lnTo>
                    <a:pt x="475" y="494"/>
                  </a:lnTo>
                  <a:lnTo>
                    <a:pt x="471" y="490"/>
                  </a:lnTo>
                  <a:lnTo>
                    <a:pt x="366" y="365"/>
                  </a:lnTo>
                  <a:lnTo>
                    <a:pt x="528" y="144"/>
                  </a:lnTo>
                  <a:lnTo>
                    <a:pt x="528" y="144"/>
                  </a:lnTo>
                  <a:lnTo>
                    <a:pt x="532" y="138"/>
                  </a:lnTo>
                  <a:lnTo>
                    <a:pt x="534" y="134"/>
                  </a:lnTo>
                  <a:lnTo>
                    <a:pt x="534" y="122"/>
                  </a:lnTo>
                  <a:lnTo>
                    <a:pt x="530" y="110"/>
                  </a:lnTo>
                  <a:lnTo>
                    <a:pt x="526" y="104"/>
                  </a:lnTo>
                  <a:lnTo>
                    <a:pt x="522" y="101"/>
                  </a:lnTo>
                  <a:lnTo>
                    <a:pt x="522" y="101"/>
                  </a:lnTo>
                  <a:lnTo>
                    <a:pt x="514" y="97"/>
                  </a:lnTo>
                  <a:lnTo>
                    <a:pt x="504" y="95"/>
                  </a:lnTo>
                  <a:lnTo>
                    <a:pt x="504" y="9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1097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198008" y="1667015"/>
            <a:ext cx="3458724" cy="3458716"/>
            <a:chOff x="1497630" y="1143957"/>
            <a:chExt cx="4392030" cy="4392020"/>
          </a:xfrm>
          <a:solidFill>
            <a:srgbClr val="44546A"/>
          </a:solidFill>
        </p:grpSpPr>
        <p:grpSp>
          <p:nvGrpSpPr>
            <p:cNvPr id="27" name="组合 26"/>
            <p:cNvGrpSpPr/>
            <p:nvPr/>
          </p:nvGrpSpPr>
          <p:grpSpPr>
            <a:xfrm>
              <a:off x="1497630" y="1143957"/>
              <a:ext cx="4392030" cy="4392020"/>
              <a:chOff x="1497631" y="616892"/>
              <a:chExt cx="4392030" cy="4392020"/>
            </a:xfrm>
            <a:grpFill/>
          </p:grpSpPr>
          <p:sp>
            <p:nvSpPr>
              <p:cNvPr id="31" name="椭圆 30"/>
              <p:cNvSpPr/>
              <p:nvPr/>
            </p:nvSpPr>
            <p:spPr>
              <a:xfrm>
                <a:off x="1497631" y="616892"/>
                <a:ext cx="4392030" cy="4392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zh-CN" altLang="en-US" sz="1103" dirty="0"/>
              </a:p>
            </p:txBody>
          </p:sp>
          <p:sp>
            <p:nvSpPr>
              <p:cNvPr id="32" name="文本框 31"/>
              <p:cNvSpPr txBox="1"/>
              <p:nvPr/>
            </p:nvSpPr>
            <p:spPr>
              <a:xfrm>
                <a:off x="1886633" y="2280879"/>
                <a:ext cx="3921315" cy="1040578"/>
              </a:xfrm>
              <a:prstGeom prst="rect">
                <a:avLst/>
              </a:prstGeom>
              <a:grpFill/>
              <a:ln>
                <a:noFill/>
              </a:ln>
            </p:spPr>
            <p:txBody>
              <a:bodyPr wrap="square" rtlCol="0">
                <a:spAutoFit/>
              </a:bodyPr>
              <a:lstStyle/>
              <a:p>
                <a:r>
                  <a:rPr lang="en-US" altLang="zh-CN" sz="4725" b="1" dirty="0">
                    <a:solidFill>
                      <a:schemeClr val="bg1"/>
                    </a:solidFill>
                  </a:rPr>
                  <a:t>CONTENTS</a:t>
                </a:r>
                <a:endParaRPr lang="zh-CN" altLang="en-US" sz="4725" b="1" dirty="0">
                  <a:solidFill>
                    <a:schemeClr val="bg1"/>
                  </a:solidFill>
                </a:endParaRPr>
              </a:p>
            </p:txBody>
          </p:sp>
        </p:grpSp>
        <p:cxnSp>
          <p:nvCxnSpPr>
            <p:cNvPr id="29" name="直接连接符 28"/>
            <p:cNvCxnSpPr/>
            <p:nvPr/>
          </p:nvCxnSpPr>
          <p:spPr>
            <a:xfrm>
              <a:off x="1546011" y="2870911"/>
              <a:ext cx="4297142" cy="17135"/>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46011" y="3740941"/>
              <a:ext cx="4297142" cy="17135"/>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6733321" y="1"/>
            <a:ext cx="4446872"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zh-CN" altLang="en-US" sz="1206"/>
          </a:p>
        </p:txBody>
      </p:sp>
      <p:sp>
        <p:nvSpPr>
          <p:cNvPr id="34" name="文本框 33"/>
          <p:cNvSpPr txBox="1"/>
          <p:nvPr/>
        </p:nvSpPr>
        <p:spPr>
          <a:xfrm>
            <a:off x="6903166" y="1899866"/>
            <a:ext cx="4107182" cy="577081"/>
          </a:xfrm>
          <a:prstGeom prst="rect">
            <a:avLst/>
          </a:prstGeom>
          <a:noFill/>
        </p:spPr>
        <p:txBody>
          <a:bodyPr wrap="square" rtlCol="0">
            <a:spAutoFit/>
          </a:bodyPr>
          <a:lstStyle/>
          <a:p>
            <a:r>
              <a:rPr lang="en-US" altLang="zh-CN" sz="3150" b="1" dirty="0">
                <a:solidFill>
                  <a:schemeClr val="bg1"/>
                </a:solidFill>
              </a:rPr>
              <a:t>MORE THAN TEMPLATE</a:t>
            </a:r>
            <a:endParaRPr lang="zh-CN" altLang="en-US" sz="3150" b="1" dirty="0">
              <a:solidFill>
                <a:schemeClr val="bg1"/>
              </a:solidFill>
            </a:endParaRPr>
          </a:p>
        </p:txBody>
      </p:sp>
      <p:sp>
        <p:nvSpPr>
          <p:cNvPr id="35" name="文本框 34"/>
          <p:cNvSpPr txBox="1"/>
          <p:nvPr/>
        </p:nvSpPr>
        <p:spPr>
          <a:xfrm>
            <a:off x="6903166" y="2653726"/>
            <a:ext cx="4107182" cy="577081"/>
          </a:xfrm>
          <a:prstGeom prst="rect">
            <a:avLst/>
          </a:prstGeom>
          <a:noFill/>
        </p:spPr>
        <p:txBody>
          <a:bodyPr wrap="square" rtlCol="0">
            <a:spAutoFit/>
          </a:bodyPr>
          <a:lstStyle/>
          <a:p>
            <a:r>
              <a:rPr lang="en-US" altLang="zh-CN" sz="3150" b="1" dirty="0">
                <a:solidFill>
                  <a:schemeClr val="bg1"/>
                </a:solidFill>
              </a:rPr>
              <a:t>MORE THAN TEMPLATE</a:t>
            </a:r>
            <a:endParaRPr lang="zh-CN" altLang="en-US" sz="3150" b="1" dirty="0">
              <a:solidFill>
                <a:schemeClr val="bg1"/>
              </a:solidFill>
            </a:endParaRPr>
          </a:p>
        </p:txBody>
      </p:sp>
      <p:sp>
        <p:nvSpPr>
          <p:cNvPr id="36" name="文本框 35"/>
          <p:cNvSpPr txBox="1"/>
          <p:nvPr/>
        </p:nvSpPr>
        <p:spPr>
          <a:xfrm>
            <a:off x="6903166" y="3407585"/>
            <a:ext cx="4107182" cy="577081"/>
          </a:xfrm>
          <a:prstGeom prst="rect">
            <a:avLst/>
          </a:prstGeom>
          <a:noFill/>
        </p:spPr>
        <p:txBody>
          <a:bodyPr wrap="square" rtlCol="0">
            <a:spAutoFit/>
          </a:bodyPr>
          <a:lstStyle/>
          <a:p>
            <a:r>
              <a:rPr lang="en-US" altLang="zh-CN" sz="3150" b="1" dirty="0">
                <a:solidFill>
                  <a:schemeClr val="bg1"/>
                </a:solidFill>
              </a:rPr>
              <a:t>MORE THAN TEMPLATE</a:t>
            </a:r>
            <a:endParaRPr lang="zh-CN" altLang="en-US" sz="3150" b="1" dirty="0">
              <a:solidFill>
                <a:schemeClr val="bg1"/>
              </a:solidFill>
            </a:endParaRPr>
          </a:p>
        </p:txBody>
      </p:sp>
      <p:sp>
        <p:nvSpPr>
          <p:cNvPr id="37" name="文本框 36"/>
          <p:cNvSpPr txBox="1"/>
          <p:nvPr/>
        </p:nvSpPr>
        <p:spPr>
          <a:xfrm>
            <a:off x="6903166" y="4161445"/>
            <a:ext cx="4107182" cy="577081"/>
          </a:xfrm>
          <a:prstGeom prst="rect">
            <a:avLst/>
          </a:prstGeom>
          <a:noFill/>
        </p:spPr>
        <p:txBody>
          <a:bodyPr wrap="square" rtlCol="0">
            <a:spAutoFit/>
          </a:bodyPr>
          <a:lstStyle/>
          <a:p>
            <a:r>
              <a:rPr lang="en-US" altLang="zh-CN" sz="3150" b="1" dirty="0">
                <a:solidFill>
                  <a:schemeClr val="bg1"/>
                </a:solidFill>
              </a:rPr>
              <a:t>MORE THAN TEMPLATE</a:t>
            </a:r>
            <a:endParaRPr lang="zh-CN" altLang="en-US" sz="3150" b="1" dirty="0">
              <a:solidFill>
                <a:schemeClr val="bg1"/>
              </a:solidFill>
            </a:endParaRPr>
          </a:p>
        </p:txBody>
      </p:sp>
      <p:sp>
        <p:nvSpPr>
          <p:cNvPr id="38" name="文本框 37"/>
          <p:cNvSpPr txBox="1"/>
          <p:nvPr/>
        </p:nvSpPr>
        <p:spPr>
          <a:xfrm>
            <a:off x="6903166" y="4915304"/>
            <a:ext cx="4107182" cy="577081"/>
          </a:xfrm>
          <a:prstGeom prst="rect">
            <a:avLst/>
          </a:prstGeom>
          <a:noFill/>
        </p:spPr>
        <p:txBody>
          <a:bodyPr wrap="square" rtlCol="0">
            <a:spAutoFit/>
          </a:bodyPr>
          <a:lstStyle/>
          <a:p>
            <a:r>
              <a:rPr lang="en-US" altLang="zh-CN" sz="3150" b="1" dirty="0">
                <a:solidFill>
                  <a:schemeClr val="bg1"/>
                </a:solidFill>
              </a:rPr>
              <a:t>MORE THAN TEMPLATE</a:t>
            </a:r>
            <a:endParaRPr lang="zh-CN" altLang="en-US" sz="3150" b="1" dirty="0">
              <a:solidFill>
                <a:schemeClr val="bg1"/>
              </a:solidFill>
            </a:endParaRPr>
          </a:p>
        </p:txBody>
      </p:sp>
      <p:grpSp>
        <p:nvGrpSpPr>
          <p:cNvPr id="6" name="组合 5"/>
          <p:cNvGrpSpPr/>
          <p:nvPr/>
        </p:nvGrpSpPr>
        <p:grpSpPr>
          <a:xfrm>
            <a:off x="395785" y="136478"/>
            <a:ext cx="802223" cy="423080"/>
            <a:chOff x="395785" y="136478"/>
            <a:chExt cx="802223" cy="423080"/>
          </a:xfrm>
        </p:grpSpPr>
        <p:sp>
          <p:nvSpPr>
            <p:cNvPr id="4" name="燕尾形 3"/>
            <p:cNvSpPr/>
            <p:nvPr/>
          </p:nvSpPr>
          <p:spPr>
            <a:xfrm>
              <a:off x="395785" y="136478"/>
              <a:ext cx="313899" cy="423080"/>
            </a:xfrm>
            <a:prstGeom prst="chevron">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燕尾形 38"/>
            <p:cNvSpPr/>
            <p:nvPr/>
          </p:nvSpPr>
          <p:spPr>
            <a:xfrm>
              <a:off x="682389" y="136478"/>
              <a:ext cx="515619" cy="42308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384106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3417608" y="3660221"/>
            <a:ext cx="2599902" cy="2599902"/>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6144803" y="941981"/>
            <a:ext cx="2599902" cy="2599902"/>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8871997" y="3660221"/>
            <a:ext cx="2599902" cy="2599902"/>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690413" y="941981"/>
            <a:ext cx="2599902" cy="2599902"/>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7" name="组合 6"/>
          <p:cNvGrpSpPr/>
          <p:nvPr/>
        </p:nvGrpSpPr>
        <p:grpSpPr>
          <a:xfrm>
            <a:off x="690413" y="3660221"/>
            <a:ext cx="2599902" cy="2599902"/>
            <a:chOff x="690413" y="2899241"/>
            <a:chExt cx="1872051" cy="1872051"/>
          </a:xfrm>
        </p:grpSpPr>
        <p:sp>
          <p:nvSpPr>
            <p:cNvPr id="8" name="矩形 7"/>
            <p:cNvSpPr/>
            <p:nvPr/>
          </p:nvSpPr>
          <p:spPr>
            <a:xfrm>
              <a:off x="690413" y="2899241"/>
              <a:ext cx="1872051" cy="1872051"/>
            </a:xfrm>
            <a:prstGeom prst="rect">
              <a:avLst/>
            </a:prstGeom>
            <a:solidFill>
              <a:srgbClr val="F37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985413" y="3294300"/>
              <a:ext cx="1282050" cy="1081933"/>
              <a:chOff x="4984441" y="3312181"/>
              <a:chExt cx="1282050" cy="1081933"/>
            </a:xfrm>
          </p:grpSpPr>
          <p:sp>
            <p:nvSpPr>
              <p:cNvPr id="10" name="文本框 9"/>
              <p:cNvSpPr txBox="1"/>
              <p:nvPr/>
            </p:nvSpPr>
            <p:spPr>
              <a:xfrm>
                <a:off x="4984441" y="3312181"/>
                <a:ext cx="1282050" cy="76944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11" name="直接连接符 10"/>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84441" y="4024782"/>
                <a:ext cx="1282050" cy="369332"/>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grpSp>
        <p:nvGrpSpPr>
          <p:cNvPr id="13" name="组合 12"/>
          <p:cNvGrpSpPr/>
          <p:nvPr/>
        </p:nvGrpSpPr>
        <p:grpSpPr>
          <a:xfrm>
            <a:off x="8871997" y="941981"/>
            <a:ext cx="2599902" cy="2599902"/>
            <a:chOff x="6581536" y="941981"/>
            <a:chExt cx="1872051" cy="1872051"/>
          </a:xfrm>
        </p:grpSpPr>
        <p:sp>
          <p:nvSpPr>
            <p:cNvPr id="14" name="矩形 13"/>
            <p:cNvSpPr/>
            <p:nvPr/>
          </p:nvSpPr>
          <p:spPr>
            <a:xfrm>
              <a:off x="6581536" y="94198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876536" y="1337039"/>
              <a:ext cx="1282050" cy="1081933"/>
              <a:chOff x="4984441" y="3312181"/>
              <a:chExt cx="1282050" cy="1081933"/>
            </a:xfrm>
          </p:grpSpPr>
          <p:sp>
            <p:nvSpPr>
              <p:cNvPr id="16" name="文本框 15"/>
              <p:cNvSpPr txBox="1"/>
              <p:nvPr/>
            </p:nvSpPr>
            <p:spPr>
              <a:xfrm>
                <a:off x="4984441" y="3312181"/>
                <a:ext cx="1282050" cy="76944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59%</a:t>
                </a:r>
                <a:endParaRPr lang="zh-CN" altLang="en-US" sz="4400" dirty="0">
                  <a:solidFill>
                    <a:schemeClr val="bg1"/>
                  </a:solidFill>
                  <a:latin typeface="HelveticaNeueLT Pro 67 MdCn" panose="020B0606030502030204" pitchFamily="34" charset="0"/>
                </a:endParaRPr>
              </a:p>
            </p:txBody>
          </p:sp>
          <p:cxnSp>
            <p:nvCxnSpPr>
              <p:cNvPr id="17" name="直接连接符 16"/>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984441" y="4024782"/>
                <a:ext cx="1282050" cy="369332"/>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grpSp>
        <p:nvGrpSpPr>
          <p:cNvPr id="19" name="组合 18"/>
          <p:cNvGrpSpPr/>
          <p:nvPr/>
        </p:nvGrpSpPr>
        <p:grpSpPr>
          <a:xfrm>
            <a:off x="3417608" y="941981"/>
            <a:ext cx="2599902" cy="2599902"/>
            <a:chOff x="2654121" y="941981"/>
            <a:chExt cx="1872051" cy="1872051"/>
          </a:xfrm>
        </p:grpSpPr>
        <p:sp>
          <p:nvSpPr>
            <p:cNvPr id="20" name="矩形 19"/>
            <p:cNvSpPr/>
            <p:nvPr/>
          </p:nvSpPr>
          <p:spPr>
            <a:xfrm>
              <a:off x="2654121" y="941981"/>
              <a:ext cx="1872051" cy="18720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2700301" y="1244582"/>
              <a:ext cx="1779691" cy="1266848"/>
              <a:chOff x="2700301" y="1332022"/>
              <a:chExt cx="1779691" cy="1266848"/>
            </a:xfrm>
          </p:grpSpPr>
          <p:sp>
            <p:nvSpPr>
              <p:cNvPr id="22"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3" name="矩形 55"/>
              <p:cNvSpPr/>
              <p:nvPr/>
            </p:nvSpPr>
            <p:spPr>
              <a:xfrm>
                <a:off x="2700301" y="2063339"/>
                <a:ext cx="1779691" cy="535531"/>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grpSp>
        <p:nvGrpSpPr>
          <p:cNvPr id="24" name="组合 23"/>
          <p:cNvGrpSpPr/>
          <p:nvPr/>
        </p:nvGrpSpPr>
        <p:grpSpPr>
          <a:xfrm>
            <a:off x="6144803" y="3660221"/>
            <a:ext cx="2599902" cy="2599902"/>
            <a:chOff x="4617829" y="2899241"/>
            <a:chExt cx="1872051" cy="1872051"/>
          </a:xfrm>
        </p:grpSpPr>
        <p:sp>
          <p:nvSpPr>
            <p:cNvPr id="25" name="矩形 24"/>
            <p:cNvSpPr/>
            <p:nvPr/>
          </p:nvSpPr>
          <p:spPr>
            <a:xfrm>
              <a:off x="4617829" y="2899241"/>
              <a:ext cx="1872051" cy="1872051"/>
            </a:xfrm>
            <a:prstGeom prst="rect">
              <a:avLst/>
            </a:prstGeom>
            <a:solidFill>
              <a:srgbClr val="037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4664009" y="3205386"/>
              <a:ext cx="1779691" cy="1259760"/>
              <a:chOff x="4664008" y="3300636"/>
              <a:chExt cx="1779691" cy="1259760"/>
            </a:xfrm>
          </p:grpSpPr>
          <p:grpSp>
            <p:nvGrpSpPr>
              <p:cNvPr id="27" name="组合 26"/>
              <p:cNvGrpSpPr>
                <a:grpSpLocks noChangeAspect="1"/>
              </p:cNvGrpSpPr>
              <p:nvPr/>
            </p:nvGrpSpPr>
            <p:grpSpPr>
              <a:xfrm>
                <a:off x="5165110" y="3300636"/>
                <a:ext cx="777487" cy="687441"/>
                <a:chOff x="3676115" y="1160462"/>
                <a:chExt cx="5659574" cy="5004107"/>
              </a:xfrm>
              <a:solidFill>
                <a:schemeClr val="bg1"/>
              </a:solidFill>
            </p:grpSpPr>
            <p:sp>
              <p:nvSpPr>
                <p:cNvPr id="29" name="任意多边形 28"/>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0" name="圆角矩形 29"/>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1" name="任意多边形 30"/>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2" name="任意多边形 31"/>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8" name="矩形 55"/>
              <p:cNvSpPr/>
              <p:nvPr/>
            </p:nvSpPr>
            <p:spPr>
              <a:xfrm>
                <a:off x="4664008" y="4024865"/>
                <a:ext cx="1779691" cy="535531"/>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spTree>
    <p:extLst>
      <p:ext uri="{BB962C8B-B14F-4D97-AF65-F5344CB8AC3E}">
        <p14:creationId xmlns:p14="http://schemas.microsoft.com/office/powerpoint/2010/main" val="142145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00742" y="1432808"/>
            <a:ext cx="5110867" cy="2919249"/>
            <a:chOff x="6229350" y="2215458"/>
            <a:chExt cx="4603751" cy="2629592"/>
          </a:xfrm>
        </p:grpSpPr>
        <p:sp>
          <p:nvSpPr>
            <p:cNvPr id="5" name="任意多边形 4"/>
            <p:cNvSpPr/>
            <p:nvPr/>
          </p:nvSpPr>
          <p:spPr>
            <a:xfrm>
              <a:off x="6229350" y="2819400"/>
              <a:ext cx="4603751" cy="2025650"/>
            </a:xfrm>
            <a:custGeom>
              <a:avLst/>
              <a:gdLst>
                <a:gd name="connsiteX0" fmla="*/ 0 w 4603751"/>
                <a:gd name="connsiteY0" fmla="*/ 0 h 2025650"/>
                <a:gd name="connsiteX1" fmla="*/ 152400 w 4603751"/>
                <a:gd name="connsiteY1" fmla="*/ 0 h 2025650"/>
                <a:gd name="connsiteX2" fmla="*/ 4445000 w 4603751"/>
                <a:gd name="connsiteY2" fmla="*/ 0 h 2025650"/>
                <a:gd name="connsiteX3" fmla="*/ 4597400 w 4603751"/>
                <a:gd name="connsiteY3" fmla="*/ 0 h 2025650"/>
                <a:gd name="connsiteX4" fmla="*/ 4603751 w 4603751"/>
                <a:gd name="connsiteY4" fmla="*/ 0 h 2025650"/>
                <a:gd name="connsiteX5" fmla="*/ 4603751 w 4603751"/>
                <a:gd name="connsiteY5" fmla="*/ 165100 h 2025650"/>
                <a:gd name="connsiteX6" fmla="*/ 4597400 w 4603751"/>
                <a:gd name="connsiteY6" fmla="*/ 165100 h 2025650"/>
                <a:gd name="connsiteX7" fmla="*/ 4597400 w 4603751"/>
                <a:gd name="connsiteY7" fmla="*/ 2025650 h 2025650"/>
                <a:gd name="connsiteX8" fmla="*/ 4445000 w 4603751"/>
                <a:gd name="connsiteY8" fmla="*/ 2025650 h 2025650"/>
                <a:gd name="connsiteX9" fmla="*/ 4445000 w 4603751"/>
                <a:gd name="connsiteY9" fmla="*/ 165100 h 2025650"/>
                <a:gd name="connsiteX10" fmla="*/ 152400 w 4603751"/>
                <a:gd name="connsiteY10" fmla="*/ 165100 h 2025650"/>
                <a:gd name="connsiteX11" fmla="*/ 152400 w 4603751"/>
                <a:gd name="connsiteY11" fmla="*/ 2025650 h 2025650"/>
                <a:gd name="connsiteX12" fmla="*/ 0 w 4603751"/>
                <a:gd name="connsiteY12" fmla="*/ 2025650 h 2025650"/>
                <a:gd name="connsiteX13" fmla="*/ 0 w 4603751"/>
                <a:gd name="connsiteY13" fmla="*/ 165100 h 202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03751" h="2025650">
                  <a:moveTo>
                    <a:pt x="0" y="0"/>
                  </a:moveTo>
                  <a:lnTo>
                    <a:pt x="152400" y="0"/>
                  </a:lnTo>
                  <a:lnTo>
                    <a:pt x="4445000" y="0"/>
                  </a:lnTo>
                  <a:lnTo>
                    <a:pt x="4597400" y="0"/>
                  </a:lnTo>
                  <a:lnTo>
                    <a:pt x="4603751" y="0"/>
                  </a:lnTo>
                  <a:lnTo>
                    <a:pt x="4603751" y="165100"/>
                  </a:lnTo>
                  <a:lnTo>
                    <a:pt x="4597400" y="165100"/>
                  </a:lnTo>
                  <a:lnTo>
                    <a:pt x="4597400" y="2025650"/>
                  </a:lnTo>
                  <a:lnTo>
                    <a:pt x="4445000" y="2025650"/>
                  </a:lnTo>
                  <a:lnTo>
                    <a:pt x="4445000" y="165100"/>
                  </a:lnTo>
                  <a:lnTo>
                    <a:pt x="152400" y="165100"/>
                  </a:lnTo>
                  <a:lnTo>
                    <a:pt x="152400" y="2025650"/>
                  </a:lnTo>
                  <a:lnTo>
                    <a:pt x="0" y="2025650"/>
                  </a:lnTo>
                  <a:lnTo>
                    <a:pt x="0" y="165100"/>
                  </a:lnTo>
                  <a:close/>
                </a:path>
              </a:pathLst>
            </a:custGeom>
            <a:solidFill>
              <a:srgbClr val="1B3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724650" y="2217263"/>
              <a:ext cx="774700" cy="2418237"/>
              <a:chOff x="6724650" y="2217263"/>
              <a:chExt cx="774700" cy="2418237"/>
            </a:xfrm>
          </p:grpSpPr>
          <p:sp>
            <p:nvSpPr>
              <p:cNvPr id="39" name="任意多边形 38"/>
              <p:cNvSpPr/>
              <p:nvPr/>
            </p:nvSpPr>
            <p:spPr>
              <a:xfrm>
                <a:off x="67246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1B3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6935788" y="2798762"/>
                <a:ext cx="307975" cy="1730375"/>
                <a:chOff x="2559049" y="2908300"/>
                <a:chExt cx="307975" cy="1644650"/>
              </a:xfrm>
            </p:grpSpPr>
            <p:sp>
              <p:nvSpPr>
                <p:cNvPr id="42" name="任意多边形 41"/>
                <p:cNvSpPr/>
                <p:nvPr/>
              </p:nvSpPr>
              <p:spPr>
                <a:xfrm>
                  <a:off x="2559049" y="2908300"/>
                  <a:ext cx="307975"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4EA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2671763" y="3019425"/>
                  <a:ext cx="97013" cy="97013"/>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flipH="1">
                  <a:off x="2595584" y="3803325"/>
                  <a:ext cx="124685" cy="124685"/>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2720272" y="3390021"/>
                  <a:ext cx="56268" cy="56268"/>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2713037" y="3572756"/>
                  <a:ext cx="73730" cy="73730"/>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flipH="1">
                  <a:off x="2699057" y="4178147"/>
                  <a:ext cx="94761" cy="94761"/>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2601662" y="3255228"/>
                  <a:ext cx="49516" cy="49515"/>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flipH="1">
                  <a:off x="2614402" y="4370393"/>
                  <a:ext cx="60647" cy="60648"/>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flipH="1">
                  <a:off x="2569010" y="4027899"/>
                  <a:ext cx="42792" cy="42792"/>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框 40"/>
              <p:cNvSpPr txBox="1"/>
              <p:nvPr/>
            </p:nvSpPr>
            <p:spPr>
              <a:xfrm>
                <a:off x="6796005" y="2217263"/>
                <a:ext cx="659155" cy="369332"/>
              </a:xfrm>
              <a:prstGeom prst="rect">
                <a:avLst/>
              </a:prstGeom>
              <a:noFill/>
            </p:spPr>
            <p:txBody>
              <a:bodyPr wrap="non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80%</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715250" y="2215458"/>
              <a:ext cx="774700" cy="2420042"/>
              <a:chOff x="7715250" y="2215458"/>
              <a:chExt cx="774700" cy="2420042"/>
            </a:xfrm>
          </p:grpSpPr>
          <p:sp>
            <p:nvSpPr>
              <p:cNvPr id="31" name="任意多边形 30"/>
              <p:cNvSpPr/>
              <p:nvPr/>
            </p:nvSpPr>
            <p:spPr>
              <a:xfrm>
                <a:off x="77152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1B3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7918450" y="3782196"/>
                <a:ext cx="348564" cy="729137"/>
                <a:chOff x="8229174" y="3890567"/>
                <a:chExt cx="392328" cy="729137"/>
              </a:xfrm>
            </p:grpSpPr>
            <p:sp>
              <p:nvSpPr>
                <p:cNvPr id="34" name="任意多边形 33"/>
                <p:cNvSpPr/>
                <p:nvPr/>
              </p:nvSpPr>
              <p:spPr>
                <a:xfrm>
                  <a:off x="8229174" y="3890567"/>
                  <a:ext cx="392328" cy="729137"/>
                </a:xfrm>
                <a:custGeom>
                  <a:avLst/>
                  <a:gdLst>
                    <a:gd name="connsiteX0" fmla="*/ 0 w 392328"/>
                    <a:gd name="connsiteY0" fmla="*/ 0 h 729137"/>
                    <a:gd name="connsiteX1" fmla="*/ 392328 w 392328"/>
                    <a:gd name="connsiteY1" fmla="*/ 0 h 729137"/>
                    <a:gd name="connsiteX2" fmla="*/ 392328 w 392328"/>
                    <a:gd name="connsiteY2" fmla="*/ 574148 h 729137"/>
                    <a:gd name="connsiteX3" fmla="*/ 237339 w 392328"/>
                    <a:gd name="connsiteY3" fmla="*/ 729137 h 729137"/>
                    <a:gd name="connsiteX4" fmla="*/ 154989 w 392328"/>
                    <a:gd name="connsiteY4" fmla="*/ 729137 h 729137"/>
                    <a:gd name="connsiteX5" fmla="*/ 0 w 392328"/>
                    <a:gd name="connsiteY5" fmla="*/ 574148 h 7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328" h="729137">
                      <a:moveTo>
                        <a:pt x="0" y="0"/>
                      </a:moveTo>
                      <a:lnTo>
                        <a:pt x="392328" y="0"/>
                      </a:lnTo>
                      <a:lnTo>
                        <a:pt x="392328" y="574148"/>
                      </a:lnTo>
                      <a:cubicBezTo>
                        <a:pt x="392328" y="659746"/>
                        <a:pt x="322937" y="729137"/>
                        <a:pt x="237339" y="729137"/>
                      </a:cubicBezTo>
                      <a:lnTo>
                        <a:pt x="154989" y="729137"/>
                      </a:lnTo>
                      <a:cubicBezTo>
                        <a:pt x="69391" y="729137"/>
                        <a:pt x="0" y="659746"/>
                        <a:pt x="0" y="574148"/>
                      </a:cubicBezTo>
                      <a:close/>
                    </a:path>
                  </a:pathLst>
                </a:cu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flipH="1">
                  <a:off x="8317619" y="4004838"/>
                  <a:ext cx="144635" cy="152173"/>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8428854" y="4465143"/>
                  <a:ext cx="73730" cy="77573"/>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flipH="1">
                  <a:off x="8414874" y="4273414"/>
                  <a:ext cx="94761" cy="99700"/>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8279410" y="4351031"/>
                  <a:ext cx="52348" cy="55074"/>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7799030" y="2215458"/>
                <a:ext cx="659155" cy="369332"/>
              </a:xfrm>
              <a:prstGeom prst="rect">
                <a:avLst/>
              </a:prstGeom>
              <a:noFill/>
            </p:spPr>
            <p:txBody>
              <a:bodyPr wrap="non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42%</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623300" y="2254250"/>
              <a:ext cx="774700" cy="2393950"/>
              <a:chOff x="8623300" y="2254250"/>
              <a:chExt cx="774700" cy="2393950"/>
            </a:xfrm>
          </p:grpSpPr>
          <p:sp>
            <p:nvSpPr>
              <p:cNvPr id="20" name="任意多边形 19"/>
              <p:cNvSpPr/>
              <p:nvPr/>
            </p:nvSpPr>
            <p:spPr>
              <a:xfrm>
                <a:off x="8623300" y="22542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1B3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8830577" y="3086100"/>
                <a:ext cx="307975" cy="1410192"/>
                <a:chOff x="2559049" y="2908300"/>
                <a:chExt cx="307975" cy="1644650"/>
              </a:xfrm>
            </p:grpSpPr>
            <p:sp>
              <p:nvSpPr>
                <p:cNvPr id="23" name="任意多边形 22"/>
                <p:cNvSpPr/>
                <p:nvPr/>
              </p:nvSpPr>
              <p:spPr>
                <a:xfrm>
                  <a:off x="2559049" y="2908300"/>
                  <a:ext cx="307975"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8E3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2671763" y="3019425"/>
                  <a:ext cx="97013" cy="97013"/>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flipH="1">
                  <a:off x="2595584" y="3803325"/>
                  <a:ext cx="124685" cy="124685"/>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2720260" y="3390011"/>
                  <a:ext cx="76524" cy="76525"/>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2713037" y="3572756"/>
                  <a:ext cx="73730" cy="73730"/>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flipH="1">
                  <a:off x="2699057" y="4178147"/>
                  <a:ext cx="94761" cy="94761"/>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2622540" y="4394389"/>
                  <a:ext cx="61984" cy="61987"/>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2595587" y="4053866"/>
                  <a:ext cx="42769" cy="42771"/>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8695626" y="2267249"/>
                <a:ext cx="659155" cy="369332"/>
              </a:xfrm>
              <a:prstGeom prst="rect">
                <a:avLst/>
              </a:prstGeom>
              <a:noFill/>
            </p:spPr>
            <p:txBody>
              <a:bodyPr wrap="non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70%</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9556751" y="2241550"/>
              <a:ext cx="774700" cy="2393950"/>
              <a:chOff x="9556751" y="2241550"/>
              <a:chExt cx="774700" cy="2393950"/>
            </a:xfrm>
          </p:grpSpPr>
          <p:sp>
            <p:nvSpPr>
              <p:cNvPr id="10" name="任意多边形 9"/>
              <p:cNvSpPr/>
              <p:nvPr/>
            </p:nvSpPr>
            <p:spPr>
              <a:xfrm>
                <a:off x="9556751"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1B3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9790113" y="3305592"/>
                <a:ext cx="307975" cy="1193360"/>
                <a:chOff x="2559049" y="2908300"/>
                <a:chExt cx="307975" cy="1644650"/>
              </a:xfrm>
            </p:grpSpPr>
            <p:sp>
              <p:nvSpPr>
                <p:cNvPr id="13" name="任意多边形 12"/>
                <p:cNvSpPr/>
                <p:nvPr/>
              </p:nvSpPr>
              <p:spPr>
                <a:xfrm>
                  <a:off x="2559049" y="2908300"/>
                  <a:ext cx="307975"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08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2671763" y="3019425"/>
                  <a:ext cx="97013" cy="97013"/>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flipH="1">
                  <a:off x="2595584" y="3803325"/>
                  <a:ext cx="124685" cy="124685"/>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2637781" y="3573559"/>
                  <a:ext cx="98552" cy="98549"/>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flipH="1">
                  <a:off x="2699057" y="4178147"/>
                  <a:ext cx="94761" cy="94761"/>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flipH="1">
                  <a:off x="2588299" y="4351164"/>
                  <a:ext cx="61595" cy="61593"/>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2594654" y="3278316"/>
                  <a:ext cx="80813" cy="80812"/>
                </a:xfrm>
                <a:prstGeom prst="ellipse">
                  <a:avLst/>
                </a:prstGeom>
                <a:solidFill>
                  <a:srgbClr val="FFFFF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9595737" y="2247096"/>
                <a:ext cx="659155" cy="369332"/>
              </a:xfrm>
              <a:prstGeom prst="rect">
                <a:avLst/>
              </a:prstGeom>
              <a:noFill/>
            </p:spPr>
            <p:txBody>
              <a:bodyPr wrap="non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60%</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grpSp>
        <p:nvGrpSpPr>
          <p:cNvPr id="51" name="组合 50"/>
          <p:cNvGrpSpPr/>
          <p:nvPr/>
        </p:nvGrpSpPr>
        <p:grpSpPr>
          <a:xfrm>
            <a:off x="707368" y="4928212"/>
            <a:ext cx="5016500" cy="656074"/>
            <a:chOff x="1326351" y="5218492"/>
            <a:chExt cx="5016500" cy="656074"/>
          </a:xfrm>
        </p:grpSpPr>
        <p:grpSp>
          <p:nvGrpSpPr>
            <p:cNvPr id="52" name="组合 51"/>
            <p:cNvGrpSpPr/>
            <p:nvPr/>
          </p:nvGrpSpPr>
          <p:grpSpPr>
            <a:xfrm>
              <a:off x="1326351" y="5218492"/>
              <a:ext cx="5016500" cy="656074"/>
              <a:chOff x="730250" y="4965700"/>
              <a:chExt cx="5016500" cy="467352"/>
            </a:xfrm>
          </p:grpSpPr>
          <p:sp>
            <p:nvSpPr>
              <p:cNvPr id="54" name="任意多边形 53"/>
              <p:cNvSpPr/>
              <p:nvPr/>
            </p:nvSpPr>
            <p:spPr>
              <a:xfrm>
                <a:off x="730250" y="4965700"/>
                <a:ext cx="5016500" cy="457200"/>
              </a:xfrm>
              <a:custGeom>
                <a:avLst/>
                <a:gdLst>
                  <a:gd name="connsiteX0" fmla="*/ 12700 w 5016500"/>
                  <a:gd name="connsiteY0" fmla="*/ 88900 h 457200"/>
                  <a:gd name="connsiteX1" fmla="*/ 298450 w 5016500"/>
                  <a:gd name="connsiteY1" fmla="*/ 107950 h 457200"/>
                  <a:gd name="connsiteX2" fmla="*/ 317500 w 5016500"/>
                  <a:gd name="connsiteY2" fmla="*/ 0 h 457200"/>
                  <a:gd name="connsiteX3" fmla="*/ 4711700 w 5016500"/>
                  <a:gd name="connsiteY3" fmla="*/ 12700 h 457200"/>
                  <a:gd name="connsiteX4" fmla="*/ 4718050 w 5016500"/>
                  <a:gd name="connsiteY4" fmla="*/ 107950 h 457200"/>
                  <a:gd name="connsiteX5" fmla="*/ 5016500 w 5016500"/>
                  <a:gd name="connsiteY5" fmla="*/ 114300 h 457200"/>
                  <a:gd name="connsiteX6" fmla="*/ 4940300 w 5016500"/>
                  <a:gd name="connsiteY6" fmla="*/ 285750 h 457200"/>
                  <a:gd name="connsiteX7" fmla="*/ 5003800 w 5016500"/>
                  <a:gd name="connsiteY7" fmla="*/ 457200 h 457200"/>
                  <a:gd name="connsiteX8" fmla="*/ 4641850 w 5016500"/>
                  <a:gd name="connsiteY8" fmla="*/ 457200 h 457200"/>
                  <a:gd name="connsiteX9" fmla="*/ 4718050 w 5016500"/>
                  <a:gd name="connsiteY9" fmla="*/ 368300 h 457200"/>
                  <a:gd name="connsiteX10" fmla="*/ 317500 w 5016500"/>
                  <a:gd name="connsiteY10" fmla="*/ 349250 h 457200"/>
                  <a:gd name="connsiteX11" fmla="*/ 406400 w 5016500"/>
                  <a:gd name="connsiteY11" fmla="*/ 457200 h 457200"/>
                  <a:gd name="connsiteX12" fmla="*/ 0 w 5016500"/>
                  <a:gd name="connsiteY12" fmla="*/ 457200 h 457200"/>
                  <a:gd name="connsiteX13" fmla="*/ 88900 w 5016500"/>
                  <a:gd name="connsiteY13" fmla="*/ 292100 h 457200"/>
                  <a:gd name="connsiteX14" fmla="*/ 12700 w 5016500"/>
                  <a:gd name="connsiteY14" fmla="*/ 889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6500" h="457200">
                    <a:moveTo>
                      <a:pt x="12700" y="88900"/>
                    </a:moveTo>
                    <a:lnTo>
                      <a:pt x="298450" y="107950"/>
                    </a:lnTo>
                    <a:lnTo>
                      <a:pt x="317500" y="0"/>
                    </a:lnTo>
                    <a:lnTo>
                      <a:pt x="4711700" y="12700"/>
                    </a:lnTo>
                    <a:lnTo>
                      <a:pt x="4718050" y="107950"/>
                    </a:lnTo>
                    <a:lnTo>
                      <a:pt x="5016500" y="114300"/>
                    </a:lnTo>
                    <a:lnTo>
                      <a:pt x="4940300" y="285750"/>
                    </a:lnTo>
                    <a:lnTo>
                      <a:pt x="5003800" y="457200"/>
                    </a:lnTo>
                    <a:lnTo>
                      <a:pt x="4641850" y="457200"/>
                    </a:lnTo>
                    <a:lnTo>
                      <a:pt x="4718050" y="368300"/>
                    </a:lnTo>
                    <a:lnTo>
                      <a:pt x="317500" y="349250"/>
                    </a:lnTo>
                    <a:lnTo>
                      <a:pt x="406400" y="457200"/>
                    </a:lnTo>
                    <a:lnTo>
                      <a:pt x="0" y="457200"/>
                    </a:lnTo>
                    <a:lnTo>
                      <a:pt x="88900" y="292100"/>
                    </a:lnTo>
                    <a:lnTo>
                      <a:pt x="12700" y="88900"/>
                    </a:lnTo>
                    <a:close/>
                  </a:path>
                </a:pathLst>
              </a:custGeom>
              <a:solidFill>
                <a:srgbClr val="1B3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直角三角形 54"/>
              <p:cNvSpPr/>
              <p:nvPr/>
            </p:nvSpPr>
            <p:spPr>
              <a:xfrm flipH="1" flipV="1">
                <a:off x="1046624" y="5323348"/>
                <a:ext cx="98758" cy="98758"/>
              </a:xfrm>
              <a:prstGeom prst="rtTriangle">
                <a:avLst/>
              </a:prstGeom>
              <a:gradFill>
                <a:gsLst>
                  <a:gs pos="83000">
                    <a:srgbClr val="67AABA"/>
                  </a:gs>
                  <a:gs pos="100000">
                    <a:srgbClr val="4B8E9F"/>
                  </a:gs>
                  <a:gs pos="0">
                    <a:srgbClr val="6DABBC"/>
                  </a:gs>
                </a:gsLst>
                <a:lin ang="5400000" scaled="1"/>
              </a:gra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直角三角形 55"/>
              <p:cNvSpPr/>
              <p:nvPr/>
            </p:nvSpPr>
            <p:spPr>
              <a:xfrm rot="16200000" flipH="1" flipV="1">
                <a:off x="5354471" y="5332871"/>
                <a:ext cx="98760" cy="101602"/>
              </a:xfrm>
              <a:prstGeom prst="rtTriangle">
                <a:avLst/>
              </a:prstGeom>
              <a:gradFill>
                <a:gsLst>
                  <a:gs pos="83000">
                    <a:srgbClr val="67AABA"/>
                  </a:gs>
                  <a:gs pos="100000">
                    <a:srgbClr val="4B8E9F"/>
                  </a:gs>
                  <a:gs pos="0">
                    <a:srgbClr val="6DABBC"/>
                  </a:gs>
                </a:gsLst>
                <a:lin ang="5400000" scaled="1"/>
              </a:gra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2445878" y="5302726"/>
              <a:ext cx="2988575" cy="400110"/>
            </a:xfrm>
            <a:prstGeom prst="rect">
              <a:avLst/>
            </a:prstGeom>
            <a:noFill/>
          </p:spPr>
          <p:txBody>
            <a:bodyPr wrap="none" rtlCol="0">
              <a:spAutoFit/>
            </a:bodyPr>
            <a:lstStyle/>
            <a:p>
              <a:r>
                <a:rPr lang="en-US" altLang="zh-CN" sz="2000" dirty="0">
                  <a:solidFill>
                    <a:srgbClr val="FFFFFF"/>
                  </a:solidFill>
                  <a:latin typeface="微软雅黑" panose="020B0503020204020204" pitchFamily="34" charset="-122"/>
                  <a:ea typeface="微软雅黑" panose="020B0503020204020204" pitchFamily="34" charset="-122"/>
                </a:rPr>
                <a:t>ADD</a:t>
              </a: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YOUR TITLE HERE</a:t>
              </a:r>
              <a:endParaRPr lang="zh-CN" altLang="en-US" sz="2000" dirty="0">
                <a:solidFill>
                  <a:srgbClr val="FFFFFF"/>
                </a:solidFill>
                <a:latin typeface="微软雅黑" panose="020B0503020204020204" pitchFamily="34" charset="-122"/>
                <a:ea typeface="微软雅黑" panose="020B0503020204020204" pitchFamily="34" charset="-122"/>
              </a:endParaRPr>
            </a:p>
          </p:txBody>
        </p:sp>
      </p:grpSp>
      <p:cxnSp>
        <p:nvCxnSpPr>
          <p:cNvPr id="57" name="直接连接符 56"/>
          <p:cNvCxnSpPr/>
          <p:nvPr/>
        </p:nvCxnSpPr>
        <p:spPr>
          <a:xfrm>
            <a:off x="6372662" y="1077525"/>
            <a:ext cx="0" cy="4881489"/>
          </a:xfrm>
          <a:prstGeom prst="line">
            <a:avLst/>
          </a:prstGeom>
          <a:ln w="38100">
            <a:solidFill>
              <a:srgbClr val="093F4F"/>
            </a:solidFill>
            <a:prstDash val="sysDash"/>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6632822" y="3006152"/>
            <a:ext cx="5218208" cy="1477328"/>
          </a:xfrm>
          <a:prstGeom prst="rect">
            <a:avLst/>
          </a:prstGeom>
          <a:noFill/>
        </p:spPr>
        <p:txBody>
          <a:bodyPr wrap="square" rtlCol="0">
            <a:spAutoFit/>
          </a:bodyPr>
          <a:lstStyle/>
          <a:p>
            <a:pPr algn="just"/>
            <a:r>
              <a:rPr lang="en-US" altLang="zh-CN" dirty="0">
                <a:solidFill>
                  <a:schemeClr val="tx1">
                    <a:lumMod val="85000"/>
                    <a:lumOff val="15000"/>
                  </a:schemeClr>
                </a:solidFill>
              </a:rPr>
              <a:t>Add your text here and write down your ideas here add your text here and write down your ideas here add your text  thank you . Add your text here and write down your ideas here add your text here and write down your ideas here add your text  thank you .</a:t>
            </a:r>
            <a:endParaRPr lang="zh-CN" altLang="en-US" dirty="0">
              <a:solidFill>
                <a:schemeClr val="tx1">
                  <a:lumMod val="85000"/>
                  <a:lumOff val="15000"/>
                </a:schemeClr>
              </a:solidFill>
            </a:endParaRPr>
          </a:p>
        </p:txBody>
      </p:sp>
      <p:grpSp>
        <p:nvGrpSpPr>
          <p:cNvPr id="59" name="组合 58"/>
          <p:cNvGrpSpPr/>
          <p:nvPr/>
        </p:nvGrpSpPr>
        <p:grpSpPr>
          <a:xfrm>
            <a:off x="6946663" y="1895451"/>
            <a:ext cx="4381822" cy="464457"/>
            <a:chOff x="7715088" y="2859314"/>
            <a:chExt cx="4381822" cy="464457"/>
          </a:xfrm>
        </p:grpSpPr>
        <p:sp>
          <p:nvSpPr>
            <p:cNvPr id="60" name="矩形 59"/>
            <p:cNvSpPr/>
            <p:nvPr/>
          </p:nvSpPr>
          <p:spPr>
            <a:xfrm>
              <a:off x="7721600" y="2859314"/>
              <a:ext cx="4281714" cy="464457"/>
            </a:xfrm>
            <a:prstGeom prst="rect">
              <a:avLst/>
            </a:prstGeom>
            <a:solidFill>
              <a:srgbClr val="194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7715088" y="2921390"/>
              <a:ext cx="4381822" cy="369332"/>
            </a:xfrm>
            <a:prstGeom prst="rect">
              <a:avLst/>
            </a:prstGeom>
            <a:noFill/>
          </p:spPr>
          <p:txBody>
            <a:bodyPr wrap="square" rtlCol="0">
              <a:spAutoFit/>
            </a:bodyPr>
            <a:lstStyle/>
            <a:p>
              <a:r>
                <a:rPr lang="en-US" altLang="zh-CN" b="1" dirty="0">
                  <a:solidFill>
                    <a:srgbClr val="FFFFFF"/>
                  </a:solidFill>
                  <a:latin typeface="微软雅黑" panose="020B0503020204020204" pitchFamily="34" charset="-122"/>
                  <a:ea typeface="微软雅黑" panose="020B0503020204020204" pitchFamily="34" charset="-122"/>
                </a:rPr>
                <a:t>TEXT TITLE HERE  TEXT TITLE HERE</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82316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矩形 1"/>
          <p:cNvSpPr/>
          <p:nvPr/>
        </p:nvSpPr>
        <p:spPr>
          <a:xfrm>
            <a:off x="680893" y="1210529"/>
            <a:ext cx="4782078" cy="1631216"/>
          </a:xfrm>
          <a:prstGeom prst="rect">
            <a:avLst/>
          </a:prstGeom>
        </p:spPr>
        <p:txBody>
          <a:bodyPr wrap="none">
            <a:spAutoFit/>
          </a:bodyPr>
          <a:lstStyle/>
          <a:p>
            <a:r>
              <a:rPr lang="en-US" altLang="zh-CN" sz="10000" b="1" dirty="0">
                <a:solidFill>
                  <a:schemeClr val="bg1"/>
                </a:solidFill>
                <a:latin typeface="微软雅黑" panose="020B0503020204020204" pitchFamily="34" charset="-122"/>
                <a:ea typeface="微软雅黑" panose="020B0503020204020204" pitchFamily="34" charset="-122"/>
              </a:rPr>
              <a:t>Thanks</a:t>
            </a:r>
          </a:p>
        </p:txBody>
      </p:sp>
      <p:grpSp>
        <p:nvGrpSpPr>
          <p:cNvPr id="4" name="组合 3"/>
          <p:cNvGrpSpPr/>
          <p:nvPr/>
        </p:nvGrpSpPr>
        <p:grpSpPr>
          <a:xfrm rot="900436">
            <a:off x="1190898" y="3856296"/>
            <a:ext cx="374729" cy="387261"/>
            <a:chOff x="2581276" y="3682999"/>
            <a:chExt cx="967765" cy="1000125"/>
          </a:xfrm>
        </p:grpSpPr>
        <p:sp>
          <p:nvSpPr>
            <p:cNvPr id="5" name="Freeform 9"/>
            <p:cNvSpPr>
              <a:spLocks/>
            </p:cNvSpPr>
            <p:nvPr/>
          </p:nvSpPr>
          <p:spPr bwMode="auto">
            <a:xfrm>
              <a:off x="2581276" y="3720416"/>
              <a:ext cx="924281" cy="962708"/>
            </a:xfrm>
            <a:custGeom>
              <a:avLst/>
              <a:gdLst>
                <a:gd name="T0" fmla="*/ 226 w 387"/>
                <a:gd name="T1" fmla="*/ 290 h 403"/>
                <a:gd name="T2" fmla="*/ 204 w 387"/>
                <a:gd name="T3" fmla="*/ 283 h 403"/>
                <a:gd name="T4" fmla="*/ 155 w 387"/>
                <a:gd name="T5" fmla="*/ 235 h 403"/>
                <a:gd name="T6" fmla="*/ 155 w 387"/>
                <a:gd name="T7" fmla="*/ 235 h 403"/>
                <a:gd name="T8" fmla="*/ 115 w 387"/>
                <a:gd name="T9" fmla="*/ 188 h 403"/>
                <a:gd name="T10" fmla="*/ 124 w 387"/>
                <a:gd name="T11" fmla="*/ 147 h 403"/>
                <a:gd name="T12" fmla="*/ 135 w 387"/>
                <a:gd name="T13" fmla="*/ 140 h 403"/>
                <a:gd name="T14" fmla="*/ 51 w 387"/>
                <a:gd name="T15" fmla="*/ 0 h 403"/>
                <a:gd name="T16" fmla="*/ 6 w 387"/>
                <a:gd name="T17" fmla="*/ 89 h 403"/>
                <a:gd name="T18" fmla="*/ 126 w 387"/>
                <a:gd name="T19" fmla="*/ 263 h 403"/>
                <a:gd name="T20" fmla="*/ 297 w 387"/>
                <a:gd name="T21" fmla="*/ 399 h 403"/>
                <a:gd name="T22" fmla="*/ 387 w 387"/>
                <a:gd name="T23" fmla="*/ 360 h 403"/>
                <a:gd name="T24" fmla="*/ 253 w 387"/>
                <a:gd name="T25" fmla="*/ 266 h 403"/>
                <a:gd name="T26" fmla="*/ 226 w 387"/>
                <a:gd name="T27" fmla="*/ 29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403">
                  <a:moveTo>
                    <a:pt x="226" y="290"/>
                  </a:moveTo>
                  <a:cubicBezTo>
                    <a:pt x="218" y="291"/>
                    <a:pt x="210" y="288"/>
                    <a:pt x="204" y="283"/>
                  </a:cubicBezTo>
                  <a:cubicBezTo>
                    <a:pt x="188" y="268"/>
                    <a:pt x="168" y="250"/>
                    <a:pt x="155" y="235"/>
                  </a:cubicBezTo>
                  <a:cubicBezTo>
                    <a:pt x="155" y="235"/>
                    <a:pt x="155" y="235"/>
                    <a:pt x="155" y="235"/>
                  </a:cubicBezTo>
                  <a:cubicBezTo>
                    <a:pt x="142" y="222"/>
                    <a:pt x="127" y="203"/>
                    <a:pt x="115" y="188"/>
                  </a:cubicBezTo>
                  <a:cubicBezTo>
                    <a:pt x="104" y="174"/>
                    <a:pt x="109" y="154"/>
                    <a:pt x="124" y="147"/>
                  </a:cubicBezTo>
                  <a:cubicBezTo>
                    <a:pt x="128" y="145"/>
                    <a:pt x="131" y="142"/>
                    <a:pt x="135" y="140"/>
                  </a:cubicBezTo>
                  <a:cubicBezTo>
                    <a:pt x="51" y="0"/>
                    <a:pt x="51" y="0"/>
                    <a:pt x="51" y="0"/>
                  </a:cubicBezTo>
                  <a:cubicBezTo>
                    <a:pt x="21" y="14"/>
                    <a:pt x="0" y="46"/>
                    <a:pt x="6" y="89"/>
                  </a:cubicBezTo>
                  <a:cubicBezTo>
                    <a:pt x="9" y="112"/>
                    <a:pt x="61" y="194"/>
                    <a:pt x="126" y="263"/>
                  </a:cubicBezTo>
                  <a:cubicBezTo>
                    <a:pt x="195" y="336"/>
                    <a:pt x="278" y="396"/>
                    <a:pt x="297" y="399"/>
                  </a:cubicBezTo>
                  <a:cubicBezTo>
                    <a:pt x="335" y="403"/>
                    <a:pt x="368" y="392"/>
                    <a:pt x="387" y="360"/>
                  </a:cubicBezTo>
                  <a:cubicBezTo>
                    <a:pt x="253" y="266"/>
                    <a:pt x="253" y="266"/>
                    <a:pt x="253" y="266"/>
                  </a:cubicBezTo>
                  <a:cubicBezTo>
                    <a:pt x="243" y="278"/>
                    <a:pt x="242" y="287"/>
                    <a:pt x="226" y="29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0"/>
            <p:cNvSpPr>
              <a:spLocks/>
            </p:cNvSpPr>
            <p:nvPr/>
          </p:nvSpPr>
          <p:spPr bwMode="auto">
            <a:xfrm>
              <a:off x="2726896" y="3682999"/>
              <a:ext cx="250790" cy="363038"/>
            </a:xfrm>
            <a:custGeom>
              <a:avLst/>
              <a:gdLst>
                <a:gd name="T0" fmla="*/ 98 w 105"/>
                <a:gd name="T1" fmla="*/ 112 h 152"/>
                <a:gd name="T2" fmla="*/ 41 w 105"/>
                <a:gd name="T3" fmla="*/ 17 h 152"/>
                <a:gd name="T4" fmla="*/ 0 w 105"/>
                <a:gd name="T5" fmla="*/ 11 h 152"/>
                <a:gd name="T6" fmla="*/ 84 w 105"/>
                <a:gd name="T7" fmla="*/ 152 h 152"/>
                <a:gd name="T8" fmla="*/ 98 w 105"/>
                <a:gd name="T9" fmla="*/ 112 h 152"/>
              </a:gdLst>
              <a:ahLst/>
              <a:cxnLst>
                <a:cxn ang="0">
                  <a:pos x="T0" y="T1"/>
                </a:cxn>
                <a:cxn ang="0">
                  <a:pos x="T2" y="T3"/>
                </a:cxn>
                <a:cxn ang="0">
                  <a:pos x="T4" y="T5"/>
                </a:cxn>
                <a:cxn ang="0">
                  <a:pos x="T6" y="T7"/>
                </a:cxn>
                <a:cxn ang="0">
                  <a:pos x="T8" y="T9"/>
                </a:cxn>
              </a:cxnLst>
              <a:rect l="0" t="0" r="r" b="b"/>
              <a:pathLst>
                <a:path w="105" h="152">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1"/>
            <p:cNvSpPr>
              <a:spLocks/>
            </p:cNvSpPr>
            <p:nvPr/>
          </p:nvSpPr>
          <p:spPr bwMode="auto">
            <a:xfrm>
              <a:off x="3204205" y="4286715"/>
              <a:ext cx="344836" cy="277082"/>
            </a:xfrm>
            <a:custGeom>
              <a:avLst/>
              <a:gdLst>
                <a:gd name="T0" fmla="*/ 129 w 144"/>
                <a:gd name="T1" fmla="*/ 74 h 116"/>
                <a:gd name="T2" fmla="*/ 40 w 144"/>
                <a:gd name="T3" fmla="*/ 9 h 116"/>
                <a:gd name="T4" fmla="*/ 0 w 144"/>
                <a:gd name="T5" fmla="*/ 19 h 116"/>
                <a:gd name="T6" fmla="*/ 132 w 144"/>
                <a:gd name="T7" fmla="*/ 116 h 116"/>
                <a:gd name="T8" fmla="*/ 135 w 144"/>
                <a:gd name="T9" fmla="*/ 112 h 116"/>
                <a:gd name="T10" fmla="*/ 129 w 144"/>
                <a:gd name="T11" fmla="*/ 74 h 116"/>
              </a:gdLst>
              <a:ahLst/>
              <a:cxnLst>
                <a:cxn ang="0">
                  <a:pos x="T0" y="T1"/>
                </a:cxn>
                <a:cxn ang="0">
                  <a:pos x="T2" y="T3"/>
                </a:cxn>
                <a:cxn ang="0">
                  <a:pos x="T4" y="T5"/>
                </a:cxn>
                <a:cxn ang="0">
                  <a:pos x="T6" y="T7"/>
                </a:cxn>
                <a:cxn ang="0">
                  <a:pos x="T8" y="T9"/>
                </a:cxn>
                <a:cxn ang="0">
                  <a:pos x="T10" y="T11"/>
                </a:cxn>
              </a:cxnLst>
              <a:rect l="0" t="0" r="r" b="b"/>
              <a:pathLst>
                <a:path w="144" h="116">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15"/>
            <p:cNvSpPr>
              <a:spLocks/>
            </p:cNvSpPr>
            <p:nvPr/>
          </p:nvSpPr>
          <p:spPr bwMode="auto">
            <a:xfrm>
              <a:off x="2726896" y="3682999"/>
              <a:ext cx="250790" cy="363038"/>
            </a:xfrm>
            <a:custGeom>
              <a:avLst/>
              <a:gdLst>
                <a:gd name="T0" fmla="*/ 98 w 105"/>
                <a:gd name="T1" fmla="*/ 112 h 152"/>
                <a:gd name="T2" fmla="*/ 41 w 105"/>
                <a:gd name="T3" fmla="*/ 17 h 152"/>
                <a:gd name="T4" fmla="*/ 0 w 105"/>
                <a:gd name="T5" fmla="*/ 11 h 152"/>
                <a:gd name="T6" fmla="*/ 84 w 105"/>
                <a:gd name="T7" fmla="*/ 152 h 152"/>
                <a:gd name="T8" fmla="*/ 98 w 105"/>
                <a:gd name="T9" fmla="*/ 112 h 152"/>
              </a:gdLst>
              <a:ahLst/>
              <a:cxnLst>
                <a:cxn ang="0">
                  <a:pos x="T0" y="T1"/>
                </a:cxn>
                <a:cxn ang="0">
                  <a:pos x="T2" y="T3"/>
                </a:cxn>
                <a:cxn ang="0">
                  <a:pos x="T4" y="T5"/>
                </a:cxn>
                <a:cxn ang="0">
                  <a:pos x="T6" y="T7"/>
                </a:cxn>
                <a:cxn ang="0">
                  <a:pos x="T8" y="T9"/>
                </a:cxn>
              </a:cxnLst>
              <a:rect l="0" t="0" r="r" b="b"/>
              <a:pathLst>
                <a:path w="105" h="152">
                  <a:moveTo>
                    <a:pt x="98" y="112"/>
                  </a:moveTo>
                  <a:cubicBezTo>
                    <a:pt x="41" y="17"/>
                    <a:pt x="41" y="17"/>
                    <a:pt x="41" y="17"/>
                  </a:cubicBezTo>
                  <a:cubicBezTo>
                    <a:pt x="33" y="5"/>
                    <a:pt x="18" y="0"/>
                    <a:pt x="0" y="11"/>
                  </a:cubicBezTo>
                  <a:cubicBezTo>
                    <a:pt x="84" y="152"/>
                    <a:pt x="84" y="152"/>
                    <a:pt x="84" y="152"/>
                  </a:cubicBezTo>
                  <a:cubicBezTo>
                    <a:pt x="103" y="141"/>
                    <a:pt x="105" y="125"/>
                    <a:pt x="98" y="11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6"/>
            <p:cNvSpPr>
              <a:spLocks/>
            </p:cNvSpPr>
            <p:nvPr/>
          </p:nvSpPr>
          <p:spPr bwMode="auto">
            <a:xfrm>
              <a:off x="3204205" y="4286715"/>
              <a:ext cx="344836" cy="277082"/>
            </a:xfrm>
            <a:custGeom>
              <a:avLst/>
              <a:gdLst>
                <a:gd name="T0" fmla="*/ 129 w 144"/>
                <a:gd name="T1" fmla="*/ 74 h 116"/>
                <a:gd name="T2" fmla="*/ 40 w 144"/>
                <a:gd name="T3" fmla="*/ 9 h 116"/>
                <a:gd name="T4" fmla="*/ 0 w 144"/>
                <a:gd name="T5" fmla="*/ 19 h 116"/>
                <a:gd name="T6" fmla="*/ 132 w 144"/>
                <a:gd name="T7" fmla="*/ 116 h 116"/>
                <a:gd name="T8" fmla="*/ 135 w 144"/>
                <a:gd name="T9" fmla="*/ 112 h 116"/>
                <a:gd name="T10" fmla="*/ 129 w 144"/>
                <a:gd name="T11" fmla="*/ 74 h 116"/>
              </a:gdLst>
              <a:ahLst/>
              <a:cxnLst>
                <a:cxn ang="0">
                  <a:pos x="T0" y="T1"/>
                </a:cxn>
                <a:cxn ang="0">
                  <a:pos x="T2" y="T3"/>
                </a:cxn>
                <a:cxn ang="0">
                  <a:pos x="T4" y="T5"/>
                </a:cxn>
                <a:cxn ang="0">
                  <a:pos x="T6" y="T7"/>
                </a:cxn>
                <a:cxn ang="0">
                  <a:pos x="T8" y="T9"/>
                </a:cxn>
                <a:cxn ang="0">
                  <a:pos x="T10" y="T11"/>
                </a:cxn>
              </a:cxnLst>
              <a:rect l="0" t="0" r="r" b="b"/>
              <a:pathLst>
                <a:path w="144" h="116">
                  <a:moveTo>
                    <a:pt x="129" y="74"/>
                  </a:moveTo>
                  <a:cubicBezTo>
                    <a:pt x="40" y="9"/>
                    <a:pt x="40" y="9"/>
                    <a:pt x="40" y="9"/>
                  </a:cubicBezTo>
                  <a:cubicBezTo>
                    <a:pt x="28" y="0"/>
                    <a:pt x="12" y="1"/>
                    <a:pt x="0" y="19"/>
                  </a:cubicBezTo>
                  <a:cubicBezTo>
                    <a:pt x="132" y="116"/>
                    <a:pt x="132" y="116"/>
                    <a:pt x="132" y="116"/>
                  </a:cubicBezTo>
                  <a:cubicBezTo>
                    <a:pt x="135" y="112"/>
                    <a:pt x="135" y="112"/>
                    <a:pt x="135" y="112"/>
                  </a:cubicBezTo>
                  <a:cubicBezTo>
                    <a:pt x="144" y="100"/>
                    <a:pt x="141" y="82"/>
                    <a:pt x="129" y="7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 name="文本框 9"/>
          <p:cNvSpPr txBox="1"/>
          <p:nvPr/>
        </p:nvSpPr>
        <p:spPr>
          <a:xfrm>
            <a:off x="1820660" y="3868231"/>
            <a:ext cx="2630658"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1234 567 8910</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Freeform 23"/>
          <p:cNvSpPr>
            <a:spLocks noEditPoints="1"/>
          </p:cNvSpPr>
          <p:nvPr/>
        </p:nvSpPr>
        <p:spPr bwMode="auto">
          <a:xfrm>
            <a:off x="1160592" y="4450108"/>
            <a:ext cx="443461" cy="267916"/>
          </a:xfrm>
          <a:custGeom>
            <a:avLst/>
            <a:gdLst>
              <a:gd name="T0" fmla="*/ 1103 w 1109"/>
              <a:gd name="T1" fmla="*/ 46 h 670"/>
              <a:gd name="T2" fmla="*/ 645 w 1109"/>
              <a:gd name="T3" fmla="*/ 355 h 670"/>
              <a:gd name="T4" fmla="*/ 605 w 1109"/>
              <a:gd name="T5" fmla="*/ 376 h 670"/>
              <a:gd name="T6" fmla="*/ 556 w 1109"/>
              <a:gd name="T7" fmla="*/ 383 h 670"/>
              <a:gd name="T8" fmla="*/ 556 w 1109"/>
              <a:gd name="T9" fmla="*/ 383 h 670"/>
              <a:gd name="T10" fmla="*/ 505 w 1109"/>
              <a:gd name="T11" fmla="*/ 376 h 670"/>
              <a:gd name="T12" fmla="*/ 464 w 1109"/>
              <a:gd name="T13" fmla="*/ 355 h 670"/>
              <a:gd name="T14" fmla="*/ 7 w 1109"/>
              <a:gd name="T15" fmla="*/ 44 h 670"/>
              <a:gd name="T16" fmla="*/ 3 w 1109"/>
              <a:gd name="T17" fmla="*/ 59 h 670"/>
              <a:gd name="T18" fmla="*/ 0 w 1109"/>
              <a:gd name="T19" fmla="*/ 574 h 670"/>
              <a:gd name="T20" fmla="*/ 3 w 1109"/>
              <a:gd name="T21" fmla="*/ 593 h 670"/>
              <a:gd name="T22" fmla="*/ 17 w 1109"/>
              <a:gd name="T23" fmla="*/ 627 h 670"/>
              <a:gd name="T24" fmla="*/ 43 w 1109"/>
              <a:gd name="T25" fmla="*/ 653 h 670"/>
              <a:gd name="T26" fmla="*/ 77 w 1109"/>
              <a:gd name="T27" fmla="*/ 668 h 670"/>
              <a:gd name="T28" fmla="*/ 1013 w 1109"/>
              <a:gd name="T29" fmla="*/ 670 h 670"/>
              <a:gd name="T30" fmla="*/ 1032 w 1109"/>
              <a:gd name="T31" fmla="*/ 668 h 670"/>
              <a:gd name="T32" fmla="*/ 1066 w 1109"/>
              <a:gd name="T33" fmla="*/ 653 h 670"/>
              <a:gd name="T34" fmla="*/ 1092 w 1109"/>
              <a:gd name="T35" fmla="*/ 627 h 670"/>
              <a:gd name="T36" fmla="*/ 1107 w 1109"/>
              <a:gd name="T37" fmla="*/ 593 h 670"/>
              <a:gd name="T38" fmla="*/ 1109 w 1109"/>
              <a:gd name="T39" fmla="*/ 76 h 670"/>
              <a:gd name="T40" fmla="*/ 1107 w 1109"/>
              <a:gd name="T41" fmla="*/ 61 h 670"/>
              <a:gd name="T42" fmla="*/ 1103 w 1109"/>
              <a:gd name="T43" fmla="*/ 44 h 670"/>
              <a:gd name="T44" fmla="*/ 103 w 1109"/>
              <a:gd name="T45" fmla="*/ 606 h 670"/>
              <a:gd name="T46" fmla="*/ 96 w 1109"/>
              <a:gd name="T47" fmla="*/ 610 h 670"/>
              <a:gd name="T48" fmla="*/ 90 w 1109"/>
              <a:gd name="T49" fmla="*/ 610 h 670"/>
              <a:gd name="T50" fmla="*/ 73 w 1109"/>
              <a:gd name="T51" fmla="*/ 604 h 670"/>
              <a:gd name="T52" fmla="*/ 69 w 1109"/>
              <a:gd name="T53" fmla="*/ 595 h 670"/>
              <a:gd name="T54" fmla="*/ 69 w 1109"/>
              <a:gd name="T55" fmla="*/ 587 h 670"/>
              <a:gd name="T56" fmla="*/ 77 w 1109"/>
              <a:gd name="T57" fmla="*/ 574 h 670"/>
              <a:gd name="T58" fmla="*/ 352 w 1109"/>
              <a:gd name="T59" fmla="*/ 368 h 670"/>
              <a:gd name="T60" fmla="*/ 364 w 1109"/>
              <a:gd name="T61" fmla="*/ 363 h 670"/>
              <a:gd name="T62" fmla="*/ 373 w 1109"/>
              <a:gd name="T63" fmla="*/ 366 h 670"/>
              <a:gd name="T64" fmla="*/ 379 w 1109"/>
              <a:gd name="T65" fmla="*/ 372 h 670"/>
              <a:gd name="T66" fmla="*/ 383 w 1109"/>
              <a:gd name="T67" fmla="*/ 387 h 670"/>
              <a:gd name="T68" fmla="*/ 381 w 1109"/>
              <a:gd name="T69" fmla="*/ 395 h 670"/>
              <a:gd name="T70" fmla="*/ 375 w 1109"/>
              <a:gd name="T71" fmla="*/ 402 h 670"/>
              <a:gd name="T72" fmla="*/ 1043 w 1109"/>
              <a:gd name="T73" fmla="*/ 602 h 670"/>
              <a:gd name="T74" fmla="*/ 1026 w 1109"/>
              <a:gd name="T75" fmla="*/ 610 h 670"/>
              <a:gd name="T76" fmla="*/ 1020 w 1109"/>
              <a:gd name="T77" fmla="*/ 610 h 670"/>
              <a:gd name="T78" fmla="*/ 730 w 1109"/>
              <a:gd name="T79" fmla="*/ 398 h 670"/>
              <a:gd name="T80" fmla="*/ 726 w 1109"/>
              <a:gd name="T81" fmla="*/ 391 h 670"/>
              <a:gd name="T82" fmla="*/ 724 w 1109"/>
              <a:gd name="T83" fmla="*/ 374 h 670"/>
              <a:gd name="T84" fmla="*/ 726 w 1109"/>
              <a:gd name="T85" fmla="*/ 368 h 670"/>
              <a:gd name="T86" fmla="*/ 743 w 1109"/>
              <a:gd name="T87" fmla="*/ 359 h 670"/>
              <a:gd name="T88" fmla="*/ 749 w 1109"/>
              <a:gd name="T89" fmla="*/ 359 h 670"/>
              <a:gd name="T90" fmla="*/ 1039 w 1109"/>
              <a:gd name="T91" fmla="*/ 572 h 670"/>
              <a:gd name="T92" fmla="*/ 1045 w 1109"/>
              <a:gd name="T93" fmla="*/ 578 h 670"/>
              <a:gd name="T94" fmla="*/ 1047 w 1109"/>
              <a:gd name="T95" fmla="*/ 587 h 670"/>
              <a:gd name="T96" fmla="*/ 1043 w 1109"/>
              <a:gd name="T97" fmla="*/ 602 h 670"/>
              <a:gd name="T98" fmla="*/ 556 w 1109"/>
              <a:gd name="T99" fmla="*/ 336 h 670"/>
              <a:gd name="T100" fmla="*/ 573 w 1109"/>
              <a:gd name="T101" fmla="*/ 334 h 670"/>
              <a:gd name="T102" fmla="*/ 605 w 1109"/>
              <a:gd name="T103" fmla="*/ 325 h 670"/>
              <a:gd name="T104" fmla="*/ 1075 w 1109"/>
              <a:gd name="T105" fmla="*/ 6 h 670"/>
              <a:gd name="T106" fmla="*/ 1062 w 1109"/>
              <a:gd name="T107" fmla="*/ 2 h 670"/>
              <a:gd name="T108" fmla="*/ 69 w 1109"/>
              <a:gd name="T109" fmla="*/ 0 h 670"/>
              <a:gd name="T110" fmla="*/ 51 w 1109"/>
              <a:gd name="T111" fmla="*/ 2 h 670"/>
              <a:gd name="T112" fmla="*/ 492 w 1109"/>
              <a:gd name="T113" fmla="*/ 317 h 670"/>
              <a:gd name="T114" fmla="*/ 505 w 1109"/>
              <a:gd name="T115" fmla="*/ 325 h 670"/>
              <a:gd name="T116" fmla="*/ 537 w 1109"/>
              <a:gd name="T117" fmla="*/ 334 h 670"/>
              <a:gd name="T118" fmla="*/ 556 w 1109"/>
              <a:gd name="T119" fmla="*/ 336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9" h="670">
                <a:moveTo>
                  <a:pt x="1103" y="44"/>
                </a:moveTo>
                <a:lnTo>
                  <a:pt x="1103" y="46"/>
                </a:lnTo>
                <a:lnTo>
                  <a:pt x="645" y="355"/>
                </a:lnTo>
                <a:lnTo>
                  <a:pt x="645" y="355"/>
                </a:lnTo>
                <a:lnTo>
                  <a:pt x="626" y="368"/>
                </a:lnTo>
                <a:lnTo>
                  <a:pt x="605" y="376"/>
                </a:lnTo>
                <a:lnTo>
                  <a:pt x="581" y="380"/>
                </a:lnTo>
                <a:lnTo>
                  <a:pt x="556" y="383"/>
                </a:lnTo>
                <a:lnTo>
                  <a:pt x="556" y="383"/>
                </a:lnTo>
                <a:lnTo>
                  <a:pt x="556" y="383"/>
                </a:lnTo>
                <a:lnTo>
                  <a:pt x="530" y="380"/>
                </a:lnTo>
                <a:lnTo>
                  <a:pt x="505" y="376"/>
                </a:lnTo>
                <a:lnTo>
                  <a:pt x="483" y="368"/>
                </a:lnTo>
                <a:lnTo>
                  <a:pt x="464" y="355"/>
                </a:lnTo>
                <a:lnTo>
                  <a:pt x="9" y="46"/>
                </a:lnTo>
                <a:lnTo>
                  <a:pt x="7" y="44"/>
                </a:lnTo>
                <a:lnTo>
                  <a:pt x="7" y="44"/>
                </a:lnTo>
                <a:lnTo>
                  <a:pt x="3" y="59"/>
                </a:lnTo>
                <a:lnTo>
                  <a:pt x="0" y="76"/>
                </a:lnTo>
                <a:lnTo>
                  <a:pt x="0" y="574"/>
                </a:lnTo>
                <a:lnTo>
                  <a:pt x="0" y="574"/>
                </a:lnTo>
                <a:lnTo>
                  <a:pt x="3" y="593"/>
                </a:lnTo>
                <a:lnTo>
                  <a:pt x="9" y="610"/>
                </a:lnTo>
                <a:lnTo>
                  <a:pt x="17" y="627"/>
                </a:lnTo>
                <a:lnTo>
                  <a:pt x="30" y="642"/>
                </a:lnTo>
                <a:lnTo>
                  <a:pt x="43" y="653"/>
                </a:lnTo>
                <a:lnTo>
                  <a:pt x="60" y="661"/>
                </a:lnTo>
                <a:lnTo>
                  <a:pt x="77" y="668"/>
                </a:lnTo>
                <a:lnTo>
                  <a:pt x="96" y="670"/>
                </a:lnTo>
                <a:lnTo>
                  <a:pt x="1013" y="670"/>
                </a:lnTo>
                <a:lnTo>
                  <a:pt x="1013" y="670"/>
                </a:lnTo>
                <a:lnTo>
                  <a:pt x="1032" y="668"/>
                </a:lnTo>
                <a:lnTo>
                  <a:pt x="1049" y="661"/>
                </a:lnTo>
                <a:lnTo>
                  <a:pt x="1066" y="653"/>
                </a:lnTo>
                <a:lnTo>
                  <a:pt x="1081" y="642"/>
                </a:lnTo>
                <a:lnTo>
                  <a:pt x="1092" y="627"/>
                </a:lnTo>
                <a:lnTo>
                  <a:pt x="1100" y="610"/>
                </a:lnTo>
                <a:lnTo>
                  <a:pt x="1107" y="593"/>
                </a:lnTo>
                <a:lnTo>
                  <a:pt x="1109" y="574"/>
                </a:lnTo>
                <a:lnTo>
                  <a:pt x="1109" y="76"/>
                </a:lnTo>
                <a:lnTo>
                  <a:pt x="1109" y="76"/>
                </a:lnTo>
                <a:lnTo>
                  <a:pt x="1107" y="61"/>
                </a:lnTo>
                <a:lnTo>
                  <a:pt x="1103" y="44"/>
                </a:lnTo>
                <a:lnTo>
                  <a:pt x="1103" y="44"/>
                </a:lnTo>
                <a:close/>
                <a:moveTo>
                  <a:pt x="375" y="402"/>
                </a:moveTo>
                <a:lnTo>
                  <a:pt x="103" y="606"/>
                </a:lnTo>
                <a:lnTo>
                  <a:pt x="103" y="606"/>
                </a:lnTo>
                <a:lnTo>
                  <a:pt x="96" y="610"/>
                </a:lnTo>
                <a:lnTo>
                  <a:pt x="90" y="610"/>
                </a:lnTo>
                <a:lnTo>
                  <a:pt x="90" y="610"/>
                </a:lnTo>
                <a:lnTo>
                  <a:pt x="79" y="608"/>
                </a:lnTo>
                <a:lnTo>
                  <a:pt x="73" y="604"/>
                </a:lnTo>
                <a:lnTo>
                  <a:pt x="73" y="604"/>
                </a:lnTo>
                <a:lnTo>
                  <a:pt x="69" y="595"/>
                </a:lnTo>
                <a:lnTo>
                  <a:pt x="69" y="587"/>
                </a:lnTo>
                <a:lnTo>
                  <a:pt x="69" y="587"/>
                </a:lnTo>
                <a:lnTo>
                  <a:pt x="71" y="578"/>
                </a:lnTo>
                <a:lnTo>
                  <a:pt x="77" y="574"/>
                </a:lnTo>
                <a:lnTo>
                  <a:pt x="352" y="368"/>
                </a:lnTo>
                <a:lnTo>
                  <a:pt x="352" y="368"/>
                </a:lnTo>
                <a:lnTo>
                  <a:pt x="356" y="366"/>
                </a:lnTo>
                <a:lnTo>
                  <a:pt x="364" y="363"/>
                </a:lnTo>
                <a:lnTo>
                  <a:pt x="364" y="363"/>
                </a:lnTo>
                <a:lnTo>
                  <a:pt x="373" y="366"/>
                </a:lnTo>
                <a:lnTo>
                  <a:pt x="379" y="372"/>
                </a:lnTo>
                <a:lnTo>
                  <a:pt x="379" y="372"/>
                </a:lnTo>
                <a:lnTo>
                  <a:pt x="383" y="380"/>
                </a:lnTo>
                <a:lnTo>
                  <a:pt x="383" y="387"/>
                </a:lnTo>
                <a:lnTo>
                  <a:pt x="383" y="387"/>
                </a:lnTo>
                <a:lnTo>
                  <a:pt x="381" y="395"/>
                </a:lnTo>
                <a:lnTo>
                  <a:pt x="375" y="402"/>
                </a:lnTo>
                <a:lnTo>
                  <a:pt x="375" y="402"/>
                </a:lnTo>
                <a:close/>
                <a:moveTo>
                  <a:pt x="1043" y="602"/>
                </a:moveTo>
                <a:lnTo>
                  <a:pt x="1043" y="602"/>
                </a:lnTo>
                <a:lnTo>
                  <a:pt x="1037" y="608"/>
                </a:lnTo>
                <a:lnTo>
                  <a:pt x="1026" y="610"/>
                </a:lnTo>
                <a:lnTo>
                  <a:pt x="1026" y="610"/>
                </a:lnTo>
                <a:lnTo>
                  <a:pt x="1020" y="610"/>
                </a:lnTo>
                <a:lnTo>
                  <a:pt x="1013" y="606"/>
                </a:lnTo>
                <a:lnTo>
                  <a:pt x="730" y="398"/>
                </a:lnTo>
                <a:lnTo>
                  <a:pt x="730" y="398"/>
                </a:lnTo>
                <a:lnTo>
                  <a:pt x="726" y="391"/>
                </a:lnTo>
                <a:lnTo>
                  <a:pt x="722" y="383"/>
                </a:lnTo>
                <a:lnTo>
                  <a:pt x="724" y="374"/>
                </a:lnTo>
                <a:lnTo>
                  <a:pt x="726" y="368"/>
                </a:lnTo>
                <a:lnTo>
                  <a:pt x="726" y="368"/>
                </a:lnTo>
                <a:lnTo>
                  <a:pt x="735" y="361"/>
                </a:lnTo>
                <a:lnTo>
                  <a:pt x="743" y="359"/>
                </a:lnTo>
                <a:lnTo>
                  <a:pt x="743" y="359"/>
                </a:lnTo>
                <a:lnTo>
                  <a:pt x="749" y="359"/>
                </a:lnTo>
                <a:lnTo>
                  <a:pt x="756" y="363"/>
                </a:lnTo>
                <a:lnTo>
                  <a:pt x="1039" y="572"/>
                </a:lnTo>
                <a:lnTo>
                  <a:pt x="1039" y="572"/>
                </a:lnTo>
                <a:lnTo>
                  <a:pt x="1045" y="578"/>
                </a:lnTo>
                <a:lnTo>
                  <a:pt x="1047" y="587"/>
                </a:lnTo>
                <a:lnTo>
                  <a:pt x="1047" y="587"/>
                </a:lnTo>
                <a:lnTo>
                  <a:pt x="1047" y="595"/>
                </a:lnTo>
                <a:lnTo>
                  <a:pt x="1043" y="602"/>
                </a:lnTo>
                <a:lnTo>
                  <a:pt x="1043" y="602"/>
                </a:lnTo>
                <a:close/>
                <a:moveTo>
                  <a:pt x="556" y="336"/>
                </a:moveTo>
                <a:lnTo>
                  <a:pt x="556" y="336"/>
                </a:lnTo>
                <a:lnTo>
                  <a:pt x="573" y="334"/>
                </a:lnTo>
                <a:lnTo>
                  <a:pt x="590" y="329"/>
                </a:lnTo>
                <a:lnTo>
                  <a:pt x="605" y="325"/>
                </a:lnTo>
                <a:lnTo>
                  <a:pt x="617" y="317"/>
                </a:lnTo>
                <a:lnTo>
                  <a:pt x="1075" y="6"/>
                </a:lnTo>
                <a:lnTo>
                  <a:pt x="1075" y="6"/>
                </a:lnTo>
                <a:lnTo>
                  <a:pt x="1062" y="2"/>
                </a:lnTo>
                <a:lnTo>
                  <a:pt x="1047" y="0"/>
                </a:lnTo>
                <a:lnTo>
                  <a:pt x="69" y="0"/>
                </a:lnTo>
                <a:lnTo>
                  <a:pt x="69" y="0"/>
                </a:lnTo>
                <a:lnTo>
                  <a:pt x="51" y="2"/>
                </a:lnTo>
                <a:lnTo>
                  <a:pt x="34" y="6"/>
                </a:lnTo>
                <a:lnTo>
                  <a:pt x="492" y="317"/>
                </a:lnTo>
                <a:lnTo>
                  <a:pt x="492" y="317"/>
                </a:lnTo>
                <a:lnTo>
                  <a:pt x="505" y="325"/>
                </a:lnTo>
                <a:lnTo>
                  <a:pt x="520" y="329"/>
                </a:lnTo>
                <a:lnTo>
                  <a:pt x="537" y="334"/>
                </a:lnTo>
                <a:lnTo>
                  <a:pt x="556" y="336"/>
                </a:lnTo>
                <a:lnTo>
                  <a:pt x="556" y="3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文本框 11"/>
          <p:cNvSpPr txBox="1"/>
          <p:nvPr/>
        </p:nvSpPr>
        <p:spPr>
          <a:xfrm>
            <a:off x="1820660" y="4382270"/>
            <a:ext cx="3080489"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xxxxx@mail.com</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36966" y="4912307"/>
            <a:ext cx="537914" cy="381641"/>
            <a:chOff x="328613" y="4324350"/>
            <a:chExt cx="1841500" cy="1306513"/>
          </a:xfrm>
        </p:grpSpPr>
        <p:sp>
          <p:nvSpPr>
            <p:cNvPr id="14" name="Freeform 14"/>
            <p:cNvSpPr>
              <a:spLocks/>
            </p:cNvSpPr>
            <p:nvPr/>
          </p:nvSpPr>
          <p:spPr bwMode="auto">
            <a:xfrm>
              <a:off x="328613" y="5019675"/>
              <a:ext cx="1385887" cy="611188"/>
            </a:xfrm>
            <a:custGeom>
              <a:avLst/>
              <a:gdLst>
                <a:gd name="T0" fmla="*/ 804 w 873"/>
                <a:gd name="T1" fmla="*/ 281 h 385"/>
                <a:gd name="T2" fmla="*/ 804 w 873"/>
                <a:gd name="T3" fmla="*/ 281 h 385"/>
                <a:gd name="T4" fmla="*/ 779 w 873"/>
                <a:gd name="T5" fmla="*/ 279 h 385"/>
                <a:gd name="T6" fmla="*/ 779 w 873"/>
                <a:gd name="T7" fmla="*/ 279 h 385"/>
                <a:gd name="T8" fmla="*/ 750 w 873"/>
                <a:gd name="T9" fmla="*/ 277 h 385"/>
                <a:gd name="T10" fmla="*/ 721 w 873"/>
                <a:gd name="T11" fmla="*/ 268 h 385"/>
                <a:gd name="T12" fmla="*/ 694 w 873"/>
                <a:gd name="T13" fmla="*/ 260 h 385"/>
                <a:gd name="T14" fmla="*/ 667 w 873"/>
                <a:gd name="T15" fmla="*/ 247 h 385"/>
                <a:gd name="T16" fmla="*/ 642 w 873"/>
                <a:gd name="T17" fmla="*/ 233 h 385"/>
                <a:gd name="T18" fmla="*/ 617 w 873"/>
                <a:gd name="T19" fmla="*/ 214 h 385"/>
                <a:gd name="T20" fmla="*/ 596 w 873"/>
                <a:gd name="T21" fmla="*/ 195 h 385"/>
                <a:gd name="T22" fmla="*/ 575 w 873"/>
                <a:gd name="T23" fmla="*/ 172 h 385"/>
                <a:gd name="T24" fmla="*/ 575 w 873"/>
                <a:gd name="T25" fmla="*/ 172 h 385"/>
                <a:gd name="T26" fmla="*/ 554 w 873"/>
                <a:gd name="T27" fmla="*/ 147 h 385"/>
                <a:gd name="T28" fmla="*/ 537 w 873"/>
                <a:gd name="T29" fmla="*/ 118 h 385"/>
                <a:gd name="T30" fmla="*/ 525 w 873"/>
                <a:gd name="T31" fmla="*/ 89 h 385"/>
                <a:gd name="T32" fmla="*/ 515 w 873"/>
                <a:gd name="T33" fmla="*/ 58 h 385"/>
                <a:gd name="T34" fmla="*/ 435 w 873"/>
                <a:gd name="T35" fmla="*/ 147 h 385"/>
                <a:gd name="T36" fmla="*/ 308 w 873"/>
                <a:gd name="T37" fmla="*/ 0 h 385"/>
                <a:gd name="T38" fmla="*/ 308 w 873"/>
                <a:gd name="T39" fmla="*/ 0 h 385"/>
                <a:gd name="T40" fmla="*/ 279 w 873"/>
                <a:gd name="T41" fmla="*/ 12 h 385"/>
                <a:gd name="T42" fmla="*/ 250 w 873"/>
                <a:gd name="T43" fmla="*/ 25 h 385"/>
                <a:gd name="T44" fmla="*/ 223 w 873"/>
                <a:gd name="T45" fmla="*/ 39 h 385"/>
                <a:gd name="T46" fmla="*/ 198 w 873"/>
                <a:gd name="T47" fmla="*/ 58 h 385"/>
                <a:gd name="T48" fmla="*/ 173 w 873"/>
                <a:gd name="T49" fmla="*/ 77 h 385"/>
                <a:gd name="T50" fmla="*/ 150 w 873"/>
                <a:gd name="T51" fmla="*/ 97 h 385"/>
                <a:gd name="T52" fmla="*/ 127 w 873"/>
                <a:gd name="T53" fmla="*/ 120 h 385"/>
                <a:gd name="T54" fmla="*/ 106 w 873"/>
                <a:gd name="T55" fmla="*/ 143 h 385"/>
                <a:gd name="T56" fmla="*/ 87 w 873"/>
                <a:gd name="T57" fmla="*/ 170 h 385"/>
                <a:gd name="T58" fmla="*/ 69 w 873"/>
                <a:gd name="T59" fmla="*/ 197 h 385"/>
                <a:gd name="T60" fmla="*/ 52 w 873"/>
                <a:gd name="T61" fmla="*/ 225 h 385"/>
                <a:gd name="T62" fmla="*/ 40 w 873"/>
                <a:gd name="T63" fmla="*/ 256 h 385"/>
                <a:gd name="T64" fmla="*/ 27 w 873"/>
                <a:gd name="T65" fmla="*/ 285 h 385"/>
                <a:gd name="T66" fmla="*/ 15 w 873"/>
                <a:gd name="T67" fmla="*/ 318 h 385"/>
                <a:gd name="T68" fmla="*/ 6 w 873"/>
                <a:gd name="T69" fmla="*/ 352 h 385"/>
                <a:gd name="T70" fmla="*/ 0 w 873"/>
                <a:gd name="T71" fmla="*/ 385 h 385"/>
                <a:gd name="T72" fmla="*/ 873 w 873"/>
                <a:gd name="T73" fmla="*/ 385 h 385"/>
                <a:gd name="T74" fmla="*/ 873 w 873"/>
                <a:gd name="T75" fmla="*/ 385 h 385"/>
                <a:gd name="T76" fmla="*/ 867 w 873"/>
                <a:gd name="T77" fmla="*/ 358 h 385"/>
                <a:gd name="T78" fmla="*/ 860 w 873"/>
                <a:gd name="T79" fmla="*/ 331 h 385"/>
                <a:gd name="T80" fmla="*/ 852 w 873"/>
                <a:gd name="T81" fmla="*/ 304 h 385"/>
                <a:gd name="T82" fmla="*/ 844 w 873"/>
                <a:gd name="T83" fmla="*/ 279 h 385"/>
                <a:gd name="T84" fmla="*/ 844 w 873"/>
                <a:gd name="T85" fmla="*/ 279 h 385"/>
                <a:gd name="T86" fmla="*/ 823 w 873"/>
                <a:gd name="T87" fmla="*/ 281 h 385"/>
                <a:gd name="T88" fmla="*/ 804 w 873"/>
                <a:gd name="T89" fmla="*/ 281 h 385"/>
                <a:gd name="T90" fmla="*/ 804 w 873"/>
                <a:gd name="T91" fmla="*/ 28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3" h="385">
                  <a:moveTo>
                    <a:pt x="804" y="281"/>
                  </a:moveTo>
                  <a:lnTo>
                    <a:pt x="804" y="281"/>
                  </a:lnTo>
                  <a:lnTo>
                    <a:pt x="779" y="279"/>
                  </a:lnTo>
                  <a:lnTo>
                    <a:pt x="779" y="279"/>
                  </a:lnTo>
                  <a:lnTo>
                    <a:pt x="750" y="277"/>
                  </a:lnTo>
                  <a:lnTo>
                    <a:pt x="721" y="268"/>
                  </a:lnTo>
                  <a:lnTo>
                    <a:pt x="694" y="260"/>
                  </a:lnTo>
                  <a:lnTo>
                    <a:pt x="667" y="247"/>
                  </a:lnTo>
                  <a:lnTo>
                    <a:pt x="642" y="233"/>
                  </a:lnTo>
                  <a:lnTo>
                    <a:pt x="617" y="214"/>
                  </a:lnTo>
                  <a:lnTo>
                    <a:pt x="596" y="195"/>
                  </a:lnTo>
                  <a:lnTo>
                    <a:pt x="575" y="172"/>
                  </a:lnTo>
                  <a:lnTo>
                    <a:pt x="575" y="172"/>
                  </a:lnTo>
                  <a:lnTo>
                    <a:pt x="554" y="147"/>
                  </a:lnTo>
                  <a:lnTo>
                    <a:pt x="537" y="118"/>
                  </a:lnTo>
                  <a:lnTo>
                    <a:pt x="525" y="89"/>
                  </a:lnTo>
                  <a:lnTo>
                    <a:pt x="515" y="58"/>
                  </a:lnTo>
                  <a:lnTo>
                    <a:pt x="435" y="147"/>
                  </a:lnTo>
                  <a:lnTo>
                    <a:pt x="308" y="0"/>
                  </a:lnTo>
                  <a:lnTo>
                    <a:pt x="308" y="0"/>
                  </a:lnTo>
                  <a:lnTo>
                    <a:pt x="279" y="12"/>
                  </a:lnTo>
                  <a:lnTo>
                    <a:pt x="250" y="25"/>
                  </a:lnTo>
                  <a:lnTo>
                    <a:pt x="223" y="39"/>
                  </a:lnTo>
                  <a:lnTo>
                    <a:pt x="198" y="58"/>
                  </a:lnTo>
                  <a:lnTo>
                    <a:pt x="173" y="77"/>
                  </a:lnTo>
                  <a:lnTo>
                    <a:pt x="150" y="97"/>
                  </a:lnTo>
                  <a:lnTo>
                    <a:pt x="127" y="120"/>
                  </a:lnTo>
                  <a:lnTo>
                    <a:pt x="106" y="143"/>
                  </a:lnTo>
                  <a:lnTo>
                    <a:pt x="87" y="170"/>
                  </a:lnTo>
                  <a:lnTo>
                    <a:pt x="69" y="197"/>
                  </a:lnTo>
                  <a:lnTo>
                    <a:pt x="52" y="225"/>
                  </a:lnTo>
                  <a:lnTo>
                    <a:pt x="40" y="256"/>
                  </a:lnTo>
                  <a:lnTo>
                    <a:pt x="27" y="285"/>
                  </a:lnTo>
                  <a:lnTo>
                    <a:pt x="15" y="318"/>
                  </a:lnTo>
                  <a:lnTo>
                    <a:pt x="6" y="352"/>
                  </a:lnTo>
                  <a:lnTo>
                    <a:pt x="0" y="385"/>
                  </a:lnTo>
                  <a:lnTo>
                    <a:pt x="873" y="385"/>
                  </a:lnTo>
                  <a:lnTo>
                    <a:pt x="873" y="385"/>
                  </a:lnTo>
                  <a:lnTo>
                    <a:pt x="867" y="358"/>
                  </a:lnTo>
                  <a:lnTo>
                    <a:pt x="860" y="331"/>
                  </a:lnTo>
                  <a:lnTo>
                    <a:pt x="852" y="304"/>
                  </a:lnTo>
                  <a:lnTo>
                    <a:pt x="844" y="279"/>
                  </a:lnTo>
                  <a:lnTo>
                    <a:pt x="844" y="279"/>
                  </a:lnTo>
                  <a:lnTo>
                    <a:pt x="823" y="281"/>
                  </a:lnTo>
                  <a:lnTo>
                    <a:pt x="804" y="281"/>
                  </a:lnTo>
                  <a:lnTo>
                    <a:pt x="804" y="2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p:cNvSpPr>
            <p:nvPr/>
          </p:nvSpPr>
          <p:spPr bwMode="auto">
            <a:xfrm>
              <a:off x="682625" y="4324350"/>
              <a:ext cx="668337" cy="677863"/>
            </a:xfrm>
            <a:custGeom>
              <a:avLst/>
              <a:gdLst>
                <a:gd name="T0" fmla="*/ 283 w 421"/>
                <a:gd name="T1" fmla="*/ 392 h 427"/>
                <a:gd name="T2" fmla="*/ 298 w 421"/>
                <a:gd name="T3" fmla="*/ 323 h 427"/>
                <a:gd name="T4" fmla="*/ 327 w 421"/>
                <a:gd name="T5" fmla="*/ 260 h 427"/>
                <a:gd name="T6" fmla="*/ 369 w 421"/>
                <a:gd name="T7" fmla="*/ 208 h 427"/>
                <a:gd name="T8" fmla="*/ 421 w 421"/>
                <a:gd name="T9" fmla="*/ 165 h 427"/>
                <a:gd name="T10" fmla="*/ 417 w 421"/>
                <a:gd name="T11" fmla="*/ 148 h 427"/>
                <a:gd name="T12" fmla="*/ 402 w 421"/>
                <a:gd name="T13" fmla="*/ 115 h 427"/>
                <a:gd name="T14" fmla="*/ 383 w 421"/>
                <a:gd name="T15" fmla="*/ 85 h 427"/>
                <a:gd name="T16" fmla="*/ 360 w 421"/>
                <a:gd name="T17" fmla="*/ 58 h 427"/>
                <a:gd name="T18" fmla="*/ 333 w 421"/>
                <a:gd name="T19" fmla="*/ 37 h 427"/>
                <a:gd name="T20" fmla="*/ 302 w 421"/>
                <a:gd name="T21" fmla="*/ 19 h 427"/>
                <a:gd name="T22" fmla="*/ 269 w 421"/>
                <a:gd name="T23" fmla="*/ 6 h 427"/>
                <a:gd name="T24" fmla="*/ 231 w 421"/>
                <a:gd name="T25" fmla="*/ 0 h 427"/>
                <a:gd name="T26" fmla="*/ 212 w 421"/>
                <a:gd name="T27" fmla="*/ 0 h 427"/>
                <a:gd name="T28" fmla="*/ 171 w 421"/>
                <a:gd name="T29" fmla="*/ 4 h 427"/>
                <a:gd name="T30" fmla="*/ 129 w 421"/>
                <a:gd name="T31" fmla="*/ 17 h 427"/>
                <a:gd name="T32" fmla="*/ 94 w 421"/>
                <a:gd name="T33" fmla="*/ 35 h 427"/>
                <a:gd name="T34" fmla="*/ 62 w 421"/>
                <a:gd name="T35" fmla="*/ 62 h 427"/>
                <a:gd name="T36" fmla="*/ 35 w 421"/>
                <a:gd name="T37" fmla="*/ 94 h 427"/>
                <a:gd name="T38" fmla="*/ 17 w 421"/>
                <a:gd name="T39" fmla="*/ 131 h 427"/>
                <a:gd name="T40" fmla="*/ 4 w 421"/>
                <a:gd name="T41" fmla="*/ 171 h 427"/>
                <a:gd name="T42" fmla="*/ 0 w 421"/>
                <a:gd name="T43" fmla="*/ 212 h 427"/>
                <a:gd name="T44" fmla="*/ 0 w 421"/>
                <a:gd name="T45" fmla="*/ 235 h 427"/>
                <a:gd name="T46" fmla="*/ 8 w 421"/>
                <a:gd name="T47" fmla="*/ 277 h 427"/>
                <a:gd name="T48" fmla="*/ 25 w 421"/>
                <a:gd name="T49" fmla="*/ 315 h 427"/>
                <a:gd name="T50" fmla="*/ 48 w 421"/>
                <a:gd name="T51" fmla="*/ 350 h 427"/>
                <a:gd name="T52" fmla="*/ 77 w 421"/>
                <a:gd name="T53" fmla="*/ 379 h 427"/>
                <a:gd name="T54" fmla="*/ 110 w 421"/>
                <a:gd name="T55" fmla="*/ 402 h 427"/>
                <a:gd name="T56" fmla="*/ 150 w 421"/>
                <a:gd name="T57" fmla="*/ 417 h 427"/>
                <a:gd name="T58" fmla="*/ 192 w 421"/>
                <a:gd name="T59" fmla="*/ 425 h 427"/>
                <a:gd name="T60" fmla="*/ 212 w 421"/>
                <a:gd name="T61" fmla="*/ 427 h 427"/>
                <a:gd name="T62" fmla="*/ 248 w 421"/>
                <a:gd name="T63" fmla="*/ 423 h 427"/>
                <a:gd name="T64" fmla="*/ 281 w 421"/>
                <a:gd name="T65" fmla="*/ 415 h 427"/>
                <a:gd name="T66" fmla="*/ 283 w 421"/>
                <a:gd name="T67" fmla="*/ 39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1" h="427">
                  <a:moveTo>
                    <a:pt x="283" y="392"/>
                  </a:moveTo>
                  <a:lnTo>
                    <a:pt x="283" y="392"/>
                  </a:lnTo>
                  <a:lnTo>
                    <a:pt x="287" y="356"/>
                  </a:lnTo>
                  <a:lnTo>
                    <a:pt x="298" y="323"/>
                  </a:lnTo>
                  <a:lnTo>
                    <a:pt x="310" y="292"/>
                  </a:lnTo>
                  <a:lnTo>
                    <a:pt x="327" y="260"/>
                  </a:lnTo>
                  <a:lnTo>
                    <a:pt x="346" y="233"/>
                  </a:lnTo>
                  <a:lnTo>
                    <a:pt x="369" y="208"/>
                  </a:lnTo>
                  <a:lnTo>
                    <a:pt x="394" y="185"/>
                  </a:lnTo>
                  <a:lnTo>
                    <a:pt x="421" y="165"/>
                  </a:lnTo>
                  <a:lnTo>
                    <a:pt x="421" y="165"/>
                  </a:lnTo>
                  <a:lnTo>
                    <a:pt x="417" y="148"/>
                  </a:lnTo>
                  <a:lnTo>
                    <a:pt x="410" y="131"/>
                  </a:lnTo>
                  <a:lnTo>
                    <a:pt x="402" y="115"/>
                  </a:lnTo>
                  <a:lnTo>
                    <a:pt x="394" y="100"/>
                  </a:lnTo>
                  <a:lnTo>
                    <a:pt x="383" y="85"/>
                  </a:lnTo>
                  <a:lnTo>
                    <a:pt x="373" y="71"/>
                  </a:lnTo>
                  <a:lnTo>
                    <a:pt x="360" y="58"/>
                  </a:lnTo>
                  <a:lnTo>
                    <a:pt x="348" y="48"/>
                  </a:lnTo>
                  <a:lnTo>
                    <a:pt x="333" y="37"/>
                  </a:lnTo>
                  <a:lnTo>
                    <a:pt x="319" y="27"/>
                  </a:lnTo>
                  <a:lnTo>
                    <a:pt x="302" y="19"/>
                  </a:lnTo>
                  <a:lnTo>
                    <a:pt x="285" y="12"/>
                  </a:lnTo>
                  <a:lnTo>
                    <a:pt x="269" y="6"/>
                  </a:lnTo>
                  <a:lnTo>
                    <a:pt x="250" y="2"/>
                  </a:lnTo>
                  <a:lnTo>
                    <a:pt x="231" y="0"/>
                  </a:lnTo>
                  <a:lnTo>
                    <a:pt x="212" y="0"/>
                  </a:lnTo>
                  <a:lnTo>
                    <a:pt x="212" y="0"/>
                  </a:lnTo>
                  <a:lnTo>
                    <a:pt x="192" y="0"/>
                  </a:lnTo>
                  <a:lnTo>
                    <a:pt x="171" y="4"/>
                  </a:lnTo>
                  <a:lnTo>
                    <a:pt x="150" y="10"/>
                  </a:lnTo>
                  <a:lnTo>
                    <a:pt x="129" y="17"/>
                  </a:lnTo>
                  <a:lnTo>
                    <a:pt x="110" y="25"/>
                  </a:lnTo>
                  <a:lnTo>
                    <a:pt x="94" y="35"/>
                  </a:lnTo>
                  <a:lnTo>
                    <a:pt x="77" y="48"/>
                  </a:lnTo>
                  <a:lnTo>
                    <a:pt x="62" y="62"/>
                  </a:lnTo>
                  <a:lnTo>
                    <a:pt x="48" y="77"/>
                  </a:lnTo>
                  <a:lnTo>
                    <a:pt x="35" y="94"/>
                  </a:lnTo>
                  <a:lnTo>
                    <a:pt x="25" y="112"/>
                  </a:lnTo>
                  <a:lnTo>
                    <a:pt x="17" y="131"/>
                  </a:lnTo>
                  <a:lnTo>
                    <a:pt x="8" y="150"/>
                  </a:lnTo>
                  <a:lnTo>
                    <a:pt x="4" y="171"/>
                  </a:lnTo>
                  <a:lnTo>
                    <a:pt x="0" y="192"/>
                  </a:lnTo>
                  <a:lnTo>
                    <a:pt x="0" y="212"/>
                  </a:lnTo>
                  <a:lnTo>
                    <a:pt x="0" y="212"/>
                  </a:lnTo>
                  <a:lnTo>
                    <a:pt x="0" y="235"/>
                  </a:lnTo>
                  <a:lnTo>
                    <a:pt x="4" y="256"/>
                  </a:lnTo>
                  <a:lnTo>
                    <a:pt x="8" y="277"/>
                  </a:lnTo>
                  <a:lnTo>
                    <a:pt x="17" y="296"/>
                  </a:lnTo>
                  <a:lnTo>
                    <a:pt x="25" y="315"/>
                  </a:lnTo>
                  <a:lnTo>
                    <a:pt x="35" y="333"/>
                  </a:lnTo>
                  <a:lnTo>
                    <a:pt x="48" y="350"/>
                  </a:lnTo>
                  <a:lnTo>
                    <a:pt x="62" y="365"/>
                  </a:lnTo>
                  <a:lnTo>
                    <a:pt x="77" y="379"/>
                  </a:lnTo>
                  <a:lnTo>
                    <a:pt x="94" y="390"/>
                  </a:lnTo>
                  <a:lnTo>
                    <a:pt x="110" y="402"/>
                  </a:lnTo>
                  <a:lnTo>
                    <a:pt x="129" y="410"/>
                  </a:lnTo>
                  <a:lnTo>
                    <a:pt x="150" y="417"/>
                  </a:lnTo>
                  <a:lnTo>
                    <a:pt x="171" y="423"/>
                  </a:lnTo>
                  <a:lnTo>
                    <a:pt x="192" y="425"/>
                  </a:lnTo>
                  <a:lnTo>
                    <a:pt x="212" y="427"/>
                  </a:lnTo>
                  <a:lnTo>
                    <a:pt x="212" y="427"/>
                  </a:lnTo>
                  <a:lnTo>
                    <a:pt x="231" y="427"/>
                  </a:lnTo>
                  <a:lnTo>
                    <a:pt x="248" y="423"/>
                  </a:lnTo>
                  <a:lnTo>
                    <a:pt x="264" y="421"/>
                  </a:lnTo>
                  <a:lnTo>
                    <a:pt x="281" y="415"/>
                  </a:lnTo>
                  <a:lnTo>
                    <a:pt x="281" y="415"/>
                  </a:lnTo>
                  <a:lnTo>
                    <a:pt x="283" y="392"/>
                  </a:lnTo>
                  <a:lnTo>
                    <a:pt x="283"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noEditPoints="1"/>
            </p:cNvSpPr>
            <p:nvPr/>
          </p:nvSpPr>
          <p:spPr bwMode="auto">
            <a:xfrm>
              <a:off x="1195388" y="4578350"/>
              <a:ext cx="974725" cy="1052513"/>
            </a:xfrm>
            <a:custGeom>
              <a:avLst/>
              <a:gdLst>
                <a:gd name="T0" fmla="*/ 491 w 614"/>
                <a:gd name="T1" fmla="*/ 371 h 663"/>
                <a:gd name="T2" fmla="*/ 516 w 614"/>
                <a:gd name="T3" fmla="*/ 282 h 663"/>
                <a:gd name="T4" fmla="*/ 506 w 614"/>
                <a:gd name="T5" fmla="*/ 180 h 663"/>
                <a:gd name="T6" fmla="*/ 456 w 614"/>
                <a:gd name="T7" fmla="*/ 92 h 663"/>
                <a:gd name="T8" fmla="*/ 400 w 614"/>
                <a:gd name="T9" fmla="*/ 42 h 663"/>
                <a:gd name="T10" fmla="*/ 306 w 614"/>
                <a:gd name="T11" fmla="*/ 5 h 663"/>
                <a:gd name="T12" fmla="*/ 229 w 614"/>
                <a:gd name="T13" fmla="*/ 2 h 663"/>
                <a:gd name="T14" fmla="*/ 133 w 614"/>
                <a:gd name="T15" fmla="*/ 32 h 663"/>
                <a:gd name="T16" fmla="*/ 58 w 614"/>
                <a:gd name="T17" fmla="*/ 96 h 663"/>
                <a:gd name="T18" fmla="*/ 12 w 614"/>
                <a:gd name="T19" fmla="*/ 184 h 663"/>
                <a:gd name="T20" fmla="*/ 0 w 614"/>
                <a:gd name="T21" fmla="*/ 261 h 663"/>
                <a:gd name="T22" fmla="*/ 21 w 614"/>
                <a:gd name="T23" fmla="*/ 359 h 663"/>
                <a:gd name="T24" fmla="*/ 60 w 614"/>
                <a:gd name="T25" fmla="*/ 423 h 663"/>
                <a:gd name="T26" fmla="*/ 139 w 614"/>
                <a:gd name="T27" fmla="*/ 488 h 663"/>
                <a:gd name="T28" fmla="*/ 237 w 614"/>
                <a:gd name="T29" fmla="*/ 515 h 663"/>
                <a:gd name="T30" fmla="*/ 325 w 614"/>
                <a:gd name="T31" fmla="*/ 509 h 663"/>
                <a:gd name="T32" fmla="*/ 483 w 614"/>
                <a:gd name="T33" fmla="*/ 646 h 663"/>
                <a:gd name="T34" fmla="*/ 527 w 614"/>
                <a:gd name="T35" fmla="*/ 663 h 663"/>
                <a:gd name="T36" fmla="*/ 585 w 614"/>
                <a:gd name="T37" fmla="*/ 644 h 663"/>
                <a:gd name="T38" fmla="*/ 610 w 614"/>
                <a:gd name="T39" fmla="*/ 607 h 663"/>
                <a:gd name="T40" fmla="*/ 604 w 614"/>
                <a:gd name="T41" fmla="*/ 546 h 663"/>
                <a:gd name="T42" fmla="*/ 452 w 614"/>
                <a:gd name="T43" fmla="*/ 275 h 663"/>
                <a:gd name="T44" fmla="*/ 429 w 614"/>
                <a:gd name="T45" fmla="*/ 348 h 663"/>
                <a:gd name="T46" fmla="*/ 383 w 614"/>
                <a:gd name="T47" fmla="*/ 407 h 663"/>
                <a:gd name="T48" fmla="*/ 319 w 614"/>
                <a:gd name="T49" fmla="*/ 442 h 663"/>
                <a:gd name="T50" fmla="*/ 241 w 614"/>
                <a:gd name="T51" fmla="*/ 450 h 663"/>
                <a:gd name="T52" fmla="*/ 185 w 614"/>
                <a:gd name="T53" fmla="*/ 436 h 663"/>
                <a:gd name="T54" fmla="*/ 125 w 614"/>
                <a:gd name="T55" fmla="*/ 396 h 663"/>
                <a:gd name="T56" fmla="*/ 83 w 614"/>
                <a:gd name="T57" fmla="*/ 334 h 663"/>
                <a:gd name="T58" fmla="*/ 66 w 614"/>
                <a:gd name="T59" fmla="*/ 261 h 663"/>
                <a:gd name="T60" fmla="*/ 75 w 614"/>
                <a:gd name="T61" fmla="*/ 203 h 663"/>
                <a:gd name="T62" fmla="*/ 110 w 614"/>
                <a:gd name="T63" fmla="*/ 136 h 663"/>
                <a:gd name="T64" fmla="*/ 166 w 614"/>
                <a:gd name="T65" fmla="*/ 90 h 663"/>
                <a:gd name="T66" fmla="*/ 237 w 614"/>
                <a:gd name="T67" fmla="*/ 67 h 663"/>
                <a:gd name="T68" fmla="*/ 296 w 614"/>
                <a:gd name="T69" fmla="*/ 69 h 663"/>
                <a:gd name="T70" fmla="*/ 366 w 614"/>
                <a:gd name="T71" fmla="*/ 96 h 663"/>
                <a:gd name="T72" fmla="*/ 419 w 614"/>
                <a:gd name="T73" fmla="*/ 148 h 663"/>
                <a:gd name="T74" fmla="*/ 448 w 614"/>
                <a:gd name="T75" fmla="*/ 217 h 663"/>
                <a:gd name="T76" fmla="*/ 452 w 614"/>
                <a:gd name="T77" fmla="*/ 275 h 663"/>
                <a:gd name="T78" fmla="*/ 260 w 614"/>
                <a:gd name="T79" fmla="*/ 98 h 663"/>
                <a:gd name="T80" fmla="*/ 166 w 614"/>
                <a:gd name="T81" fmla="*/ 132 h 663"/>
                <a:gd name="T82" fmla="*/ 160 w 614"/>
                <a:gd name="T83" fmla="*/ 148 h 663"/>
                <a:gd name="T84" fmla="*/ 173 w 614"/>
                <a:gd name="T85" fmla="*/ 159 h 663"/>
                <a:gd name="T86" fmla="*/ 202 w 614"/>
                <a:gd name="T87" fmla="*/ 144 h 663"/>
                <a:gd name="T88" fmla="*/ 260 w 614"/>
                <a:gd name="T89" fmla="*/ 130 h 663"/>
                <a:gd name="T90" fmla="*/ 316 w 614"/>
                <a:gd name="T91" fmla="*/ 144 h 663"/>
                <a:gd name="T92" fmla="*/ 358 w 614"/>
                <a:gd name="T93" fmla="*/ 175 h 663"/>
                <a:gd name="T94" fmla="*/ 375 w 614"/>
                <a:gd name="T95" fmla="*/ 173 h 663"/>
                <a:gd name="T96" fmla="*/ 375 w 614"/>
                <a:gd name="T97" fmla="*/ 153 h 663"/>
                <a:gd name="T98" fmla="*/ 344 w 614"/>
                <a:gd name="T99" fmla="*/ 123 h 663"/>
                <a:gd name="T100" fmla="*/ 289 w 614"/>
                <a:gd name="T101" fmla="*/ 10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4" h="663">
                  <a:moveTo>
                    <a:pt x="596" y="532"/>
                  </a:moveTo>
                  <a:lnTo>
                    <a:pt x="477" y="398"/>
                  </a:lnTo>
                  <a:lnTo>
                    <a:pt x="477" y="398"/>
                  </a:lnTo>
                  <a:lnTo>
                    <a:pt x="491" y="371"/>
                  </a:lnTo>
                  <a:lnTo>
                    <a:pt x="504" y="342"/>
                  </a:lnTo>
                  <a:lnTo>
                    <a:pt x="512" y="313"/>
                  </a:lnTo>
                  <a:lnTo>
                    <a:pt x="516" y="282"/>
                  </a:lnTo>
                  <a:lnTo>
                    <a:pt x="516" y="282"/>
                  </a:lnTo>
                  <a:lnTo>
                    <a:pt x="516" y="255"/>
                  </a:lnTo>
                  <a:lnTo>
                    <a:pt x="516" y="230"/>
                  </a:lnTo>
                  <a:lnTo>
                    <a:pt x="512" y="205"/>
                  </a:lnTo>
                  <a:lnTo>
                    <a:pt x="506" y="180"/>
                  </a:lnTo>
                  <a:lnTo>
                    <a:pt x="496" y="157"/>
                  </a:lnTo>
                  <a:lnTo>
                    <a:pt x="485" y="134"/>
                  </a:lnTo>
                  <a:lnTo>
                    <a:pt x="473" y="113"/>
                  </a:lnTo>
                  <a:lnTo>
                    <a:pt x="456" y="92"/>
                  </a:lnTo>
                  <a:lnTo>
                    <a:pt x="456" y="92"/>
                  </a:lnTo>
                  <a:lnTo>
                    <a:pt x="439" y="73"/>
                  </a:lnTo>
                  <a:lnTo>
                    <a:pt x="421" y="57"/>
                  </a:lnTo>
                  <a:lnTo>
                    <a:pt x="400" y="42"/>
                  </a:lnTo>
                  <a:lnTo>
                    <a:pt x="379" y="30"/>
                  </a:lnTo>
                  <a:lnTo>
                    <a:pt x="356" y="19"/>
                  </a:lnTo>
                  <a:lnTo>
                    <a:pt x="331" y="11"/>
                  </a:lnTo>
                  <a:lnTo>
                    <a:pt x="306" y="5"/>
                  </a:lnTo>
                  <a:lnTo>
                    <a:pt x="281" y="0"/>
                  </a:lnTo>
                  <a:lnTo>
                    <a:pt x="281" y="0"/>
                  </a:lnTo>
                  <a:lnTo>
                    <a:pt x="256" y="0"/>
                  </a:lnTo>
                  <a:lnTo>
                    <a:pt x="229" y="2"/>
                  </a:lnTo>
                  <a:lnTo>
                    <a:pt x="204" y="7"/>
                  </a:lnTo>
                  <a:lnTo>
                    <a:pt x="179" y="13"/>
                  </a:lnTo>
                  <a:lnTo>
                    <a:pt x="156" y="21"/>
                  </a:lnTo>
                  <a:lnTo>
                    <a:pt x="133" y="32"/>
                  </a:lnTo>
                  <a:lnTo>
                    <a:pt x="112" y="46"/>
                  </a:lnTo>
                  <a:lnTo>
                    <a:pt x="94" y="61"/>
                  </a:lnTo>
                  <a:lnTo>
                    <a:pt x="75" y="77"/>
                  </a:lnTo>
                  <a:lnTo>
                    <a:pt x="58" y="96"/>
                  </a:lnTo>
                  <a:lnTo>
                    <a:pt x="44" y="115"/>
                  </a:lnTo>
                  <a:lnTo>
                    <a:pt x="31" y="138"/>
                  </a:lnTo>
                  <a:lnTo>
                    <a:pt x="21" y="161"/>
                  </a:lnTo>
                  <a:lnTo>
                    <a:pt x="12" y="184"/>
                  </a:lnTo>
                  <a:lnTo>
                    <a:pt x="6" y="209"/>
                  </a:lnTo>
                  <a:lnTo>
                    <a:pt x="2" y="236"/>
                  </a:lnTo>
                  <a:lnTo>
                    <a:pt x="2" y="236"/>
                  </a:lnTo>
                  <a:lnTo>
                    <a:pt x="0" y="261"/>
                  </a:lnTo>
                  <a:lnTo>
                    <a:pt x="2" y="286"/>
                  </a:lnTo>
                  <a:lnTo>
                    <a:pt x="6" y="311"/>
                  </a:lnTo>
                  <a:lnTo>
                    <a:pt x="12" y="336"/>
                  </a:lnTo>
                  <a:lnTo>
                    <a:pt x="21" y="359"/>
                  </a:lnTo>
                  <a:lnTo>
                    <a:pt x="33" y="382"/>
                  </a:lnTo>
                  <a:lnTo>
                    <a:pt x="46" y="405"/>
                  </a:lnTo>
                  <a:lnTo>
                    <a:pt x="60" y="423"/>
                  </a:lnTo>
                  <a:lnTo>
                    <a:pt x="60" y="423"/>
                  </a:lnTo>
                  <a:lnTo>
                    <a:pt x="79" y="442"/>
                  </a:lnTo>
                  <a:lnTo>
                    <a:pt x="98" y="461"/>
                  </a:lnTo>
                  <a:lnTo>
                    <a:pt x="119" y="475"/>
                  </a:lnTo>
                  <a:lnTo>
                    <a:pt x="139" y="488"/>
                  </a:lnTo>
                  <a:lnTo>
                    <a:pt x="162" y="498"/>
                  </a:lnTo>
                  <a:lnTo>
                    <a:pt x="187" y="507"/>
                  </a:lnTo>
                  <a:lnTo>
                    <a:pt x="210" y="513"/>
                  </a:lnTo>
                  <a:lnTo>
                    <a:pt x="237" y="515"/>
                  </a:lnTo>
                  <a:lnTo>
                    <a:pt x="237" y="515"/>
                  </a:lnTo>
                  <a:lnTo>
                    <a:pt x="266" y="517"/>
                  </a:lnTo>
                  <a:lnTo>
                    <a:pt x="296" y="513"/>
                  </a:lnTo>
                  <a:lnTo>
                    <a:pt x="325" y="509"/>
                  </a:lnTo>
                  <a:lnTo>
                    <a:pt x="352" y="498"/>
                  </a:lnTo>
                  <a:lnTo>
                    <a:pt x="473" y="636"/>
                  </a:lnTo>
                  <a:lnTo>
                    <a:pt x="473" y="636"/>
                  </a:lnTo>
                  <a:lnTo>
                    <a:pt x="483" y="646"/>
                  </a:lnTo>
                  <a:lnTo>
                    <a:pt x="498" y="655"/>
                  </a:lnTo>
                  <a:lnTo>
                    <a:pt x="512" y="661"/>
                  </a:lnTo>
                  <a:lnTo>
                    <a:pt x="527" y="663"/>
                  </a:lnTo>
                  <a:lnTo>
                    <a:pt x="527" y="663"/>
                  </a:lnTo>
                  <a:lnTo>
                    <a:pt x="544" y="663"/>
                  </a:lnTo>
                  <a:lnTo>
                    <a:pt x="558" y="661"/>
                  </a:lnTo>
                  <a:lnTo>
                    <a:pt x="573" y="655"/>
                  </a:lnTo>
                  <a:lnTo>
                    <a:pt x="585" y="644"/>
                  </a:lnTo>
                  <a:lnTo>
                    <a:pt x="585" y="644"/>
                  </a:lnTo>
                  <a:lnTo>
                    <a:pt x="598" y="634"/>
                  </a:lnTo>
                  <a:lnTo>
                    <a:pt x="606" y="619"/>
                  </a:lnTo>
                  <a:lnTo>
                    <a:pt x="610" y="607"/>
                  </a:lnTo>
                  <a:lnTo>
                    <a:pt x="614" y="590"/>
                  </a:lnTo>
                  <a:lnTo>
                    <a:pt x="614" y="575"/>
                  </a:lnTo>
                  <a:lnTo>
                    <a:pt x="610" y="561"/>
                  </a:lnTo>
                  <a:lnTo>
                    <a:pt x="604" y="546"/>
                  </a:lnTo>
                  <a:lnTo>
                    <a:pt x="596" y="532"/>
                  </a:lnTo>
                  <a:lnTo>
                    <a:pt x="596" y="532"/>
                  </a:lnTo>
                  <a:close/>
                  <a:moveTo>
                    <a:pt x="452" y="275"/>
                  </a:moveTo>
                  <a:lnTo>
                    <a:pt x="452" y="275"/>
                  </a:lnTo>
                  <a:lnTo>
                    <a:pt x="448" y="294"/>
                  </a:lnTo>
                  <a:lnTo>
                    <a:pt x="444" y="313"/>
                  </a:lnTo>
                  <a:lnTo>
                    <a:pt x="437" y="332"/>
                  </a:lnTo>
                  <a:lnTo>
                    <a:pt x="429" y="348"/>
                  </a:lnTo>
                  <a:lnTo>
                    <a:pt x="421" y="365"/>
                  </a:lnTo>
                  <a:lnTo>
                    <a:pt x="408" y="380"/>
                  </a:lnTo>
                  <a:lnTo>
                    <a:pt x="396" y="392"/>
                  </a:lnTo>
                  <a:lnTo>
                    <a:pt x="383" y="407"/>
                  </a:lnTo>
                  <a:lnTo>
                    <a:pt x="369" y="417"/>
                  </a:lnTo>
                  <a:lnTo>
                    <a:pt x="352" y="428"/>
                  </a:lnTo>
                  <a:lnTo>
                    <a:pt x="335" y="436"/>
                  </a:lnTo>
                  <a:lnTo>
                    <a:pt x="319" y="442"/>
                  </a:lnTo>
                  <a:lnTo>
                    <a:pt x="300" y="446"/>
                  </a:lnTo>
                  <a:lnTo>
                    <a:pt x="281" y="450"/>
                  </a:lnTo>
                  <a:lnTo>
                    <a:pt x="262" y="450"/>
                  </a:lnTo>
                  <a:lnTo>
                    <a:pt x="241" y="450"/>
                  </a:lnTo>
                  <a:lnTo>
                    <a:pt x="241" y="450"/>
                  </a:lnTo>
                  <a:lnTo>
                    <a:pt x="223" y="448"/>
                  </a:lnTo>
                  <a:lnTo>
                    <a:pt x="204" y="442"/>
                  </a:lnTo>
                  <a:lnTo>
                    <a:pt x="185" y="436"/>
                  </a:lnTo>
                  <a:lnTo>
                    <a:pt x="169" y="428"/>
                  </a:lnTo>
                  <a:lnTo>
                    <a:pt x="152" y="419"/>
                  </a:lnTo>
                  <a:lnTo>
                    <a:pt x="137" y="409"/>
                  </a:lnTo>
                  <a:lnTo>
                    <a:pt x="125" y="396"/>
                  </a:lnTo>
                  <a:lnTo>
                    <a:pt x="112" y="382"/>
                  </a:lnTo>
                  <a:lnTo>
                    <a:pt x="100" y="367"/>
                  </a:lnTo>
                  <a:lnTo>
                    <a:pt x="91" y="350"/>
                  </a:lnTo>
                  <a:lnTo>
                    <a:pt x="83" y="334"/>
                  </a:lnTo>
                  <a:lnTo>
                    <a:pt x="75" y="317"/>
                  </a:lnTo>
                  <a:lnTo>
                    <a:pt x="71" y="298"/>
                  </a:lnTo>
                  <a:lnTo>
                    <a:pt x="69" y="280"/>
                  </a:lnTo>
                  <a:lnTo>
                    <a:pt x="66" y="261"/>
                  </a:lnTo>
                  <a:lnTo>
                    <a:pt x="66" y="242"/>
                  </a:lnTo>
                  <a:lnTo>
                    <a:pt x="66" y="242"/>
                  </a:lnTo>
                  <a:lnTo>
                    <a:pt x="71" y="221"/>
                  </a:lnTo>
                  <a:lnTo>
                    <a:pt x="75" y="203"/>
                  </a:lnTo>
                  <a:lnTo>
                    <a:pt x="81" y="186"/>
                  </a:lnTo>
                  <a:lnTo>
                    <a:pt x="89" y="167"/>
                  </a:lnTo>
                  <a:lnTo>
                    <a:pt x="98" y="153"/>
                  </a:lnTo>
                  <a:lnTo>
                    <a:pt x="110" y="136"/>
                  </a:lnTo>
                  <a:lnTo>
                    <a:pt x="121" y="123"/>
                  </a:lnTo>
                  <a:lnTo>
                    <a:pt x="135" y="111"/>
                  </a:lnTo>
                  <a:lnTo>
                    <a:pt x="150" y="98"/>
                  </a:lnTo>
                  <a:lnTo>
                    <a:pt x="166" y="90"/>
                  </a:lnTo>
                  <a:lnTo>
                    <a:pt x="183" y="82"/>
                  </a:lnTo>
                  <a:lnTo>
                    <a:pt x="200" y="75"/>
                  </a:lnTo>
                  <a:lnTo>
                    <a:pt x="219" y="69"/>
                  </a:lnTo>
                  <a:lnTo>
                    <a:pt x="237" y="67"/>
                  </a:lnTo>
                  <a:lnTo>
                    <a:pt x="256" y="65"/>
                  </a:lnTo>
                  <a:lnTo>
                    <a:pt x="277" y="65"/>
                  </a:lnTo>
                  <a:lnTo>
                    <a:pt x="277" y="65"/>
                  </a:lnTo>
                  <a:lnTo>
                    <a:pt x="296" y="69"/>
                  </a:lnTo>
                  <a:lnTo>
                    <a:pt x="314" y="73"/>
                  </a:lnTo>
                  <a:lnTo>
                    <a:pt x="333" y="80"/>
                  </a:lnTo>
                  <a:lnTo>
                    <a:pt x="350" y="88"/>
                  </a:lnTo>
                  <a:lnTo>
                    <a:pt x="366" y="96"/>
                  </a:lnTo>
                  <a:lnTo>
                    <a:pt x="381" y="109"/>
                  </a:lnTo>
                  <a:lnTo>
                    <a:pt x="394" y="121"/>
                  </a:lnTo>
                  <a:lnTo>
                    <a:pt x="406" y="134"/>
                  </a:lnTo>
                  <a:lnTo>
                    <a:pt x="419" y="148"/>
                  </a:lnTo>
                  <a:lnTo>
                    <a:pt x="427" y="165"/>
                  </a:lnTo>
                  <a:lnTo>
                    <a:pt x="435" y="182"/>
                  </a:lnTo>
                  <a:lnTo>
                    <a:pt x="444" y="198"/>
                  </a:lnTo>
                  <a:lnTo>
                    <a:pt x="448" y="217"/>
                  </a:lnTo>
                  <a:lnTo>
                    <a:pt x="450" y="236"/>
                  </a:lnTo>
                  <a:lnTo>
                    <a:pt x="452" y="255"/>
                  </a:lnTo>
                  <a:lnTo>
                    <a:pt x="452" y="275"/>
                  </a:lnTo>
                  <a:lnTo>
                    <a:pt x="452" y="275"/>
                  </a:lnTo>
                  <a:close/>
                  <a:moveTo>
                    <a:pt x="273" y="100"/>
                  </a:moveTo>
                  <a:lnTo>
                    <a:pt x="273" y="100"/>
                  </a:lnTo>
                  <a:lnTo>
                    <a:pt x="260" y="98"/>
                  </a:lnTo>
                  <a:lnTo>
                    <a:pt x="260" y="98"/>
                  </a:lnTo>
                  <a:lnTo>
                    <a:pt x="233" y="100"/>
                  </a:lnTo>
                  <a:lnTo>
                    <a:pt x="210" y="107"/>
                  </a:lnTo>
                  <a:lnTo>
                    <a:pt x="187" y="117"/>
                  </a:lnTo>
                  <a:lnTo>
                    <a:pt x="166" y="132"/>
                  </a:lnTo>
                  <a:lnTo>
                    <a:pt x="166" y="132"/>
                  </a:lnTo>
                  <a:lnTo>
                    <a:pt x="162" y="136"/>
                  </a:lnTo>
                  <a:lnTo>
                    <a:pt x="160" y="142"/>
                  </a:lnTo>
                  <a:lnTo>
                    <a:pt x="160" y="148"/>
                  </a:lnTo>
                  <a:lnTo>
                    <a:pt x="162" y="153"/>
                  </a:lnTo>
                  <a:lnTo>
                    <a:pt x="162" y="153"/>
                  </a:lnTo>
                  <a:lnTo>
                    <a:pt x="169" y="157"/>
                  </a:lnTo>
                  <a:lnTo>
                    <a:pt x="173" y="159"/>
                  </a:lnTo>
                  <a:lnTo>
                    <a:pt x="179" y="159"/>
                  </a:lnTo>
                  <a:lnTo>
                    <a:pt x="185" y="155"/>
                  </a:lnTo>
                  <a:lnTo>
                    <a:pt x="185" y="155"/>
                  </a:lnTo>
                  <a:lnTo>
                    <a:pt x="202" y="144"/>
                  </a:lnTo>
                  <a:lnTo>
                    <a:pt x="219" y="136"/>
                  </a:lnTo>
                  <a:lnTo>
                    <a:pt x="239" y="132"/>
                  </a:lnTo>
                  <a:lnTo>
                    <a:pt x="260" y="130"/>
                  </a:lnTo>
                  <a:lnTo>
                    <a:pt x="260" y="130"/>
                  </a:lnTo>
                  <a:lnTo>
                    <a:pt x="271" y="130"/>
                  </a:lnTo>
                  <a:lnTo>
                    <a:pt x="271" y="130"/>
                  </a:lnTo>
                  <a:lnTo>
                    <a:pt x="294" y="136"/>
                  </a:lnTo>
                  <a:lnTo>
                    <a:pt x="316" y="144"/>
                  </a:lnTo>
                  <a:lnTo>
                    <a:pt x="335" y="157"/>
                  </a:lnTo>
                  <a:lnTo>
                    <a:pt x="352" y="171"/>
                  </a:lnTo>
                  <a:lnTo>
                    <a:pt x="352" y="171"/>
                  </a:lnTo>
                  <a:lnTo>
                    <a:pt x="358" y="175"/>
                  </a:lnTo>
                  <a:lnTo>
                    <a:pt x="364" y="178"/>
                  </a:lnTo>
                  <a:lnTo>
                    <a:pt x="371" y="175"/>
                  </a:lnTo>
                  <a:lnTo>
                    <a:pt x="375" y="173"/>
                  </a:lnTo>
                  <a:lnTo>
                    <a:pt x="375" y="173"/>
                  </a:lnTo>
                  <a:lnTo>
                    <a:pt x="377" y="169"/>
                  </a:lnTo>
                  <a:lnTo>
                    <a:pt x="379" y="163"/>
                  </a:lnTo>
                  <a:lnTo>
                    <a:pt x="379" y="157"/>
                  </a:lnTo>
                  <a:lnTo>
                    <a:pt x="375" y="153"/>
                  </a:lnTo>
                  <a:lnTo>
                    <a:pt x="375" y="153"/>
                  </a:lnTo>
                  <a:lnTo>
                    <a:pt x="366" y="142"/>
                  </a:lnTo>
                  <a:lnTo>
                    <a:pt x="354" y="132"/>
                  </a:lnTo>
                  <a:lnTo>
                    <a:pt x="344" y="123"/>
                  </a:lnTo>
                  <a:lnTo>
                    <a:pt x="331" y="117"/>
                  </a:lnTo>
                  <a:lnTo>
                    <a:pt x="316" y="111"/>
                  </a:lnTo>
                  <a:lnTo>
                    <a:pt x="304" y="105"/>
                  </a:lnTo>
                  <a:lnTo>
                    <a:pt x="289" y="102"/>
                  </a:lnTo>
                  <a:lnTo>
                    <a:pt x="273" y="100"/>
                  </a:lnTo>
                  <a:lnTo>
                    <a:pt x="273" y="10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 name="文本框 16"/>
          <p:cNvSpPr txBox="1"/>
          <p:nvPr/>
        </p:nvSpPr>
        <p:spPr>
          <a:xfrm>
            <a:off x="1838656" y="4945270"/>
            <a:ext cx="3080489" cy="36933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www.freeppt7.com</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971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2076450" y="2609850"/>
            <a:ext cx="8382000" cy="177165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113A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椭圆 3"/>
          <p:cNvSpPr/>
          <p:nvPr/>
        </p:nvSpPr>
        <p:spPr>
          <a:xfrm>
            <a:off x="5372099" y="1485900"/>
            <a:ext cx="1562100" cy="1562100"/>
          </a:xfrm>
          <a:prstGeom prst="ellipse">
            <a:avLst/>
          </a:prstGeom>
          <a:solidFill>
            <a:srgbClr val="5B9BD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6600" b="1" dirty="0">
                <a:solidFill>
                  <a:schemeClr val="bg2"/>
                </a:solidFill>
              </a:rPr>
              <a:t>1</a:t>
            </a:r>
            <a:endParaRPr lang="zh-CN" altLang="en-US" sz="6600" b="1" dirty="0">
              <a:solidFill>
                <a:schemeClr val="bg2"/>
              </a:solidFill>
            </a:endParaRPr>
          </a:p>
        </p:txBody>
      </p:sp>
      <p:sp>
        <p:nvSpPr>
          <p:cNvPr id="5" name="Copyright Notice"/>
          <p:cNvSpPr>
            <a:spLocks/>
          </p:cNvSpPr>
          <p:nvPr/>
        </p:nvSpPr>
        <p:spPr bwMode="auto">
          <a:xfrm>
            <a:off x="3109795" y="3257550"/>
            <a:ext cx="6086713" cy="61943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cap="small" dirty="0">
                <a:solidFill>
                  <a:schemeClr val="bg2"/>
                </a:solidFill>
                <a:latin typeface="微软雅黑" panose="020B0503020204020204" pitchFamily="34" charset="-122"/>
                <a:ea typeface="微软雅黑" panose="020B0503020204020204" pitchFamily="34" charset="-122"/>
              </a:rPr>
              <a:t>MORE POWER TEMPLATE</a:t>
            </a:r>
          </a:p>
        </p:txBody>
      </p:sp>
    </p:spTree>
    <p:extLst>
      <p:ext uri="{BB962C8B-B14F-4D97-AF65-F5344CB8AC3E}">
        <p14:creationId xmlns:p14="http://schemas.microsoft.com/office/powerpoint/2010/main" val="274748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3104992" y="883791"/>
            <a:ext cx="5601739" cy="4678809"/>
            <a:chOff x="1312" y="1242"/>
            <a:chExt cx="2507" cy="1860"/>
          </a:xfrm>
          <a:solidFill>
            <a:srgbClr val="44546A"/>
          </a:solidFill>
          <a:effectLst>
            <a:outerShdw blurRad="50800" dist="50800" algn="ctr" rotWithShape="0">
              <a:srgbClr val="000000"/>
            </a:outerShdw>
          </a:effectLst>
        </p:grpSpPr>
        <p:sp>
          <p:nvSpPr>
            <p:cNvPr id="3" name="Freeform 3"/>
            <p:cNvSpPr>
              <a:spLocks/>
            </p:cNvSpPr>
            <p:nvPr/>
          </p:nvSpPr>
          <p:spPr bwMode="auto">
            <a:xfrm>
              <a:off x="3146" y="2053"/>
              <a:ext cx="322" cy="195"/>
            </a:xfrm>
            <a:custGeom>
              <a:avLst/>
              <a:gdLst>
                <a:gd name="T0" fmla="*/ 121 w 549"/>
                <a:gd name="T1" fmla="*/ 365 h 378"/>
                <a:gd name="T2" fmla="*/ 125 w 549"/>
                <a:gd name="T3" fmla="*/ 343 h 378"/>
                <a:gd name="T4" fmla="*/ 145 w 549"/>
                <a:gd name="T5" fmla="*/ 334 h 378"/>
                <a:gd name="T6" fmla="*/ 180 w 549"/>
                <a:gd name="T7" fmla="*/ 365 h 378"/>
                <a:gd name="T8" fmla="*/ 191 w 549"/>
                <a:gd name="T9" fmla="*/ 365 h 378"/>
                <a:gd name="T10" fmla="*/ 224 w 549"/>
                <a:gd name="T11" fmla="*/ 360 h 378"/>
                <a:gd name="T12" fmla="*/ 243 w 549"/>
                <a:gd name="T13" fmla="*/ 345 h 378"/>
                <a:gd name="T14" fmla="*/ 269 w 549"/>
                <a:gd name="T15" fmla="*/ 367 h 378"/>
                <a:gd name="T16" fmla="*/ 281 w 549"/>
                <a:gd name="T17" fmla="*/ 348 h 378"/>
                <a:gd name="T18" fmla="*/ 283 w 549"/>
                <a:gd name="T19" fmla="*/ 336 h 378"/>
                <a:gd name="T20" fmla="*/ 305 w 549"/>
                <a:gd name="T21" fmla="*/ 324 h 378"/>
                <a:gd name="T22" fmla="*/ 311 w 549"/>
                <a:gd name="T23" fmla="*/ 297 h 378"/>
                <a:gd name="T24" fmla="*/ 334 w 549"/>
                <a:gd name="T25" fmla="*/ 293 h 378"/>
                <a:gd name="T26" fmla="*/ 394 w 549"/>
                <a:gd name="T27" fmla="*/ 189 h 378"/>
                <a:gd name="T28" fmla="*/ 384 w 549"/>
                <a:gd name="T29" fmla="*/ 172 h 378"/>
                <a:gd name="T30" fmla="*/ 394 w 549"/>
                <a:gd name="T31" fmla="*/ 160 h 378"/>
                <a:gd name="T32" fmla="*/ 408 w 549"/>
                <a:gd name="T33" fmla="*/ 165 h 378"/>
                <a:gd name="T34" fmla="*/ 427 w 549"/>
                <a:gd name="T35" fmla="*/ 154 h 378"/>
                <a:gd name="T36" fmla="*/ 439 w 549"/>
                <a:gd name="T37" fmla="*/ 129 h 378"/>
                <a:gd name="T38" fmla="*/ 489 w 549"/>
                <a:gd name="T39" fmla="*/ 83 h 378"/>
                <a:gd name="T40" fmla="*/ 528 w 549"/>
                <a:gd name="T41" fmla="*/ 70 h 378"/>
                <a:gd name="T42" fmla="*/ 548 w 549"/>
                <a:gd name="T43" fmla="*/ 52 h 378"/>
                <a:gd name="T44" fmla="*/ 542 w 549"/>
                <a:gd name="T45" fmla="*/ 16 h 378"/>
                <a:gd name="T46" fmla="*/ 515 w 549"/>
                <a:gd name="T47" fmla="*/ 13 h 378"/>
                <a:gd name="T48" fmla="*/ 456 w 549"/>
                <a:gd name="T49" fmla="*/ 19 h 378"/>
                <a:gd name="T50" fmla="*/ 415 w 549"/>
                <a:gd name="T51" fmla="*/ 0 h 378"/>
                <a:gd name="T52" fmla="*/ 390 w 549"/>
                <a:gd name="T53" fmla="*/ 4 h 378"/>
                <a:gd name="T54" fmla="*/ 329 w 549"/>
                <a:gd name="T55" fmla="*/ 83 h 378"/>
                <a:gd name="T56" fmla="*/ 311 w 549"/>
                <a:gd name="T57" fmla="*/ 95 h 378"/>
                <a:gd name="T58" fmla="*/ 272 w 549"/>
                <a:gd name="T59" fmla="*/ 77 h 378"/>
                <a:gd name="T60" fmla="*/ 269 w 549"/>
                <a:gd name="T61" fmla="*/ 57 h 378"/>
                <a:gd name="T62" fmla="*/ 260 w 549"/>
                <a:gd name="T63" fmla="*/ 21 h 378"/>
                <a:gd name="T64" fmla="*/ 239 w 549"/>
                <a:gd name="T65" fmla="*/ 9 h 378"/>
                <a:gd name="T66" fmla="*/ 204 w 549"/>
                <a:gd name="T67" fmla="*/ 17 h 378"/>
                <a:gd name="T68" fmla="*/ 181 w 549"/>
                <a:gd name="T69" fmla="*/ 2 h 378"/>
                <a:gd name="T70" fmla="*/ 149 w 549"/>
                <a:gd name="T71" fmla="*/ 43 h 378"/>
                <a:gd name="T72" fmla="*/ 114 w 549"/>
                <a:gd name="T73" fmla="*/ 52 h 378"/>
                <a:gd name="T74" fmla="*/ 66 w 549"/>
                <a:gd name="T75" fmla="*/ 96 h 378"/>
                <a:gd name="T76" fmla="*/ 13 w 549"/>
                <a:gd name="T77" fmla="*/ 194 h 378"/>
                <a:gd name="T78" fmla="*/ 26 w 549"/>
                <a:gd name="T79" fmla="*/ 220 h 378"/>
                <a:gd name="T80" fmla="*/ 25 w 549"/>
                <a:gd name="T81" fmla="*/ 231 h 378"/>
                <a:gd name="T82" fmla="*/ 25 w 549"/>
                <a:gd name="T83" fmla="*/ 244 h 378"/>
                <a:gd name="T84" fmla="*/ 30 w 549"/>
                <a:gd name="T85" fmla="*/ 255 h 378"/>
                <a:gd name="T86" fmla="*/ 49 w 549"/>
                <a:gd name="T87" fmla="*/ 242 h 378"/>
                <a:gd name="T88" fmla="*/ 76 w 549"/>
                <a:gd name="T89" fmla="*/ 235 h 378"/>
                <a:gd name="T90" fmla="*/ 0 w 549"/>
                <a:gd name="T91" fmla="*/ 321 h 378"/>
                <a:gd name="T92" fmla="*/ 0 w 549"/>
                <a:gd name="T93" fmla="*/ 341 h 378"/>
                <a:gd name="T94" fmla="*/ 16 w 549"/>
                <a:gd name="T95" fmla="*/ 345 h 378"/>
                <a:gd name="T96" fmla="*/ 50 w 549"/>
                <a:gd name="T97" fmla="*/ 377 h 378"/>
                <a:gd name="T98" fmla="*/ 105 w 549"/>
                <a:gd name="T99" fmla="*/ 370 h 378"/>
                <a:gd name="T100" fmla="*/ 121 w 549"/>
                <a:gd name="T101" fmla="*/ 365 h 378"/>
                <a:gd name="T102" fmla="*/ 121 w 549"/>
                <a:gd name="T103" fmla="*/ 365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 name="Freeform 4"/>
            <p:cNvSpPr>
              <a:spLocks/>
            </p:cNvSpPr>
            <p:nvPr/>
          </p:nvSpPr>
          <p:spPr bwMode="auto">
            <a:xfrm>
              <a:off x="3263" y="2544"/>
              <a:ext cx="216" cy="241"/>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5" name="Freeform 5"/>
            <p:cNvSpPr>
              <a:spLocks/>
            </p:cNvSpPr>
            <p:nvPr/>
          </p:nvSpPr>
          <p:spPr bwMode="auto">
            <a:xfrm>
              <a:off x="3179" y="2857"/>
              <a:ext cx="42" cy="25"/>
            </a:xfrm>
            <a:custGeom>
              <a:avLst/>
              <a:gdLst>
                <a:gd name="T0" fmla="*/ 6 w 72"/>
                <a:gd name="T1" fmla="*/ 14 h 50"/>
                <a:gd name="T2" fmla="*/ 30 w 72"/>
                <a:gd name="T3" fmla="*/ 21 h 50"/>
                <a:gd name="T4" fmla="*/ 59 w 72"/>
                <a:gd name="T5" fmla="*/ 0 h 50"/>
                <a:gd name="T6" fmla="*/ 71 w 72"/>
                <a:gd name="T7" fmla="*/ 36 h 50"/>
                <a:gd name="T8" fmla="*/ 42 w 72"/>
                <a:gd name="T9" fmla="*/ 49 h 50"/>
                <a:gd name="T10" fmla="*/ 6 w 72"/>
                <a:gd name="T11" fmla="*/ 47 h 50"/>
                <a:gd name="T12" fmla="*/ 0 w 72"/>
                <a:gd name="T13" fmla="*/ 21 h 50"/>
                <a:gd name="T14" fmla="*/ 6 w 72"/>
                <a:gd name="T15" fmla="*/ 14 h 50"/>
                <a:gd name="T16" fmla="*/ 6 w 72"/>
                <a:gd name="T17" fmla="*/ 1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6" name="Freeform 6"/>
            <p:cNvSpPr>
              <a:spLocks/>
            </p:cNvSpPr>
            <p:nvPr/>
          </p:nvSpPr>
          <p:spPr bwMode="auto">
            <a:xfrm>
              <a:off x="3501" y="2666"/>
              <a:ext cx="76" cy="174"/>
            </a:xfrm>
            <a:custGeom>
              <a:avLst/>
              <a:gdLst>
                <a:gd name="T0" fmla="*/ 128 w 129"/>
                <a:gd name="T1" fmla="*/ 92 h 338"/>
                <a:gd name="T2" fmla="*/ 101 w 129"/>
                <a:gd name="T3" fmla="*/ 239 h 338"/>
                <a:gd name="T4" fmla="*/ 89 w 129"/>
                <a:gd name="T5" fmla="*/ 286 h 338"/>
                <a:gd name="T6" fmla="*/ 89 w 129"/>
                <a:gd name="T7" fmla="*/ 325 h 338"/>
                <a:gd name="T8" fmla="*/ 78 w 129"/>
                <a:gd name="T9" fmla="*/ 337 h 338"/>
                <a:gd name="T10" fmla="*/ 52 w 129"/>
                <a:gd name="T11" fmla="*/ 296 h 338"/>
                <a:gd name="T12" fmla="*/ 23 w 129"/>
                <a:gd name="T13" fmla="*/ 274 h 338"/>
                <a:gd name="T14" fmla="*/ 0 w 129"/>
                <a:gd name="T15" fmla="*/ 209 h 338"/>
                <a:gd name="T16" fmla="*/ 2 w 129"/>
                <a:gd name="T17" fmla="*/ 149 h 338"/>
                <a:gd name="T18" fmla="*/ 44 w 129"/>
                <a:gd name="T19" fmla="*/ 41 h 338"/>
                <a:gd name="T20" fmla="*/ 91 w 129"/>
                <a:gd name="T21" fmla="*/ 0 h 338"/>
                <a:gd name="T22" fmla="*/ 121 w 129"/>
                <a:gd name="T23" fmla="*/ 14 h 338"/>
                <a:gd name="T24" fmla="*/ 128 w 129"/>
                <a:gd name="T25" fmla="*/ 92 h 338"/>
                <a:gd name="T26" fmla="*/ 128 w 129"/>
                <a:gd name="T27" fmla="*/ 92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 name="Freeform 7"/>
            <p:cNvSpPr>
              <a:spLocks/>
            </p:cNvSpPr>
            <p:nvPr/>
          </p:nvSpPr>
          <p:spPr bwMode="auto">
            <a:xfrm>
              <a:off x="2963" y="2711"/>
              <a:ext cx="379" cy="282"/>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8" name="Freeform 8"/>
            <p:cNvSpPr>
              <a:spLocks/>
            </p:cNvSpPr>
            <p:nvPr/>
          </p:nvSpPr>
          <p:spPr bwMode="auto">
            <a:xfrm>
              <a:off x="2676" y="2684"/>
              <a:ext cx="395" cy="251"/>
            </a:xfrm>
            <a:custGeom>
              <a:avLst/>
              <a:gdLst>
                <a:gd name="T0" fmla="*/ 30 w 673"/>
                <a:gd name="T1" fmla="*/ 189 h 490"/>
                <a:gd name="T2" fmla="*/ 74 w 673"/>
                <a:gd name="T3" fmla="*/ 170 h 490"/>
                <a:gd name="T4" fmla="*/ 145 w 673"/>
                <a:gd name="T5" fmla="*/ 187 h 490"/>
                <a:gd name="T6" fmla="*/ 157 w 673"/>
                <a:gd name="T7" fmla="*/ 156 h 490"/>
                <a:gd name="T8" fmla="*/ 256 w 673"/>
                <a:gd name="T9" fmla="*/ 119 h 490"/>
                <a:gd name="T10" fmla="*/ 334 w 673"/>
                <a:gd name="T11" fmla="*/ 97 h 490"/>
                <a:gd name="T12" fmla="*/ 368 w 673"/>
                <a:gd name="T13" fmla="*/ 105 h 490"/>
                <a:gd name="T14" fmla="*/ 394 w 673"/>
                <a:gd name="T15" fmla="*/ 86 h 490"/>
                <a:gd name="T16" fmla="*/ 405 w 673"/>
                <a:gd name="T17" fmla="*/ 66 h 490"/>
                <a:gd name="T18" fmla="*/ 437 w 673"/>
                <a:gd name="T19" fmla="*/ 42 h 490"/>
                <a:gd name="T20" fmla="*/ 482 w 673"/>
                <a:gd name="T21" fmla="*/ 18 h 490"/>
                <a:gd name="T22" fmla="*/ 499 w 673"/>
                <a:gd name="T23" fmla="*/ 40 h 490"/>
                <a:gd name="T24" fmla="*/ 542 w 673"/>
                <a:gd name="T25" fmla="*/ 9 h 490"/>
                <a:gd name="T26" fmla="*/ 587 w 673"/>
                <a:gd name="T27" fmla="*/ 9 h 490"/>
                <a:gd name="T28" fmla="*/ 609 w 673"/>
                <a:gd name="T29" fmla="*/ 44 h 490"/>
                <a:gd name="T30" fmla="*/ 582 w 673"/>
                <a:gd name="T31" fmla="*/ 108 h 490"/>
                <a:gd name="T32" fmla="*/ 582 w 673"/>
                <a:gd name="T33" fmla="*/ 136 h 490"/>
                <a:gd name="T34" fmla="*/ 626 w 673"/>
                <a:gd name="T35" fmla="*/ 158 h 490"/>
                <a:gd name="T36" fmla="*/ 659 w 673"/>
                <a:gd name="T37" fmla="*/ 148 h 490"/>
                <a:gd name="T38" fmla="*/ 659 w 673"/>
                <a:gd name="T39" fmla="*/ 209 h 490"/>
                <a:gd name="T40" fmla="*/ 621 w 673"/>
                <a:gd name="T41" fmla="*/ 280 h 490"/>
                <a:gd name="T42" fmla="*/ 573 w 673"/>
                <a:gd name="T43" fmla="*/ 372 h 490"/>
                <a:gd name="T44" fmla="*/ 540 w 673"/>
                <a:gd name="T45" fmla="*/ 418 h 490"/>
                <a:gd name="T46" fmla="*/ 514 w 673"/>
                <a:gd name="T47" fmla="*/ 445 h 490"/>
                <a:gd name="T48" fmla="*/ 435 w 673"/>
                <a:gd name="T49" fmla="*/ 489 h 490"/>
                <a:gd name="T50" fmla="*/ 374 w 673"/>
                <a:gd name="T51" fmla="*/ 454 h 490"/>
                <a:gd name="T52" fmla="*/ 310 w 673"/>
                <a:gd name="T53" fmla="*/ 487 h 490"/>
                <a:gd name="T54" fmla="*/ 210 w 673"/>
                <a:gd name="T55" fmla="*/ 449 h 490"/>
                <a:gd name="T56" fmla="*/ 214 w 673"/>
                <a:gd name="T57" fmla="*/ 379 h 490"/>
                <a:gd name="T58" fmla="*/ 169 w 673"/>
                <a:gd name="T59" fmla="*/ 363 h 490"/>
                <a:gd name="T60" fmla="*/ 133 w 673"/>
                <a:gd name="T61" fmla="*/ 363 h 490"/>
                <a:gd name="T62" fmla="*/ 116 w 673"/>
                <a:gd name="T63" fmla="*/ 312 h 490"/>
                <a:gd name="T64" fmla="*/ 147 w 673"/>
                <a:gd name="T65" fmla="*/ 304 h 490"/>
                <a:gd name="T66" fmla="*/ 145 w 673"/>
                <a:gd name="T67" fmla="*/ 260 h 490"/>
                <a:gd name="T68" fmla="*/ 57 w 673"/>
                <a:gd name="T69" fmla="*/ 225 h 490"/>
                <a:gd name="T70" fmla="*/ 16 w 673"/>
                <a:gd name="T71" fmla="*/ 225 h 490"/>
                <a:gd name="T72" fmla="*/ 2 w 673"/>
                <a:gd name="T73" fmla="*/ 18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9" name="Freeform 9"/>
            <p:cNvSpPr>
              <a:spLocks/>
            </p:cNvSpPr>
            <p:nvPr/>
          </p:nvSpPr>
          <p:spPr bwMode="auto">
            <a:xfrm>
              <a:off x="2913" y="3000"/>
              <a:ext cx="126" cy="102"/>
            </a:xfrm>
            <a:custGeom>
              <a:avLst/>
              <a:gdLst>
                <a:gd name="T0" fmla="*/ 213 w 214"/>
                <a:gd name="T1" fmla="*/ 34 h 199"/>
                <a:gd name="T2" fmla="*/ 174 w 214"/>
                <a:gd name="T3" fmla="*/ 105 h 199"/>
                <a:gd name="T4" fmla="*/ 174 w 214"/>
                <a:gd name="T5" fmla="*/ 134 h 199"/>
                <a:gd name="T6" fmla="*/ 95 w 214"/>
                <a:gd name="T7" fmla="*/ 198 h 199"/>
                <a:gd name="T8" fmla="*/ 14 w 214"/>
                <a:gd name="T9" fmla="*/ 171 h 199"/>
                <a:gd name="T10" fmla="*/ 0 w 214"/>
                <a:gd name="T11" fmla="*/ 111 h 199"/>
                <a:gd name="T12" fmla="*/ 4 w 214"/>
                <a:gd name="T13" fmla="*/ 85 h 199"/>
                <a:gd name="T14" fmla="*/ 47 w 214"/>
                <a:gd name="T15" fmla="*/ 41 h 199"/>
                <a:gd name="T16" fmla="*/ 62 w 214"/>
                <a:gd name="T17" fmla="*/ 28 h 199"/>
                <a:gd name="T18" fmla="*/ 135 w 214"/>
                <a:gd name="T19" fmla="*/ 14 h 199"/>
                <a:gd name="T20" fmla="*/ 167 w 214"/>
                <a:gd name="T21" fmla="*/ 12 h 199"/>
                <a:gd name="T22" fmla="*/ 178 w 214"/>
                <a:gd name="T23" fmla="*/ 0 h 199"/>
                <a:gd name="T24" fmla="*/ 202 w 214"/>
                <a:gd name="T25" fmla="*/ 5 h 199"/>
                <a:gd name="T26" fmla="*/ 213 w 214"/>
                <a:gd name="T27" fmla="*/ 34 h 199"/>
                <a:gd name="T28" fmla="*/ 213 w 214"/>
                <a:gd name="T29" fmla="*/ 3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0" name="Freeform 10"/>
            <p:cNvSpPr>
              <a:spLocks/>
            </p:cNvSpPr>
            <p:nvPr/>
          </p:nvSpPr>
          <p:spPr bwMode="auto">
            <a:xfrm>
              <a:off x="2315" y="2550"/>
              <a:ext cx="452" cy="415"/>
            </a:xfrm>
            <a:custGeom>
              <a:avLst/>
              <a:gdLst>
                <a:gd name="T0" fmla="*/ 675 w 773"/>
                <a:gd name="T1" fmla="*/ 125 h 806"/>
                <a:gd name="T2" fmla="*/ 623 w 773"/>
                <a:gd name="T3" fmla="*/ 139 h 806"/>
                <a:gd name="T4" fmla="*/ 599 w 773"/>
                <a:gd name="T5" fmla="*/ 99 h 806"/>
                <a:gd name="T6" fmla="*/ 587 w 773"/>
                <a:gd name="T7" fmla="*/ 70 h 806"/>
                <a:gd name="T8" fmla="*/ 548 w 773"/>
                <a:gd name="T9" fmla="*/ 72 h 806"/>
                <a:gd name="T10" fmla="*/ 529 w 773"/>
                <a:gd name="T11" fmla="*/ 105 h 806"/>
                <a:gd name="T12" fmla="*/ 529 w 773"/>
                <a:gd name="T13" fmla="*/ 141 h 806"/>
                <a:gd name="T14" fmla="*/ 482 w 773"/>
                <a:gd name="T15" fmla="*/ 279 h 806"/>
                <a:gd name="T16" fmla="*/ 443 w 773"/>
                <a:gd name="T17" fmla="*/ 289 h 806"/>
                <a:gd name="T18" fmla="*/ 371 w 773"/>
                <a:gd name="T19" fmla="*/ 308 h 806"/>
                <a:gd name="T20" fmla="*/ 263 w 773"/>
                <a:gd name="T21" fmla="*/ 139 h 806"/>
                <a:gd name="T22" fmla="*/ 227 w 773"/>
                <a:gd name="T23" fmla="*/ 112 h 806"/>
                <a:gd name="T24" fmla="*/ 219 w 773"/>
                <a:gd name="T25" fmla="*/ 72 h 806"/>
                <a:gd name="T26" fmla="*/ 167 w 773"/>
                <a:gd name="T27" fmla="*/ 99 h 806"/>
                <a:gd name="T28" fmla="*/ 144 w 773"/>
                <a:gd name="T29" fmla="*/ 0 h 806"/>
                <a:gd name="T30" fmla="*/ 107 w 773"/>
                <a:gd name="T31" fmla="*/ 40 h 806"/>
                <a:gd name="T32" fmla="*/ 103 w 773"/>
                <a:gd name="T33" fmla="*/ 101 h 806"/>
                <a:gd name="T34" fmla="*/ 79 w 773"/>
                <a:gd name="T35" fmla="*/ 90 h 806"/>
                <a:gd name="T36" fmla="*/ 79 w 773"/>
                <a:gd name="T37" fmla="*/ 163 h 806"/>
                <a:gd name="T38" fmla="*/ 107 w 773"/>
                <a:gd name="T39" fmla="*/ 172 h 806"/>
                <a:gd name="T40" fmla="*/ 105 w 773"/>
                <a:gd name="T41" fmla="*/ 329 h 806"/>
                <a:gd name="T42" fmla="*/ 17 w 773"/>
                <a:gd name="T43" fmla="*/ 433 h 806"/>
                <a:gd name="T44" fmla="*/ 0 w 773"/>
                <a:gd name="T45" fmla="*/ 460 h 806"/>
                <a:gd name="T46" fmla="*/ 2 w 773"/>
                <a:gd name="T47" fmla="*/ 522 h 806"/>
                <a:gd name="T48" fmla="*/ 50 w 773"/>
                <a:gd name="T49" fmla="*/ 515 h 806"/>
                <a:gd name="T50" fmla="*/ 103 w 773"/>
                <a:gd name="T51" fmla="*/ 536 h 806"/>
                <a:gd name="T52" fmla="*/ 117 w 773"/>
                <a:gd name="T53" fmla="*/ 590 h 806"/>
                <a:gd name="T54" fmla="*/ 160 w 773"/>
                <a:gd name="T55" fmla="*/ 604 h 806"/>
                <a:gd name="T56" fmla="*/ 158 w 773"/>
                <a:gd name="T57" fmla="*/ 638 h 806"/>
                <a:gd name="T58" fmla="*/ 142 w 773"/>
                <a:gd name="T59" fmla="*/ 695 h 806"/>
                <a:gd name="T60" fmla="*/ 172 w 773"/>
                <a:gd name="T61" fmla="*/ 708 h 806"/>
                <a:gd name="T62" fmla="*/ 206 w 773"/>
                <a:gd name="T63" fmla="*/ 734 h 806"/>
                <a:gd name="T64" fmla="*/ 265 w 773"/>
                <a:gd name="T65" fmla="*/ 772 h 806"/>
                <a:gd name="T66" fmla="*/ 323 w 773"/>
                <a:gd name="T67" fmla="*/ 754 h 806"/>
                <a:gd name="T68" fmla="*/ 328 w 773"/>
                <a:gd name="T69" fmla="*/ 792 h 806"/>
                <a:gd name="T70" fmla="*/ 364 w 773"/>
                <a:gd name="T71" fmla="*/ 799 h 806"/>
                <a:gd name="T72" fmla="*/ 381 w 773"/>
                <a:gd name="T73" fmla="*/ 796 h 806"/>
                <a:gd name="T74" fmla="*/ 366 w 773"/>
                <a:gd name="T75" fmla="*/ 696 h 806"/>
                <a:gd name="T76" fmla="*/ 414 w 773"/>
                <a:gd name="T77" fmla="*/ 677 h 806"/>
                <a:gd name="T78" fmla="*/ 443 w 773"/>
                <a:gd name="T79" fmla="*/ 652 h 806"/>
                <a:gd name="T80" fmla="*/ 517 w 773"/>
                <a:gd name="T81" fmla="*/ 650 h 806"/>
                <a:gd name="T82" fmla="*/ 550 w 773"/>
                <a:gd name="T83" fmla="*/ 648 h 806"/>
                <a:gd name="T84" fmla="*/ 579 w 773"/>
                <a:gd name="T85" fmla="*/ 669 h 806"/>
                <a:gd name="T86" fmla="*/ 603 w 773"/>
                <a:gd name="T87" fmla="*/ 640 h 806"/>
                <a:gd name="T88" fmla="*/ 636 w 773"/>
                <a:gd name="T89" fmla="*/ 642 h 806"/>
                <a:gd name="T90" fmla="*/ 680 w 773"/>
                <a:gd name="T91" fmla="*/ 593 h 806"/>
                <a:gd name="T92" fmla="*/ 723 w 773"/>
                <a:gd name="T93" fmla="*/ 602 h 806"/>
                <a:gd name="T94" fmla="*/ 757 w 773"/>
                <a:gd name="T95" fmla="*/ 568 h 806"/>
                <a:gd name="T96" fmla="*/ 772 w 773"/>
                <a:gd name="T97" fmla="*/ 534 h 806"/>
                <a:gd name="T98" fmla="*/ 689 w 773"/>
                <a:gd name="T99" fmla="*/ 505 h 806"/>
                <a:gd name="T100" fmla="*/ 654 w 773"/>
                <a:gd name="T101" fmla="*/ 483 h 806"/>
                <a:gd name="T102" fmla="*/ 618 w 773"/>
                <a:gd name="T103" fmla="*/ 459 h 806"/>
                <a:gd name="T104" fmla="*/ 629 w 773"/>
                <a:gd name="T105" fmla="*/ 392 h 806"/>
                <a:gd name="T106" fmla="*/ 623 w 773"/>
                <a:gd name="T107" fmla="*/ 271 h 806"/>
                <a:gd name="T108" fmla="*/ 558 w 773"/>
                <a:gd name="T109" fmla="*/ 274 h 806"/>
                <a:gd name="T110" fmla="*/ 548 w 773"/>
                <a:gd name="T111" fmla="*/ 231 h 806"/>
                <a:gd name="T112" fmla="*/ 561 w 773"/>
                <a:gd name="T113" fmla="*/ 187 h 806"/>
                <a:gd name="T114" fmla="*/ 599 w 773"/>
                <a:gd name="T115" fmla="*/ 185 h 806"/>
                <a:gd name="T116" fmla="*/ 668 w 773"/>
                <a:gd name="T117" fmla="*/ 185 h 806"/>
                <a:gd name="T118" fmla="*/ 682 w 773"/>
                <a:gd name="T119" fmla="*/ 148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1" name="Freeform 11"/>
            <p:cNvSpPr>
              <a:spLocks/>
            </p:cNvSpPr>
            <p:nvPr/>
          </p:nvSpPr>
          <p:spPr bwMode="auto">
            <a:xfrm>
              <a:off x="3132" y="2467"/>
              <a:ext cx="238" cy="292"/>
            </a:xfrm>
            <a:custGeom>
              <a:avLst/>
              <a:gdLst>
                <a:gd name="T0" fmla="*/ 9 w 404"/>
                <a:gd name="T1" fmla="*/ 124 h 566"/>
                <a:gd name="T2" fmla="*/ 35 w 404"/>
                <a:gd name="T3" fmla="*/ 174 h 566"/>
                <a:gd name="T4" fmla="*/ 37 w 404"/>
                <a:gd name="T5" fmla="*/ 201 h 566"/>
                <a:gd name="T6" fmla="*/ 23 w 404"/>
                <a:gd name="T7" fmla="*/ 227 h 566"/>
                <a:gd name="T8" fmla="*/ 4 w 404"/>
                <a:gd name="T9" fmla="*/ 242 h 566"/>
                <a:gd name="T10" fmla="*/ 0 w 404"/>
                <a:gd name="T11" fmla="*/ 291 h 566"/>
                <a:gd name="T12" fmla="*/ 6 w 404"/>
                <a:gd name="T13" fmla="*/ 298 h 566"/>
                <a:gd name="T14" fmla="*/ 18 w 404"/>
                <a:gd name="T15" fmla="*/ 293 h 566"/>
                <a:gd name="T16" fmla="*/ 23 w 404"/>
                <a:gd name="T17" fmla="*/ 298 h 566"/>
                <a:gd name="T18" fmla="*/ 23 w 404"/>
                <a:gd name="T19" fmla="*/ 329 h 566"/>
                <a:gd name="T20" fmla="*/ 37 w 404"/>
                <a:gd name="T21" fmla="*/ 363 h 566"/>
                <a:gd name="T22" fmla="*/ 52 w 404"/>
                <a:gd name="T23" fmla="*/ 370 h 566"/>
                <a:gd name="T24" fmla="*/ 54 w 404"/>
                <a:gd name="T25" fmla="*/ 423 h 566"/>
                <a:gd name="T26" fmla="*/ 46 w 404"/>
                <a:gd name="T27" fmla="*/ 459 h 566"/>
                <a:gd name="T28" fmla="*/ 54 w 404"/>
                <a:gd name="T29" fmla="*/ 474 h 566"/>
                <a:gd name="T30" fmla="*/ 71 w 404"/>
                <a:gd name="T31" fmla="*/ 491 h 566"/>
                <a:gd name="T32" fmla="*/ 114 w 404"/>
                <a:gd name="T33" fmla="*/ 480 h 566"/>
                <a:gd name="T34" fmla="*/ 123 w 404"/>
                <a:gd name="T35" fmla="*/ 495 h 566"/>
                <a:gd name="T36" fmla="*/ 109 w 404"/>
                <a:gd name="T37" fmla="*/ 514 h 566"/>
                <a:gd name="T38" fmla="*/ 87 w 404"/>
                <a:gd name="T39" fmla="*/ 546 h 566"/>
                <a:gd name="T40" fmla="*/ 87 w 404"/>
                <a:gd name="T41" fmla="*/ 555 h 566"/>
                <a:gd name="T42" fmla="*/ 100 w 404"/>
                <a:gd name="T43" fmla="*/ 565 h 566"/>
                <a:gd name="T44" fmla="*/ 188 w 404"/>
                <a:gd name="T45" fmla="*/ 529 h 566"/>
                <a:gd name="T46" fmla="*/ 219 w 404"/>
                <a:gd name="T47" fmla="*/ 546 h 566"/>
                <a:gd name="T48" fmla="*/ 228 w 404"/>
                <a:gd name="T49" fmla="*/ 538 h 566"/>
                <a:gd name="T50" fmla="*/ 219 w 404"/>
                <a:gd name="T51" fmla="*/ 517 h 566"/>
                <a:gd name="T52" fmla="*/ 221 w 404"/>
                <a:gd name="T53" fmla="*/ 507 h 566"/>
                <a:gd name="T54" fmla="*/ 234 w 404"/>
                <a:gd name="T55" fmla="*/ 425 h 566"/>
                <a:gd name="T56" fmla="*/ 247 w 404"/>
                <a:gd name="T57" fmla="*/ 406 h 566"/>
                <a:gd name="T58" fmla="*/ 254 w 404"/>
                <a:gd name="T59" fmla="*/ 384 h 566"/>
                <a:gd name="T60" fmla="*/ 269 w 404"/>
                <a:gd name="T61" fmla="*/ 350 h 566"/>
                <a:gd name="T62" fmla="*/ 260 w 404"/>
                <a:gd name="T63" fmla="*/ 337 h 566"/>
                <a:gd name="T64" fmla="*/ 262 w 404"/>
                <a:gd name="T65" fmla="*/ 309 h 566"/>
                <a:gd name="T66" fmla="*/ 300 w 404"/>
                <a:gd name="T67" fmla="*/ 266 h 566"/>
                <a:gd name="T68" fmla="*/ 297 w 404"/>
                <a:gd name="T69" fmla="*/ 238 h 566"/>
                <a:gd name="T70" fmla="*/ 321 w 404"/>
                <a:gd name="T71" fmla="*/ 196 h 566"/>
                <a:gd name="T72" fmla="*/ 345 w 404"/>
                <a:gd name="T73" fmla="*/ 203 h 566"/>
                <a:gd name="T74" fmla="*/ 393 w 404"/>
                <a:gd name="T75" fmla="*/ 168 h 566"/>
                <a:gd name="T76" fmla="*/ 403 w 404"/>
                <a:gd name="T77" fmla="*/ 150 h 566"/>
                <a:gd name="T78" fmla="*/ 372 w 404"/>
                <a:gd name="T79" fmla="*/ 93 h 566"/>
                <a:gd name="T80" fmla="*/ 352 w 404"/>
                <a:gd name="T81" fmla="*/ 64 h 566"/>
                <a:gd name="T82" fmla="*/ 367 w 404"/>
                <a:gd name="T83" fmla="*/ 50 h 566"/>
                <a:gd name="T84" fmla="*/ 348 w 404"/>
                <a:gd name="T85" fmla="*/ 33 h 566"/>
                <a:gd name="T86" fmla="*/ 302 w 404"/>
                <a:gd name="T87" fmla="*/ 33 h 566"/>
                <a:gd name="T88" fmla="*/ 281 w 404"/>
                <a:gd name="T89" fmla="*/ 11 h 566"/>
                <a:gd name="T90" fmla="*/ 245 w 404"/>
                <a:gd name="T91" fmla="*/ 48 h 566"/>
                <a:gd name="T92" fmla="*/ 231 w 404"/>
                <a:gd name="T93" fmla="*/ 42 h 566"/>
                <a:gd name="T94" fmla="*/ 247 w 404"/>
                <a:gd name="T95" fmla="*/ 13 h 566"/>
                <a:gd name="T96" fmla="*/ 245 w 404"/>
                <a:gd name="T97" fmla="*/ 4 h 566"/>
                <a:gd name="T98" fmla="*/ 231 w 404"/>
                <a:gd name="T99" fmla="*/ 0 h 566"/>
                <a:gd name="T100" fmla="*/ 188 w 404"/>
                <a:gd name="T101" fmla="*/ 24 h 566"/>
                <a:gd name="T102" fmla="*/ 152 w 404"/>
                <a:gd name="T103" fmla="*/ 35 h 566"/>
                <a:gd name="T104" fmla="*/ 124 w 404"/>
                <a:gd name="T105" fmla="*/ 33 h 566"/>
                <a:gd name="T106" fmla="*/ 63 w 404"/>
                <a:gd name="T107" fmla="*/ 90 h 566"/>
                <a:gd name="T108" fmla="*/ 30 w 404"/>
                <a:gd name="T109" fmla="*/ 101 h 566"/>
                <a:gd name="T110" fmla="*/ 9 w 404"/>
                <a:gd name="T111" fmla="*/ 124 h 566"/>
                <a:gd name="T112" fmla="*/ 9 w 404"/>
                <a:gd name="T113" fmla="*/ 124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2" name="Freeform 12"/>
            <p:cNvSpPr>
              <a:spLocks/>
            </p:cNvSpPr>
            <p:nvPr/>
          </p:nvSpPr>
          <p:spPr bwMode="auto">
            <a:xfrm>
              <a:off x="2893" y="2495"/>
              <a:ext cx="273" cy="271"/>
            </a:xfrm>
            <a:custGeom>
              <a:avLst/>
              <a:gdLst>
                <a:gd name="T0" fmla="*/ 398 w 465"/>
                <a:gd name="T1" fmla="*/ 64 h 524"/>
                <a:gd name="T2" fmla="*/ 389 w 465"/>
                <a:gd name="T3" fmla="*/ 19 h 524"/>
                <a:gd name="T4" fmla="*/ 356 w 465"/>
                <a:gd name="T5" fmla="*/ 26 h 524"/>
                <a:gd name="T6" fmla="*/ 330 w 465"/>
                <a:gd name="T7" fmla="*/ 42 h 524"/>
                <a:gd name="T8" fmla="*/ 306 w 465"/>
                <a:gd name="T9" fmla="*/ 24 h 524"/>
                <a:gd name="T10" fmla="*/ 262 w 465"/>
                <a:gd name="T11" fmla="*/ 31 h 524"/>
                <a:gd name="T12" fmla="*/ 126 w 465"/>
                <a:gd name="T13" fmla="*/ 0 h 524"/>
                <a:gd name="T14" fmla="*/ 136 w 465"/>
                <a:gd name="T15" fmla="*/ 35 h 524"/>
                <a:gd name="T16" fmla="*/ 74 w 465"/>
                <a:gd name="T17" fmla="*/ 35 h 524"/>
                <a:gd name="T18" fmla="*/ 21 w 465"/>
                <a:gd name="T19" fmla="*/ 99 h 524"/>
                <a:gd name="T20" fmla="*/ 43 w 465"/>
                <a:gd name="T21" fmla="*/ 249 h 524"/>
                <a:gd name="T22" fmla="*/ 4 w 465"/>
                <a:gd name="T23" fmla="*/ 305 h 524"/>
                <a:gd name="T24" fmla="*/ 57 w 465"/>
                <a:gd name="T25" fmla="*/ 311 h 524"/>
                <a:gd name="T26" fmla="*/ 67 w 465"/>
                <a:gd name="T27" fmla="*/ 406 h 524"/>
                <a:gd name="T28" fmla="*/ 112 w 465"/>
                <a:gd name="T29" fmla="*/ 382 h 524"/>
                <a:gd name="T30" fmla="*/ 129 w 465"/>
                <a:gd name="T31" fmla="*/ 404 h 524"/>
                <a:gd name="T32" fmla="*/ 172 w 465"/>
                <a:gd name="T33" fmla="*/ 373 h 524"/>
                <a:gd name="T34" fmla="*/ 217 w 465"/>
                <a:gd name="T35" fmla="*/ 373 h 524"/>
                <a:gd name="T36" fmla="*/ 238 w 465"/>
                <a:gd name="T37" fmla="*/ 408 h 524"/>
                <a:gd name="T38" fmla="*/ 212 w 465"/>
                <a:gd name="T39" fmla="*/ 472 h 524"/>
                <a:gd name="T40" fmla="*/ 212 w 465"/>
                <a:gd name="T41" fmla="*/ 501 h 524"/>
                <a:gd name="T42" fmla="*/ 256 w 465"/>
                <a:gd name="T43" fmla="*/ 523 h 524"/>
                <a:gd name="T44" fmla="*/ 289 w 465"/>
                <a:gd name="T45" fmla="*/ 512 h 524"/>
                <a:gd name="T46" fmla="*/ 306 w 465"/>
                <a:gd name="T47" fmla="*/ 472 h 524"/>
                <a:gd name="T48" fmla="*/ 337 w 465"/>
                <a:gd name="T49" fmla="*/ 465 h 524"/>
                <a:gd name="T50" fmla="*/ 380 w 465"/>
                <a:gd name="T51" fmla="*/ 470 h 524"/>
                <a:gd name="T52" fmla="*/ 374 w 465"/>
                <a:gd name="T53" fmla="*/ 443 h 524"/>
                <a:gd name="T54" fmla="*/ 440 w 465"/>
                <a:gd name="T55" fmla="*/ 435 h 524"/>
                <a:gd name="T56" fmla="*/ 456 w 465"/>
                <a:gd name="T57" fmla="*/ 404 h 524"/>
                <a:gd name="T58" fmla="*/ 461 w 465"/>
                <a:gd name="T59" fmla="*/ 315 h 524"/>
                <a:gd name="T60" fmla="*/ 433 w 465"/>
                <a:gd name="T61" fmla="*/ 274 h 524"/>
                <a:gd name="T62" fmla="*/ 427 w 465"/>
                <a:gd name="T63" fmla="*/ 238 h 524"/>
                <a:gd name="T64" fmla="*/ 409 w 465"/>
                <a:gd name="T65" fmla="*/ 236 h 524"/>
                <a:gd name="T66" fmla="*/ 433 w 465"/>
                <a:gd name="T67" fmla="*/ 172 h 524"/>
                <a:gd name="T68" fmla="*/ 444 w 465"/>
                <a:gd name="T69" fmla="*/ 119 h 524"/>
                <a:gd name="T70" fmla="*/ 418 w 465"/>
                <a:gd name="T71" fmla="*/ 69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3" name="Freeform 13"/>
            <p:cNvSpPr>
              <a:spLocks/>
            </p:cNvSpPr>
            <p:nvPr/>
          </p:nvSpPr>
          <p:spPr bwMode="auto">
            <a:xfrm>
              <a:off x="2629" y="2548"/>
              <a:ext cx="303" cy="237"/>
            </a:xfrm>
            <a:custGeom>
              <a:avLst/>
              <a:gdLst>
                <a:gd name="T0" fmla="*/ 145 w 520"/>
                <a:gd name="T1" fmla="*/ 153 h 459"/>
                <a:gd name="T2" fmla="*/ 131 w 520"/>
                <a:gd name="T3" fmla="*/ 190 h 459"/>
                <a:gd name="T4" fmla="*/ 109 w 520"/>
                <a:gd name="T5" fmla="*/ 197 h 459"/>
                <a:gd name="T6" fmla="*/ 61 w 520"/>
                <a:gd name="T7" fmla="*/ 190 h 459"/>
                <a:gd name="T8" fmla="*/ 50 w 520"/>
                <a:gd name="T9" fmla="*/ 201 h 459"/>
                <a:gd name="T10" fmla="*/ 24 w 520"/>
                <a:gd name="T11" fmla="*/ 192 h 459"/>
                <a:gd name="T12" fmla="*/ 0 w 520"/>
                <a:gd name="T13" fmla="*/ 226 h 459"/>
                <a:gd name="T14" fmla="*/ 11 w 520"/>
                <a:gd name="T15" fmla="*/ 236 h 459"/>
                <a:gd name="T16" fmla="*/ 11 w 520"/>
                <a:gd name="T17" fmla="*/ 258 h 459"/>
                <a:gd name="T18" fmla="*/ 21 w 520"/>
                <a:gd name="T19" fmla="*/ 279 h 459"/>
                <a:gd name="T20" fmla="*/ 70 w 520"/>
                <a:gd name="T21" fmla="*/ 263 h 459"/>
                <a:gd name="T22" fmla="*/ 85 w 520"/>
                <a:gd name="T23" fmla="*/ 276 h 459"/>
                <a:gd name="T24" fmla="*/ 64 w 520"/>
                <a:gd name="T25" fmla="*/ 369 h 459"/>
                <a:gd name="T26" fmla="*/ 92 w 520"/>
                <a:gd name="T27" fmla="*/ 398 h 459"/>
                <a:gd name="T28" fmla="*/ 83 w 520"/>
                <a:gd name="T29" fmla="*/ 451 h 459"/>
                <a:gd name="T30" fmla="*/ 112 w 520"/>
                <a:gd name="T31" fmla="*/ 453 h 459"/>
                <a:gd name="T32" fmla="*/ 142 w 520"/>
                <a:gd name="T33" fmla="*/ 424 h 459"/>
                <a:gd name="T34" fmla="*/ 155 w 520"/>
                <a:gd name="T35" fmla="*/ 433 h 459"/>
                <a:gd name="T36" fmla="*/ 214 w 520"/>
                <a:gd name="T37" fmla="*/ 458 h 459"/>
                <a:gd name="T38" fmla="*/ 226 w 520"/>
                <a:gd name="T39" fmla="*/ 451 h 459"/>
                <a:gd name="T40" fmla="*/ 228 w 520"/>
                <a:gd name="T41" fmla="*/ 431 h 459"/>
                <a:gd name="T42" fmla="*/ 238 w 520"/>
                <a:gd name="T43" fmla="*/ 419 h 459"/>
                <a:gd name="T44" fmla="*/ 322 w 520"/>
                <a:gd name="T45" fmla="*/ 364 h 459"/>
                <a:gd name="T46" fmla="*/ 337 w 520"/>
                <a:gd name="T47" fmla="*/ 383 h 459"/>
                <a:gd name="T48" fmla="*/ 387 w 520"/>
                <a:gd name="T49" fmla="*/ 398 h 459"/>
                <a:gd name="T50" fmla="*/ 416 w 520"/>
                <a:gd name="T51" fmla="*/ 361 h 459"/>
                <a:gd name="T52" fmla="*/ 429 w 520"/>
                <a:gd name="T53" fmla="*/ 369 h 459"/>
                <a:gd name="T54" fmla="*/ 449 w 520"/>
                <a:gd name="T55" fmla="*/ 369 h 459"/>
                <a:gd name="T56" fmla="*/ 449 w 520"/>
                <a:gd name="T57" fmla="*/ 358 h 459"/>
                <a:gd name="T58" fmla="*/ 475 w 520"/>
                <a:gd name="T59" fmla="*/ 349 h 459"/>
                <a:gd name="T60" fmla="*/ 475 w 520"/>
                <a:gd name="T61" fmla="*/ 340 h 459"/>
                <a:gd name="T62" fmla="*/ 486 w 520"/>
                <a:gd name="T63" fmla="*/ 329 h 459"/>
                <a:gd name="T64" fmla="*/ 492 w 520"/>
                <a:gd name="T65" fmla="*/ 332 h 459"/>
                <a:gd name="T66" fmla="*/ 519 w 520"/>
                <a:gd name="T67" fmla="*/ 305 h 459"/>
                <a:gd name="T68" fmla="*/ 497 w 520"/>
                <a:gd name="T69" fmla="*/ 265 h 459"/>
                <a:gd name="T70" fmla="*/ 508 w 520"/>
                <a:gd name="T71" fmla="*/ 209 h 459"/>
                <a:gd name="T72" fmla="*/ 494 w 520"/>
                <a:gd name="T73" fmla="*/ 192 h 459"/>
                <a:gd name="T74" fmla="*/ 456 w 520"/>
                <a:gd name="T75" fmla="*/ 204 h 459"/>
                <a:gd name="T76" fmla="*/ 451 w 520"/>
                <a:gd name="T77" fmla="*/ 197 h 459"/>
                <a:gd name="T78" fmla="*/ 494 w 520"/>
                <a:gd name="T79" fmla="*/ 148 h 459"/>
                <a:gd name="T80" fmla="*/ 475 w 520"/>
                <a:gd name="T81" fmla="*/ 71 h 459"/>
                <a:gd name="T82" fmla="*/ 446 w 520"/>
                <a:gd name="T83" fmla="*/ 93 h 459"/>
                <a:gd name="T84" fmla="*/ 420 w 520"/>
                <a:gd name="T85" fmla="*/ 66 h 459"/>
                <a:gd name="T86" fmla="*/ 396 w 520"/>
                <a:gd name="T87" fmla="*/ 33 h 459"/>
                <a:gd name="T88" fmla="*/ 394 w 520"/>
                <a:gd name="T89" fmla="*/ 13 h 459"/>
                <a:gd name="T90" fmla="*/ 377 w 520"/>
                <a:gd name="T91" fmla="*/ 9 h 459"/>
                <a:gd name="T92" fmla="*/ 357 w 520"/>
                <a:gd name="T93" fmla="*/ 16 h 459"/>
                <a:gd name="T94" fmla="*/ 324 w 520"/>
                <a:gd name="T95" fmla="*/ 0 h 459"/>
                <a:gd name="T96" fmla="*/ 308 w 520"/>
                <a:gd name="T97" fmla="*/ 38 h 459"/>
                <a:gd name="T98" fmla="*/ 281 w 520"/>
                <a:gd name="T99" fmla="*/ 40 h 459"/>
                <a:gd name="T100" fmla="*/ 260 w 520"/>
                <a:gd name="T101" fmla="*/ 71 h 459"/>
                <a:gd name="T102" fmla="*/ 248 w 520"/>
                <a:gd name="T103" fmla="*/ 64 h 459"/>
                <a:gd name="T104" fmla="*/ 228 w 520"/>
                <a:gd name="T105" fmla="*/ 71 h 459"/>
                <a:gd name="T106" fmla="*/ 197 w 520"/>
                <a:gd name="T107" fmla="*/ 53 h 459"/>
                <a:gd name="T108" fmla="*/ 173 w 520"/>
                <a:gd name="T109" fmla="*/ 81 h 459"/>
                <a:gd name="T110" fmla="*/ 173 w 520"/>
                <a:gd name="T111" fmla="*/ 95 h 459"/>
                <a:gd name="T112" fmla="*/ 221 w 520"/>
                <a:gd name="T113" fmla="*/ 122 h 459"/>
                <a:gd name="T114" fmla="*/ 232 w 520"/>
                <a:gd name="T115" fmla="*/ 141 h 459"/>
                <a:gd name="T116" fmla="*/ 197 w 520"/>
                <a:gd name="T117" fmla="*/ 154 h 459"/>
                <a:gd name="T118" fmla="*/ 145 w 520"/>
                <a:gd name="T119" fmla="*/ 153 h 459"/>
                <a:gd name="T120" fmla="*/ 145 w 520"/>
                <a:gd name="T121" fmla="*/ 15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4" name="Freeform 14"/>
            <p:cNvSpPr>
              <a:spLocks/>
            </p:cNvSpPr>
            <p:nvPr/>
          </p:nvSpPr>
          <p:spPr bwMode="auto">
            <a:xfrm>
              <a:off x="3341" y="2386"/>
              <a:ext cx="190" cy="198"/>
            </a:xfrm>
            <a:custGeom>
              <a:avLst/>
              <a:gdLst>
                <a:gd name="T0" fmla="*/ 236 w 327"/>
                <a:gd name="T1" fmla="*/ 361 h 381"/>
                <a:gd name="T2" fmla="*/ 186 w 327"/>
                <a:gd name="T3" fmla="*/ 380 h 381"/>
                <a:gd name="T4" fmla="*/ 157 w 327"/>
                <a:gd name="T5" fmla="*/ 351 h 381"/>
                <a:gd name="T6" fmla="*/ 139 w 327"/>
                <a:gd name="T7" fmla="*/ 375 h 381"/>
                <a:gd name="T8" fmla="*/ 107 w 327"/>
                <a:gd name="T9" fmla="*/ 375 h 381"/>
                <a:gd name="T10" fmla="*/ 93 w 327"/>
                <a:gd name="T11" fmla="*/ 348 h 381"/>
                <a:gd name="T12" fmla="*/ 78 w 327"/>
                <a:gd name="T13" fmla="*/ 308 h 381"/>
                <a:gd name="T14" fmla="*/ 50 w 327"/>
                <a:gd name="T15" fmla="*/ 305 h 381"/>
                <a:gd name="T16" fmla="*/ 19 w 327"/>
                <a:gd name="T17" fmla="*/ 247 h 381"/>
                <a:gd name="T18" fmla="*/ 0 w 327"/>
                <a:gd name="T19" fmla="*/ 218 h 381"/>
                <a:gd name="T20" fmla="*/ 14 w 327"/>
                <a:gd name="T21" fmla="*/ 204 h 381"/>
                <a:gd name="T22" fmla="*/ 19 w 327"/>
                <a:gd name="T23" fmla="*/ 199 h 381"/>
                <a:gd name="T24" fmla="*/ 52 w 327"/>
                <a:gd name="T25" fmla="*/ 152 h 381"/>
                <a:gd name="T26" fmla="*/ 50 w 327"/>
                <a:gd name="T27" fmla="*/ 115 h 381"/>
                <a:gd name="T28" fmla="*/ 60 w 327"/>
                <a:gd name="T29" fmla="*/ 99 h 381"/>
                <a:gd name="T30" fmla="*/ 86 w 327"/>
                <a:gd name="T31" fmla="*/ 95 h 381"/>
                <a:gd name="T32" fmla="*/ 93 w 327"/>
                <a:gd name="T33" fmla="*/ 84 h 381"/>
                <a:gd name="T34" fmla="*/ 84 w 327"/>
                <a:gd name="T35" fmla="*/ 66 h 381"/>
                <a:gd name="T36" fmla="*/ 98 w 327"/>
                <a:gd name="T37" fmla="*/ 48 h 381"/>
                <a:gd name="T38" fmla="*/ 98 w 327"/>
                <a:gd name="T39" fmla="*/ 13 h 381"/>
                <a:gd name="T40" fmla="*/ 115 w 327"/>
                <a:gd name="T41" fmla="*/ 4 h 381"/>
                <a:gd name="T42" fmla="*/ 146 w 327"/>
                <a:gd name="T43" fmla="*/ 21 h 381"/>
                <a:gd name="T44" fmla="*/ 184 w 327"/>
                <a:gd name="T45" fmla="*/ 28 h 381"/>
                <a:gd name="T46" fmla="*/ 210 w 327"/>
                <a:gd name="T47" fmla="*/ 0 h 381"/>
                <a:gd name="T48" fmla="*/ 240 w 327"/>
                <a:gd name="T49" fmla="*/ 24 h 381"/>
                <a:gd name="T50" fmla="*/ 227 w 327"/>
                <a:gd name="T51" fmla="*/ 35 h 381"/>
                <a:gd name="T52" fmla="*/ 210 w 327"/>
                <a:gd name="T53" fmla="*/ 59 h 381"/>
                <a:gd name="T54" fmla="*/ 186 w 327"/>
                <a:gd name="T55" fmla="*/ 66 h 381"/>
                <a:gd name="T56" fmla="*/ 177 w 327"/>
                <a:gd name="T57" fmla="*/ 72 h 381"/>
                <a:gd name="T58" fmla="*/ 201 w 327"/>
                <a:gd name="T59" fmla="*/ 86 h 381"/>
                <a:gd name="T60" fmla="*/ 244 w 327"/>
                <a:gd name="T61" fmla="*/ 66 h 381"/>
                <a:gd name="T62" fmla="*/ 317 w 327"/>
                <a:gd name="T63" fmla="*/ 97 h 381"/>
                <a:gd name="T64" fmla="*/ 326 w 327"/>
                <a:gd name="T65" fmla="*/ 158 h 381"/>
                <a:gd name="T66" fmla="*/ 295 w 327"/>
                <a:gd name="T67" fmla="*/ 158 h 381"/>
                <a:gd name="T68" fmla="*/ 292 w 327"/>
                <a:gd name="T69" fmla="*/ 177 h 381"/>
                <a:gd name="T70" fmla="*/ 308 w 327"/>
                <a:gd name="T71" fmla="*/ 202 h 381"/>
                <a:gd name="T72" fmla="*/ 295 w 327"/>
                <a:gd name="T73" fmla="*/ 218 h 381"/>
                <a:gd name="T74" fmla="*/ 311 w 327"/>
                <a:gd name="T75" fmla="*/ 242 h 381"/>
                <a:gd name="T76" fmla="*/ 287 w 327"/>
                <a:gd name="T77" fmla="*/ 271 h 381"/>
                <a:gd name="T78" fmla="*/ 275 w 327"/>
                <a:gd name="T79" fmla="*/ 257 h 381"/>
                <a:gd name="T80" fmla="*/ 240 w 327"/>
                <a:gd name="T81" fmla="*/ 348 h 381"/>
                <a:gd name="T82" fmla="*/ 236 w 327"/>
                <a:gd name="T83" fmla="*/ 361 h 381"/>
                <a:gd name="T84" fmla="*/ 236 w 327"/>
                <a:gd name="T85" fmla="*/ 36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 name="Freeform 15"/>
            <p:cNvSpPr>
              <a:spLocks/>
            </p:cNvSpPr>
            <p:nvPr/>
          </p:nvSpPr>
          <p:spPr bwMode="auto">
            <a:xfrm>
              <a:off x="3161" y="2242"/>
              <a:ext cx="238" cy="251"/>
            </a:xfrm>
            <a:custGeom>
              <a:avLst/>
              <a:gdLst>
                <a:gd name="T0" fmla="*/ 96 w 406"/>
                <a:gd name="T1" fmla="*/ 0 h 488"/>
                <a:gd name="T2" fmla="*/ 165 w 406"/>
                <a:gd name="T3" fmla="*/ 41 h 488"/>
                <a:gd name="T4" fmla="*/ 220 w 406"/>
                <a:gd name="T5" fmla="*/ 66 h 488"/>
                <a:gd name="T6" fmla="*/ 247 w 406"/>
                <a:gd name="T7" fmla="*/ 70 h 488"/>
                <a:gd name="T8" fmla="*/ 261 w 406"/>
                <a:gd name="T9" fmla="*/ 130 h 488"/>
                <a:gd name="T10" fmla="*/ 304 w 406"/>
                <a:gd name="T11" fmla="*/ 154 h 488"/>
                <a:gd name="T12" fmla="*/ 337 w 406"/>
                <a:gd name="T13" fmla="*/ 134 h 488"/>
                <a:gd name="T14" fmla="*/ 347 w 406"/>
                <a:gd name="T15" fmla="*/ 168 h 488"/>
                <a:gd name="T16" fmla="*/ 308 w 406"/>
                <a:gd name="T17" fmla="*/ 189 h 488"/>
                <a:gd name="T18" fmla="*/ 292 w 406"/>
                <a:gd name="T19" fmla="*/ 221 h 488"/>
                <a:gd name="T20" fmla="*/ 337 w 406"/>
                <a:gd name="T21" fmla="*/ 262 h 488"/>
                <a:gd name="T22" fmla="*/ 405 w 406"/>
                <a:gd name="T23" fmla="*/ 295 h 488"/>
                <a:gd name="T24" fmla="*/ 391 w 406"/>
                <a:gd name="T25" fmla="*/ 348 h 488"/>
                <a:gd name="T26" fmla="*/ 393 w 406"/>
                <a:gd name="T27" fmla="*/ 377 h 488"/>
                <a:gd name="T28" fmla="*/ 356 w 406"/>
                <a:gd name="T29" fmla="*/ 397 h 488"/>
                <a:gd name="T30" fmla="*/ 326 w 406"/>
                <a:gd name="T31" fmla="*/ 481 h 488"/>
                <a:gd name="T32" fmla="*/ 302 w 406"/>
                <a:gd name="T33" fmla="*/ 469 h 488"/>
                <a:gd name="T34" fmla="*/ 235 w 406"/>
                <a:gd name="T35" fmla="*/ 447 h 488"/>
                <a:gd name="T36" fmla="*/ 185 w 406"/>
                <a:gd name="T37" fmla="*/ 478 h 488"/>
                <a:gd name="T38" fmla="*/ 199 w 406"/>
                <a:gd name="T39" fmla="*/ 440 h 488"/>
                <a:gd name="T40" fmla="*/ 141 w 406"/>
                <a:gd name="T41" fmla="*/ 460 h 488"/>
                <a:gd name="T42" fmla="*/ 113 w 406"/>
                <a:gd name="T43" fmla="*/ 356 h 488"/>
                <a:gd name="T44" fmla="*/ 86 w 406"/>
                <a:gd name="T45" fmla="*/ 341 h 488"/>
                <a:gd name="T46" fmla="*/ 65 w 406"/>
                <a:gd name="T47" fmla="*/ 288 h 488"/>
                <a:gd name="T48" fmla="*/ 91 w 406"/>
                <a:gd name="T49" fmla="*/ 253 h 488"/>
                <a:gd name="T50" fmla="*/ 77 w 406"/>
                <a:gd name="T51" fmla="*/ 204 h 488"/>
                <a:gd name="T52" fmla="*/ 24 w 406"/>
                <a:gd name="T53" fmla="*/ 200 h 488"/>
                <a:gd name="T54" fmla="*/ 24 w 406"/>
                <a:gd name="T55" fmla="*/ 151 h 488"/>
                <a:gd name="T56" fmla="*/ 45 w 406"/>
                <a:gd name="T57" fmla="*/ 110 h 488"/>
                <a:gd name="T58" fmla="*/ 53 w 406"/>
                <a:gd name="T59" fmla="*/ 59 h 488"/>
                <a:gd name="T60" fmla="*/ 86 w 406"/>
                <a:gd name="T61" fmla="*/ 90 h 488"/>
                <a:gd name="T62" fmla="*/ 122 w 406"/>
                <a:gd name="T63" fmla="*/ 62 h 488"/>
                <a:gd name="T64" fmla="*/ 86 w 406"/>
                <a:gd name="T65" fmla="*/ 24 h 488"/>
                <a:gd name="T66" fmla="*/ 80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 name="Freeform 16"/>
            <p:cNvSpPr>
              <a:spLocks/>
            </p:cNvSpPr>
            <p:nvPr/>
          </p:nvSpPr>
          <p:spPr bwMode="auto">
            <a:xfrm>
              <a:off x="3465" y="2361"/>
              <a:ext cx="42" cy="39"/>
            </a:xfrm>
            <a:custGeom>
              <a:avLst/>
              <a:gdLst>
                <a:gd name="T0" fmla="*/ 29 w 73"/>
                <a:gd name="T1" fmla="*/ 75 h 76"/>
                <a:gd name="T2" fmla="*/ 0 w 73"/>
                <a:gd name="T3" fmla="*/ 50 h 76"/>
                <a:gd name="T4" fmla="*/ 12 w 73"/>
                <a:gd name="T5" fmla="*/ 33 h 76"/>
                <a:gd name="T6" fmla="*/ 24 w 73"/>
                <a:gd name="T7" fmla="*/ 0 h 76"/>
                <a:gd name="T8" fmla="*/ 56 w 73"/>
                <a:gd name="T9" fmla="*/ 13 h 76"/>
                <a:gd name="T10" fmla="*/ 72 w 73"/>
                <a:gd name="T11" fmla="*/ 35 h 76"/>
                <a:gd name="T12" fmla="*/ 60 w 73"/>
                <a:gd name="T13" fmla="*/ 50 h 76"/>
                <a:gd name="T14" fmla="*/ 29 w 73"/>
                <a:gd name="T15" fmla="*/ 75 h 76"/>
                <a:gd name="T16" fmla="*/ 29 w 73"/>
                <a:gd name="T17" fmla="*/ 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7" name="Freeform 17"/>
            <p:cNvSpPr>
              <a:spLocks/>
            </p:cNvSpPr>
            <p:nvPr/>
          </p:nvSpPr>
          <p:spPr bwMode="auto">
            <a:xfrm>
              <a:off x="3217" y="2206"/>
              <a:ext cx="282" cy="196"/>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 name="Freeform 18"/>
            <p:cNvSpPr>
              <a:spLocks/>
            </p:cNvSpPr>
            <p:nvPr/>
          </p:nvSpPr>
          <p:spPr bwMode="auto">
            <a:xfrm>
              <a:off x="2862" y="2336"/>
              <a:ext cx="383" cy="211"/>
            </a:xfrm>
            <a:custGeom>
              <a:avLst/>
              <a:gdLst>
                <a:gd name="T0" fmla="*/ 90 w 654"/>
                <a:gd name="T1" fmla="*/ 380 h 411"/>
                <a:gd name="T2" fmla="*/ 166 w 654"/>
                <a:gd name="T3" fmla="*/ 361 h 411"/>
                <a:gd name="T4" fmla="*/ 171 w 654"/>
                <a:gd name="T5" fmla="*/ 322 h 411"/>
                <a:gd name="T6" fmla="*/ 282 w 654"/>
                <a:gd name="T7" fmla="*/ 317 h 411"/>
                <a:gd name="T8" fmla="*/ 335 w 654"/>
                <a:gd name="T9" fmla="*/ 353 h 411"/>
                <a:gd name="T10" fmla="*/ 380 w 654"/>
                <a:gd name="T11" fmla="*/ 329 h 411"/>
                <a:gd name="T12" fmla="*/ 401 w 654"/>
                <a:gd name="T13" fmla="*/ 353 h 411"/>
                <a:gd name="T14" fmla="*/ 433 w 654"/>
                <a:gd name="T15" fmla="*/ 315 h 411"/>
                <a:gd name="T16" fmla="*/ 444 w 654"/>
                <a:gd name="T17" fmla="*/ 361 h 411"/>
                <a:gd name="T18" fmla="*/ 473 w 654"/>
                <a:gd name="T19" fmla="*/ 380 h 411"/>
                <a:gd name="T20" fmla="*/ 528 w 654"/>
                <a:gd name="T21" fmla="*/ 346 h 411"/>
                <a:gd name="T22" fmla="*/ 617 w 654"/>
                <a:gd name="T23" fmla="*/ 291 h 411"/>
                <a:gd name="T24" fmla="*/ 611 w 654"/>
                <a:gd name="T25" fmla="*/ 200 h 411"/>
                <a:gd name="T26" fmla="*/ 619 w 654"/>
                <a:gd name="T27" fmla="*/ 168 h 411"/>
                <a:gd name="T28" fmla="*/ 561 w 654"/>
                <a:gd name="T29" fmla="*/ 139 h 411"/>
                <a:gd name="T30" fmla="*/ 519 w 654"/>
                <a:gd name="T31" fmla="*/ 139 h 411"/>
                <a:gd name="T32" fmla="*/ 458 w 654"/>
                <a:gd name="T33" fmla="*/ 117 h 411"/>
                <a:gd name="T34" fmla="*/ 425 w 654"/>
                <a:gd name="T35" fmla="*/ 79 h 411"/>
                <a:gd name="T36" fmla="*/ 392 w 654"/>
                <a:gd name="T37" fmla="*/ 77 h 411"/>
                <a:gd name="T38" fmla="*/ 320 w 654"/>
                <a:gd name="T39" fmla="*/ 77 h 411"/>
                <a:gd name="T40" fmla="*/ 188 w 654"/>
                <a:gd name="T41" fmla="*/ 0 h 411"/>
                <a:gd name="T42" fmla="*/ 160 w 654"/>
                <a:gd name="T43" fmla="*/ 9 h 411"/>
                <a:gd name="T44" fmla="*/ 78 w 654"/>
                <a:gd name="T45" fmla="*/ 9 h 411"/>
                <a:gd name="T46" fmla="*/ 90 w 654"/>
                <a:gd name="T47" fmla="*/ 38 h 411"/>
                <a:gd name="T48" fmla="*/ 126 w 654"/>
                <a:gd name="T49" fmla="*/ 48 h 411"/>
                <a:gd name="T50" fmla="*/ 85 w 654"/>
                <a:gd name="T51" fmla="*/ 77 h 411"/>
                <a:gd name="T52" fmla="*/ 85 w 654"/>
                <a:gd name="T53" fmla="*/ 112 h 411"/>
                <a:gd name="T54" fmla="*/ 109 w 654"/>
                <a:gd name="T55" fmla="*/ 147 h 411"/>
                <a:gd name="T56" fmla="*/ 138 w 654"/>
                <a:gd name="T57" fmla="*/ 225 h 411"/>
                <a:gd name="T58" fmla="*/ 118 w 654"/>
                <a:gd name="T59" fmla="*/ 238 h 411"/>
                <a:gd name="T60" fmla="*/ 17 w 654"/>
                <a:gd name="T61" fmla="*/ 278 h 411"/>
                <a:gd name="T62" fmla="*/ 13 w 654"/>
                <a:gd name="T63" fmla="*/ 313 h 411"/>
                <a:gd name="T64" fmla="*/ 33 w 654"/>
                <a:gd name="T65" fmla="*/ 355 h 411"/>
                <a:gd name="T66" fmla="*/ 76 w 654"/>
                <a:gd name="T67" fmla="*/ 41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rgbClr val="FFC000"/>
            </a:solid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9" name="Freeform 19"/>
            <p:cNvSpPr>
              <a:spLocks/>
            </p:cNvSpPr>
            <p:nvPr/>
          </p:nvSpPr>
          <p:spPr bwMode="auto">
            <a:xfrm>
              <a:off x="2327" y="2304"/>
              <a:ext cx="615" cy="412"/>
            </a:xfrm>
            <a:custGeom>
              <a:avLst/>
              <a:gdLst>
                <a:gd name="T0" fmla="*/ 409 w 1051"/>
                <a:gd name="T1" fmla="*/ 67 h 799"/>
                <a:gd name="T2" fmla="*/ 392 w 1051"/>
                <a:gd name="T3" fmla="*/ 24 h 799"/>
                <a:gd name="T4" fmla="*/ 459 w 1051"/>
                <a:gd name="T5" fmla="*/ 0 h 799"/>
                <a:gd name="T6" fmla="*/ 471 w 1051"/>
                <a:gd name="T7" fmla="*/ 46 h 799"/>
                <a:gd name="T8" fmla="*/ 533 w 1051"/>
                <a:gd name="T9" fmla="*/ 99 h 799"/>
                <a:gd name="T10" fmla="*/ 565 w 1051"/>
                <a:gd name="T11" fmla="*/ 99 h 799"/>
                <a:gd name="T12" fmla="*/ 591 w 1051"/>
                <a:gd name="T13" fmla="*/ 149 h 799"/>
                <a:gd name="T14" fmla="*/ 657 w 1051"/>
                <a:gd name="T15" fmla="*/ 142 h 799"/>
                <a:gd name="T16" fmla="*/ 688 w 1051"/>
                <a:gd name="T17" fmla="*/ 118 h 799"/>
                <a:gd name="T18" fmla="*/ 708 w 1051"/>
                <a:gd name="T19" fmla="*/ 142 h 799"/>
                <a:gd name="T20" fmla="*/ 780 w 1051"/>
                <a:gd name="T21" fmla="*/ 133 h 799"/>
                <a:gd name="T22" fmla="*/ 793 w 1051"/>
                <a:gd name="T23" fmla="*/ 154 h 799"/>
                <a:gd name="T24" fmla="*/ 868 w 1051"/>
                <a:gd name="T25" fmla="*/ 184 h 799"/>
                <a:gd name="T26" fmla="*/ 957 w 1051"/>
                <a:gd name="T27" fmla="*/ 195 h 799"/>
                <a:gd name="T28" fmla="*/ 1001 w 1051"/>
                <a:gd name="T29" fmla="*/ 207 h 799"/>
                <a:gd name="T30" fmla="*/ 1040 w 1051"/>
                <a:gd name="T31" fmla="*/ 234 h 799"/>
                <a:gd name="T32" fmla="*/ 1043 w 1051"/>
                <a:gd name="T33" fmla="*/ 304 h 799"/>
                <a:gd name="T34" fmla="*/ 992 w 1051"/>
                <a:gd name="T35" fmla="*/ 328 h 799"/>
                <a:gd name="T36" fmla="*/ 911 w 1051"/>
                <a:gd name="T37" fmla="*/ 356 h 799"/>
                <a:gd name="T38" fmla="*/ 927 w 1051"/>
                <a:gd name="T39" fmla="*/ 412 h 799"/>
                <a:gd name="T40" fmla="*/ 988 w 1051"/>
                <a:gd name="T41" fmla="*/ 470 h 799"/>
                <a:gd name="T42" fmla="*/ 961 w 1051"/>
                <a:gd name="T43" fmla="*/ 566 h 799"/>
                <a:gd name="T44" fmla="*/ 911 w 1051"/>
                <a:gd name="T45" fmla="*/ 506 h 799"/>
                <a:gd name="T46" fmla="*/ 892 w 1051"/>
                <a:gd name="T47" fmla="*/ 482 h 799"/>
                <a:gd name="T48" fmla="*/ 839 w 1051"/>
                <a:gd name="T49" fmla="*/ 473 h 799"/>
                <a:gd name="T50" fmla="*/ 796 w 1051"/>
                <a:gd name="T51" fmla="*/ 513 h 799"/>
                <a:gd name="T52" fmla="*/ 762 w 1051"/>
                <a:gd name="T53" fmla="*/ 537 h 799"/>
                <a:gd name="T54" fmla="*/ 712 w 1051"/>
                <a:gd name="T55" fmla="*/ 526 h 799"/>
                <a:gd name="T56" fmla="*/ 688 w 1051"/>
                <a:gd name="T57" fmla="*/ 568 h 799"/>
                <a:gd name="T58" fmla="*/ 746 w 1051"/>
                <a:gd name="T59" fmla="*/ 614 h 799"/>
                <a:gd name="T60" fmla="*/ 659 w 1051"/>
                <a:gd name="T61" fmla="*/ 626 h 799"/>
                <a:gd name="T62" fmla="*/ 633 w 1051"/>
                <a:gd name="T63" fmla="*/ 597 h 799"/>
                <a:gd name="T64" fmla="*/ 578 w 1051"/>
                <a:gd name="T65" fmla="*/ 605 h 799"/>
                <a:gd name="T66" fmla="*/ 565 w 1051"/>
                <a:gd name="T67" fmla="*/ 564 h 799"/>
                <a:gd name="T68" fmla="*/ 535 w 1051"/>
                <a:gd name="T69" fmla="*/ 542 h 799"/>
                <a:gd name="T70" fmla="*/ 530 w 1051"/>
                <a:gd name="T71" fmla="*/ 573 h 799"/>
                <a:gd name="T72" fmla="*/ 499 w 1051"/>
                <a:gd name="T73" fmla="*/ 599 h 799"/>
                <a:gd name="T74" fmla="*/ 451 w 1051"/>
                <a:gd name="T75" fmla="*/ 682 h 799"/>
                <a:gd name="T76" fmla="*/ 433 w 1051"/>
                <a:gd name="T77" fmla="*/ 780 h 799"/>
                <a:gd name="T78" fmla="*/ 368 w 1051"/>
                <a:gd name="T79" fmla="*/ 798 h 799"/>
                <a:gd name="T80" fmla="*/ 272 w 1051"/>
                <a:gd name="T81" fmla="*/ 639 h 799"/>
                <a:gd name="T82" fmla="*/ 217 w 1051"/>
                <a:gd name="T83" fmla="*/ 610 h 799"/>
                <a:gd name="T84" fmla="*/ 219 w 1051"/>
                <a:gd name="T85" fmla="*/ 568 h 799"/>
                <a:gd name="T86" fmla="*/ 171 w 1051"/>
                <a:gd name="T87" fmla="*/ 573 h 799"/>
                <a:gd name="T88" fmla="*/ 126 w 1051"/>
                <a:gd name="T89" fmla="*/ 497 h 799"/>
                <a:gd name="T90" fmla="*/ 118 w 1051"/>
                <a:gd name="T91" fmla="*/ 350 h 799"/>
                <a:gd name="T92" fmla="*/ 112 w 1051"/>
                <a:gd name="T93" fmla="*/ 272 h 799"/>
                <a:gd name="T94" fmla="*/ 0 w 1051"/>
                <a:gd name="T95" fmla="*/ 131 h 799"/>
                <a:gd name="T96" fmla="*/ 16 w 1051"/>
                <a:gd name="T97" fmla="*/ 94 h 799"/>
                <a:gd name="T98" fmla="*/ 164 w 1051"/>
                <a:gd name="T99" fmla="*/ 99 h 799"/>
                <a:gd name="T100" fmla="*/ 212 w 1051"/>
                <a:gd name="T101" fmla="*/ 109 h 799"/>
                <a:gd name="T102" fmla="*/ 291 w 1051"/>
                <a:gd name="T103" fmla="*/ 147 h 799"/>
                <a:gd name="T104" fmla="*/ 300 w 1051"/>
                <a:gd name="T105" fmla="*/ 103 h 799"/>
                <a:gd name="T106" fmla="*/ 348 w 1051"/>
                <a:gd name="T107" fmla="*/ 111 h 799"/>
                <a:gd name="T108" fmla="*/ 396 w 1051"/>
                <a:gd name="T109" fmla="*/ 101 h 799"/>
                <a:gd name="T110" fmla="*/ 396 w 1051"/>
                <a:gd name="T111" fmla="*/ 99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 name="Freeform 20"/>
            <p:cNvSpPr>
              <a:spLocks/>
            </p:cNvSpPr>
            <p:nvPr/>
          </p:nvSpPr>
          <p:spPr bwMode="auto">
            <a:xfrm>
              <a:off x="1431" y="2147"/>
              <a:ext cx="968" cy="465"/>
            </a:xfrm>
            <a:custGeom>
              <a:avLst/>
              <a:gdLst>
                <a:gd name="T0" fmla="*/ 1005 w 1652"/>
                <a:gd name="T1" fmla="*/ 860 h 902"/>
                <a:gd name="T2" fmla="*/ 1031 w 1652"/>
                <a:gd name="T3" fmla="*/ 889 h 902"/>
                <a:gd name="T4" fmla="*/ 1114 w 1652"/>
                <a:gd name="T5" fmla="*/ 860 h 902"/>
                <a:gd name="T6" fmla="*/ 1167 w 1652"/>
                <a:gd name="T7" fmla="*/ 821 h 902"/>
                <a:gd name="T8" fmla="*/ 1231 w 1652"/>
                <a:gd name="T9" fmla="*/ 797 h 902"/>
                <a:gd name="T10" fmla="*/ 1296 w 1652"/>
                <a:gd name="T11" fmla="*/ 774 h 902"/>
                <a:gd name="T12" fmla="*/ 1404 w 1652"/>
                <a:gd name="T13" fmla="*/ 756 h 902"/>
                <a:gd name="T14" fmla="*/ 1406 w 1652"/>
                <a:gd name="T15" fmla="*/ 797 h 902"/>
                <a:gd name="T16" fmla="*/ 1439 w 1652"/>
                <a:gd name="T17" fmla="*/ 803 h 902"/>
                <a:gd name="T18" fmla="*/ 1418 w 1652"/>
                <a:gd name="T19" fmla="*/ 853 h 902"/>
                <a:gd name="T20" fmla="*/ 1439 w 1652"/>
                <a:gd name="T21" fmla="*/ 860 h 902"/>
                <a:gd name="T22" fmla="*/ 1530 w 1652"/>
                <a:gd name="T23" fmla="*/ 853 h 902"/>
                <a:gd name="T24" fmla="*/ 1585 w 1652"/>
                <a:gd name="T25" fmla="*/ 872 h 902"/>
                <a:gd name="T26" fmla="*/ 1609 w 1652"/>
                <a:gd name="T27" fmla="*/ 882 h 902"/>
                <a:gd name="T28" fmla="*/ 1614 w 1652"/>
                <a:gd name="T29" fmla="*/ 821 h 902"/>
                <a:gd name="T30" fmla="*/ 1651 w 1652"/>
                <a:gd name="T31" fmla="*/ 781 h 902"/>
                <a:gd name="T32" fmla="*/ 1622 w 1652"/>
                <a:gd name="T33" fmla="*/ 589 h 902"/>
                <a:gd name="T34" fmla="*/ 1590 w 1652"/>
                <a:gd name="T35" fmla="*/ 483 h 902"/>
                <a:gd name="T36" fmla="*/ 1511 w 1652"/>
                <a:gd name="T37" fmla="*/ 445 h 902"/>
                <a:gd name="T38" fmla="*/ 1461 w 1652"/>
                <a:gd name="T39" fmla="*/ 542 h 902"/>
                <a:gd name="T40" fmla="*/ 1366 w 1652"/>
                <a:gd name="T41" fmla="*/ 491 h 902"/>
                <a:gd name="T42" fmla="*/ 1191 w 1652"/>
                <a:gd name="T43" fmla="*/ 428 h 902"/>
                <a:gd name="T44" fmla="*/ 1119 w 1652"/>
                <a:gd name="T45" fmla="*/ 417 h 902"/>
                <a:gd name="T46" fmla="*/ 978 w 1652"/>
                <a:gd name="T47" fmla="*/ 357 h 902"/>
                <a:gd name="T48" fmla="*/ 911 w 1652"/>
                <a:gd name="T49" fmla="*/ 194 h 902"/>
                <a:gd name="T50" fmla="*/ 937 w 1652"/>
                <a:gd name="T51" fmla="*/ 141 h 902"/>
                <a:gd name="T52" fmla="*/ 935 w 1652"/>
                <a:gd name="T53" fmla="*/ 70 h 902"/>
                <a:gd name="T54" fmla="*/ 945 w 1652"/>
                <a:gd name="T55" fmla="*/ 35 h 902"/>
                <a:gd name="T56" fmla="*/ 823 w 1652"/>
                <a:gd name="T57" fmla="*/ 0 h 902"/>
                <a:gd name="T58" fmla="*/ 734 w 1652"/>
                <a:gd name="T59" fmla="*/ 11 h 902"/>
                <a:gd name="T60" fmla="*/ 621 w 1652"/>
                <a:gd name="T61" fmla="*/ 48 h 902"/>
                <a:gd name="T62" fmla="*/ 512 w 1652"/>
                <a:gd name="T63" fmla="*/ 62 h 902"/>
                <a:gd name="T64" fmla="*/ 437 w 1652"/>
                <a:gd name="T65" fmla="*/ 21 h 902"/>
                <a:gd name="T66" fmla="*/ 317 w 1652"/>
                <a:gd name="T67" fmla="*/ 43 h 902"/>
                <a:gd name="T68" fmla="*/ 268 w 1652"/>
                <a:gd name="T69" fmla="*/ 16 h 902"/>
                <a:gd name="T70" fmla="*/ 177 w 1652"/>
                <a:gd name="T71" fmla="*/ 28 h 902"/>
                <a:gd name="T72" fmla="*/ 133 w 1652"/>
                <a:gd name="T73" fmla="*/ 86 h 902"/>
                <a:gd name="T74" fmla="*/ 109 w 1652"/>
                <a:gd name="T75" fmla="*/ 117 h 902"/>
                <a:gd name="T76" fmla="*/ 78 w 1652"/>
                <a:gd name="T77" fmla="*/ 132 h 902"/>
                <a:gd name="T78" fmla="*/ 62 w 1652"/>
                <a:gd name="T79" fmla="*/ 156 h 902"/>
                <a:gd name="T80" fmla="*/ 89 w 1652"/>
                <a:gd name="T81" fmla="*/ 207 h 902"/>
                <a:gd name="T82" fmla="*/ 83 w 1652"/>
                <a:gd name="T83" fmla="*/ 260 h 902"/>
                <a:gd name="T84" fmla="*/ 24 w 1652"/>
                <a:gd name="T85" fmla="*/ 243 h 902"/>
                <a:gd name="T86" fmla="*/ 0 w 1652"/>
                <a:gd name="T87" fmla="*/ 262 h 902"/>
                <a:gd name="T88" fmla="*/ 12 w 1652"/>
                <a:gd name="T89" fmla="*/ 311 h 902"/>
                <a:gd name="T90" fmla="*/ 9 w 1652"/>
                <a:gd name="T91" fmla="*/ 356 h 902"/>
                <a:gd name="T92" fmla="*/ 34 w 1652"/>
                <a:gd name="T93" fmla="*/ 373 h 902"/>
                <a:gd name="T94" fmla="*/ 109 w 1652"/>
                <a:gd name="T95" fmla="*/ 443 h 902"/>
                <a:gd name="T96" fmla="*/ 153 w 1652"/>
                <a:gd name="T97" fmla="*/ 508 h 902"/>
                <a:gd name="T98" fmla="*/ 181 w 1652"/>
                <a:gd name="T99" fmla="*/ 530 h 902"/>
                <a:gd name="T100" fmla="*/ 232 w 1652"/>
                <a:gd name="T101" fmla="*/ 525 h 902"/>
                <a:gd name="T102" fmla="*/ 349 w 1652"/>
                <a:gd name="T103" fmla="*/ 655 h 902"/>
                <a:gd name="T104" fmla="*/ 385 w 1652"/>
                <a:gd name="T105" fmla="*/ 642 h 902"/>
                <a:gd name="T106" fmla="*/ 396 w 1652"/>
                <a:gd name="T107" fmla="*/ 693 h 902"/>
                <a:gd name="T108" fmla="*/ 468 w 1652"/>
                <a:gd name="T109" fmla="*/ 723 h 902"/>
                <a:gd name="T110" fmla="*/ 528 w 1652"/>
                <a:gd name="T111" fmla="*/ 785 h 902"/>
                <a:gd name="T112" fmla="*/ 538 w 1652"/>
                <a:gd name="T113" fmla="*/ 812 h 902"/>
                <a:gd name="T114" fmla="*/ 607 w 1652"/>
                <a:gd name="T115" fmla="*/ 809 h 902"/>
                <a:gd name="T116" fmla="*/ 720 w 1652"/>
                <a:gd name="T117" fmla="*/ 834 h 902"/>
                <a:gd name="T118" fmla="*/ 772 w 1652"/>
                <a:gd name="T119" fmla="*/ 850 h 902"/>
                <a:gd name="T120" fmla="*/ 775 w 1652"/>
                <a:gd name="T121" fmla="*/ 901 h 902"/>
                <a:gd name="T122" fmla="*/ 873 w 1652"/>
                <a:gd name="T123" fmla="*/ 823 h 902"/>
                <a:gd name="T124" fmla="*/ 952 w 1652"/>
                <a:gd name="T125" fmla="*/ 853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1" name="Freeform 21"/>
            <p:cNvSpPr>
              <a:spLocks/>
            </p:cNvSpPr>
            <p:nvPr/>
          </p:nvSpPr>
          <p:spPr bwMode="auto">
            <a:xfrm>
              <a:off x="1964" y="2030"/>
              <a:ext cx="626" cy="39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 name="Freeform 22"/>
            <p:cNvSpPr>
              <a:spLocks/>
            </p:cNvSpPr>
            <p:nvPr/>
          </p:nvSpPr>
          <p:spPr bwMode="auto">
            <a:xfrm>
              <a:off x="2179" y="1871"/>
              <a:ext cx="679" cy="513"/>
            </a:xfrm>
            <a:custGeom>
              <a:avLst/>
              <a:gdLst>
                <a:gd name="T0" fmla="*/ 5 w 1155"/>
                <a:gd name="T1" fmla="*/ 158 h 994"/>
                <a:gd name="T2" fmla="*/ 177 w 1155"/>
                <a:gd name="T3" fmla="*/ 63 h 994"/>
                <a:gd name="T4" fmla="*/ 225 w 1155"/>
                <a:gd name="T5" fmla="*/ 0 h 994"/>
                <a:gd name="T6" fmla="*/ 291 w 1155"/>
                <a:gd name="T7" fmla="*/ 34 h 994"/>
                <a:gd name="T8" fmla="*/ 341 w 1155"/>
                <a:gd name="T9" fmla="*/ 202 h 994"/>
                <a:gd name="T10" fmla="*/ 481 w 1155"/>
                <a:gd name="T11" fmla="*/ 188 h 994"/>
                <a:gd name="T12" fmla="*/ 503 w 1155"/>
                <a:gd name="T13" fmla="*/ 233 h 994"/>
                <a:gd name="T14" fmla="*/ 514 w 1155"/>
                <a:gd name="T15" fmla="*/ 323 h 994"/>
                <a:gd name="T16" fmla="*/ 536 w 1155"/>
                <a:gd name="T17" fmla="*/ 347 h 994"/>
                <a:gd name="T18" fmla="*/ 674 w 1155"/>
                <a:gd name="T19" fmla="*/ 374 h 994"/>
                <a:gd name="T20" fmla="*/ 792 w 1155"/>
                <a:gd name="T21" fmla="*/ 368 h 994"/>
                <a:gd name="T22" fmla="*/ 755 w 1155"/>
                <a:gd name="T23" fmla="*/ 434 h 994"/>
                <a:gd name="T24" fmla="*/ 797 w 1155"/>
                <a:gd name="T25" fmla="*/ 522 h 994"/>
                <a:gd name="T26" fmla="*/ 890 w 1155"/>
                <a:gd name="T27" fmla="*/ 646 h 994"/>
                <a:gd name="T28" fmla="*/ 926 w 1155"/>
                <a:gd name="T29" fmla="*/ 711 h 994"/>
                <a:gd name="T30" fmla="*/ 974 w 1155"/>
                <a:gd name="T31" fmla="*/ 690 h 994"/>
                <a:gd name="T32" fmla="*/ 990 w 1155"/>
                <a:gd name="T33" fmla="*/ 632 h 994"/>
                <a:gd name="T34" fmla="*/ 996 w 1155"/>
                <a:gd name="T35" fmla="*/ 537 h 994"/>
                <a:gd name="T36" fmla="*/ 1040 w 1155"/>
                <a:gd name="T37" fmla="*/ 557 h 994"/>
                <a:gd name="T38" fmla="*/ 1154 w 1155"/>
                <a:gd name="T39" fmla="*/ 639 h 994"/>
                <a:gd name="T40" fmla="*/ 1139 w 1155"/>
                <a:gd name="T41" fmla="*/ 716 h 994"/>
                <a:gd name="T42" fmla="*/ 1079 w 1155"/>
                <a:gd name="T43" fmla="*/ 736 h 994"/>
                <a:gd name="T44" fmla="*/ 1016 w 1155"/>
                <a:gd name="T45" fmla="*/ 745 h 994"/>
                <a:gd name="T46" fmla="*/ 988 w 1155"/>
                <a:gd name="T47" fmla="*/ 767 h 994"/>
                <a:gd name="T48" fmla="*/ 996 w 1155"/>
                <a:gd name="T49" fmla="*/ 822 h 994"/>
                <a:gd name="T50" fmla="*/ 983 w 1155"/>
                <a:gd name="T51" fmla="*/ 891 h 994"/>
                <a:gd name="T52" fmla="*/ 948 w 1155"/>
                <a:gd name="T53" fmla="*/ 926 h 994"/>
                <a:gd name="T54" fmla="*/ 906 w 1155"/>
                <a:gd name="T55" fmla="*/ 981 h 994"/>
                <a:gd name="T56" fmla="*/ 818 w 1155"/>
                <a:gd name="T57" fmla="*/ 972 h 994"/>
                <a:gd name="T58" fmla="*/ 782 w 1155"/>
                <a:gd name="T59" fmla="*/ 937 h 994"/>
                <a:gd name="T60" fmla="*/ 718 w 1155"/>
                <a:gd name="T61" fmla="*/ 858 h 994"/>
                <a:gd name="T62" fmla="*/ 641 w 1155"/>
                <a:gd name="T63" fmla="*/ 862 h 994"/>
                <a:gd name="T64" fmla="*/ 591 w 1155"/>
                <a:gd name="T65" fmla="*/ 855 h 994"/>
                <a:gd name="T66" fmla="*/ 553 w 1155"/>
                <a:gd name="T67" fmla="*/ 809 h 994"/>
                <a:gd name="T68" fmla="*/ 617 w 1155"/>
                <a:gd name="T69" fmla="*/ 820 h 994"/>
                <a:gd name="T70" fmla="*/ 656 w 1155"/>
                <a:gd name="T71" fmla="*/ 745 h 994"/>
                <a:gd name="T72" fmla="*/ 698 w 1155"/>
                <a:gd name="T73" fmla="*/ 632 h 994"/>
                <a:gd name="T74" fmla="*/ 613 w 1155"/>
                <a:gd name="T75" fmla="*/ 484 h 994"/>
                <a:gd name="T76" fmla="*/ 492 w 1155"/>
                <a:gd name="T77" fmla="*/ 427 h 994"/>
                <a:gd name="T78" fmla="*/ 352 w 1155"/>
                <a:gd name="T79" fmla="*/ 342 h 994"/>
                <a:gd name="T80" fmla="*/ 213 w 1155"/>
                <a:gd name="T81" fmla="*/ 378 h 994"/>
                <a:gd name="T82" fmla="*/ 110 w 1155"/>
                <a:gd name="T83" fmla="*/ 33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3" name="Freeform 23"/>
            <p:cNvSpPr>
              <a:spLocks/>
            </p:cNvSpPr>
            <p:nvPr/>
          </p:nvSpPr>
          <p:spPr bwMode="auto">
            <a:xfrm>
              <a:off x="1312" y="1507"/>
              <a:ext cx="1001" cy="673"/>
            </a:xfrm>
            <a:custGeom>
              <a:avLst/>
              <a:gdLst>
                <a:gd name="T0" fmla="*/ 1172 w 1707"/>
                <a:gd name="T1" fmla="*/ 43 h 1305"/>
                <a:gd name="T2" fmla="*/ 1224 w 1707"/>
                <a:gd name="T3" fmla="*/ 110 h 1305"/>
                <a:gd name="T4" fmla="*/ 1298 w 1707"/>
                <a:gd name="T5" fmla="*/ 158 h 1305"/>
                <a:gd name="T6" fmla="*/ 1361 w 1707"/>
                <a:gd name="T7" fmla="*/ 284 h 1305"/>
                <a:gd name="T8" fmla="*/ 1327 w 1707"/>
                <a:gd name="T9" fmla="*/ 383 h 1305"/>
                <a:gd name="T10" fmla="*/ 1511 w 1707"/>
                <a:gd name="T11" fmla="*/ 467 h 1305"/>
                <a:gd name="T12" fmla="*/ 1640 w 1707"/>
                <a:gd name="T13" fmla="*/ 562 h 1305"/>
                <a:gd name="T14" fmla="*/ 1706 w 1707"/>
                <a:gd name="T15" fmla="*/ 706 h 1305"/>
                <a:gd name="T16" fmla="*/ 1657 w 1707"/>
                <a:gd name="T17" fmla="*/ 769 h 1305"/>
                <a:gd name="T18" fmla="*/ 1486 w 1707"/>
                <a:gd name="T19" fmla="*/ 865 h 1305"/>
                <a:gd name="T20" fmla="*/ 1460 w 1707"/>
                <a:gd name="T21" fmla="*/ 1014 h 1305"/>
                <a:gd name="T22" fmla="*/ 1217 w 1707"/>
                <a:gd name="T23" fmla="*/ 1087 h 1305"/>
                <a:gd name="T24" fmla="*/ 1261 w 1707"/>
                <a:gd name="T25" fmla="*/ 1224 h 1305"/>
                <a:gd name="T26" fmla="*/ 1234 w 1707"/>
                <a:gd name="T27" fmla="*/ 1270 h 1305"/>
                <a:gd name="T28" fmla="*/ 1199 w 1707"/>
                <a:gd name="T29" fmla="*/ 1301 h 1305"/>
                <a:gd name="T30" fmla="*/ 1103 w 1707"/>
                <a:gd name="T31" fmla="*/ 1277 h 1305"/>
                <a:gd name="T32" fmla="*/ 935 w 1707"/>
                <a:gd name="T33" fmla="*/ 1253 h 1305"/>
                <a:gd name="T34" fmla="*/ 768 w 1707"/>
                <a:gd name="T35" fmla="*/ 1284 h 1305"/>
                <a:gd name="T36" fmla="*/ 639 w 1707"/>
                <a:gd name="T37" fmla="*/ 1263 h 1305"/>
                <a:gd name="T38" fmla="*/ 492 w 1707"/>
                <a:gd name="T39" fmla="*/ 1275 h 1305"/>
                <a:gd name="T40" fmla="*/ 409 w 1707"/>
                <a:gd name="T41" fmla="*/ 1234 h 1305"/>
                <a:gd name="T42" fmla="*/ 321 w 1707"/>
                <a:gd name="T43" fmla="*/ 1173 h 1305"/>
                <a:gd name="T44" fmla="*/ 131 w 1707"/>
                <a:gd name="T45" fmla="*/ 1138 h 1305"/>
                <a:gd name="T46" fmla="*/ 105 w 1707"/>
                <a:gd name="T47" fmla="*/ 1065 h 1305"/>
                <a:gd name="T48" fmla="*/ 65 w 1707"/>
                <a:gd name="T49" fmla="*/ 1012 h 1305"/>
                <a:gd name="T50" fmla="*/ 38 w 1707"/>
                <a:gd name="T51" fmla="*/ 961 h 1305"/>
                <a:gd name="T52" fmla="*/ 65 w 1707"/>
                <a:gd name="T53" fmla="*/ 901 h 1305"/>
                <a:gd name="T54" fmla="*/ 10 w 1707"/>
                <a:gd name="T55" fmla="*/ 829 h 1305"/>
                <a:gd name="T56" fmla="*/ 5 w 1707"/>
                <a:gd name="T57" fmla="*/ 752 h 1305"/>
                <a:gd name="T58" fmla="*/ 38 w 1707"/>
                <a:gd name="T59" fmla="*/ 701 h 1305"/>
                <a:gd name="T60" fmla="*/ 134 w 1707"/>
                <a:gd name="T61" fmla="*/ 668 h 1305"/>
                <a:gd name="T62" fmla="*/ 181 w 1707"/>
                <a:gd name="T63" fmla="*/ 672 h 1305"/>
                <a:gd name="T64" fmla="*/ 235 w 1707"/>
                <a:gd name="T65" fmla="*/ 699 h 1305"/>
                <a:gd name="T66" fmla="*/ 409 w 1707"/>
                <a:gd name="T67" fmla="*/ 639 h 1305"/>
                <a:gd name="T68" fmla="*/ 555 w 1707"/>
                <a:gd name="T69" fmla="*/ 544 h 1305"/>
                <a:gd name="T70" fmla="*/ 601 w 1707"/>
                <a:gd name="T71" fmla="*/ 501 h 1305"/>
                <a:gd name="T72" fmla="*/ 575 w 1707"/>
                <a:gd name="T73" fmla="*/ 342 h 1305"/>
                <a:gd name="T74" fmla="*/ 704 w 1707"/>
                <a:gd name="T75" fmla="*/ 313 h 1305"/>
                <a:gd name="T76" fmla="*/ 761 w 1707"/>
                <a:gd name="T77" fmla="*/ 342 h 1305"/>
                <a:gd name="T78" fmla="*/ 827 w 1707"/>
                <a:gd name="T79" fmla="*/ 163 h 1305"/>
                <a:gd name="T80" fmla="*/ 930 w 1707"/>
                <a:gd name="T81" fmla="*/ 187 h 1305"/>
                <a:gd name="T82" fmla="*/ 1019 w 1707"/>
                <a:gd name="T83" fmla="*/ 84 h 1305"/>
                <a:gd name="T84" fmla="*/ 1098 w 1707"/>
                <a:gd name="T85" fmla="*/ 36 h 1305"/>
                <a:gd name="T86" fmla="*/ 1165 w 1707"/>
                <a:gd name="T87" fmla="*/ 10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4" name="Freeform 24"/>
            <p:cNvSpPr>
              <a:spLocks/>
            </p:cNvSpPr>
            <p:nvPr/>
          </p:nvSpPr>
          <p:spPr bwMode="auto">
            <a:xfrm>
              <a:off x="2725" y="2022"/>
              <a:ext cx="249" cy="391"/>
            </a:xfrm>
            <a:custGeom>
              <a:avLst/>
              <a:gdLst>
                <a:gd name="T0" fmla="*/ 349 w 420"/>
                <a:gd name="T1" fmla="*/ 453 h 761"/>
                <a:gd name="T2" fmla="*/ 340 w 420"/>
                <a:gd name="T3" fmla="*/ 255 h 761"/>
                <a:gd name="T4" fmla="*/ 368 w 420"/>
                <a:gd name="T5" fmla="*/ 191 h 761"/>
                <a:gd name="T6" fmla="*/ 366 w 420"/>
                <a:gd name="T7" fmla="*/ 101 h 761"/>
                <a:gd name="T8" fmla="*/ 383 w 420"/>
                <a:gd name="T9" fmla="*/ 39 h 761"/>
                <a:gd name="T10" fmla="*/ 370 w 420"/>
                <a:gd name="T11" fmla="*/ 0 h 761"/>
                <a:gd name="T12" fmla="*/ 306 w 420"/>
                <a:gd name="T13" fmla="*/ 21 h 761"/>
                <a:gd name="T14" fmla="*/ 285 w 420"/>
                <a:gd name="T15" fmla="*/ 77 h 761"/>
                <a:gd name="T16" fmla="*/ 261 w 420"/>
                <a:gd name="T17" fmla="*/ 96 h 761"/>
                <a:gd name="T18" fmla="*/ 179 w 420"/>
                <a:gd name="T19" fmla="*/ 193 h 761"/>
                <a:gd name="T20" fmla="*/ 117 w 420"/>
                <a:gd name="T21" fmla="*/ 191 h 761"/>
                <a:gd name="T22" fmla="*/ 103 w 420"/>
                <a:gd name="T23" fmla="*/ 253 h 761"/>
                <a:gd name="T24" fmla="*/ 179 w 420"/>
                <a:gd name="T25" fmla="*/ 301 h 761"/>
                <a:gd name="T26" fmla="*/ 223 w 420"/>
                <a:gd name="T27" fmla="*/ 347 h 761"/>
                <a:gd name="T28" fmla="*/ 215 w 420"/>
                <a:gd name="T29" fmla="*/ 409 h 761"/>
                <a:gd name="T30" fmla="*/ 155 w 420"/>
                <a:gd name="T31" fmla="*/ 429 h 761"/>
                <a:gd name="T32" fmla="*/ 148 w 420"/>
                <a:gd name="T33" fmla="*/ 444 h 761"/>
                <a:gd name="T34" fmla="*/ 107 w 420"/>
                <a:gd name="T35" fmla="*/ 465 h 761"/>
                <a:gd name="T36" fmla="*/ 57 w 420"/>
                <a:gd name="T37" fmla="*/ 453 h 761"/>
                <a:gd name="T38" fmla="*/ 57 w 420"/>
                <a:gd name="T39" fmla="*/ 475 h 761"/>
                <a:gd name="T40" fmla="*/ 38 w 420"/>
                <a:gd name="T41" fmla="*/ 508 h 761"/>
                <a:gd name="T42" fmla="*/ 45 w 420"/>
                <a:gd name="T43" fmla="*/ 571 h 761"/>
                <a:gd name="T44" fmla="*/ 52 w 420"/>
                <a:gd name="T45" fmla="*/ 599 h 761"/>
                <a:gd name="T46" fmla="*/ 0 w 420"/>
                <a:gd name="T47" fmla="*/ 610 h 761"/>
                <a:gd name="T48" fmla="*/ 6 w 420"/>
                <a:gd name="T49" fmla="*/ 665 h 761"/>
                <a:gd name="T50" fmla="*/ 26 w 420"/>
                <a:gd name="T51" fmla="*/ 689 h 761"/>
                <a:gd name="T52" fmla="*/ 98 w 420"/>
                <a:gd name="T53" fmla="*/ 680 h 761"/>
                <a:gd name="T54" fmla="*/ 112 w 420"/>
                <a:gd name="T55" fmla="*/ 701 h 761"/>
                <a:gd name="T56" fmla="*/ 186 w 420"/>
                <a:gd name="T57" fmla="*/ 731 h 761"/>
                <a:gd name="T58" fmla="*/ 275 w 420"/>
                <a:gd name="T59" fmla="*/ 742 h 761"/>
                <a:gd name="T60" fmla="*/ 320 w 420"/>
                <a:gd name="T61" fmla="*/ 754 h 761"/>
                <a:gd name="T62" fmla="*/ 309 w 420"/>
                <a:gd name="T63" fmla="*/ 711 h 761"/>
                <a:gd name="T64" fmla="*/ 349 w 420"/>
                <a:gd name="T65" fmla="*/ 670 h 761"/>
                <a:gd name="T66" fmla="*/ 340 w 420"/>
                <a:gd name="T67" fmla="*/ 650 h 761"/>
                <a:gd name="T68" fmla="*/ 299 w 420"/>
                <a:gd name="T69" fmla="*/ 625 h 761"/>
                <a:gd name="T70" fmla="*/ 375 w 420"/>
                <a:gd name="T71" fmla="*/ 617 h 761"/>
                <a:gd name="T72" fmla="*/ 399 w 420"/>
                <a:gd name="T73" fmla="*/ 624 h 761"/>
                <a:gd name="T74" fmla="*/ 419 w 420"/>
                <a:gd name="T75" fmla="*/ 581 h 761"/>
                <a:gd name="T76" fmla="*/ 359 w 420"/>
                <a:gd name="T77" fmla="*/ 480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5" name="Freeform 25"/>
            <p:cNvSpPr>
              <a:spLocks/>
            </p:cNvSpPr>
            <p:nvPr/>
          </p:nvSpPr>
          <p:spPr bwMode="auto">
            <a:xfrm>
              <a:off x="2936" y="2170"/>
              <a:ext cx="299" cy="237"/>
            </a:xfrm>
            <a:custGeom>
              <a:avLst/>
              <a:gdLst>
                <a:gd name="T0" fmla="*/ 59 w 506"/>
                <a:gd name="T1" fmla="*/ 319 h 460"/>
                <a:gd name="T2" fmla="*/ 131 w 506"/>
                <a:gd name="T3" fmla="*/ 384 h 460"/>
                <a:gd name="T4" fmla="*/ 191 w 506"/>
                <a:gd name="T5" fmla="*/ 396 h 460"/>
                <a:gd name="T6" fmla="*/ 246 w 506"/>
                <a:gd name="T7" fmla="*/ 388 h 460"/>
                <a:gd name="T8" fmla="*/ 263 w 506"/>
                <a:gd name="T9" fmla="*/ 396 h 460"/>
                <a:gd name="T10" fmla="*/ 282 w 506"/>
                <a:gd name="T11" fmla="*/ 386 h 460"/>
                <a:gd name="T12" fmla="*/ 296 w 506"/>
                <a:gd name="T13" fmla="*/ 399 h 460"/>
                <a:gd name="T14" fmla="*/ 303 w 506"/>
                <a:gd name="T15" fmla="*/ 421 h 460"/>
                <a:gd name="T16" fmla="*/ 329 w 506"/>
                <a:gd name="T17" fmla="*/ 437 h 460"/>
                <a:gd name="T18" fmla="*/ 364 w 506"/>
                <a:gd name="T19" fmla="*/ 437 h 460"/>
                <a:gd name="T20" fmla="*/ 390 w 506"/>
                <a:gd name="T21" fmla="*/ 459 h 460"/>
                <a:gd name="T22" fmla="*/ 414 w 506"/>
                <a:gd name="T23" fmla="*/ 447 h 460"/>
                <a:gd name="T24" fmla="*/ 432 w 506"/>
                <a:gd name="T25" fmla="*/ 459 h 460"/>
                <a:gd name="T26" fmla="*/ 447 w 506"/>
                <a:gd name="T27" fmla="*/ 427 h 460"/>
                <a:gd name="T28" fmla="*/ 469 w 506"/>
                <a:gd name="T29" fmla="*/ 416 h 460"/>
                <a:gd name="T30" fmla="*/ 474 w 506"/>
                <a:gd name="T31" fmla="*/ 392 h 460"/>
                <a:gd name="T32" fmla="*/ 464 w 506"/>
                <a:gd name="T33" fmla="*/ 348 h 460"/>
                <a:gd name="T34" fmla="*/ 460 w 506"/>
                <a:gd name="T35" fmla="*/ 343 h 460"/>
                <a:gd name="T36" fmla="*/ 438 w 506"/>
                <a:gd name="T37" fmla="*/ 365 h 460"/>
                <a:gd name="T38" fmla="*/ 406 w 506"/>
                <a:gd name="T39" fmla="*/ 339 h 460"/>
                <a:gd name="T40" fmla="*/ 382 w 506"/>
                <a:gd name="T41" fmla="*/ 309 h 460"/>
                <a:gd name="T42" fmla="*/ 406 w 506"/>
                <a:gd name="T43" fmla="*/ 291 h 460"/>
                <a:gd name="T44" fmla="*/ 412 w 506"/>
                <a:gd name="T45" fmla="*/ 259 h 460"/>
                <a:gd name="T46" fmla="*/ 428 w 506"/>
                <a:gd name="T47" fmla="*/ 249 h 460"/>
                <a:gd name="T48" fmla="*/ 425 w 506"/>
                <a:gd name="T49" fmla="*/ 207 h 460"/>
                <a:gd name="T50" fmla="*/ 436 w 506"/>
                <a:gd name="T51" fmla="*/ 199 h 460"/>
                <a:gd name="T52" fmla="*/ 456 w 506"/>
                <a:gd name="T53" fmla="*/ 211 h 460"/>
                <a:gd name="T54" fmla="*/ 469 w 506"/>
                <a:gd name="T55" fmla="*/ 230 h 460"/>
                <a:gd name="T56" fmla="*/ 495 w 506"/>
                <a:gd name="T57" fmla="*/ 211 h 460"/>
                <a:gd name="T58" fmla="*/ 505 w 506"/>
                <a:gd name="T59" fmla="*/ 201 h 460"/>
                <a:gd name="T60" fmla="*/ 500 w 506"/>
                <a:gd name="T61" fmla="*/ 180 h 460"/>
                <a:gd name="T62" fmla="*/ 469 w 506"/>
                <a:gd name="T63" fmla="*/ 163 h 460"/>
                <a:gd name="T64" fmla="*/ 462 w 506"/>
                <a:gd name="T65" fmla="*/ 143 h 460"/>
                <a:gd name="T66" fmla="*/ 407 w 506"/>
                <a:gd name="T67" fmla="*/ 150 h 460"/>
                <a:gd name="T68" fmla="*/ 373 w 506"/>
                <a:gd name="T69" fmla="*/ 119 h 460"/>
                <a:gd name="T70" fmla="*/ 357 w 506"/>
                <a:gd name="T71" fmla="*/ 115 h 460"/>
                <a:gd name="T72" fmla="*/ 357 w 506"/>
                <a:gd name="T73" fmla="*/ 95 h 460"/>
                <a:gd name="T74" fmla="*/ 434 w 506"/>
                <a:gd name="T75" fmla="*/ 9 h 460"/>
                <a:gd name="T76" fmla="*/ 406 w 506"/>
                <a:gd name="T77" fmla="*/ 16 h 460"/>
                <a:gd name="T78" fmla="*/ 388 w 506"/>
                <a:gd name="T79" fmla="*/ 28 h 460"/>
                <a:gd name="T80" fmla="*/ 382 w 506"/>
                <a:gd name="T81" fmla="*/ 18 h 460"/>
                <a:gd name="T82" fmla="*/ 382 w 506"/>
                <a:gd name="T83" fmla="*/ 4 h 460"/>
                <a:gd name="T84" fmla="*/ 368 w 506"/>
                <a:gd name="T85" fmla="*/ 0 h 460"/>
                <a:gd name="T86" fmla="*/ 333 w 506"/>
                <a:gd name="T87" fmla="*/ 13 h 460"/>
                <a:gd name="T88" fmla="*/ 246 w 506"/>
                <a:gd name="T89" fmla="*/ 2 h 460"/>
                <a:gd name="T90" fmla="*/ 241 w 506"/>
                <a:gd name="T91" fmla="*/ 75 h 460"/>
                <a:gd name="T92" fmla="*/ 199 w 506"/>
                <a:gd name="T93" fmla="*/ 108 h 460"/>
                <a:gd name="T94" fmla="*/ 143 w 506"/>
                <a:gd name="T95" fmla="*/ 119 h 460"/>
                <a:gd name="T96" fmla="*/ 64 w 506"/>
                <a:gd name="T97" fmla="*/ 174 h 460"/>
                <a:gd name="T98" fmla="*/ 0 w 506"/>
                <a:gd name="T99" fmla="*/ 192 h 460"/>
                <a:gd name="T100" fmla="*/ 0 w 506"/>
                <a:gd name="T101" fmla="*/ 203 h 460"/>
                <a:gd name="T102" fmla="*/ 59 w 506"/>
                <a:gd name="T103" fmla="*/ 293 h 460"/>
                <a:gd name="T104" fmla="*/ 59 w 506"/>
                <a:gd name="T105" fmla="*/ 319 h 460"/>
                <a:gd name="T106" fmla="*/ 59 w 506"/>
                <a:gd name="T107" fmla="*/ 319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6" name="Freeform 26"/>
            <p:cNvSpPr>
              <a:spLocks/>
            </p:cNvSpPr>
            <p:nvPr/>
          </p:nvSpPr>
          <p:spPr bwMode="auto">
            <a:xfrm>
              <a:off x="2925" y="1958"/>
              <a:ext cx="172" cy="312"/>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7" name="Freeform 27"/>
            <p:cNvSpPr>
              <a:spLocks/>
            </p:cNvSpPr>
            <p:nvPr/>
          </p:nvSpPr>
          <p:spPr bwMode="auto">
            <a:xfrm>
              <a:off x="3057" y="1838"/>
              <a:ext cx="266" cy="339"/>
            </a:xfrm>
            <a:custGeom>
              <a:avLst/>
              <a:gdLst>
                <a:gd name="T0" fmla="*/ 179 w 455"/>
                <a:gd name="T1" fmla="*/ 637 h 658"/>
                <a:gd name="T2" fmla="*/ 219 w 455"/>
                <a:gd name="T3" fmla="*/ 513 h 658"/>
                <a:gd name="T4" fmla="*/ 303 w 455"/>
                <a:gd name="T5" fmla="*/ 460 h 658"/>
                <a:gd name="T6" fmla="*/ 322 w 455"/>
                <a:gd name="T7" fmla="*/ 409 h 658"/>
                <a:gd name="T8" fmla="*/ 284 w 455"/>
                <a:gd name="T9" fmla="*/ 390 h 658"/>
                <a:gd name="T10" fmla="*/ 241 w 455"/>
                <a:gd name="T11" fmla="*/ 368 h 658"/>
                <a:gd name="T12" fmla="*/ 217 w 455"/>
                <a:gd name="T13" fmla="*/ 306 h 658"/>
                <a:gd name="T14" fmla="*/ 176 w 455"/>
                <a:gd name="T15" fmla="*/ 310 h 658"/>
                <a:gd name="T16" fmla="*/ 131 w 455"/>
                <a:gd name="T17" fmla="*/ 300 h 658"/>
                <a:gd name="T18" fmla="*/ 164 w 455"/>
                <a:gd name="T19" fmla="*/ 233 h 658"/>
                <a:gd name="T20" fmla="*/ 200 w 455"/>
                <a:gd name="T21" fmla="*/ 167 h 658"/>
                <a:gd name="T22" fmla="*/ 263 w 455"/>
                <a:gd name="T23" fmla="*/ 194 h 658"/>
                <a:gd name="T24" fmla="*/ 287 w 455"/>
                <a:gd name="T25" fmla="*/ 238 h 658"/>
                <a:gd name="T26" fmla="*/ 291 w 455"/>
                <a:gd name="T27" fmla="*/ 277 h 658"/>
                <a:gd name="T28" fmla="*/ 327 w 455"/>
                <a:gd name="T29" fmla="*/ 317 h 658"/>
                <a:gd name="T30" fmla="*/ 416 w 455"/>
                <a:gd name="T31" fmla="*/ 293 h 658"/>
                <a:gd name="T32" fmla="*/ 454 w 455"/>
                <a:gd name="T33" fmla="*/ 218 h 658"/>
                <a:gd name="T34" fmla="*/ 408 w 455"/>
                <a:gd name="T35" fmla="*/ 178 h 658"/>
                <a:gd name="T36" fmla="*/ 384 w 455"/>
                <a:gd name="T37" fmla="*/ 115 h 658"/>
                <a:gd name="T38" fmla="*/ 303 w 455"/>
                <a:gd name="T39" fmla="*/ 72 h 658"/>
                <a:gd name="T40" fmla="*/ 256 w 455"/>
                <a:gd name="T41" fmla="*/ 0 h 658"/>
                <a:gd name="T42" fmla="*/ 200 w 455"/>
                <a:gd name="T43" fmla="*/ 42 h 658"/>
                <a:gd name="T44" fmla="*/ 202 w 455"/>
                <a:gd name="T45" fmla="*/ 74 h 658"/>
                <a:gd name="T46" fmla="*/ 147 w 455"/>
                <a:gd name="T47" fmla="*/ 93 h 658"/>
                <a:gd name="T48" fmla="*/ 116 w 455"/>
                <a:gd name="T49" fmla="*/ 101 h 658"/>
                <a:gd name="T50" fmla="*/ 66 w 455"/>
                <a:gd name="T51" fmla="*/ 117 h 658"/>
                <a:gd name="T52" fmla="*/ 52 w 455"/>
                <a:gd name="T53" fmla="*/ 74 h 658"/>
                <a:gd name="T54" fmla="*/ 9 w 455"/>
                <a:gd name="T55" fmla="*/ 134 h 658"/>
                <a:gd name="T56" fmla="*/ 28 w 455"/>
                <a:gd name="T57" fmla="*/ 231 h 658"/>
                <a:gd name="T58" fmla="*/ 52 w 455"/>
                <a:gd name="T59" fmla="*/ 293 h 658"/>
                <a:gd name="T60" fmla="*/ 61 w 455"/>
                <a:gd name="T61" fmla="*/ 363 h 658"/>
                <a:gd name="T62" fmla="*/ 6 w 455"/>
                <a:gd name="T63" fmla="*/ 445 h 658"/>
                <a:gd name="T64" fmla="*/ 59 w 455"/>
                <a:gd name="T65" fmla="*/ 524 h 658"/>
                <a:gd name="T66" fmla="*/ 42 w 455"/>
                <a:gd name="T67" fmla="*/ 577 h 658"/>
                <a:gd name="T68" fmla="*/ 21 w 455"/>
                <a:gd name="T69" fmla="*/ 619 h 658"/>
                <a:gd name="T70" fmla="*/ 129 w 455"/>
                <a:gd name="T71" fmla="*/ 657 h 658"/>
                <a:gd name="T72" fmla="*/ 178 w 455"/>
                <a:gd name="T73" fmla="*/ 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8" name="Freeform 28"/>
            <p:cNvSpPr>
              <a:spLocks/>
            </p:cNvSpPr>
            <p:nvPr/>
          </p:nvSpPr>
          <p:spPr bwMode="auto">
            <a:xfrm>
              <a:off x="3196" y="1958"/>
              <a:ext cx="53" cy="82"/>
            </a:xfrm>
            <a:custGeom>
              <a:avLst/>
              <a:gdLst>
                <a:gd name="T0" fmla="*/ 72 w 89"/>
                <a:gd name="T1" fmla="*/ 148 h 160"/>
                <a:gd name="T2" fmla="*/ 45 w 89"/>
                <a:gd name="T3" fmla="*/ 159 h 160"/>
                <a:gd name="T4" fmla="*/ 4 w 89"/>
                <a:gd name="T5" fmla="*/ 148 h 160"/>
                <a:gd name="T6" fmla="*/ 2 w 89"/>
                <a:gd name="T7" fmla="*/ 137 h 160"/>
                <a:gd name="T8" fmla="*/ 0 w 89"/>
                <a:gd name="T9" fmla="*/ 66 h 160"/>
                <a:gd name="T10" fmla="*/ 28 w 89"/>
                <a:gd name="T11" fmla="*/ 53 h 160"/>
                <a:gd name="T12" fmla="*/ 24 w 89"/>
                <a:gd name="T13" fmla="*/ 40 h 160"/>
                <a:gd name="T14" fmla="*/ 30 w 89"/>
                <a:gd name="T15" fmla="*/ 13 h 160"/>
                <a:gd name="T16" fmla="*/ 33 w 89"/>
                <a:gd name="T17" fmla="*/ 0 h 160"/>
                <a:gd name="T18" fmla="*/ 48 w 89"/>
                <a:gd name="T19" fmla="*/ 6 h 160"/>
                <a:gd name="T20" fmla="*/ 54 w 89"/>
                <a:gd name="T21" fmla="*/ 31 h 160"/>
                <a:gd name="T22" fmla="*/ 52 w 89"/>
                <a:gd name="T23" fmla="*/ 46 h 160"/>
                <a:gd name="T24" fmla="*/ 83 w 89"/>
                <a:gd name="T25" fmla="*/ 69 h 160"/>
                <a:gd name="T26" fmla="*/ 88 w 89"/>
                <a:gd name="T27" fmla="*/ 86 h 160"/>
                <a:gd name="T28" fmla="*/ 69 w 89"/>
                <a:gd name="T29" fmla="*/ 99 h 160"/>
                <a:gd name="T30" fmla="*/ 64 w 89"/>
                <a:gd name="T31" fmla="*/ 127 h 160"/>
                <a:gd name="T32" fmla="*/ 72 w 89"/>
                <a:gd name="T33" fmla="*/ 148 h 160"/>
                <a:gd name="T34" fmla="*/ 72 w 89"/>
                <a:gd name="T35" fmla="*/ 14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9" name="Freeform 29"/>
            <p:cNvSpPr>
              <a:spLocks/>
            </p:cNvSpPr>
            <p:nvPr/>
          </p:nvSpPr>
          <p:spPr bwMode="auto">
            <a:xfrm>
              <a:off x="3132" y="1924"/>
              <a:ext cx="83" cy="79"/>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 name="Freeform 30"/>
            <p:cNvSpPr>
              <a:spLocks/>
            </p:cNvSpPr>
            <p:nvPr/>
          </p:nvSpPr>
          <p:spPr bwMode="auto">
            <a:xfrm>
              <a:off x="2659" y="2037"/>
              <a:ext cx="137" cy="206"/>
            </a:xfrm>
            <a:custGeom>
              <a:avLst/>
              <a:gdLst>
                <a:gd name="T0" fmla="*/ 214 w 230"/>
                <a:gd name="T1" fmla="*/ 223 h 400"/>
                <a:gd name="T2" fmla="*/ 216 w 230"/>
                <a:gd name="T3" fmla="*/ 180 h 400"/>
                <a:gd name="T4" fmla="*/ 229 w 230"/>
                <a:gd name="T5" fmla="*/ 160 h 400"/>
                <a:gd name="T6" fmla="*/ 223 w 230"/>
                <a:gd name="T7" fmla="*/ 141 h 400"/>
                <a:gd name="T8" fmla="*/ 152 w 230"/>
                <a:gd name="T9" fmla="*/ 114 h 400"/>
                <a:gd name="T10" fmla="*/ 157 w 230"/>
                <a:gd name="T11" fmla="*/ 86 h 400"/>
                <a:gd name="T12" fmla="*/ 178 w 230"/>
                <a:gd name="T13" fmla="*/ 55 h 400"/>
                <a:gd name="T14" fmla="*/ 166 w 230"/>
                <a:gd name="T15" fmla="*/ 6 h 400"/>
                <a:gd name="T16" fmla="*/ 159 w 230"/>
                <a:gd name="T17" fmla="*/ 0 h 400"/>
                <a:gd name="T18" fmla="*/ 113 w 230"/>
                <a:gd name="T19" fmla="*/ 31 h 400"/>
                <a:gd name="T20" fmla="*/ 92 w 230"/>
                <a:gd name="T21" fmla="*/ 101 h 400"/>
                <a:gd name="T22" fmla="*/ 85 w 230"/>
                <a:gd name="T23" fmla="*/ 150 h 400"/>
                <a:gd name="T24" fmla="*/ 47 w 230"/>
                <a:gd name="T25" fmla="*/ 180 h 400"/>
                <a:gd name="T26" fmla="*/ 26 w 230"/>
                <a:gd name="T27" fmla="*/ 189 h 400"/>
                <a:gd name="T28" fmla="*/ 0 w 230"/>
                <a:gd name="T29" fmla="*/ 196 h 400"/>
                <a:gd name="T30" fmla="*/ 59 w 230"/>
                <a:gd name="T31" fmla="*/ 269 h 400"/>
                <a:gd name="T32" fmla="*/ 71 w 230"/>
                <a:gd name="T33" fmla="*/ 324 h 400"/>
                <a:gd name="T34" fmla="*/ 66 w 230"/>
                <a:gd name="T35" fmla="*/ 350 h 400"/>
                <a:gd name="T36" fmla="*/ 107 w 230"/>
                <a:gd name="T37" fmla="*/ 372 h 400"/>
                <a:gd name="T38" fmla="*/ 107 w 230"/>
                <a:gd name="T39" fmla="*/ 389 h 400"/>
                <a:gd name="T40" fmla="*/ 144 w 230"/>
                <a:gd name="T41" fmla="*/ 399 h 400"/>
                <a:gd name="T42" fmla="*/ 154 w 230"/>
                <a:gd name="T43" fmla="*/ 399 h 400"/>
                <a:gd name="T44" fmla="*/ 154 w 230"/>
                <a:gd name="T45" fmla="*/ 367 h 400"/>
                <a:gd name="T46" fmla="*/ 183 w 230"/>
                <a:gd name="T47" fmla="*/ 363 h 400"/>
                <a:gd name="T48" fmla="*/ 190 w 230"/>
                <a:gd name="T49" fmla="*/ 326 h 400"/>
                <a:gd name="T50" fmla="*/ 170 w 230"/>
                <a:gd name="T51" fmla="*/ 310 h 400"/>
                <a:gd name="T52" fmla="*/ 154 w 230"/>
                <a:gd name="T53" fmla="*/ 295 h 400"/>
                <a:gd name="T54" fmla="*/ 161 w 230"/>
                <a:gd name="T55" fmla="*/ 225 h 400"/>
                <a:gd name="T56" fmla="*/ 176 w 230"/>
                <a:gd name="T57" fmla="*/ 216 h 400"/>
                <a:gd name="T58" fmla="*/ 202 w 230"/>
                <a:gd name="T59" fmla="*/ 227 h 400"/>
                <a:gd name="T60" fmla="*/ 214 w 230"/>
                <a:gd name="T61" fmla="*/ 223 h 400"/>
                <a:gd name="T62" fmla="*/ 214 w 230"/>
                <a:gd name="T63" fmla="*/ 22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1" name="Freeform 31"/>
            <p:cNvSpPr>
              <a:spLocks/>
            </p:cNvSpPr>
            <p:nvPr/>
          </p:nvSpPr>
          <p:spPr bwMode="auto">
            <a:xfrm>
              <a:off x="2352" y="1265"/>
              <a:ext cx="1098" cy="876"/>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2" name="Freeform 32"/>
            <p:cNvSpPr>
              <a:spLocks/>
            </p:cNvSpPr>
            <p:nvPr/>
          </p:nvSpPr>
          <p:spPr bwMode="auto">
            <a:xfrm>
              <a:off x="3274" y="1755"/>
              <a:ext cx="288" cy="246"/>
            </a:xfrm>
            <a:custGeom>
              <a:avLst/>
              <a:gdLst>
                <a:gd name="T0" fmla="*/ 406 w 491"/>
                <a:gd name="T1" fmla="*/ 331 h 478"/>
                <a:gd name="T2" fmla="*/ 458 w 491"/>
                <a:gd name="T3" fmla="*/ 254 h 478"/>
                <a:gd name="T4" fmla="*/ 490 w 491"/>
                <a:gd name="T5" fmla="*/ 216 h 478"/>
                <a:gd name="T6" fmla="*/ 485 w 491"/>
                <a:gd name="T7" fmla="*/ 178 h 478"/>
                <a:gd name="T8" fmla="*/ 451 w 491"/>
                <a:gd name="T9" fmla="*/ 139 h 478"/>
                <a:gd name="T10" fmla="*/ 446 w 491"/>
                <a:gd name="T11" fmla="*/ 106 h 478"/>
                <a:gd name="T12" fmla="*/ 384 w 491"/>
                <a:gd name="T13" fmla="*/ 20 h 478"/>
                <a:gd name="T14" fmla="*/ 380 w 491"/>
                <a:gd name="T15" fmla="*/ 28 h 478"/>
                <a:gd name="T16" fmla="*/ 367 w 491"/>
                <a:gd name="T17" fmla="*/ 42 h 478"/>
                <a:gd name="T18" fmla="*/ 341 w 491"/>
                <a:gd name="T19" fmla="*/ 11 h 478"/>
                <a:gd name="T20" fmla="*/ 303 w 491"/>
                <a:gd name="T21" fmla="*/ 0 h 478"/>
                <a:gd name="T22" fmla="*/ 301 w 491"/>
                <a:gd name="T23" fmla="*/ 11 h 478"/>
                <a:gd name="T24" fmla="*/ 301 w 491"/>
                <a:gd name="T25" fmla="*/ 28 h 478"/>
                <a:gd name="T26" fmla="*/ 286 w 491"/>
                <a:gd name="T27" fmla="*/ 44 h 478"/>
                <a:gd name="T28" fmla="*/ 255 w 491"/>
                <a:gd name="T29" fmla="*/ 74 h 478"/>
                <a:gd name="T30" fmla="*/ 221 w 491"/>
                <a:gd name="T31" fmla="*/ 74 h 478"/>
                <a:gd name="T32" fmla="*/ 207 w 491"/>
                <a:gd name="T33" fmla="*/ 97 h 478"/>
                <a:gd name="T34" fmla="*/ 195 w 491"/>
                <a:gd name="T35" fmla="*/ 97 h 478"/>
                <a:gd name="T36" fmla="*/ 171 w 491"/>
                <a:gd name="T37" fmla="*/ 122 h 478"/>
                <a:gd name="T38" fmla="*/ 157 w 491"/>
                <a:gd name="T39" fmla="*/ 122 h 478"/>
                <a:gd name="T40" fmla="*/ 129 w 491"/>
                <a:gd name="T41" fmla="*/ 150 h 478"/>
                <a:gd name="T42" fmla="*/ 111 w 491"/>
                <a:gd name="T43" fmla="*/ 154 h 478"/>
                <a:gd name="T44" fmla="*/ 74 w 491"/>
                <a:gd name="T45" fmla="*/ 212 h 478"/>
                <a:gd name="T46" fmla="*/ 50 w 491"/>
                <a:gd name="T47" fmla="*/ 177 h 478"/>
                <a:gd name="T48" fmla="*/ 23 w 491"/>
                <a:gd name="T49" fmla="*/ 159 h 478"/>
                <a:gd name="T50" fmla="*/ 11 w 491"/>
                <a:gd name="T51" fmla="*/ 172 h 478"/>
                <a:gd name="T52" fmla="*/ 26 w 491"/>
                <a:gd name="T53" fmla="*/ 250 h 478"/>
                <a:gd name="T54" fmla="*/ 13 w 491"/>
                <a:gd name="T55" fmla="*/ 276 h 478"/>
                <a:gd name="T56" fmla="*/ 0 w 491"/>
                <a:gd name="T57" fmla="*/ 315 h 478"/>
                <a:gd name="T58" fmla="*/ 37 w 491"/>
                <a:gd name="T59" fmla="*/ 339 h 478"/>
                <a:gd name="T60" fmla="*/ 57 w 491"/>
                <a:gd name="T61" fmla="*/ 342 h 478"/>
                <a:gd name="T62" fmla="*/ 83 w 491"/>
                <a:gd name="T63" fmla="*/ 380 h 478"/>
                <a:gd name="T64" fmla="*/ 102 w 491"/>
                <a:gd name="T65" fmla="*/ 368 h 478"/>
                <a:gd name="T66" fmla="*/ 133 w 491"/>
                <a:gd name="T67" fmla="*/ 331 h 478"/>
                <a:gd name="T68" fmla="*/ 164 w 491"/>
                <a:gd name="T69" fmla="*/ 278 h 478"/>
                <a:gd name="T70" fmla="*/ 217 w 491"/>
                <a:gd name="T71" fmla="*/ 267 h 478"/>
                <a:gd name="T72" fmla="*/ 250 w 491"/>
                <a:gd name="T73" fmla="*/ 300 h 478"/>
                <a:gd name="T74" fmla="*/ 225 w 491"/>
                <a:gd name="T75" fmla="*/ 353 h 478"/>
                <a:gd name="T76" fmla="*/ 195 w 491"/>
                <a:gd name="T77" fmla="*/ 402 h 478"/>
                <a:gd name="T78" fmla="*/ 223 w 491"/>
                <a:gd name="T79" fmla="*/ 421 h 478"/>
                <a:gd name="T80" fmla="*/ 221 w 491"/>
                <a:gd name="T81" fmla="*/ 445 h 478"/>
                <a:gd name="T82" fmla="*/ 198 w 491"/>
                <a:gd name="T83" fmla="*/ 467 h 478"/>
                <a:gd name="T84" fmla="*/ 203 w 491"/>
                <a:gd name="T85" fmla="*/ 477 h 478"/>
                <a:gd name="T86" fmla="*/ 243 w 491"/>
                <a:gd name="T87" fmla="*/ 457 h 478"/>
                <a:gd name="T88" fmla="*/ 298 w 491"/>
                <a:gd name="T89" fmla="*/ 384 h 478"/>
                <a:gd name="T90" fmla="*/ 379 w 491"/>
                <a:gd name="T91" fmla="*/ 337 h 478"/>
                <a:gd name="T92" fmla="*/ 406 w 491"/>
                <a:gd name="T93" fmla="*/ 331 h 478"/>
                <a:gd name="T94" fmla="*/ 406 w 491"/>
                <a:gd name="T95" fmla="*/ 331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3" name="Freeform 33"/>
            <p:cNvSpPr>
              <a:spLocks/>
            </p:cNvSpPr>
            <p:nvPr/>
          </p:nvSpPr>
          <p:spPr bwMode="auto">
            <a:xfrm>
              <a:off x="3342" y="1615"/>
              <a:ext cx="416" cy="253"/>
            </a:xfrm>
            <a:custGeom>
              <a:avLst/>
              <a:gdLst>
                <a:gd name="T0" fmla="*/ 686 w 709"/>
                <a:gd name="T1" fmla="*/ 135 h 488"/>
                <a:gd name="T2" fmla="*/ 631 w 709"/>
                <a:gd name="T3" fmla="*/ 125 h 488"/>
                <a:gd name="T4" fmla="*/ 609 w 709"/>
                <a:gd name="T5" fmla="*/ 120 h 488"/>
                <a:gd name="T6" fmla="*/ 561 w 709"/>
                <a:gd name="T7" fmla="*/ 149 h 488"/>
                <a:gd name="T8" fmla="*/ 539 w 709"/>
                <a:gd name="T9" fmla="*/ 162 h 488"/>
                <a:gd name="T10" fmla="*/ 496 w 709"/>
                <a:gd name="T11" fmla="*/ 130 h 488"/>
                <a:gd name="T12" fmla="*/ 458 w 709"/>
                <a:gd name="T13" fmla="*/ 96 h 488"/>
                <a:gd name="T14" fmla="*/ 451 w 709"/>
                <a:gd name="T15" fmla="*/ 142 h 488"/>
                <a:gd name="T16" fmla="*/ 412 w 709"/>
                <a:gd name="T17" fmla="*/ 96 h 488"/>
                <a:gd name="T18" fmla="*/ 379 w 709"/>
                <a:gd name="T19" fmla="*/ 63 h 488"/>
                <a:gd name="T20" fmla="*/ 307 w 709"/>
                <a:gd name="T21" fmla="*/ 63 h 488"/>
                <a:gd name="T22" fmla="*/ 269 w 709"/>
                <a:gd name="T23" fmla="*/ 36 h 488"/>
                <a:gd name="T24" fmla="*/ 216 w 709"/>
                <a:gd name="T25" fmla="*/ 55 h 488"/>
                <a:gd name="T26" fmla="*/ 161 w 709"/>
                <a:gd name="T27" fmla="*/ 41 h 488"/>
                <a:gd name="T28" fmla="*/ 87 w 709"/>
                <a:gd name="T29" fmla="*/ 10 h 488"/>
                <a:gd name="T30" fmla="*/ 65 w 709"/>
                <a:gd name="T31" fmla="*/ 61 h 488"/>
                <a:gd name="T32" fmla="*/ 0 w 709"/>
                <a:gd name="T33" fmla="*/ 63 h 488"/>
                <a:gd name="T34" fmla="*/ 34 w 709"/>
                <a:gd name="T35" fmla="*/ 99 h 488"/>
                <a:gd name="T36" fmla="*/ 38 w 709"/>
                <a:gd name="T37" fmla="*/ 161 h 488"/>
                <a:gd name="T38" fmla="*/ 58 w 709"/>
                <a:gd name="T39" fmla="*/ 211 h 488"/>
                <a:gd name="T40" fmla="*/ 115 w 709"/>
                <a:gd name="T41" fmla="*/ 178 h 488"/>
                <a:gd name="T42" fmla="*/ 161 w 709"/>
                <a:gd name="T43" fmla="*/ 268 h 488"/>
                <a:gd name="T44" fmla="*/ 187 w 709"/>
                <a:gd name="T45" fmla="*/ 270 h 488"/>
                <a:gd name="T46" fmla="*/ 252 w 709"/>
                <a:gd name="T47" fmla="*/ 313 h 488"/>
                <a:gd name="T48" fmla="*/ 269 w 709"/>
                <a:gd name="T49" fmla="*/ 291 h 488"/>
                <a:gd name="T50" fmla="*/ 335 w 709"/>
                <a:gd name="T51" fmla="*/ 409 h 488"/>
                <a:gd name="T52" fmla="*/ 374 w 709"/>
                <a:gd name="T53" fmla="*/ 487 h 488"/>
                <a:gd name="T54" fmla="*/ 434 w 709"/>
                <a:gd name="T55" fmla="*/ 385 h 488"/>
                <a:gd name="T56" fmla="*/ 477 w 709"/>
                <a:gd name="T57" fmla="*/ 398 h 488"/>
                <a:gd name="T58" fmla="*/ 546 w 709"/>
                <a:gd name="T59" fmla="*/ 376 h 488"/>
                <a:gd name="T60" fmla="*/ 528 w 709"/>
                <a:gd name="T61" fmla="*/ 330 h 488"/>
                <a:gd name="T62" fmla="*/ 594 w 709"/>
                <a:gd name="T63" fmla="*/ 277 h 488"/>
                <a:gd name="T64" fmla="*/ 620 w 709"/>
                <a:gd name="T65" fmla="*/ 229 h 488"/>
                <a:gd name="T66" fmla="*/ 642 w 709"/>
                <a:gd name="T67" fmla="*/ 200 h 488"/>
                <a:gd name="T68" fmla="*/ 666 w 709"/>
                <a:gd name="T69" fmla="*/ 224 h 488"/>
                <a:gd name="T70" fmla="*/ 708 w 709"/>
                <a:gd name="T71" fmla="*/ 147 h 488"/>
                <a:gd name="T72" fmla="*/ 704 w 709"/>
                <a:gd name="T73" fmla="*/ 135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4" name="Freeform 34"/>
            <p:cNvSpPr>
              <a:spLocks/>
            </p:cNvSpPr>
            <p:nvPr/>
          </p:nvSpPr>
          <p:spPr bwMode="auto">
            <a:xfrm>
              <a:off x="3250" y="1242"/>
              <a:ext cx="569" cy="457"/>
            </a:xfrm>
            <a:custGeom>
              <a:avLst/>
              <a:gdLst>
                <a:gd name="T0" fmla="*/ 297 w 970"/>
                <a:gd name="T1" fmla="*/ 724 h 888"/>
                <a:gd name="T2" fmla="*/ 351 w 970"/>
                <a:gd name="T3" fmla="*/ 790 h 888"/>
                <a:gd name="T4" fmla="*/ 394 w 970"/>
                <a:gd name="T5" fmla="*/ 779 h 888"/>
                <a:gd name="T6" fmla="*/ 447 w 970"/>
                <a:gd name="T7" fmla="*/ 785 h 888"/>
                <a:gd name="T8" fmla="*/ 505 w 970"/>
                <a:gd name="T9" fmla="*/ 772 h 888"/>
                <a:gd name="T10" fmla="*/ 547 w 970"/>
                <a:gd name="T11" fmla="*/ 821 h 888"/>
                <a:gd name="T12" fmla="*/ 579 w 970"/>
                <a:gd name="T13" fmla="*/ 835 h 888"/>
                <a:gd name="T14" fmla="*/ 619 w 970"/>
                <a:gd name="T15" fmla="*/ 860 h 888"/>
                <a:gd name="T16" fmla="*/ 629 w 970"/>
                <a:gd name="T17" fmla="*/ 809 h 888"/>
                <a:gd name="T18" fmla="*/ 674 w 970"/>
                <a:gd name="T19" fmla="*/ 862 h 888"/>
                <a:gd name="T20" fmla="*/ 710 w 970"/>
                <a:gd name="T21" fmla="*/ 885 h 888"/>
                <a:gd name="T22" fmla="*/ 750 w 970"/>
                <a:gd name="T23" fmla="*/ 835 h 888"/>
                <a:gd name="T24" fmla="*/ 777 w 970"/>
                <a:gd name="T25" fmla="*/ 830 h 888"/>
                <a:gd name="T26" fmla="*/ 820 w 970"/>
                <a:gd name="T27" fmla="*/ 860 h 888"/>
                <a:gd name="T28" fmla="*/ 860 w 970"/>
                <a:gd name="T29" fmla="*/ 860 h 888"/>
                <a:gd name="T30" fmla="*/ 844 w 970"/>
                <a:gd name="T31" fmla="*/ 790 h 888"/>
                <a:gd name="T32" fmla="*/ 827 w 970"/>
                <a:gd name="T33" fmla="*/ 708 h 888"/>
                <a:gd name="T34" fmla="*/ 921 w 970"/>
                <a:gd name="T35" fmla="*/ 669 h 888"/>
                <a:gd name="T36" fmla="*/ 930 w 970"/>
                <a:gd name="T37" fmla="*/ 628 h 888"/>
                <a:gd name="T38" fmla="*/ 941 w 970"/>
                <a:gd name="T39" fmla="*/ 585 h 888"/>
                <a:gd name="T40" fmla="*/ 947 w 970"/>
                <a:gd name="T41" fmla="*/ 419 h 888"/>
                <a:gd name="T42" fmla="*/ 942 w 970"/>
                <a:gd name="T43" fmla="*/ 349 h 888"/>
                <a:gd name="T44" fmla="*/ 937 w 970"/>
                <a:gd name="T45" fmla="*/ 315 h 888"/>
                <a:gd name="T46" fmla="*/ 875 w 970"/>
                <a:gd name="T47" fmla="*/ 365 h 888"/>
                <a:gd name="T48" fmla="*/ 810 w 970"/>
                <a:gd name="T49" fmla="*/ 426 h 888"/>
                <a:gd name="T50" fmla="*/ 691 w 970"/>
                <a:gd name="T51" fmla="*/ 426 h 888"/>
                <a:gd name="T52" fmla="*/ 678 w 970"/>
                <a:gd name="T53" fmla="*/ 380 h 888"/>
                <a:gd name="T54" fmla="*/ 636 w 970"/>
                <a:gd name="T55" fmla="*/ 349 h 888"/>
                <a:gd name="T56" fmla="*/ 559 w 970"/>
                <a:gd name="T57" fmla="*/ 327 h 888"/>
                <a:gd name="T58" fmla="*/ 497 w 970"/>
                <a:gd name="T59" fmla="*/ 320 h 888"/>
                <a:gd name="T60" fmla="*/ 444 w 970"/>
                <a:gd name="T61" fmla="*/ 283 h 888"/>
                <a:gd name="T62" fmla="*/ 418 w 970"/>
                <a:gd name="T63" fmla="*/ 238 h 888"/>
                <a:gd name="T64" fmla="*/ 375 w 970"/>
                <a:gd name="T65" fmla="*/ 187 h 888"/>
                <a:gd name="T66" fmla="*/ 330 w 970"/>
                <a:gd name="T67" fmla="*/ 110 h 888"/>
                <a:gd name="T68" fmla="*/ 279 w 970"/>
                <a:gd name="T69" fmla="*/ 33 h 888"/>
                <a:gd name="T70" fmla="*/ 196 w 970"/>
                <a:gd name="T71" fmla="*/ 18 h 888"/>
                <a:gd name="T72" fmla="*/ 105 w 970"/>
                <a:gd name="T73" fmla="*/ 0 h 888"/>
                <a:gd name="T74" fmla="*/ 4 w 970"/>
                <a:gd name="T75" fmla="*/ 44 h 888"/>
                <a:gd name="T76" fmla="*/ 0 w 970"/>
                <a:gd name="T77" fmla="*/ 126 h 888"/>
                <a:gd name="T78" fmla="*/ 43 w 970"/>
                <a:gd name="T79" fmla="*/ 155 h 888"/>
                <a:gd name="T80" fmla="*/ 98 w 970"/>
                <a:gd name="T81" fmla="*/ 143 h 888"/>
                <a:gd name="T82" fmla="*/ 108 w 970"/>
                <a:gd name="T83" fmla="*/ 199 h 888"/>
                <a:gd name="T84" fmla="*/ 174 w 970"/>
                <a:gd name="T85" fmla="*/ 232 h 888"/>
                <a:gd name="T86" fmla="*/ 213 w 970"/>
                <a:gd name="T87" fmla="*/ 214 h 888"/>
                <a:gd name="T88" fmla="*/ 330 w 970"/>
                <a:gd name="T89" fmla="*/ 221 h 888"/>
                <a:gd name="T90" fmla="*/ 313 w 970"/>
                <a:gd name="T91" fmla="*/ 375 h 888"/>
                <a:gd name="T92" fmla="*/ 294 w 970"/>
                <a:gd name="T93" fmla="*/ 423 h 888"/>
                <a:gd name="T94" fmla="*/ 289 w 970"/>
                <a:gd name="T95" fmla="*/ 522 h 888"/>
                <a:gd name="T96" fmla="*/ 262 w 970"/>
                <a:gd name="T97" fmla="*/ 501 h 888"/>
                <a:gd name="T98" fmla="*/ 203 w 970"/>
                <a:gd name="T99" fmla="*/ 592 h 888"/>
                <a:gd name="T100" fmla="*/ 179 w 970"/>
                <a:gd name="T101" fmla="*/ 635 h 888"/>
                <a:gd name="T102" fmla="*/ 265 w 970"/>
                <a:gd name="T103" fmla="*/ 666 h 888"/>
                <a:gd name="T104" fmla="*/ 262 w 970"/>
                <a:gd name="T105" fmla="*/ 684 h 888"/>
                <a:gd name="T106" fmla="*/ 231 w 970"/>
                <a:gd name="T107" fmla="*/ 722 h 888"/>
                <a:gd name="T108" fmla="*/ 244 w 970"/>
                <a:gd name="T109" fmla="*/ 734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5" name="Freeform 35"/>
            <p:cNvSpPr>
              <a:spLocks/>
            </p:cNvSpPr>
            <p:nvPr/>
          </p:nvSpPr>
          <p:spPr bwMode="auto">
            <a:xfrm>
              <a:off x="3190" y="1965"/>
              <a:ext cx="25" cy="27"/>
            </a:xfrm>
            <a:custGeom>
              <a:avLst/>
              <a:gdLst>
                <a:gd name="T0" fmla="*/ 41 w 42"/>
                <a:gd name="T1" fmla="*/ 0 h 54"/>
                <a:gd name="T2" fmla="*/ 33 w 42"/>
                <a:gd name="T3" fmla="*/ 26 h 54"/>
                <a:gd name="T4" fmla="*/ 38 w 42"/>
                <a:gd name="T5" fmla="*/ 39 h 54"/>
                <a:gd name="T6" fmla="*/ 9 w 42"/>
                <a:gd name="T7" fmla="*/ 53 h 54"/>
                <a:gd name="T8" fmla="*/ 7 w 42"/>
                <a:gd name="T9" fmla="*/ 31 h 54"/>
                <a:gd name="T10" fmla="*/ 0 w 42"/>
                <a:gd name="T11" fmla="*/ 14 h 54"/>
                <a:gd name="T12" fmla="*/ 41 w 42"/>
                <a:gd name="T13" fmla="*/ 0 h 54"/>
                <a:gd name="T14" fmla="*/ 41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46" name="文本框 45"/>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sp>
        <p:nvSpPr>
          <p:cNvPr id="47" name="文本框 46"/>
          <p:cNvSpPr txBox="1"/>
          <p:nvPr/>
        </p:nvSpPr>
        <p:spPr>
          <a:xfrm>
            <a:off x="820213" y="4388840"/>
            <a:ext cx="2999118" cy="1477328"/>
          </a:xfrm>
          <a:prstGeom prst="rect">
            <a:avLst/>
          </a:prstGeom>
          <a:noFill/>
        </p:spPr>
        <p:txBody>
          <a:bodyPr wrap="square" rtlCol="0">
            <a:spAutoFit/>
          </a:bodyPr>
          <a:lstStyle/>
          <a:p>
            <a:r>
              <a:rPr lang="en-US" altLang="zh-CN" sz="1800" dirty="0">
                <a:solidFill>
                  <a:schemeClr val="bg2">
                    <a:lumMod val="25000"/>
                  </a:schemeClr>
                </a:solidFill>
              </a:rPr>
              <a:t>Lorem </a:t>
            </a:r>
            <a:r>
              <a:rPr lang="en-US" altLang="zh-CN" sz="1800" dirty="0" err="1">
                <a:solidFill>
                  <a:schemeClr val="bg2">
                    <a:lumMod val="25000"/>
                  </a:schemeClr>
                </a:solidFill>
              </a:rPr>
              <a:t>ipsum</a:t>
            </a:r>
            <a:r>
              <a:rPr lang="en-US" altLang="zh-CN" sz="1800" dirty="0">
                <a:solidFill>
                  <a:schemeClr val="bg2">
                    <a:lumMod val="25000"/>
                  </a:schemeClr>
                </a:solidFill>
              </a:rPr>
              <a:t> dolor sit </a:t>
            </a:r>
            <a:r>
              <a:rPr lang="en-US" altLang="zh-CN" sz="1800" dirty="0" err="1">
                <a:solidFill>
                  <a:schemeClr val="bg2">
                    <a:lumMod val="25000"/>
                  </a:schemeClr>
                </a:solidFill>
              </a:rPr>
              <a:t>amet,consectetur</a:t>
            </a:r>
            <a:r>
              <a:rPr lang="en-US" altLang="zh-CN" sz="1800" dirty="0">
                <a:solidFill>
                  <a:schemeClr val="bg2">
                    <a:lumMod val="25000"/>
                  </a:schemeClr>
                </a:solidFill>
              </a:rPr>
              <a:t> </a:t>
            </a:r>
            <a:r>
              <a:rPr lang="en-US" altLang="zh-CN" sz="1800" dirty="0" err="1">
                <a:solidFill>
                  <a:schemeClr val="bg2">
                    <a:lumMod val="25000"/>
                  </a:schemeClr>
                </a:solidFill>
              </a:rPr>
              <a:t>adipisicing</a:t>
            </a:r>
            <a:r>
              <a:rPr lang="en-US" altLang="zh-CN" sz="1800" dirty="0">
                <a:solidFill>
                  <a:schemeClr val="bg2">
                    <a:lumMod val="25000"/>
                  </a:schemeClr>
                </a:solidFill>
              </a:rPr>
              <a:t> </a:t>
            </a:r>
            <a:r>
              <a:rPr lang="en-US" altLang="zh-CN" sz="1800" dirty="0" err="1">
                <a:solidFill>
                  <a:schemeClr val="bg2">
                    <a:lumMod val="25000"/>
                  </a:schemeClr>
                </a:solidFill>
              </a:rPr>
              <a:t>elit,sed</a:t>
            </a:r>
            <a:r>
              <a:rPr lang="en-US" altLang="zh-CN" sz="1800" dirty="0">
                <a:solidFill>
                  <a:schemeClr val="bg2">
                    <a:lumMod val="25000"/>
                  </a:schemeClr>
                </a:solidFill>
              </a:rPr>
              <a:t> do </a:t>
            </a:r>
            <a:r>
              <a:rPr lang="en-US" altLang="zh-CN" sz="1800" dirty="0" err="1">
                <a:solidFill>
                  <a:schemeClr val="bg2">
                    <a:lumMod val="25000"/>
                  </a:schemeClr>
                </a:solidFill>
              </a:rPr>
              <a:t>eiusmod</a:t>
            </a:r>
            <a:r>
              <a:rPr lang="en-US" altLang="zh-CN" sz="1800" dirty="0">
                <a:solidFill>
                  <a:schemeClr val="bg2">
                    <a:lumMod val="25000"/>
                  </a:schemeClr>
                </a:solidFill>
              </a:rPr>
              <a:t> </a:t>
            </a:r>
            <a:r>
              <a:rPr lang="en-US" altLang="zh-CN" sz="1800" dirty="0" err="1">
                <a:solidFill>
                  <a:schemeClr val="bg2">
                    <a:lumMod val="25000"/>
                  </a:schemeClr>
                </a:solidFill>
              </a:rPr>
              <a:t>tempor</a:t>
            </a:r>
            <a:r>
              <a:rPr lang="en-US" altLang="zh-CN" sz="1800" dirty="0">
                <a:solidFill>
                  <a:schemeClr val="bg2">
                    <a:lumMod val="25000"/>
                  </a:schemeClr>
                </a:solidFill>
              </a:rPr>
              <a:t> </a:t>
            </a:r>
            <a:r>
              <a:rPr lang="en-US" altLang="zh-CN" sz="1800" dirty="0" err="1">
                <a:solidFill>
                  <a:schemeClr val="bg2">
                    <a:lumMod val="25000"/>
                  </a:schemeClr>
                </a:solidFill>
              </a:rPr>
              <a:t>incididunt</a:t>
            </a:r>
            <a:r>
              <a:rPr lang="en-US" altLang="zh-CN" sz="1800" dirty="0">
                <a:solidFill>
                  <a:schemeClr val="bg2">
                    <a:lumMod val="25000"/>
                  </a:schemeClr>
                </a:solidFill>
              </a:rPr>
              <a:t> </a:t>
            </a:r>
            <a:r>
              <a:rPr lang="en-US" altLang="zh-CN" sz="1800" dirty="0" err="1">
                <a:solidFill>
                  <a:schemeClr val="bg2">
                    <a:lumMod val="25000"/>
                  </a:schemeClr>
                </a:solidFill>
              </a:rPr>
              <a:t>ut</a:t>
            </a:r>
            <a:r>
              <a:rPr lang="en-US" altLang="zh-CN" sz="1800" dirty="0">
                <a:solidFill>
                  <a:schemeClr val="bg2">
                    <a:lumMod val="25000"/>
                  </a:schemeClr>
                </a:solidFill>
              </a:rPr>
              <a:t> </a:t>
            </a:r>
            <a:r>
              <a:rPr lang="en-US" altLang="zh-CN" sz="1800" dirty="0" err="1">
                <a:solidFill>
                  <a:schemeClr val="bg2">
                    <a:lumMod val="25000"/>
                  </a:schemeClr>
                </a:solidFill>
              </a:rPr>
              <a:t>labore</a:t>
            </a:r>
            <a:r>
              <a:rPr lang="en-US" altLang="zh-CN" sz="1800" dirty="0">
                <a:solidFill>
                  <a:schemeClr val="bg2">
                    <a:lumMod val="25000"/>
                  </a:schemeClr>
                </a:solidFill>
              </a:rPr>
              <a:t> et </a:t>
            </a:r>
            <a:r>
              <a:rPr lang="en-US" altLang="zh-CN" sz="1800" dirty="0" err="1">
                <a:solidFill>
                  <a:schemeClr val="bg2">
                    <a:lumMod val="25000"/>
                  </a:schemeClr>
                </a:solidFill>
              </a:rPr>
              <a:t>dolore</a:t>
            </a:r>
            <a:r>
              <a:rPr lang="en-US" altLang="zh-CN" sz="1800" dirty="0">
                <a:solidFill>
                  <a:schemeClr val="bg2">
                    <a:lumMod val="25000"/>
                  </a:schemeClr>
                </a:solidFill>
              </a:rPr>
              <a:t> magna </a:t>
            </a:r>
            <a:r>
              <a:rPr lang="en-US" altLang="zh-CN" sz="1800" dirty="0" err="1">
                <a:solidFill>
                  <a:schemeClr val="bg2">
                    <a:lumMod val="25000"/>
                  </a:schemeClr>
                </a:solidFill>
              </a:rPr>
              <a:t>aliqua.Ut</a:t>
            </a:r>
            <a:r>
              <a:rPr lang="en-US" altLang="zh-CN" sz="1800" dirty="0">
                <a:solidFill>
                  <a:schemeClr val="bg2">
                    <a:lumMod val="25000"/>
                  </a:schemeClr>
                </a:solidFill>
              </a:rPr>
              <a:t> </a:t>
            </a:r>
            <a:r>
              <a:rPr lang="en-US" altLang="zh-CN" sz="1800" dirty="0" err="1">
                <a:solidFill>
                  <a:schemeClr val="bg2">
                    <a:lumMod val="25000"/>
                  </a:schemeClr>
                </a:solidFill>
              </a:rPr>
              <a:t>enim</a:t>
            </a:r>
            <a:r>
              <a:rPr lang="en-US" altLang="zh-CN" sz="1800" dirty="0">
                <a:solidFill>
                  <a:schemeClr val="bg2">
                    <a:lumMod val="25000"/>
                  </a:schemeClr>
                </a:solidFill>
              </a:rPr>
              <a:t> ad</a:t>
            </a:r>
          </a:p>
        </p:txBody>
      </p:sp>
      <p:sp>
        <p:nvSpPr>
          <p:cNvPr id="48" name="文本框 47"/>
          <p:cNvSpPr txBox="1"/>
          <p:nvPr/>
        </p:nvSpPr>
        <p:spPr>
          <a:xfrm>
            <a:off x="427967" y="4151947"/>
            <a:ext cx="315382" cy="349930"/>
          </a:xfrm>
          <a:custGeom>
            <a:avLst/>
            <a:gdLst/>
            <a:ahLst/>
            <a:cxnLst/>
            <a:rect l="l" t="t" r="r" b="b"/>
            <a:pathLst>
              <a:path w="315382" h="349930">
                <a:moveTo>
                  <a:pt x="291979" y="0"/>
                </a:moveTo>
                <a:lnTo>
                  <a:pt x="315382" y="37891"/>
                </a:lnTo>
                <a:cubicBezTo>
                  <a:pt x="258175" y="66123"/>
                  <a:pt x="229571" y="130760"/>
                  <a:pt x="229571" y="231801"/>
                </a:cubicBezTo>
                <a:lnTo>
                  <a:pt x="294208" y="231801"/>
                </a:lnTo>
                <a:lnTo>
                  <a:pt x="294208" y="349930"/>
                </a:lnTo>
                <a:lnTo>
                  <a:pt x="178308" y="349930"/>
                </a:lnTo>
                <a:lnTo>
                  <a:pt x="178308" y="240716"/>
                </a:lnTo>
                <a:cubicBezTo>
                  <a:pt x="178308" y="187967"/>
                  <a:pt x="188152" y="139304"/>
                  <a:pt x="207840" y="94727"/>
                </a:cubicBezTo>
                <a:cubicBezTo>
                  <a:pt x="227528" y="50150"/>
                  <a:pt x="255574" y="18574"/>
                  <a:pt x="291979" y="0"/>
                </a:cubicBezTo>
                <a:close/>
                <a:moveTo>
                  <a:pt x="113671" y="0"/>
                </a:moveTo>
                <a:lnTo>
                  <a:pt x="137074" y="37891"/>
                </a:lnTo>
                <a:cubicBezTo>
                  <a:pt x="79867" y="66123"/>
                  <a:pt x="51263" y="130760"/>
                  <a:pt x="51263" y="231801"/>
                </a:cubicBezTo>
                <a:lnTo>
                  <a:pt x="115900" y="231801"/>
                </a:lnTo>
                <a:lnTo>
                  <a:pt x="115900" y="349930"/>
                </a:lnTo>
                <a:lnTo>
                  <a:pt x="0" y="349930"/>
                </a:lnTo>
                <a:lnTo>
                  <a:pt x="0" y="240716"/>
                </a:lnTo>
                <a:cubicBezTo>
                  <a:pt x="0" y="187967"/>
                  <a:pt x="9844" y="139304"/>
                  <a:pt x="29532" y="94727"/>
                </a:cubicBezTo>
                <a:cubicBezTo>
                  <a:pt x="49220" y="50150"/>
                  <a:pt x="77267" y="18574"/>
                  <a:pt x="113671" y="0"/>
                </a:cubicBezTo>
                <a:close/>
              </a:path>
            </a:pathLst>
          </a:custGeom>
          <a:solidFill>
            <a:schemeClr val="tx1">
              <a:lumMod val="65000"/>
              <a:lumOff val="3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8800" dirty="0">
              <a:solidFill>
                <a:schemeClr val="bg1"/>
              </a:solidFill>
              <a:latin typeface="华文细黑" panose="02010600040101010101" pitchFamily="2" charset="-122"/>
              <a:ea typeface="华文细黑" panose="02010600040101010101" pitchFamily="2" charset="-122"/>
            </a:endParaRPr>
          </a:p>
        </p:txBody>
      </p:sp>
      <p:sp>
        <p:nvSpPr>
          <p:cNvPr id="49" name="文本框 48"/>
          <p:cNvSpPr txBox="1"/>
          <p:nvPr/>
        </p:nvSpPr>
        <p:spPr>
          <a:xfrm>
            <a:off x="3431850" y="5957040"/>
            <a:ext cx="315382" cy="349930"/>
          </a:xfrm>
          <a:custGeom>
            <a:avLst/>
            <a:gdLst/>
            <a:ahLst/>
            <a:cxnLst/>
            <a:rect l="l" t="t" r="r" b="b"/>
            <a:pathLst>
              <a:path w="315382" h="349930">
                <a:moveTo>
                  <a:pt x="199482" y="0"/>
                </a:moveTo>
                <a:lnTo>
                  <a:pt x="315382" y="0"/>
                </a:lnTo>
                <a:lnTo>
                  <a:pt x="315382" y="109214"/>
                </a:lnTo>
                <a:cubicBezTo>
                  <a:pt x="315382" y="161964"/>
                  <a:pt x="305538" y="210627"/>
                  <a:pt x="285850" y="255204"/>
                </a:cubicBezTo>
                <a:cubicBezTo>
                  <a:pt x="266162" y="299781"/>
                  <a:pt x="238116" y="331356"/>
                  <a:pt x="201711" y="349930"/>
                </a:cubicBezTo>
                <a:lnTo>
                  <a:pt x="178308" y="312039"/>
                </a:lnTo>
                <a:cubicBezTo>
                  <a:pt x="235515" y="283807"/>
                  <a:pt x="264119" y="219171"/>
                  <a:pt x="264119" y="118130"/>
                </a:cubicBezTo>
                <a:lnTo>
                  <a:pt x="199482" y="118130"/>
                </a:lnTo>
                <a:close/>
                <a:moveTo>
                  <a:pt x="21174" y="0"/>
                </a:moveTo>
                <a:lnTo>
                  <a:pt x="137074" y="0"/>
                </a:lnTo>
                <a:lnTo>
                  <a:pt x="137074" y="109214"/>
                </a:lnTo>
                <a:cubicBezTo>
                  <a:pt x="137074" y="161964"/>
                  <a:pt x="127230" y="210627"/>
                  <a:pt x="107542" y="255204"/>
                </a:cubicBezTo>
                <a:cubicBezTo>
                  <a:pt x="87854" y="299781"/>
                  <a:pt x="59808" y="331356"/>
                  <a:pt x="23403" y="349930"/>
                </a:cubicBezTo>
                <a:lnTo>
                  <a:pt x="0" y="312039"/>
                </a:lnTo>
                <a:cubicBezTo>
                  <a:pt x="57207" y="283807"/>
                  <a:pt x="85811" y="219171"/>
                  <a:pt x="85811" y="118130"/>
                </a:cubicBezTo>
                <a:lnTo>
                  <a:pt x="21174" y="118130"/>
                </a:lnTo>
                <a:close/>
              </a:path>
            </a:pathLst>
          </a:custGeom>
          <a:solidFill>
            <a:schemeClr val="tx1">
              <a:lumMod val="65000"/>
              <a:lumOff val="3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8800"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9010734" y="3360350"/>
            <a:ext cx="2251756" cy="1128474"/>
            <a:chOff x="5998311" y="3123853"/>
            <a:chExt cx="2251756" cy="1128474"/>
          </a:xfrm>
        </p:grpSpPr>
        <p:sp>
          <p:nvSpPr>
            <p:cNvPr id="57" name="Freeform 85"/>
            <p:cNvSpPr>
              <a:spLocks/>
            </p:cNvSpPr>
            <p:nvPr/>
          </p:nvSpPr>
          <p:spPr bwMode="auto">
            <a:xfrm>
              <a:off x="5998311" y="3213100"/>
              <a:ext cx="179388" cy="177800"/>
            </a:xfrm>
            <a:custGeom>
              <a:avLst/>
              <a:gdLst>
                <a:gd name="T0" fmla="*/ 0 w 161"/>
                <a:gd name="T1" fmla="*/ 5 h 160"/>
                <a:gd name="T2" fmla="*/ 5 w 161"/>
                <a:gd name="T3" fmla="*/ 0 h 160"/>
                <a:gd name="T4" fmla="*/ 158 w 161"/>
                <a:gd name="T5" fmla="*/ 0 h 160"/>
                <a:gd name="T6" fmla="*/ 161 w 161"/>
                <a:gd name="T7" fmla="*/ 0 h 160"/>
                <a:gd name="T8" fmla="*/ 159 w 161"/>
                <a:gd name="T9" fmla="*/ 2 h 160"/>
                <a:gd name="T10" fmla="*/ 2 w 161"/>
                <a:gd name="T11" fmla="*/ 159 h 160"/>
                <a:gd name="T12" fmla="*/ 0 w 161"/>
                <a:gd name="T13" fmla="*/ 160 h 160"/>
                <a:gd name="T14" fmla="*/ 0 w 161"/>
                <a:gd name="T15" fmla="*/ 158 h 160"/>
                <a:gd name="T16" fmla="*/ 0 w 161"/>
                <a:gd name="T17"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60">
                  <a:moveTo>
                    <a:pt x="0" y="5"/>
                  </a:moveTo>
                  <a:cubicBezTo>
                    <a:pt x="0" y="2"/>
                    <a:pt x="2" y="0"/>
                    <a:pt x="5" y="0"/>
                  </a:cubicBezTo>
                  <a:cubicBezTo>
                    <a:pt x="158" y="0"/>
                    <a:pt x="158" y="0"/>
                    <a:pt x="158" y="0"/>
                  </a:cubicBezTo>
                  <a:cubicBezTo>
                    <a:pt x="160" y="0"/>
                    <a:pt x="161" y="0"/>
                    <a:pt x="161" y="0"/>
                  </a:cubicBezTo>
                  <a:cubicBezTo>
                    <a:pt x="161" y="1"/>
                    <a:pt x="160" y="1"/>
                    <a:pt x="159" y="2"/>
                  </a:cubicBezTo>
                  <a:cubicBezTo>
                    <a:pt x="2" y="159"/>
                    <a:pt x="2" y="159"/>
                    <a:pt x="2" y="159"/>
                  </a:cubicBezTo>
                  <a:cubicBezTo>
                    <a:pt x="1" y="160"/>
                    <a:pt x="1" y="160"/>
                    <a:pt x="0" y="160"/>
                  </a:cubicBezTo>
                  <a:cubicBezTo>
                    <a:pt x="0" y="160"/>
                    <a:pt x="0" y="160"/>
                    <a:pt x="0" y="158"/>
                  </a:cubicBezTo>
                  <a:lnTo>
                    <a:pt x="0" y="5"/>
                  </a:lnTo>
                  <a:close/>
                </a:path>
              </a:pathLst>
            </a:custGeom>
            <a:solidFill>
              <a:srgbClr val="FFC51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组合 57"/>
            <p:cNvGrpSpPr/>
            <p:nvPr/>
          </p:nvGrpSpPr>
          <p:grpSpPr>
            <a:xfrm>
              <a:off x="6178422" y="3123853"/>
              <a:ext cx="2071645" cy="1128474"/>
              <a:chOff x="6352265" y="1646843"/>
              <a:chExt cx="2071645" cy="1128474"/>
            </a:xfrm>
          </p:grpSpPr>
          <p:sp>
            <p:nvSpPr>
              <p:cNvPr id="59" name="TextBox 164"/>
              <p:cNvSpPr txBox="1"/>
              <p:nvPr/>
            </p:nvSpPr>
            <p:spPr>
              <a:xfrm>
                <a:off x="6352265" y="2016135"/>
                <a:ext cx="2071645" cy="759182"/>
              </a:xfrm>
              <a:prstGeom prst="rect">
                <a:avLst/>
              </a:prstGeom>
              <a:noFill/>
            </p:spPr>
            <p:txBody>
              <a:bodyPr wrap="square" rtlCol="0">
                <a:spAutoFit/>
              </a:bodyPr>
              <a:lstStyle/>
              <a:p>
                <a:pPr>
                  <a:lnSpc>
                    <a:spcPts val="1300"/>
                  </a:lnSpc>
                </a:pPr>
                <a:r>
                  <a:rPr lang="en-US" altLang="zh-CN" sz="1200" dirty="0">
                    <a:solidFill>
                      <a:srgbClr val="FFC511"/>
                    </a:solidFill>
                    <a:latin typeface="Arial" pitchFamily="34" charset="0"/>
                    <a:ea typeface="微软雅黑" pitchFamily="34" charset="-122"/>
                    <a:cs typeface="Arial" pitchFamily="34" charset="0"/>
                  </a:rPr>
                  <a:t>refused to mediocrity,spirit of doing things to help you chieve beautiful, delicate, precise, dynamic PPT</a:t>
                </a:r>
                <a:endParaRPr lang="zh-CN" altLang="en-US" sz="1200" dirty="0">
                  <a:solidFill>
                    <a:srgbClr val="FFC511"/>
                  </a:solidFill>
                  <a:latin typeface="Arial" pitchFamily="34" charset="0"/>
                  <a:ea typeface="微软雅黑" pitchFamily="34" charset="-122"/>
                  <a:cs typeface="Arial" pitchFamily="34" charset="0"/>
                </a:endParaRPr>
              </a:p>
            </p:txBody>
          </p:sp>
          <p:sp>
            <p:nvSpPr>
              <p:cNvPr id="60" name="矩形 59"/>
              <p:cNvSpPr/>
              <p:nvPr/>
            </p:nvSpPr>
            <p:spPr>
              <a:xfrm>
                <a:off x="6358751" y="1646843"/>
                <a:ext cx="1981633" cy="264047"/>
              </a:xfrm>
              <a:prstGeom prst="rect">
                <a:avLst/>
              </a:prstGeom>
            </p:spPr>
            <p:txBody>
              <a:bodyPr wrap="none">
                <a:spAutoFit/>
              </a:bodyPr>
              <a:lstStyle/>
              <a:p>
                <a:pPr>
                  <a:lnSpc>
                    <a:spcPts val="1300"/>
                  </a:lnSpc>
                </a:pPr>
                <a:r>
                  <a:rPr lang="en-US" altLang="zh-CN" sz="1600" b="1" dirty="0">
                    <a:solidFill>
                      <a:srgbClr val="FFC511"/>
                    </a:solidFill>
                    <a:latin typeface="Arial" pitchFamily="34" charset="0"/>
                    <a:ea typeface="微软雅黑" pitchFamily="34" charset="-122"/>
                    <a:cs typeface="Arial" pitchFamily="34" charset="0"/>
                  </a:rPr>
                  <a:t>YOUR TEXT HERE</a:t>
                </a:r>
              </a:p>
            </p:txBody>
          </p:sp>
          <p:cxnSp>
            <p:nvCxnSpPr>
              <p:cNvPr id="61" name="直接连接符 60"/>
              <p:cNvCxnSpPr/>
              <p:nvPr/>
            </p:nvCxnSpPr>
            <p:spPr>
              <a:xfrm>
                <a:off x="6445250" y="1920736"/>
                <a:ext cx="1875790"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6020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sp>
        <p:nvSpPr>
          <p:cNvPr id="4" name="矩形 3"/>
          <p:cNvSpPr/>
          <p:nvPr/>
        </p:nvSpPr>
        <p:spPr>
          <a:xfrm>
            <a:off x="1295735" y="2074305"/>
            <a:ext cx="3535655" cy="266478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zh-CN" altLang="en-US" sz="1206"/>
          </a:p>
        </p:txBody>
      </p:sp>
      <p:pic>
        <p:nvPicPr>
          <p:cNvPr id="5" name="图片 4"/>
          <p:cNvPicPr>
            <a:picLocks noChangeAspect="1"/>
          </p:cNvPicPr>
          <p:nvPr/>
        </p:nvPicPr>
        <p:blipFill rotWithShape="1">
          <a:blip r:embed="rId2" cstate="print">
            <a:grayscl/>
            <a:extLst>
              <a:ext uri="{28A0092B-C50C-407E-A947-70E740481C1C}">
                <a14:useLocalDpi xmlns:a14="http://schemas.microsoft.com/office/drawing/2010/main" val="0"/>
              </a:ext>
            </a:extLst>
          </a:blip>
          <a:srcRect l="21907" t="8329" r="1914" b="6951"/>
          <a:stretch/>
        </p:blipFill>
        <p:spPr>
          <a:xfrm>
            <a:off x="1375460" y="2171824"/>
            <a:ext cx="3342230" cy="2456285"/>
          </a:xfrm>
          <a:prstGeom prst="rect">
            <a:avLst/>
          </a:prstGeom>
          <a:ln>
            <a:noFill/>
          </a:ln>
          <a:effectLst/>
        </p:spPr>
      </p:pic>
      <p:sp>
        <p:nvSpPr>
          <p:cNvPr id="6" name="文本框 5"/>
          <p:cNvSpPr txBox="1"/>
          <p:nvPr/>
        </p:nvSpPr>
        <p:spPr>
          <a:xfrm>
            <a:off x="5126204" y="2023773"/>
            <a:ext cx="4468172" cy="1323439"/>
          </a:xfrm>
          <a:prstGeom prst="rect">
            <a:avLst/>
          </a:prstGeom>
          <a:noFill/>
        </p:spPr>
        <p:txBody>
          <a:bodyPr wrap="square" rtlCol="0">
            <a:spAutoFit/>
          </a:bodyPr>
          <a:lstStyle/>
          <a:p>
            <a:r>
              <a:rPr lang="en-US" altLang="zh-CN" sz="1600" dirty="0">
                <a:solidFill>
                  <a:schemeClr val="bg2">
                    <a:lumMod val="25000"/>
                  </a:schemeClr>
                </a:solidFill>
              </a:rPr>
              <a:t>Lorem </a:t>
            </a:r>
            <a:r>
              <a:rPr lang="en-US" altLang="zh-CN" sz="1600" dirty="0" err="1">
                <a:solidFill>
                  <a:schemeClr val="bg2">
                    <a:lumMod val="25000"/>
                  </a:schemeClr>
                </a:solidFill>
              </a:rPr>
              <a:t>ipsum</a:t>
            </a:r>
            <a:r>
              <a:rPr lang="en-US" altLang="zh-CN" sz="1600" dirty="0">
                <a:solidFill>
                  <a:schemeClr val="bg2">
                    <a:lumMod val="25000"/>
                  </a:schemeClr>
                </a:solidFill>
              </a:rPr>
              <a:t> dolor sit </a:t>
            </a:r>
            <a:r>
              <a:rPr lang="en-US" altLang="zh-CN" sz="1600" dirty="0" err="1">
                <a:solidFill>
                  <a:schemeClr val="bg2">
                    <a:lumMod val="25000"/>
                  </a:schemeClr>
                </a:solidFill>
              </a:rPr>
              <a:t>amet,consectetur</a:t>
            </a:r>
            <a:r>
              <a:rPr lang="en-US" altLang="zh-CN" sz="1600" dirty="0">
                <a:solidFill>
                  <a:schemeClr val="bg2">
                    <a:lumMod val="25000"/>
                  </a:schemeClr>
                </a:solidFill>
              </a:rPr>
              <a:t> </a:t>
            </a:r>
            <a:r>
              <a:rPr lang="en-US" altLang="zh-CN" sz="1600" dirty="0" err="1">
                <a:solidFill>
                  <a:schemeClr val="bg2">
                    <a:lumMod val="25000"/>
                  </a:schemeClr>
                </a:solidFill>
              </a:rPr>
              <a:t>adipisicing</a:t>
            </a:r>
            <a:r>
              <a:rPr lang="en-US" altLang="zh-CN" sz="1600" dirty="0">
                <a:solidFill>
                  <a:schemeClr val="bg2">
                    <a:lumMod val="25000"/>
                  </a:schemeClr>
                </a:solidFill>
              </a:rPr>
              <a:t> </a:t>
            </a:r>
            <a:r>
              <a:rPr lang="en-US" altLang="zh-CN" sz="1600" dirty="0" err="1">
                <a:solidFill>
                  <a:schemeClr val="bg2">
                    <a:lumMod val="25000"/>
                  </a:schemeClr>
                </a:solidFill>
              </a:rPr>
              <a:t>elit,sed</a:t>
            </a:r>
            <a:r>
              <a:rPr lang="en-US" altLang="zh-CN" sz="1600" dirty="0">
                <a:solidFill>
                  <a:schemeClr val="bg2">
                    <a:lumMod val="25000"/>
                  </a:schemeClr>
                </a:solidFill>
              </a:rPr>
              <a:t> do </a:t>
            </a:r>
            <a:r>
              <a:rPr lang="en-US" altLang="zh-CN" sz="1600" dirty="0" err="1">
                <a:solidFill>
                  <a:schemeClr val="bg2">
                    <a:lumMod val="25000"/>
                  </a:schemeClr>
                </a:solidFill>
              </a:rPr>
              <a:t>eiusmod</a:t>
            </a:r>
            <a:r>
              <a:rPr lang="en-US" altLang="zh-CN" sz="1600" dirty="0">
                <a:solidFill>
                  <a:schemeClr val="bg2">
                    <a:lumMod val="25000"/>
                  </a:schemeClr>
                </a:solidFill>
              </a:rPr>
              <a:t> </a:t>
            </a:r>
            <a:r>
              <a:rPr lang="en-US" altLang="zh-CN" sz="1600" dirty="0" err="1">
                <a:solidFill>
                  <a:schemeClr val="bg2">
                    <a:lumMod val="25000"/>
                  </a:schemeClr>
                </a:solidFill>
              </a:rPr>
              <a:t>tempor</a:t>
            </a:r>
            <a:r>
              <a:rPr lang="en-US" altLang="zh-CN" sz="1600" dirty="0">
                <a:solidFill>
                  <a:schemeClr val="bg2">
                    <a:lumMod val="25000"/>
                  </a:schemeClr>
                </a:solidFill>
              </a:rPr>
              <a:t> </a:t>
            </a:r>
            <a:r>
              <a:rPr lang="en-US" altLang="zh-CN" sz="1600" dirty="0" err="1">
                <a:solidFill>
                  <a:schemeClr val="bg2">
                    <a:lumMod val="25000"/>
                  </a:schemeClr>
                </a:solidFill>
              </a:rPr>
              <a:t>incididunt</a:t>
            </a:r>
            <a:r>
              <a:rPr lang="en-US" altLang="zh-CN" sz="1600" dirty="0">
                <a:solidFill>
                  <a:schemeClr val="bg2">
                    <a:lumMod val="25000"/>
                  </a:schemeClr>
                </a:solidFill>
              </a:rPr>
              <a:t> </a:t>
            </a:r>
            <a:r>
              <a:rPr lang="en-US" altLang="zh-CN" sz="1600" dirty="0" err="1">
                <a:solidFill>
                  <a:schemeClr val="bg2">
                    <a:lumMod val="25000"/>
                  </a:schemeClr>
                </a:solidFill>
              </a:rPr>
              <a:t>ut</a:t>
            </a:r>
            <a:r>
              <a:rPr lang="en-US" altLang="zh-CN" sz="1600" dirty="0">
                <a:solidFill>
                  <a:schemeClr val="bg2">
                    <a:lumMod val="25000"/>
                  </a:schemeClr>
                </a:solidFill>
              </a:rPr>
              <a:t> </a:t>
            </a:r>
            <a:r>
              <a:rPr lang="en-US" altLang="zh-CN" sz="1600" dirty="0" err="1">
                <a:solidFill>
                  <a:schemeClr val="bg2">
                    <a:lumMod val="25000"/>
                  </a:schemeClr>
                </a:solidFill>
              </a:rPr>
              <a:t>labore</a:t>
            </a:r>
            <a:r>
              <a:rPr lang="en-US" altLang="zh-CN" sz="1600" dirty="0">
                <a:solidFill>
                  <a:schemeClr val="bg2">
                    <a:lumMod val="25000"/>
                  </a:schemeClr>
                </a:solidFill>
              </a:rPr>
              <a:t> et </a:t>
            </a:r>
            <a:r>
              <a:rPr lang="en-US" altLang="zh-CN" sz="1600" dirty="0" err="1">
                <a:solidFill>
                  <a:schemeClr val="bg2">
                    <a:lumMod val="25000"/>
                  </a:schemeClr>
                </a:solidFill>
              </a:rPr>
              <a:t>dolore</a:t>
            </a:r>
            <a:r>
              <a:rPr lang="en-US" altLang="zh-CN" sz="1600" dirty="0">
                <a:solidFill>
                  <a:schemeClr val="bg2">
                    <a:lumMod val="25000"/>
                  </a:schemeClr>
                </a:solidFill>
              </a:rPr>
              <a:t> magna </a:t>
            </a:r>
            <a:r>
              <a:rPr lang="en-US" altLang="zh-CN" sz="1600" dirty="0" err="1">
                <a:solidFill>
                  <a:schemeClr val="bg2">
                    <a:lumMod val="25000"/>
                  </a:schemeClr>
                </a:solidFill>
              </a:rPr>
              <a:t>aliqua.Ut</a:t>
            </a:r>
            <a:r>
              <a:rPr lang="en-US" altLang="zh-CN" sz="1600" dirty="0">
                <a:solidFill>
                  <a:schemeClr val="bg2">
                    <a:lumMod val="25000"/>
                  </a:schemeClr>
                </a:solidFill>
              </a:rPr>
              <a:t> </a:t>
            </a:r>
            <a:r>
              <a:rPr lang="en-US" altLang="zh-CN" sz="1600" dirty="0" err="1">
                <a:solidFill>
                  <a:schemeClr val="bg2">
                    <a:lumMod val="25000"/>
                  </a:schemeClr>
                </a:solidFill>
              </a:rPr>
              <a:t>enim</a:t>
            </a:r>
            <a:r>
              <a:rPr lang="en-US" altLang="zh-CN" sz="1600" dirty="0">
                <a:solidFill>
                  <a:schemeClr val="bg2">
                    <a:lumMod val="25000"/>
                  </a:schemeClr>
                </a:solidFill>
              </a:rPr>
              <a:t> ad minim </a:t>
            </a:r>
            <a:r>
              <a:rPr lang="en-US" altLang="zh-CN" sz="1600" dirty="0" err="1">
                <a:solidFill>
                  <a:schemeClr val="bg2">
                    <a:lumMod val="25000"/>
                  </a:schemeClr>
                </a:solidFill>
              </a:rPr>
              <a:t>veniam,quis</a:t>
            </a:r>
            <a:r>
              <a:rPr lang="en-US" altLang="zh-CN" sz="1600" dirty="0">
                <a:solidFill>
                  <a:schemeClr val="bg2">
                    <a:lumMod val="25000"/>
                  </a:schemeClr>
                </a:solidFill>
              </a:rPr>
              <a:t> </a:t>
            </a:r>
            <a:r>
              <a:rPr lang="en-US" altLang="zh-CN" sz="1600" dirty="0" err="1">
                <a:solidFill>
                  <a:schemeClr val="bg2">
                    <a:lumMod val="25000"/>
                  </a:schemeClr>
                </a:solidFill>
              </a:rPr>
              <a:t>nostrud</a:t>
            </a:r>
            <a:r>
              <a:rPr lang="en-US" altLang="zh-CN" sz="1600" dirty="0">
                <a:solidFill>
                  <a:schemeClr val="bg2">
                    <a:lumMod val="25000"/>
                  </a:schemeClr>
                </a:solidFill>
              </a:rPr>
              <a:t> exercitation </a:t>
            </a:r>
            <a:r>
              <a:rPr lang="en-US" altLang="zh-CN" sz="1600" dirty="0" err="1">
                <a:solidFill>
                  <a:schemeClr val="bg2">
                    <a:lumMod val="25000"/>
                  </a:schemeClr>
                </a:solidFill>
              </a:rPr>
              <a:t>ullamco</a:t>
            </a:r>
            <a:r>
              <a:rPr lang="en-US" altLang="zh-CN" sz="1600" dirty="0">
                <a:solidFill>
                  <a:schemeClr val="bg2">
                    <a:lumMod val="25000"/>
                  </a:schemeClr>
                </a:solidFill>
              </a:rPr>
              <a:t> </a:t>
            </a:r>
            <a:r>
              <a:rPr lang="en-US" altLang="zh-CN" sz="1600" dirty="0" err="1">
                <a:solidFill>
                  <a:schemeClr val="bg2">
                    <a:lumMod val="25000"/>
                  </a:schemeClr>
                </a:solidFill>
              </a:rPr>
              <a:t>laboris</a:t>
            </a:r>
            <a:r>
              <a:rPr lang="en-US" altLang="zh-CN" sz="1600" dirty="0">
                <a:solidFill>
                  <a:schemeClr val="bg2">
                    <a:lumMod val="25000"/>
                  </a:schemeClr>
                </a:solidFill>
              </a:rPr>
              <a:t> nisi </a:t>
            </a:r>
            <a:r>
              <a:rPr lang="en-US" altLang="zh-CN" sz="1600" dirty="0" err="1">
                <a:solidFill>
                  <a:schemeClr val="bg2">
                    <a:lumMod val="25000"/>
                  </a:schemeClr>
                </a:solidFill>
              </a:rPr>
              <a:t>ut</a:t>
            </a:r>
            <a:r>
              <a:rPr lang="en-US" altLang="zh-CN" sz="1600" dirty="0">
                <a:solidFill>
                  <a:schemeClr val="bg2">
                    <a:lumMod val="25000"/>
                  </a:schemeClr>
                </a:solidFill>
              </a:rPr>
              <a:t> </a:t>
            </a:r>
            <a:r>
              <a:rPr lang="en-US" altLang="zh-CN" sz="1600" dirty="0" err="1">
                <a:solidFill>
                  <a:schemeClr val="bg2">
                    <a:lumMod val="25000"/>
                  </a:schemeClr>
                </a:solidFill>
              </a:rPr>
              <a:t>aliquip</a:t>
            </a:r>
            <a:r>
              <a:rPr lang="en-US" altLang="zh-CN" sz="1600" dirty="0">
                <a:solidFill>
                  <a:schemeClr val="bg2">
                    <a:lumMod val="25000"/>
                  </a:schemeClr>
                </a:solidFill>
              </a:rPr>
              <a:t> ex ea commodo consequat.</a:t>
            </a:r>
            <a:endParaRPr lang="zh-CN" altLang="en-US" sz="1600" dirty="0">
              <a:solidFill>
                <a:schemeClr val="bg2">
                  <a:lumMod val="25000"/>
                </a:schemeClr>
              </a:solidFill>
            </a:endParaRPr>
          </a:p>
        </p:txBody>
      </p:sp>
      <p:sp>
        <p:nvSpPr>
          <p:cNvPr id="7" name="文本框 6"/>
          <p:cNvSpPr txBox="1"/>
          <p:nvPr/>
        </p:nvSpPr>
        <p:spPr>
          <a:xfrm>
            <a:off x="5126204" y="3490882"/>
            <a:ext cx="4468172" cy="1323439"/>
          </a:xfrm>
          <a:prstGeom prst="rect">
            <a:avLst/>
          </a:prstGeom>
          <a:noFill/>
        </p:spPr>
        <p:txBody>
          <a:bodyPr wrap="square" rtlCol="0">
            <a:spAutoFit/>
          </a:bodyPr>
          <a:lstStyle/>
          <a:p>
            <a:r>
              <a:rPr lang="en-US" altLang="zh-CN" sz="1600" dirty="0">
                <a:solidFill>
                  <a:schemeClr val="bg2">
                    <a:lumMod val="25000"/>
                  </a:schemeClr>
                </a:solidFill>
              </a:rPr>
              <a:t>Lorem </a:t>
            </a:r>
            <a:r>
              <a:rPr lang="en-US" altLang="zh-CN" sz="1600" dirty="0" err="1">
                <a:solidFill>
                  <a:schemeClr val="bg2">
                    <a:lumMod val="25000"/>
                  </a:schemeClr>
                </a:solidFill>
              </a:rPr>
              <a:t>ipsum</a:t>
            </a:r>
            <a:r>
              <a:rPr lang="en-US" altLang="zh-CN" sz="1600" dirty="0">
                <a:solidFill>
                  <a:schemeClr val="bg2">
                    <a:lumMod val="25000"/>
                  </a:schemeClr>
                </a:solidFill>
              </a:rPr>
              <a:t> dolor sit </a:t>
            </a:r>
            <a:r>
              <a:rPr lang="en-US" altLang="zh-CN" sz="1600" dirty="0" err="1">
                <a:solidFill>
                  <a:schemeClr val="bg2">
                    <a:lumMod val="25000"/>
                  </a:schemeClr>
                </a:solidFill>
              </a:rPr>
              <a:t>amet,consectetur</a:t>
            </a:r>
            <a:r>
              <a:rPr lang="en-US" altLang="zh-CN" sz="1600" dirty="0">
                <a:solidFill>
                  <a:schemeClr val="bg2">
                    <a:lumMod val="25000"/>
                  </a:schemeClr>
                </a:solidFill>
              </a:rPr>
              <a:t> </a:t>
            </a:r>
            <a:r>
              <a:rPr lang="en-US" altLang="zh-CN" sz="1600" dirty="0" err="1">
                <a:solidFill>
                  <a:schemeClr val="bg2">
                    <a:lumMod val="25000"/>
                  </a:schemeClr>
                </a:solidFill>
              </a:rPr>
              <a:t>adipisicing</a:t>
            </a:r>
            <a:r>
              <a:rPr lang="en-US" altLang="zh-CN" sz="1600" dirty="0">
                <a:solidFill>
                  <a:schemeClr val="bg2">
                    <a:lumMod val="25000"/>
                  </a:schemeClr>
                </a:solidFill>
              </a:rPr>
              <a:t> </a:t>
            </a:r>
            <a:r>
              <a:rPr lang="en-US" altLang="zh-CN" sz="1600" dirty="0" err="1">
                <a:solidFill>
                  <a:schemeClr val="bg2">
                    <a:lumMod val="25000"/>
                  </a:schemeClr>
                </a:solidFill>
              </a:rPr>
              <a:t>elit,sed</a:t>
            </a:r>
            <a:r>
              <a:rPr lang="en-US" altLang="zh-CN" sz="1600" dirty="0">
                <a:solidFill>
                  <a:schemeClr val="bg2">
                    <a:lumMod val="25000"/>
                  </a:schemeClr>
                </a:solidFill>
              </a:rPr>
              <a:t> do </a:t>
            </a:r>
            <a:r>
              <a:rPr lang="en-US" altLang="zh-CN" sz="1600" dirty="0" err="1">
                <a:solidFill>
                  <a:schemeClr val="bg2">
                    <a:lumMod val="25000"/>
                  </a:schemeClr>
                </a:solidFill>
              </a:rPr>
              <a:t>eiusmod</a:t>
            </a:r>
            <a:r>
              <a:rPr lang="en-US" altLang="zh-CN" sz="1600" dirty="0">
                <a:solidFill>
                  <a:schemeClr val="bg2">
                    <a:lumMod val="25000"/>
                  </a:schemeClr>
                </a:solidFill>
              </a:rPr>
              <a:t> </a:t>
            </a:r>
            <a:r>
              <a:rPr lang="en-US" altLang="zh-CN" sz="1600" dirty="0" err="1">
                <a:solidFill>
                  <a:schemeClr val="bg2">
                    <a:lumMod val="25000"/>
                  </a:schemeClr>
                </a:solidFill>
              </a:rPr>
              <a:t>tempor</a:t>
            </a:r>
            <a:r>
              <a:rPr lang="en-US" altLang="zh-CN" sz="1600" dirty="0">
                <a:solidFill>
                  <a:schemeClr val="bg2">
                    <a:lumMod val="25000"/>
                  </a:schemeClr>
                </a:solidFill>
              </a:rPr>
              <a:t> </a:t>
            </a:r>
            <a:r>
              <a:rPr lang="en-US" altLang="zh-CN" sz="1600" dirty="0" err="1">
                <a:solidFill>
                  <a:schemeClr val="bg2">
                    <a:lumMod val="25000"/>
                  </a:schemeClr>
                </a:solidFill>
              </a:rPr>
              <a:t>incididunt</a:t>
            </a:r>
            <a:r>
              <a:rPr lang="en-US" altLang="zh-CN" sz="1600" dirty="0">
                <a:solidFill>
                  <a:schemeClr val="bg2">
                    <a:lumMod val="25000"/>
                  </a:schemeClr>
                </a:solidFill>
              </a:rPr>
              <a:t> </a:t>
            </a:r>
            <a:r>
              <a:rPr lang="en-US" altLang="zh-CN" sz="1600" dirty="0" err="1">
                <a:solidFill>
                  <a:schemeClr val="bg2">
                    <a:lumMod val="25000"/>
                  </a:schemeClr>
                </a:solidFill>
              </a:rPr>
              <a:t>ut</a:t>
            </a:r>
            <a:r>
              <a:rPr lang="en-US" altLang="zh-CN" sz="1600" dirty="0">
                <a:solidFill>
                  <a:schemeClr val="bg2">
                    <a:lumMod val="25000"/>
                  </a:schemeClr>
                </a:solidFill>
              </a:rPr>
              <a:t> </a:t>
            </a:r>
            <a:r>
              <a:rPr lang="en-US" altLang="zh-CN" sz="1600" dirty="0" err="1">
                <a:solidFill>
                  <a:schemeClr val="bg2">
                    <a:lumMod val="25000"/>
                  </a:schemeClr>
                </a:solidFill>
              </a:rPr>
              <a:t>labore</a:t>
            </a:r>
            <a:r>
              <a:rPr lang="en-US" altLang="zh-CN" sz="1600" dirty="0">
                <a:solidFill>
                  <a:schemeClr val="bg2">
                    <a:lumMod val="25000"/>
                  </a:schemeClr>
                </a:solidFill>
              </a:rPr>
              <a:t> et </a:t>
            </a:r>
            <a:r>
              <a:rPr lang="en-US" altLang="zh-CN" sz="1600" dirty="0" err="1">
                <a:solidFill>
                  <a:schemeClr val="bg2">
                    <a:lumMod val="25000"/>
                  </a:schemeClr>
                </a:solidFill>
              </a:rPr>
              <a:t>dolore</a:t>
            </a:r>
            <a:r>
              <a:rPr lang="en-US" altLang="zh-CN" sz="1600" dirty="0">
                <a:solidFill>
                  <a:schemeClr val="bg2">
                    <a:lumMod val="25000"/>
                  </a:schemeClr>
                </a:solidFill>
              </a:rPr>
              <a:t> magna </a:t>
            </a:r>
            <a:r>
              <a:rPr lang="en-US" altLang="zh-CN" sz="1600" dirty="0" err="1">
                <a:solidFill>
                  <a:schemeClr val="bg2">
                    <a:lumMod val="25000"/>
                  </a:schemeClr>
                </a:solidFill>
              </a:rPr>
              <a:t>aliqua.Ut</a:t>
            </a:r>
            <a:r>
              <a:rPr lang="en-US" altLang="zh-CN" sz="1600" dirty="0">
                <a:solidFill>
                  <a:schemeClr val="bg2">
                    <a:lumMod val="25000"/>
                  </a:schemeClr>
                </a:solidFill>
              </a:rPr>
              <a:t> </a:t>
            </a:r>
            <a:r>
              <a:rPr lang="en-US" altLang="zh-CN" sz="1600" dirty="0" err="1">
                <a:solidFill>
                  <a:schemeClr val="bg2">
                    <a:lumMod val="25000"/>
                  </a:schemeClr>
                </a:solidFill>
              </a:rPr>
              <a:t>enim</a:t>
            </a:r>
            <a:r>
              <a:rPr lang="en-US" altLang="zh-CN" sz="1600" dirty="0">
                <a:solidFill>
                  <a:schemeClr val="bg2">
                    <a:lumMod val="25000"/>
                  </a:schemeClr>
                </a:solidFill>
              </a:rPr>
              <a:t> ad minim </a:t>
            </a:r>
            <a:r>
              <a:rPr lang="en-US" altLang="zh-CN" sz="1600" dirty="0" err="1">
                <a:solidFill>
                  <a:schemeClr val="bg2">
                    <a:lumMod val="25000"/>
                  </a:schemeClr>
                </a:solidFill>
              </a:rPr>
              <a:t>veniam,quis</a:t>
            </a:r>
            <a:r>
              <a:rPr lang="en-US" altLang="zh-CN" sz="1600" dirty="0">
                <a:solidFill>
                  <a:schemeClr val="bg2">
                    <a:lumMod val="25000"/>
                  </a:schemeClr>
                </a:solidFill>
              </a:rPr>
              <a:t> </a:t>
            </a:r>
            <a:r>
              <a:rPr lang="en-US" altLang="zh-CN" sz="1600" dirty="0" err="1">
                <a:solidFill>
                  <a:schemeClr val="bg2">
                    <a:lumMod val="25000"/>
                  </a:schemeClr>
                </a:solidFill>
              </a:rPr>
              <a:t>nostrud</a:t>
            </a:r>
            <a:r>
              <a:rPr lang="en-US" altLang="zh-CN" sz="1600" dirty="0">
                <a:solidFill>
                  <a:schemeClr val="bg2">
                    <a:lumMod val="25000"/>
                  </a:schemeClr>
                </a:solidFill>
              </a:rPr>
              <a:t> exercitation </a:t>
            </a:r>
            <a:r>
              <a:rPr lang="en-US" altLang="zh-CN" sz="1600" dirty="0" err="1">
                <a:solidFill>
                  <a:schemeClr val="bg2">
                    <a:lumMod val="25000"/>
                  </a:schemeClr>
                </a:solidFill>
              </a:rPr>
              <a:t>ullamco</a:t>
            </a:r>
            <a:r>
              <a:rPr lang="en-US" altLang="zh-CN" sz="1600" dirty="0">
                <a:solidFill>
                  <a:schemeClr val="bg2">
                    <a:lumMod val="25000"/>
                  </a:schemeClr>
                </a:solidFill>
              </a:rPr>
              <a:t> </a:t>
            </a:r>
            <a:r>
              <a:rPr lang="en-US" altLang="zh-CN" sz="1600" dirty="0" err="1">
                <a:solidFill>
                  <a:schemeClr val="bg2">
                    <a:lumMod val="25000"/>
                  </a:schemeClr>
                </a:solidFill>
              </a:rPr>
              <a:t>laboris</a:t>
            </a:r>
            <a:r>
              <a:rPr lang="en-US" altLang="zh-CN" sz="1600" dirty="0">
                <a:solidFill>
                  <a:schemeClr val="bg2">
                    <a:lumMod val="25000"/>
                  </a:schemeClr>
                </a:solidFill>
              </a:rPr>
              <a:t> nisi </a:t>
            </a:r>
            <a:r>
              <a:rPr lang="en-US" altLang="zh-CN" sz="1600" dirty="0" err="1">
                <a:solidFill>
                  <a:schemeClr val="bg2">
                    <a:lumMod val="25000"/>
                  </a:schemeClr>
                </a:solidFill>
              </a:rPr>
              <a:t>ut</a:t>
            </a:r>
            <a:r>
              <a:rPr lang="en-US" altLang="zh-CN" sz="1600" dirty="0">
                <a:solidFill>
                  <a:schemeClr val="bg2">
                    <a:lumMod val="25000"/>
                  </a:schemeClr>
                </a:solidFill>
              </a:rPr>
              <a:t> </a:t>
            </a:r>
            <a:r>
              <a:rPr lang="en-US" altLang="zh-CN" sz="1600" dirty="0" err="1">
                <a:solidFill>
                  <a:schemeClr val="bg2">
                    <a:lumMod val="25000"/>
                  </a:schemeClr>
                </a:solidFill>
              </a:rPr>
              <a:t>aliquip</a:t>
            </a:r>
            <a:r>
              <a:rPr lang="en-US" altLang="zh-CN" sz="1600" dirty="0">
                <a:solidFill>
                  <a:schemeClr val="bg2">
                    <a:lumMod val="25000"/>
                  </a:schemeClr>
                </a:solidFill>
              </a:rPr>
              <a:t> ex ea commodo consequat.</a:t>
            </a:r>
            <a:endParaRPr lang="zh-CN" altLang="en-US" sz="1600" dirty="0">
              <a:solidFill>
                <a:schemeClr val="bg2">
                  <a:lumMod val="25000"/>
                </a:schemeClr>
              </a:solidFill>
            </a:endParaRPr>
          </a:p>
        </p:txBody>
      </p:sp>
      <p:sp>
        <p:nvSpPr>
          <p:cNvPr id="8" name="等腰三角形 7"/>
          <p:cNvSpPr/>
          <p:nvPr/>
        </p:nvSpPr>
        <p:spPr>
          <a:xfrm rot="5400000">
            <a:off x="10722504" y="4856223"/>
            <a:ext cx="607576" cy="523773"/>
          </a:xfrm>
          <a:prstGeom prst="triangle">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zh-CN" altLang="en-US" sz="1206"/>
          </a:p>
        </p:txBody>
      </p:sp>
    </p:spTree>
    <p:extLst>
      <p:ext uri="{BB962C8B-B14F-4D97-AF65-F5344CB8AC3E}">
        <p14:creationId xmlns:p14="http://schemas.microsoft.com/office/powerpoint/2010/main" val="100706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3195572"/>
            <a:ext cx="12210757" cy="0"/>
          </a:xfrm>
          <a:prstGeom prst="line">
            <a:avLst/>
          </a:prstGeom>
          <a:ln w="50800">
            <a:solidFill>
              <a:srgbClr val="232323"/>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sp>
        <p:nvSpPr>
          <p:cNvPr id="3" name="泪滴形 2"/>
          <p:cNvSpPr/>
          <p:nvPr/>
        </p:nvSpPr>
        <p:spPr>
          <a:xfrm>
            <a:off x="1224415" y="2248788"/>
            <a:ext cx="1844723" cy="1844723"/>
          </a:xfrm>
          <a:prstGeom prst="teardrop">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07344" y="2554939"/>
            <a:ext cx="1141105" cy="1141105"/>
          </a:xfrm>
          <a:prstGeom prst="rect">
            <a:avLst/>
          </a:prstGeom>
        </p:spPr>
      </p:pic>
      <p:pic>
        <p:nvPicPr>
          <p:cNvPr id="6" name="Picture 4" descr="C:\Users\114\Desktop\4e7019674b7959720d0000c2\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2442"/>
          <a:stretch/>
        </p:blipFill>
        <p:spPr bwMode="auto">
          <a:xfrm>
            <a:off x="6684076" y="2248788"/>
            <a:ext cx="1895475" cy="1893568"/>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3" descr="C:\Users\114\Desktop\4d6ca0d54b7959d2710000b2\shutterstock_62646988.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1413" t="29300" r="-1026" b="19295"/>
          <a:stretch/>
        </p:blipFill>
        <p:spPr bwMode="auto">
          <a:xfrm>
            <a:off x="9403414" y="2252411"/>
            <a:ext cx="1916102" cy="1893568"/>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99595" y="4920942"/>
            <a:ext cx="2062761" cy="495328"/>
          </a:xfrm>
          <a:prstGeom prst="rect">
            <a:avLst/>
          </a:prstGeom>
          <a:noFill/>
        </p:spPr>
        <p:txBody>
          <a:bodyPr wrap="square" rtlCol="0">
            <a:spAutoFit/>
          </a:bodyPr>
          <a:lstStyle/>
          <a:p>
            <a:pPr>
              <a:lnSpc>
                <a:spcPct val="97000"/>
              </a:lnSpc>
            </a:pPr>
            <a:r>
              <a:rPr lang="en-US" altLang="zh-CN" sz="900" kern="1600" dirty="0" err="1"/>
              <a:t>Donec</a:t>
            </a:r>
            <a:r>
              <a:rPr lang="en-US" altLang="zh-CN" sz="900" kern="1600" dirty="0"/>
              <a:t> id </a:t>
            </a:r>
            <a:r>
              <a:rPr lang="en-US" altLang="zh-CN" sz="900" kern="1600" dirty="0" err="1"/>
              <a:t>elit</a:t>
            </a:r>
            <a:r>
              <a:rPr lang="en-US" altLang="zh-CN" sz="900" kern="1600" dirty="0"/>
              <a:t> non mi </a:t>
            </a:r>
            <a:r>
              <a:rPr lang="en-US" altLang="zh-CN" sz="900" kern="1600" dirty="0" err="1"/>
              <a:t>porta</a:t>
            </a:r>
            <a:r>
              <a:rPr lang="en-US" altLang="zh-CN" sz="900" kern="1600" dirty="0"/>
              <a:t> </a:t>
            </a:r>
            <a:r>
              <a:rPr lang="en-US" altLang="zh-CN" sz="900" kern="1600" dirty="0" err="1"/>
              <a:t>gravida</a:t>
            </a:r>
            <a:r>
              <a:rPr lang="en-US" altLang="zh-CN" sz="900" kern="1600" dirty="0"/>
              <a:t> at </a:t>
            </a:r>
            <a:r>
              <a:rPr lang="en-US" altLang="zh-CN" sz="900" kern="1600" dirty="0" err="1"/>
              <a:t>eget</a:t>
            </a:r>
            <a:r>
              <a:rPr lang="en-US" altLang="zh-CN" sz="900" kern="1600" dirty="0"/>
              <a:t> </a:t>
            </a:r>
            <a:r>
              <a:rPr lang="en-US" altLang="zh-CN" sz="900" dirty="0" err="1"/>
              <a:t>metus</a:t>
            </a:r>
            <a:r>
              <a:rPr lang="en-US" altLang="zh-CN" sz="900" dirty="0"/>
              <a:t>. </a:t>
            </a:r>
            <a:r>
              <a:rPr lang="en-US" altLang="zh-CN" sz="900" dirty="0" err="1"/>
              <a:t>Fusce</a:t>
            </a:r>
            <a:r>
              <a:rPr lang="en-US" altLang="zh-CN" sz="900" dirty="0"/>
              <a:t> </a:t>
            </a:r>
            <a:r>
              <a:rPr lang="en-US" altLang="zh-CN" sz="900" dirty="0" err="1"/>
              <a:t>dapibus</a:t>
            </a:r>
            <a:r>
              <a:rPr lang="en-US" altLang="zh-CN" sz="900" dirty="0"/>
              <a:t>, </a:t>
            </a:r>
            <a:r>
              <a:rPr lang="en-US" altLang="zh-CN" sz="900" dirty="0" err="1"/>
              <a:t>tellus</a:t>
            </a:r>
            <a:r>
              <a:rPr lang="en-US" altLang="zh-CN" sz="900" dirty="0"/>
              <a:t> ac </a:t>
            </a:r>
            <a:r>
              <a:rPr lang="en-US" altLang="zh-CN" sz="900" dirty="0" err="1"/>
              <a:t>cursus</a:t>
            </a:r>
            <a:r>
              <a:rPr lang="en-US" altLang="zh-CN" sz="900" dirty="0"/>
              <a:t> </a:t>
            </a:r>
          </a:p>
        </p:txBody>
      </p:sp>
      <p:sp>
        <p:nvSpPr>
          <p:cNvPr id="9" name="TextBox 1"/>
          <p:cNvSpPr txBox="1"/>
          <p:nvPr/>
        </p:nvSpPr>
        <p:spPr>
          <a:xfrm>
            <a:off x="3909716" y="4398399"/>
            <a:ext cx="873918" cy="461665"/>
          </a:xfrm>
          <a:prstGeom prst="rect">
            <a:avLst/>
          </a:prstGeom>
          <a:noFill/>
        </p:spPr>
        <p:txBody>
          <a:bodyPr wrap="square" rtlCol="0">
            <a:spAutoFit/>
          </a:bodyPr>
          <a:lstStyle/>
          <a:p>
            <a:r>
              <a:rPr lang="en-US" altLang="zh-CN" sz="2400" b="1" dirty="0">
                <a:solidFill>
                  <a:srgbClr val="2E4860"/>
                </a:solidFill>
              </a:rPr>
              <a:t>Past</a:t>
            </a:r>
            <a:endParaRPr lang="zh-CN" altLang="en-US" sz="2400" b="1" dirty="0">
              <a:solidFill>
                <a:srgbClr val="2E4860"/>
              </a:solidFill>
            </a:endParaRPr>
          </a:p>
        </p:txBody>
      </p:sp>
      <p:cxnSp>
        <p:nvCxnSpPr>
          <p:cNvPr id="10" name="直接连接符 9"/>
          <p:cNvCxnSpPr/>
          <p:nvPr/>
        </p:nvCxnSpPr>
        <p:spPr>
          <a:xfrm>
            <a:off x="3974013" y="4857683"/>
            <a:ext cx="1895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1"/>
          <p:cNvSpPr txBox="1"/>
          <p:nvPr/>
        </p:nvSpPr>
        <p:spPr>
          <a:xfrm>
            <a:off x="6617395" y="4919995"/>
            <a:ext cx="2062761" cy="495328"/>
          </a:xfrm>
          <a:prstGeom prst="rect">
            <a:avLst/>
          </a:prstGeom>
          <a:noFill/>
        </p:spPr>
        <p:txBody>
          <a:bodyPr wrap="square" rtlCol="0">
            <a:spAutoFit/>
          </a:bodyPr>
          <a:lstStyle/>
          <a:p>
            <a:pPr>
              <a:lnSpc>
                <a:spcPct val="97000"/>
              </a:lnSpc>
            </a:pPr>
            <a:r>
              <a:rPr lang="en-US" altLang="zh-CN" sz="900" kern="1600" dirty="0" err="1"/>
              <a:t>Donec</a:t>
            </a:r>
            <a:r>
              <a:rPr lang="en-US" altLang="zh-CN" sz="900" kern="1600" dirty="0"/>
              <a:t> id </a:t>
            </a:r>
            <a:r>
              <a:rPr lang="en-US" altLang="zh-CN" sz="900" kern="1600" dirty="0" err="1"/>
              <a:t>elit</a:t>
            </a:r>
            <a:r>
              <a:rPr lang="en-US" altLang="zh-CN" sz="900" kern="1600" dirty="0"/>
              <a:t> non mi </a:t>
            </a:r>
            <a:r>
              <a:rPr lang="en-US" altLang="zh-CN" sz="900" kern="1600" dirty="0" err="1"/>
              <a:t>porta</a:t>
            </a:r>
            <a:r>
              <a:rPr lang="en-US" altLang="zh-CN" sz="900" kern="1600" dirty="0"/>
              <a:t> </a:t>
            </a:r>
            <a:r>
              <a:rPr lang="en-US" altLang="zh-CN" sz="900" kern="1600" dirty="0" err="1"/>
              <a:t>gravida</a:t>
            </a:r>
            <a:r>
              <a:rPr lang="en-US" altLang="zh-CN" sz="900" kern="1600" dirty="0"/>
              <a:t> at </a:t>
            </a:r>
            <a:r>
              <a:rPr lang="en-US" altLang="zh-CN" sz="900" kern="1600" dirty="0" err="1"/>
              <a:t>eget</a:t>
            </a:r>
            <a:r>
              <a:rPr lang="en-US" altLang="zh-CN" sz="900" kern="1600" dirty="0"/>
              <a:t> </a:t>
            </a:r>
            <a:r>
              <a:rPr lang="en-US" altLang="zh-CN" sz="900" dirty="0" err="1"/>
              <a:t>metus</a:t>
            </a:r>
            <a:r>
              <a:rPr lang="en-US" altLang="zh-CN" sz="900" dirty="0"/>
              <a:t>. </a:t>
            </a:r>
            <a:r>
              <a:rPr lang="en-US" altLang="zh-CN" sz="900" dirty="0" err="1"/>
              <a:t>Fusce</a:t>
            </a:r>
            <a:r>
              <a:rPr lang="en-US" altLang="zh-CN" sz="900" dirty="0"/>
              <a:t> </a:t>
            </a:r>
            <a:r>
              <a:rPr lang="en-US" altLang="zh-CN" sz="900" dirty="0" err="1"/>
              <a:t>dapibus</a:t>
            </a:r>
            <a:r>
              <a:rPr lang="en-US" altLang="zh-CN" sz="900" dirty="0"/>
              <a:t>, </a:t>
            </a:r>
            <a:r>
              <a:rPr lang="en-US" altLang="zh-CN" sz="900" dirty="0" err="1"/>
              <a:t>tellus</a:t>
            </a:r>
            <a:r>
              <a:rPr lang="en-US" altLang="zh-CN" sz="900" dirty="0"/>
              <a:t> ac </a:t>
            </a:r>
            <a:r>
              <a:rPr lang="en-US" altLang="zh-CN" sz="900" dirty="0" err="1"/>
              <a:t>cursus</a:t>
            </a:r>
            <a:r>
              <a:rPr lang="en-US" altLang="zh-CN" sz="900" dirty="0"/>
              <a:t> </a:t>
            </a:r>
          </a:p>
        </p:txBody>
      </p:sp>
      <p:sp>
        <p:nvSpPr>
          <p:cNvPr id="12" name="TextBox 12"/>
          <p:cNvSpPr txBox="1"/>
          <p:nvPr/>
        </p:nvSpPr>
        <p:spPr>
          <a:xfrm>
            <a:off x="6627516" y="4397452"/>
            <a:ext cx="1522416" cy="461665"/>
          </a:xfrm>
          <a:prstGeom prst="rect">
            <a:avLst/>
          </a:prstGeom>
          <a:noFill/>
        </p:spPr>
        <p:txBody>
          <a:bodyPr wrap="square" rtlCol="0">
            <a:spAutoFit/>
          </a:bodyPr>
          <a:lstStyle/>
          <a:p>
            <a:r>
              <a:rPr lang="en-US" altLang="zh-CN" sz="2400" b="1" dirty="0">
                <a:solidFill>
                  <a:srgbClr val="2E4860"/>
                </a:solidFill>
              </a:rPr>
              <a:t>Present</a:t>
            </a:r>
            <a:endParaRPr lang="zh-CN" altLang="en-US" sz="2400" b="1" dirty="0">
              <a:solidFill>
                <a:srgbClr val="2E4860"/>
              </a:solidFill>
            </a:endParaRPr>
          </a:p>
        </p:txBody>
      </p:sp>
      <p:cxnSp>
        <p:nvCxnSpPr>
          <p:cNvPr id="13" name="直接连接符 12"/>
          <p:cNvCxnSpPr/>
          <p:nvPr/>
        </p:nvCxnSpPr>
        <p:spPr>
          <a:xfrm>
            <a:off x="6691813" y="4856736"/>
            <a:ext cx="1895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4"/>
          <p:cNvSpPr txBox="1"/>
          <p:nvPr/>
        </p:nvSpPr>
        <p:spPr>
          <a:xfrm>
            <a:off x="9328996" y="4920942"/>
            <a:ext cx="2062761" cy="495328"/>
          </a:xfrm>
          <a:prstGeom prst="rect">
            <a:avLst/>
          </a:prstGeom>
          <a:noFill/>
        </p:spPr>
        <p:txBody>
          <a:bodyPr wrap="square" rtlCol="0">
            <a:spAutoFit/>
          </a:bodyPr>
          <a:lstStyle/>
          <a:p>
            <a:pPr>
              <a:lnSpc>
                <a:spcPct val="97000"/>
              </a:lnSpc>
            </a:pPr>
            <a:r>
              <a:rPr lang="en-US" altLang="zh-CN" sz="900" kern="1600" dirty="0" err="1"/>
              <a:t>Donec</a:t>
            </a:r>
            <a:r>
              <a:rPr lang="en-US" altLang="zh-CN" sz="900" kern="1600" dirty="0"/>
              <a:t> id </a:t>
            </a:r>
            <a:r>
              <a:rPr lang="en-US" altLang="zh-CN" sz="900" kern="1600" dirty="0" err="1"/>
              <a:t>elit</a:t>
            </a:r>
            <a:r>
              <a:rPr lang="en-US" altLang="zh-CN" sz="900" kern="1600" dirty="0"/>
              <a:t> non mi </a:t>
            </a:r>
            <a:r>
              <a:rPr lang="en-US" altLang="zh-CN" sz="900" kern="1600" dirty="0" err="1"/>
              <a:t>porta</a:t>
            </a:r>
            <a:r>
              <a:rPr lang="en-US" altLang="zh-CN" sz="900" kern="1600" dirty="0"/>
              <a:t> </a:t>
            </a:r>
            <a:r>
              <a:rPr lang="en-US" altLang="zh-CN" sz="900" kern="1600" dirty="0" err="1"/>
              <a:t>gravida</a:t>
            </a:r>
            <a:r>
              <a:rPr lang="en-US" altLang="zh-CN" sz="900" kern="1600" dirty="0"/>
              <a:t> at </a:t>
            </a:r>
            <a:r>
              <a:rPr lang="en-US" altLang="zh-CN" sz="900" kern="1600" dirty="0" err="1"/>
              <a:t>eget</a:t>
            </a:r>
            <a:r>
              <a:rPr lang="en-US" altLang="zh-CN" sz="900" kern="1600" dirty="0"/>
              <a:t> </a:t>
            </a:r>
            <a:r>
              <a:rPr lang="en-US" altLang="zh-CN" sz="900" dirty="0" err="1"/>
              <a:t>metus</a:t>
            </a:r>
            <a:r>
              <a:rPr lang="en-US" altLang="zh-CN" sz="900" dirty="0"/>
              <a:t>. </a:t>
            </a:r>
            <a:r>
              <a:rPr lang="en-US" altLang="zh-CN" sz="900" dirty="0" err="1"/>
              <a:t>Fusce</a:t>
            </a:r>
            <a:r>
              <a:rPr lang="en-US" altLang="zh-CN" sz="900" dirty="0"/>
              <a:t> </a:t>
            </a:r>
            <a:r>
              <a:rPr lang="en-US" altLang="zh-CN" sz="900" dirty="0" err="1"/>
              <a:t>dapibus</a:t>
            </a:r>
            <a:r>
              <a:rPr lang="en-US" altLang="zh-CN" sz="900" dirty="0"/>
              <a:t>, </a:t>
            </a:r>
            <a:r>
              <a:rPr lang="en-US" altLang="zh-CN" sz="900" dirty="0" err="1"/>
              <a:t>tellus</a:t>
            </a:r>
            <a:r>
              <a:rPr lang="en-US" altLang="zh-CN" sz="900" dirty="0"/>
              <a:t> ac </a:t>
            </a:r>
            <a:r>
              <a:rPr lang="en-US" altLang="zh-CN" sz="900" dirty="0" err="1"/>
              <a:t>cursus</a:t>
            </a:r>
            <a:r>
              <a:rPr lang="en-US" altLang="zh-CN" sz="900" dirty="0"/>
              <a:t> </a:t>
            </a:r>
          </a:p>
        </p:txBody>
      </p:sp>
      <p:sp>
        <p:nvSpPr>
          <p:cNvPr id="15" name="TextBox 15"/>
          <p:cNvSpPr txBox="1"/>
          <p:nvPr/>
        </p:nvSpPr>
        <p:spPr>
          <a:xfrm>
            <a:off x="9339117" y="4398399"/>
            <a:ext cx="1522416" cy="461665"/>
          </a:xfrm>
          <a:prstGeom prst="rect">
            <a:avLst/>
          </a:prstGeom>
          <a:noFill/>
        </p:spPr>
        <p:txBody>
          <a:bodyPr wrap="square" rtlCol="0">
            <a:spAutoFit/>
          </a:bodyPr>
          <a:lstStyle/>
          <a:p>
            <a:r>
              <a:rPr lang="en-US" altLang="zh-CN" sz="2400" b="1" dirty="0">
                <a:solidFill>
                  <a:srgbClr val="2E4860"/>
                </a:solidFill>
              </a:rPr>
              <a:t>Future</a:t>
            </a:r>
            <a:endParaRPr lang="zh-CN" altLang="en-US" sz="2400" b="1" dirty="0">
              <a:solidFill>
                <a:srgbClr val="2E4860"/>
              </a:solidFill>
            </a:endParaRPr>
          </a:p>
        </p:txBody>
      </p:sp>
      <p:cxnSp>
        <p:nvCxnSpPr>
          <p:cNvPr id="16" name="直接连接符 15"/>
          <p:cNvCxnSpPr/>
          <p:nvPr/>
        </p:nvCxnSpPr>
        <p:spPr>
          <a:xfrm>
            <a:off x="9403414" y="4857683"/>
            <a:ext cx="1895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descr="C:\Users\114\Desktop\4cbb49c48e8012365a8d2100\a beautiful day_800x600.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0"/>
                    </a14:imgEffect>
                    <a14:imgEffect>
                      <a14:brightnessContrast bright="19000"/>
                    </a14:imgEffect>
                  </a14:imgLayer>
                </a14:imgProps>
              </a:ext>
              <a:ext uri="{28A0092B-C50C-407E-A947-70E740481C1C}">
                <a14:useLocalDpi xmlns:a14="http://schemas.microsoft.com/office/drawing/2010/main" val="0"/>
              </a:ext>
            </a:extLst>
          </a:blip>
          <a:srcRect l="4677" t="19283" r="35473"/>
          <a:stretch/>
        </p:blipFill>
        <p:spPr bwMode="auto">
          <a:xfrm>
            <a:off x="3974012" y="2252411"/>
            <a:ext cx="1895475" cy="1917241"/>
          </a:xfrm>
          <a:prstGeom prst="ellipse">
            <a:avLst/>
          </a:prstGeom>
          <a:noFill/>
          <a:extLst>
            <a:ext uri="{909E8E84-426E-40DD-AFC4-6F175D3DCCD1}">
              <a14:hiddenFill xmlns:a14="http://schemas.microsoft.com/office/drawing/2010/main">
                <a:solidFill>
                  <a:srgbClr val="FFFFFF"/>
                </a:solidFill>
              </a14:hiddenFill>
            </a:ext>
          </a:extLst>
        </p:spPr>
      </p:pic>
      <p:sp>
        <p:nvSpPr>
          <p:cNvPr id="18" name="椭圆 17"/>
          <p:cNvSpPr/>
          <p:nvPr/>
        </p:nvSpPr>
        <p:spPr>
          <a:xfrm>
            <a:off x="5345613" y="2317181"/>
            <a:ext cx="616743" cy="616743"/>
          </a:xfrm>
          <a:prstGeom prst="ellips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9"/>
          <p:cNvSpPr txBox="1"/>
          <p:nvPr/>
        </p:nvSpPr>
        <p:spPr>
          <a:xfrm>
            <a:off x="5450392" y="2519587"/>
            <a:ext cx="621504" cy="230832"/>
          </a:xfrm>
          <a:prstGeom prst="rect">
            <a:avLst/>
          </a:prstGeom>
          <a:noFill/>
        </p:spPr>
        <p:txBody>
          <a:bodyPr wrap="square" rtlCol="0">
            <a:spAutoFit/>
          </a:bodyPr>
          <a:lstStyle/>
          <a:p>
            <a:r>
              <a:rPr lang="en-US" altLang="zh-CN" sz="900" b="1" dirty="0">
                <a:solidFill>
                  <a:srgbClr val="293D53"/>
                </a:solidFill>
              </a:rPr>
              <a:t>Text</a:t>
            </a:r>
            <a:endParaRPr lang="zh-CN" altLang="en-US" sz="900" b="1" dirty="0">
              <a:solidFill>
                <a:srgbClr val="293D53"/>
              </a:solidFill>
            </a:endParaRPr>
          </a:p>
        </p:txBody>
      </p:sp>
      <p:sp>
        <p:nvSpPr>
          <p:cNvPr id="20" name="椭圆 19"/>
          <p:cNvSpPr/>
          <p:nvPr/>
        </p:nvSpPr>
        <p:spPr>
          <a:xfrm>
            <a:off x="8008047" y="2317180"/>
            <a:ext cx="616743" cy="616743"/>
          </a:xfrm>
          <a:prstGeom prst="ellips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4"/>
          <p:cNvSpPr txBox="1"/>
          <p:nvPr/>
        </p:nvSpPr>
        <p:spPr>
          <a:xfrm>
            <a:off x="8112826" y="2519586"/>
            <a:ext cx="621504" cy="230832"/>
          </a:xfrm>
          <a:prstGeom prst="rect">
            <a:avLst/>
          </a:prstGeom>
          <a:noFill/>
        </p:spPr>
        <p:txBody>
          <a:bodyPr wrap="square" rtlCol="0">
            <a:spAutoFit/>
          </a:bodyPr>
          <a:lstStyle/>
          <a:p>
            <a:r>
              <a:rPr lang="en-US" altLang="zh-CN" sz="900" b="1" dirty="0">
                <a:solidFill>
                  <a:srgbClr val="293D53"/>
                </a:solidFill>
              </a:rPr>
              <a:t>Text</a:t>
            </a:r>
            <a:endParaRPr lang="zh-CN" altLang="en-US" sz="900" b="1" dirty="0">
              <a:solidFill>
                <a:srgbClr val="293D53"/>
              </a:solidFill>
            </a:endParaRPr>
          </a:p>
        </p:txBody>
      </p:sp>
      <p:sp>
        <p:nvSpPr>
          <p:cNvPr id="22" name="椭圆 21"/>
          <p:cNvSpPr/>
          <p:nvPr/>
        </p:nvSpPr>
        <p:spPr>
          <a:xfrm>
            <a:off x="10775013" y="2317181"/>
            <a:ext cx="616743" cy="616743"/>
          </a:xfrm>
          <a:prstGeom prst="ellips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7"/>
          <p:cNvSpPr txBox="1"/>
          <p:nvPr/>
        </p:nvSpPr>
        <p:spPr>
          <a:xfrm>
            <a:off x="10879792" y="2519587"/>
            <a:ext cx="621504" cy="230832"/>
          </a:xfrm>
          <a:prstGeom prst="rect">
            <a:avLst/>
          </a:prstGeom>
          <a:noFill/>
        </p:spPr>
        <p:txBody>
          <a:bodyPr wrap="square" rtlCol="0">
            <a:spAutoFit/>
          </a:bodyPr>
          <a:lstStyle/>
          <a:p>
            <a:r>
              <a:rPr lang="en-US" altLang="zh-CN" sz="900" b="1" dirty="0">
                <a:solidFill>
                  <a:srgbClr val="293D53"/>
                </a:solidFill>
              </a:rPr>
              <a:t>Text</a:t>
            </a:r>
            <a:endParaRPr lang="zh-CN" altLang="en-US" sz="900" b="1" dirty="0">
              <a:solidFill>
                <a:srgbClr val="293D53"/>
              </a:solidFill>
            </a:endParaRPr>
          </a:p>
        </p:txBody>
      </p:sp>
    </p:spTree>
    <p:extLst>
      <p:ext uri="{BB962C8B-B14F-4D97-AF65-F5344CB8AC3E}">
        <p14:creationId xmlns:p14="http://schemas.microsoft.com/office/powerpoint/2010/main" val="392256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grpSp>
        <p:nvGrpSpPr>
          <p:cNvPr id="34" name="组合 33"/>
          <p:cNvGrpSpPr/>
          <p:nvPr/>
        </p:nvGrpSpPr>
        <p:grpSpPr>
          <a:xfrm>
            <a:off x="-14069" y="865646"/>
            <a:ext cx="12215531" cy="5127194"/>
            <a:chOff x="0" y="724966"/>
            <a:chExt cx="9144000" cy="3837988"/>
          </a:xfrm>
        </p:grpSpPr>
        <p:sp>
          <p:nvSpPr>
            <p:cNvPr id="3" name="TextBox 7"/>
            <p:cNvSpPr txBox="1"/>
            <p:nvPr/>
          </p:nvSpPr>
          <p:spPr>
            <a:xfrm>
              <a:off x="487360" y="3916623"/>
              <a:ext cx="1389065" cy="646331"/>
            </a:xfrm>
            <a:prstGeom prst="rect">
              <a:avLst/>
            </a:prstGeom>
            <a:noFill/>
          </p:spPr>
          <p:txBody>
            <a:bodyPr wrap="square" rtlCol="0">
              <a:spAutoFit/>
            </a:bodyPr>
            <a:lstStyle/>
            <a:p>
              <a:r>
                <a:rPr lang="en-US" altLang="zh-CN" sz="1200" dirty="0" err="1"/>
                <a:t>Donec</a:t>
              </a:r>
              <a:r>
                <a:rPr lang="en-US" altLang="zh-CN" sz="1200" dirty="0"/>
                <a:t> id </a:t>
              </a:r>
              <a:r>
                <a:rPr lang="en-US" altLang="zh-CN" sz="1200" dirty="0" err="1"/>
                <a:t>elit</a:t>
              </a:r>
              <a:r>
                <a:rPr lang="en-US" altLang="zh-CN" sz="1200" dirty="0"/>
                <a:t> non mi </a:t>
              </a:r>
              <a:r>
                <a:rPr lang="en-US" altLang="zh-CN" sz="1200" dirty="0" err="1"/>
                <a:t>porta</a:t>
              </a:r>
              <a:r>
                <a:rPr lang="en-US" altLang="zh-CN" sz="1200" dirty="0"/>
                <a:t> </a:t>
              </a:r>
              <a:r>
                <a:rPr lang="en-US" altLang="zh-CN" sz="1200" dirty="0" err="1"/>
                <a:t>gravida</a:t>
              </a:r>
              <a:r>
                <a:rPr lang="en-US" altLang="zh-CN" sz="1200" dirty="0"/>
                <a:t> at </a:t>
              </a:r>
              <a:r>
                <a:rPr lang="en-US" altLang="zh-CN" sz="1200" dirty="0" err="1"/>
                <a:t>eget</a:t>
              </a:r>
              <a:r>
                <a:rPr lang="en-US" altLang="zh-CN" sz="1200" dirty="0"/>
                <a:t> </a:t>
              </a:r>
              <a:r>
                <a:rPr lang="en-US" altLang="zh-CN" sz="1200" dirty="0" err="1"/>
                <a:t>metus</a:t>
              </a:r>
              <a:r>
                <a:rPr lang="en-US" altLang="zh-CN" sz="1200" dirty="0"/>
                <a:t>. </a:t>
              </a:r>
              <a:r>
                <a:rPr lang="en-US" altLang="zh-CN" sz="1200" dirty="0" err="1"/>
                <a:t>Fusce</a:t>
              </a:r>
              <a:r>
                <a:rPr lang="en-US" altLang="zh-CN" sz="1200" dirty="0"/>
                <a:t> </a:t>
              </a:r>
              <a:r>
                <a:rPr lang="en-US" altLang="zh-CN" sz="1200" dirty="0" err="1"/>
                <a:t>dapibus</a:t>
              </a:r>
              <a:r>
                <a:rPr lang="en-US" altLang="zh-CN" sz="1200" dirty="0"/>
                <a:t>, </a:t>
              </a:r>
              <a:r>
                <a:rPr lang="en-US" altLang="zh-CN" sz="1200" dirty="0" err="1"/>
                <a:t>tellus</a:t>
              </a:r>
              <a:r>
                <a:rPr lang="en-US" altLang="zh-CN" sz="1200" dirty="0"/>
                <a:t> ac </a:t>
              </a:r>
              <a:r>
                <a:rPr lang="en-US" altLang="zh-CN" sz="1200" dirty="0" err="1"/>
                <a:t>cursus</a:t>
              </a:r>
              <a:r>
                <a:rPr lang="en-US" altLang="zh-CN" sz="1200" dirty="0"/>
                <a:t> </a:t>
              </a:r>
            </a:p>
          </p:txBody>
        </p:sp>
        <p:cxnSp>
          <p:nvCxnSpPr>
            <p:cNvPr id="4" name="直接连接符 3"/>
            <p:cNvCxnSpPr/>
            <p:nvPr/>
          </p:nvCxnSpPr>
          <p:spPr>
            <a:xfrm>
              <a:off x="555428" y="3921627"/>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2652237"/>
              <a:ext cx="9144000" cy="0"/>
            </a:xfrm>
            <a:prstGeom prst="line">
              <a:avLst/>
            </a:prstGeom>
            <a:ln w="44450">
              <a:solidFill>
                <a:srgbClr val="F8C937"/>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53086" y="2341783"/>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5"/>
            <p:cNvSpPr txBox="1"/>
            <p:nvPr/>
          </p:nvSpPr>
          <p:spPr>
            <a:xfrm>
              <a:off x="933456" y="2540798"/>
              <a:ext cx="450051" cy="207349"/>
            </a:xfrm>
            <a:prstGeom prst="rect">
              <a:avLst/>
            </a:prstGeom>
            <a:noFill/>
          </p:spPr>
          <p:txBody>
            <a:bodyPr wrap="square" rtlCol="0">
              <a:spAutoFit/>
            </a:bodyPr>
            <a:lstStyle/>
            <a:p>
              <a:pPr algn="ctr"/>
              <a:r>
                <a:rPr lang="en-US" altLang="zh-CN" sz="1200" b="1" dirty="0">
                  <a:solidFill>
                    <a:srgbClr val="293D53"/>
                  </a:solidFill>
                </a:rPr>
                <a:t>2015</a:t>
              </a:r>
              <a:endParaRPr lang="zh-CN" altLang="en-US" sz="1200" b="1" dirty="0">
                <a:solidFill>
                  <a:srgbClr val="293D53"/>
                </a:solidFill>
              </a:endParaRPr>
            </a:p>
          </p:txBody>
        </p:sp>
        <p:sp>
          <p:nvSpPr>
            <p:cNvPr id="8" name="TextBox 17"/>
            <p:cNvSpPr txBox="1"/>
            <p:nvPr/>
          </p:nvSpPr>
          <p:spPr>
            <a:xfrm>
              <a:off x="2218506" y="1083993"/>
              <a:ext cx="1389065" cy="622047"/>
            </a:xfrm>
            <a:prstGeom prst="rect">
              <a:avLst/>
            </a:prstGeom>
            <a:noFill/>
          </p:spPr>
          <p:txBody>
            <a:bodyPr wrap="square" rtlCol="0">
              <a:spAutoFit/>
            </a:bodyPr>
            <a:lstStyle/>
            <a:p>
              <a:r>
                <a:rPr lang="en-US" altLang="zh-CN" sz="1200" kern="1600" dirty="0" err="1"/>
                <a:t>Donec</a:t>
              </a:r>
              <a:r>
                <a:rPr lang="en-US" altLang="zh-CN" sz="1200" kern="1600" dirty="0"/>
                <a:t> id </a:t>
              </a:r>
              <a:r>
                <a:rPr lang="en-US" altLang="zh-CN" sz="1200" kern="1600" dirty="0" err="1"/>
                <a:t>elit</a:t>
              </a:r>
              <a:r>
                <a:rPr lang="en-US" altLang="zh-CN" sz="1200" kern="1600" dirty="0"/>
                <a:t> non mi </a:t>
              </a:r>
              <a:r>
                <a:rPr lang="en-US" altLang="zh-CN" sz="1200" kern="1600" dirty="0" err="1"/>
                <a:t>porta</a:t>
              </a:r>
              <a:r>
                <a:rPr lang="en-US" altLang="zh-CN" sz="1200" kern="1600" dirty="0"/>
                <a:t> </a:t>
              </a:r>
              <a:r>
                <a:rPr lang="en-US" altLang="zh-CN" sz="1200" kern="1600" dirty="0" err="1"/>
                <a:t>gravida</a:t>
              </a:r>
              <a:r>
                <a:rPr lang="en-US" altLang="zh-CN" sz="1200" kern="1600" dirty="0"/>
                <a:t> at </a:t>
              </a:r>
              <a:r>
                <a:rPr lang="en-US" altLang="zh-CN" sz="1200" kern="1600" dirty="0" err="1"/>
                <a:t>eget</a:t>
              </a:r>
              <a:r>
                <a:rPr lang="en-US" altLang="zh-CN" sz="1200" kern="1600" dirty="0"/>
                <a:t> </a:t>
              </a:r>
              <a:r>
                <a:rPr lang="en-US" altLang="zh-CN" sz="1200" kern="1600" dirty="0" err="1"/>
                <a:t>metus</a:t>
              </a:r>
              <a:r>
                <a:rPr lang="en-US" altLang="zh-CN" sz="1200" kern="1600" dirty="0"/>
                <a:t>. </a:t>
              </a:r>
              <a:r>
                <a:rPr lang="en-US" altLang="zh-CN" sz="1200" kern="1600" dirty="0" err="1"/>
                <a:t>Fusce</a:t>
              </a:r>
              <a:r>
                <a:rPr lang="en-US" altLang="zh-CN" sz="1200" kern="1600" dirty="0"/>
                <a:t> </a:t>
              </a:r>
              <a:r>
                <a:rPr lang="en-US" altLang="zh-CN" sz="1200" kern="1600" dirty="0" err="1"/>
                <a:t>dapibus</a:t>
              </a:r>
              <a:r>
                <a:rPr lang="en-US" altLang="zh-CN" sz="1200" kern="1600" dirty="0"/>
                <a:t>, </a:t>
              </a:r>
              <a:r>
                <a:rPr lang="en-US" altLang="zh-CN" sz="1200" kern="1600" dirty="0" err="1"/>
                <a:t>tellus</a:t>
              </a:r>
              <a:r>
                <a:rPr lang="en-US" altLang="zh-CN" sz="1200" kern="1600" dirty="0"/>
                <a:t> ac </a:t>
              </a:r>
              <a:r>
                <a:rPr lang="en-US" altLang="zh-CN" sz="1200" kern="1600" dirty="0" err="1"/>
                <a:t>cursus</a:t>
              </a:r>
              <a:r>
                <a:rPr lang="en-US" altLang="zh-CN" sz="1200" kern="1600" dirty="0"/>
                <a:t> </a:t>
              </a:r>
            </a:p>
          </p:txBody>
        </p:sp>
        <p:sp>
          <p:nvSpPr>
            <p:cNvPr id="9" name="TextBox 18"/>
            <p:cNvSpPr txBox="1"/>
            <p:nvPr/>
          </p:nvSpPr>
          <p:spPr>
            <a:xfrm>
              <a:off x="2209576" y="734488"/>
              <a:ext cx="1120795" cy="345582"/>
            </a:xfrm>
            <a:prstGeom prst="rect">
              <a:avLst/>
            </a:prstGeom>
            <a:noFill/>
          </p:spPr>
          <p:txBody>
            <a:bodyPr wrap="square" rtlCol="0">
              <a:spAutoFit/>
            </a:bodyPr>
            <a:lstStyle/>
            <a:p>
              <a:r>
                <a:rPr lang="en-US" altLang="zh-CN" sz="2400" b="1" dirty="0">
                  <a:solidFill>
                    <a:srgbClr val="2E4860"/>
                  </a:solidFill>
                </a:rPr>
                <a:t>Example</a:t>
              </a:r>
              <a:endParaRPr lang="zh-CN" altLang="en-US" sz="2400" b="1" dirty="0">
                <a:solidFill>
                  <a:srgbClr val="2E4860"/>
                </a:solidFill>
              </a:endParaRPr>
            </a:p>
          </p:txBody>
        </p:sp>
        <p:cxnSp>
          <p:nvCxnSpPr>
            <p:cNvPr id="10" name="直接连接符 9"/>
            <p:cNvCxnSpPr/>
            <p:nvPr/>
          </p:nvCxnSpPr>
          <p:spPr>
            <a:xfrm>
              <a:off x="2286574" y="1088997"/>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558041" y="2340998"/>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1"/>
            <p:cNvSpPr txBox="1"/>
            <p:nvPr/>
          </p:nvSpPr>
          <p:spPr>
            <a:xfrm>
              <a:off x="2638411" y="2540013"/>
              <a:ext cx="450051" cy="207349"/>
            </a:xfrm>
            <a:prstGeom prst="rect">
              <a:avLst/>
            </a:prstGeom>
            <a:noFill/>
          </p:spPr>
          <p:txBody>
            <a:bodyPr wrap="square" rtlCol="0">
              <a:spAutoFit/>
            </a:bodyPr>
            <a:lstStyle/>
            <a:p>
              <a:pPr algn="ctr"/>
              <a:r>
                <a:rPr lang="en-US" altLang="zh-CN" sz="1200" b="1" dirty="0">
                  <a:solidFill>
                    <a:srgbClr val="293D53"/>
                  </a:solidFill>
                </a:rPr>
                <a:t>2017</a:t>
              </a:r>
              <a:endParaRPr lang="zh-CN" altLang="en-US" sz="1200" b="1" dirty="0">
                <a:solidFill>
                  <a:srgbClr val="293D53"/>
                </a:solidFill>
              </a:endParaRPr>
            </a:p>
          </p:txBody>
        </p:sp>
        <p:cxnSp>
          <p:nvCxnSpPr>
            <p:cNvPr id="13" name="直接连接符 12"/>
            <p:cNvCxnSpPr/>
            <p:nvPr/>
          </p:nvCxnSpPr>
          <p:spPr>
            <a:xfrm flipV="1">
              <a:off x="1156100" y="2987676"/>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882252" y="1790932"/>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25"/>
            <p:cNvSpPr txBox="1"/>
            <p:nvPr/>
          </p:nvSpPr>
          <p:spPr>
            <a:xfrm>
              <a:off x="3913278" y="3899958"/>
              <a:ext cx="1389065" cy="646331"/>
            </a:xfrm>
            <a:prstGeom prst="rect">
              <a:avLst/>
            </a:prstGeom>
            <a:noFill/>
          </p:spPr>
          <p:txBody>
            <a:bodyPr wrap="square" rtlCol="0">
              <a:spAutoFit/>
            </a:bodyPr>
            <a:lstStyle/>
            <a:p>
              <a:r>
                <a:rPr lang="en-US" altLang="zh-CN" sz="1200" dirty="0" err="1"/>
                <a:t>Donec</a:t>
              </a:r>
              <a:r>
                <a:rPr lang="en-US" altLang="zh-CN" sz="1200" dirty="0"/>
                <a:t> id </a:t>
              </a:r>
              <a:r>
                <a:rPr lang="en-US" altLang="zh-CN" sz="1200" dirty="0" err="1"/>
                <a:t>elit</a:t>
              </a:r>
              <a:r>
                <a:rPr lang="en-US" altLang="zh-CN" sz="1200" dirty="0"/>
                <a:t> non mi </a:t>
              </a:r>
              <a:r>
                <a:rPr lang="en-US" altLang="zh-CN" sz="1200" dirty="0" err="1"/>
                <a:t>porta</a:t>
              </a:r>
              <a:r>
                <a:rPr lang="en-US" altLang="zh-CN" sz="1200" dirty="0"/>
                <a:t> </a:t>
              </a:r>
              <a:r>
                <a:rPr lang="en-US" altLang="zh-CN" sz="1200" dirty="0" err="1"/>
                <a:t>gravida</a:t>
              </a:r>
              <a:r>
                <a:rPr lang="en-US" altLang="zh-CN" sz="1200" dirty="0"/>
                <a:t> at </a:t>
              </a:r>
              <a:r>
                <a:rPr lang="en-US" altLang="zh-CN" sz="1200" dirty="0" err="1"/>
                <a:t>eget</a:t>
              </a:r>
              <a:r>
                <a:rPr lang="en-US" altLang="zh-CN" sz="1200" dirty="0"/>
                <a:t> </a:t>
              </a:r>
              <a:r>
                <a:rPr lang="en-US" altLang="zh-CN" sz="1200" dirty="0" err="1"/>
                <a:t>metus</a:t>
              </a:r>
              <a:r>
                <a:rPr lang="en-US" altLang="zh-CN" sz="1200" dirty="0"/>
                <a:t>. </a:t>
              </a:r>
              <a:r>
                <a:rPr lang="en-US" altLang="zh-CN" sz="1200" dirty="0" err="1"/>
                <a:t>Fusce</a:t>
              </a:r>
              <a:r>
                <a:rPr lang="en-US" altLang="zh-CN" sz="1200" dirty="0"/>
                <a:t> </a:t>
              </a:r>
              <a:r>
                <a:rPr lang="en-US" altLang="zh-CN" sz="1200" dirty="0" err="1"/>
                <a:t>dapibus</a:t>
              </a:r>
              <a:r>
                <a:rPr lang="en-US" altLang="zh-CN" sz="1200" dirty="0"/>
                <a:t>, </a:t>
              </a:r>
              <a:r>
                <a:rPr lang="en-US" altLang="zh-CN" sz="1200" dirty="0" err="1"/>
                <a:t>tellus</a:t>
              </a:r>
              <a:r>
                <a:rPr lang="en-US" altLang="zh-CN" sz="1200" dirty="0"/>
                <a:t> ac </a:t>
              </a:r>
              <a:r>
                <a:rPr lang="en-US" altLang="zh-CN" sz="1200" dirty="0" err="1"/>
                <a:t>cursus</a:t>
              </a:r>
              <a:r>
                <a:rPr lang="en-US" altLang="zh-CN" sz="1200" dirty="0"/>
                <a:t> </a:t>
              </a:r>
            </a:p>
          </p:txBody>
        </p:sp>
        <p:sp>
          <p:nvSpPr>
            <p:cNvPr id="16" name="TextBox 26"/>
            <p:cNvSpPr txBox="1"/>
            <p:nvPr/>
          </p:nvSpPr>
          <p:spPr>
            <a:xfrm>
              <a:off x="3904348" y="3550453"/>
              <a:ext cx="1120795" cy="345582"/>
            </a:xfrm>
            <a:prstGeom prst="rect">
              <a:avLst/>
            </a:prstGeom>
            <a:noFill/>
          </p:spPr>
          <p:txBody>
            <a:bodyPr wrap="square" rtlCol="0">
              <a:spAutoFit/>
            </a:bodyPr>
            <a:lstStyle/>
            <a:p>
              <a:r>
                <a:rPr lang="en-US" altLang="zh-CN" sz="2400" b="1" dirty="0">
                  <a:solidFill>
                    <a:srgbClr val="2E4860"/>
                  </a:solidFill>
                </a:rPr>
                <a:t>Example</a:t>
              </a:r>
              <a:endParaRPr lang="zh-CN" altLang="en-US" sz="2400" b="1" dirty="0">
                <a:solidFill>
                  <a:srgbClr val="2E4860"/>
                </a:solidFill>
              </a:endParaRPr>
            </a:p>
          </p:txBody>
        </p:sp>
        <p:cxnSp>
          <p:nvCxnSpPr>
            <p:cNvPr id="17" name="直接连接符 16"/>
            <p:cNvCxnSpPr/>
            <p:nvPr/>
          </p:nvCxnSpPr>
          <p:spPr>
            <a:xfrm>
              <a:off x="3981346" y="3904962"/>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266304" y="2344168"/>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9"/>
            <p:cNvSpPr txBox="1"/>
            <p:nvPr/>
          </p:nvSpPr>
          <p:spPr>
            <a:xfrm>
              <a:off x="4346674" y="2543183"/>
              <a:ext cx="450051" cy="207349"/>
            </a:xfrm>
            <a:prstGeom prst="rect">
              <a:avLst/>
            </a:prstGeom>
            <a:noFill/>
          </p:spPr>
          <p:txBody>
            <a:bodyPr wrap="square" rtlCol="0">
              <a:spAutoFit/>
            </a:bodyPr>
            <a:lstStyle/>
            <a:p>
              <a:pPr algn="ctr"/>
              <a:r>
                <a:rPr lang="en-US" altLang="zh-CN" sz="1200" b="1" dirty="0">
                  <a:solidFill>
                    <a:srgbClr val="293D53"/>
                  </a:solidFill>
                </a:rPr>
                <a:t>2018</a:t>
              </a:r>
              <a:endParaRPr lang="zh-CN" altLang="en-US" sz="1200" b="1" dirty="0">
                <a:solidFill>
                  <a:srgbClr val="293D53"/>
                </a:solidFill>
              </a:endParaRPr>
            </a:p>
          </p:txBody>
        </p:sp>
        <p:sp>
          <p:nvSpPr>
            <p:cNvPr id="20" name="TextBox 30"/>
            <p:cNvSpPr txBox="1"/>
            <p:nvPr/>
          </p:nvSpPr>
          <p:spPr>
            <a:xfrm>
              <a:off x="5513457" y="1074471"/>
              <a:ext cx="1389065" cy="646331"/>
            </a:xfrm>
            <a:prstGeom prst="rect">
              <a:avLst/>
            </a:prstGeom>
            <a:noFill/>
          </p:spPr>
          <p:txBody>
            <a:bodyPr wrap="square" rtlCol="0">
              <a:spAutoFit/>
            </a:bodyPr>
            <a:lstStyle/>
            <a:p>
              <a:r>
                <a:rPr lang="en-US" altLang="zh-CN" sz="1200" kern="1600" dirty="0" err="1"/>
                <a:t>Donec</a:t>
              </a:r>
              <a:r>
                <a:rPr lang="en-US" altLang="zh-CN" sz="1200" kern="1600" dirty="0"/>
                <a:t> id </a:t>
              </a:r>
              <a:r>
                <a:rPr lang="en-US" altLang="zh-CN" sz="1200" kern="1600" dirty="0" err="1"/>
                <a:t>elit</a:t>
              </a:r>
              <a:r>
                <a:rPr lang="en-US" altLang="zh-CN" sz="1200" kern="1600" dirty="0"/>
                <a:t> non mi </a:t>
              </a:r>
              <a:r>
                <a:rPr lang="en-US" altLang="zh-CN" sz="1200" kern="1600" dirty="0" err="1"/>
                <a:t>porta</a:t>
              </a:r>
              <a:r>
                <a:rPr lang="en-US" altLang="zh-CN" sz="1200" kern="1600" dirty="0"/>
                <a:t> </a:t>
              </a:r>
              <a:r>
                <a:rPr lang="en-US" altLang="zh-CN" sz="1200" kern="1600" dirty="0" err="1"/>
                <a:t>gravida</a:t>
              </a:r>
              <a:r>
                <a:rPr lang="en-US" altLang="zh-CN" sz="1200" kern="1600" dirty="0"/>
                <a:t> at </a:t>
              </a:r>
              <a:r>
                <a:rPr lang="en-US" altLang="zh-CN" sz="1200" kern="1600" dirty="0" err="1"/>
                <a:t>eget</a:t>
              </a:r>
              <a:r>
                <a:rPr lang="en-US" altLang="zh-CN" sz="1200" kern="1600" dirty="0"/>
                <a:t> </a:t>
              </a:r>
              <a:r>
                <a:rPr lang="en-US" altLang="zh-CN" sz="1200" dirty="0" err="1"/>
                <a:t>metus</a:t>
              </a:r>
              <a:r>
                <a:rPr lang="en-US" altLang="zh-CN" sz="1200" dirty="0"/>
                <a:t>. </a:t>
              </a:r>
              <a:r>
                <a:rPr lang="en-US" altLang="zh-CN" sz="1200" dirty="0" err="1"/>
                <a:t>Fusce</a:t>
              </a:r>
              <a:r>
                <a:rPr lang="en-US" altLang="zh-CN" sz="1200" dirty="0"/>
                <a:t> </a:t>
              </a:r>
              <a:r>
                <a:rPr lang="en-US" altLang="zh-CN" sz="1200" dirty="0" err="1"/>
                <a:t>dapibus</a:t>
              </a:r>
              <a:r>
                <a:rPr lang="en-US" altLang="zh-CN" sz="1200" dirty="0"/>
                <a:t>, </a:t>
              </a:r>
              <a:r>
                <a:rPr lang="en-US" altLang="zh-CN" sz="1200" dirty="0" err="1"/>
                <a:t>tellus</a:t>
              </a:r>
              <a:r>
                <a:rPr lang="en-US" altLang="zh-CN" sz="1200" dirty="0"/>
                <a:t> ac </a:t>
              </a:r>
              <a:r>
                <a:rPr lang="en-US" altLang="zh-CN" sz="1200" dirty="0" err="1"/>
                <a:t>cursus</a:t>
              </a:r>
              <a:r>
                <a:rPr lang="en-US" altLang="zh-CN" sz="1200" dirty="0"/>
                <a:t> </a:t>
              </a:r>
            </a:p>
          </p:txBody>
        </p:sp>
        <p:sp>
          <p:nvSpPr>
            <p:cNvPr id="21" name="TextBox 31"/>
            <p:cNvSpPr txBox="1"/>
            <p:nvPr/>
          </p:nvSpPr>
          <p:spPr>
            <a:xfrm>
              <a:off x="5504527" y="724966"/>
              <a:ext cx="1120795" cy="345582"/>
            </a:xfrm>
            <a:prstGeom prst="rect">
              <a:avLst/>
            </a:prstGeom>
            <a:noFill/>
          </p:spPr>
          <p:txBody>
            <a:bodyPr wrap="square" rtlCol="0">
              <a:spAutoFit/>
            </a:bodyPr>
            <a:lstStyle/>
            <a:p>
              <a:r>
                <a:rPr lang="en-US" altLang="zh-CN" sz="2400" b="1" dirty="0">
                  <a:solidFill>
                    <a:srgbClr val="2E4860"/>
                  </a:solidFill>
                </a:rPr>
                <a:t>Example</a:t>
              </a:r>
              <a:endParaRPr lang="zh-CN" altLang="en-US" sz="2400" b="1" dirty="0">
                <a:solidFill>
                  <a:srgbClr val="2E4860"/>
                </a:solidFill>
              </a:endParaRPr>
            </a:p>
          </p:txBody>
        </p:sp>
        <p:cxnSp>
          <p:nvCxnSpPr>
            <p:cNvPr id="22" name="直接连接符 21"/>
            <p:cNvCxnSpPr/>
            <p:nvPr/>
          </p:nvCxnSpPr>
          <p:spPr>
            <a:xfrm>
              <a:off x="5581525" y="1079475"/>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879195" y="2314809"/>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34"/>
            <p:cNvSpPr txBox="1"/>
            <p:nvPr/>
          </p:nvSpPr>
          <p:spPr>
            <a:xfrm>
              <a:off x="5959565" y="2513824"/>
              <a:ext cx="450051" cy="207349"/>
            </a:xfrm>
            <a:prstGeom prst="rect">
              <a:avLst/>
            </a:prstGeom>
            <a:noFill/>
          </p:spPr>
          <p:txBody>
            <a:bodyPr wrap="square" rtlCol="0">
              <a:spAutoFit/>
            </a:bodyPr>
            <a:lstStyle/>
            <a:p>
              <a:pPr algn="ctr"/>
              <a:r>
                <a:rPr lang="en-US" altLang="zh-CN" sz="1200" b="1" dirty="0">
                  <a:solidFill>
                    <a:srgbClr val="293D53"/>
                  </a:solidFill>
                </a:rPr>
                <a:t>2019</a:t>
              </a:r>
              <a:endParaRPr lang="zh-CN" altLang="en-US" sz="1200" b="1" dirty="0">
                <a:solidFill>
                  <a:srgbClr val="293D53"/>
                </a:solidFill>
              </a:endParaRPr>
            </a:p>
          </p:txBody>
        </p:sp>
        <p:cxnSp>
          <p:nvCxnSpPr>
            <p:cNvPr id="25" name="直接连接符 24"/>
            <p:cNvCxnSpPr/>
            <p:nvPr/>
          </p:nvCxnSpPr>
          <p:spPr>
            <a:xfrm flipV="1">
              <a:off x="4582018" y="2971011"/>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6181170" y="1774267"/>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TextBox 37"/>
            <p:cNvSpPr txBox="1"/>
            <p:nvPr/>
          </p:nvSpPr>
          <p:spPr>
            <a:xfrm>
              <a:off x="7170736" y="3899156"/>
              <a:ext cx="1389065" cy="622047"/>
            </a:xfrm>
            <a:prstGeom prst="rect">
              <a:avLst/>
            </a:prstGeom>
            <a:noFill/>
          </p:spPr>
          <p:txBody>
            <a:bodyPr wrap="square" rtlCol="0">
              <a:spAutoFit/>
            </a:bodyPr>
            <a:lstStyle/>
            <a:p>
              <a:r>
                <a:rPr lang="en-US" altLang="zh-CN" sz="1200" dirty="0" err="1"/>
                <a:t>Donec</a:t>
              </a:r>
              <a:r>
                <a:rPr lang="en-US" altLang="zh-CN" sz="1200" dirty="0"/>
                <a:t> id </a:t>
              </a:r>
              <a:r>
                <a:rPr lang="en-US" altLang="zh-CN" sz="1200" dirty="0" err="1"/>
                <a:t>elit</a:t>
              </a:r>
              <a:r>
                <a:rPr lang="en-US" altLang="zh-CN" sz="1200" dirty="0"/>
                <a:t> non mi </a:t>
              </a:r>
              <a:r>
                <a:rPr lang="en-US" altLang="zh-CN" sz="1200" dirty="0" err="1"/>
                <a:t>porta</a:t>
              </a:r>
              <a:r>
                <a:rPr lang="en-US" altLang="zh-CN" sz="1200" dirty="0"/>
                <a:t> </a:t>
              </a:r>
              <a:r>
                <a:rPr lang="en-US" altLang="zh-CN" sz="1200" dirty="0" err="1"/>
                <a:t>gravida</a:t>
              </a:r>
              <a:r>
                <a:rPr lang="en-US" altLang="zh-CN" sz="1200" dirty="0"/>
                <a:t> at </a:t>
              </a:r>
              <a:r>
                <a:rPr lang="en-US" altLang="zh-CN" sz="1200" dirty="0" err="1"/>
                <a:t>eget</a:t>
              </a:r>
              <a:r>
                <a:rPr lang="en-US" altLang="zh-CN" sz="1200" dirty="0"/>
                <a:t> </a:t>
              </a:r>
              <a:r>
                <a:rPr lang="en-US" altLang="zh-CN" sz="1200" dirty="0" err="1"/>
                <a:t>metus</a:t>
              </a:r>
              <a:r>
                <a:rPr lang="en-US" altLang="zh-CN" sz="1200" dirty="0"/>
                <a:t>. </a:t>
              </a:r>
              <a:r>
                <a:rPr lang="en-US" altLang="zh-CN" sz="1200" dirty="0" err="1"/>
                <a:t>Fusce</a:t>
              </a:r>
              <a:r>
                <a:rPr lang="en-US" altLang="zh-CN" sz="1200" dirty="0"/>
                <a:t> </a:t>
              </a:r>
              <a:r>
                <a:rPr lang="en-US" altLang="zh-CN" sz="1200" dirty="0" err="1"/>
                <a:t>dapibus</a:t>
              </a:r>
              <a:r>
                <a:rPr lang="en-US" altLang="zh-CN" sz="1200" dirty="0"/>
                <a:t>, </a:t>
              </a:r>
              <a:r>
                <a:rPr lang="en-US" altLang="zh-CN" sz="1200" dirty="0" err="1"/>
                <a:t>tellus</a:t>
              </a:r>
              <a:r>
                <a:rPr lang="en-US" altLang="zh-CN" sz="1200" dirty="0"/>
                <a:t> ac </a:t>
              </a:r>
              <a:r>
                <a:rPr lang="en-US" altLang="zh-CN" sz="1200" dirty="0" err="1"/>
                <a:t>cursus</a:t>
              </a:r>
              <a:r>
                <a:rPr lang="en-US" altLang="zh-CN" sz="1200" dirty="0"/>
                <a:t> </a:t>
              </a:r>
            </a:p>
          </p:txBody>
        </p:sp>
        <p:sp>
          <p:nvSpPr>
            <p:cNvPr id="28" name="TextBox 38"/>
            <p:cNvSpPr txBox="1"/>
            <p:nvPr/>
          </p:nvSpPr>
          <p:spPr>
            <a:xfrm>
              <a:off x="7161806" y="3549651"/>
              <a:ext cx="1120795" cy="345582"/>
            </a:xfrm>
            <a:prstGeom prst="rect">
              <a:avLst/>
            </a:prstGeom>
            <a:noFill/>
          </p:spPr>
          <p:txBody>
            <a:bodyPr wrap="square" rtlCol="0">
              <a:spAutoFit/>
            </a:bodyPr>
            <a:lstStyle/>
            <a:p>
              <a:r>
                <a:rPr lang="en-US" altLang="zh-CN" sz="2400" b="1" dirty="0">
                  <a:solidFill>
                    <a:srgbClr val="2E4860"/>
                  </a:solidFill>
                </a:rPr>
                <a:t>Example</a:t>
              </a:r>
              <a:endParaRPr lang="zh-CN" altLang="en-US" sz="2400" b="1" dirty="0">
                <a:solidFill>
                  <a:srgbClr val="2E4860"/>
                </a:solidFill>
              </a:endParaRPr>
            </a:p>
          </p:txBody>
        </p:sp>
        <p:cxnSp>
          <p:nvCxnSpPr>
            <p:cNvPr id="29" name="直接连接符 28"/>
            <p:cNvCxnSpPr/>
            <p:nvPr/>
          </p:nvCxnSpPr>
          <p:spPr>
            <a:xfrm>
              <a:off x="7238804" y="3904160"/>
              <a:ext cx="12447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498362" y="2321141"/>
              <a:ext cx="620908" cy="620908"/>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41"/>
            <p:cNvSpPr txBox="1"/>
            <p:nvPr/>
          </p:nvSpPr>
          <p:spPr>
            <a:xfrm>
              <a:off x="7578732" y="2520156"/>
              <a:ext cx="450051" cy="207349"/>
            </a:xfrm>
            <a:prstGeom prst="rect">
              <a:avLst/>
            </a:prstGeom>
            <a:noFill/>
          </p:spPr>
          <p:txBody>
            <a:bodyPr wrap="square" rtlCol="0">
              <a:spAutoFit/>
            </a:bodyPr>
            <a:lstStyle/>
            <a:p>
              <a:pPr algn="ctr"/>
              <a:r>
                <a:rPr lang="en-US" altLang="zh-CN" sz="1200" b="1" dirty="0">
                  <a:solidFill>
                    <a:srgbClr val="293D53"/>
                  </a:solidFill>
                </a:rPr>
                <a:t>2020</a:t>
              </a:r>
              <a:endParaRPr lang="zh-CN" altLang="en-US" sz="1200" b="1" dirty="0">
                <a:solidFill>
                  <a:srgbClr val="293D53"/>
                </a:solidFill>
              </a:endParaRPr>
            </a:p>
          </p:txBody>
        </p:sp>
        <p:cxnSp>
          <p:nvCxnSpPr>
            <p:cNvPr id="32" name="直接连接符 31"/>
            <p:cNvCxnSpPr/>
            <p:nvPr/>
          </p:nvCxnSpPr>
          <p:spPr>
            <a:xfrm flipV="1">
              <a:off x="7833126" y="2970209"/>
              <a:ext cx="0" cy="5238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TextBox 8"/>
            <p:cNvSpPr txBox="1"/>
            <p:nvPr/>
          </p:nvSpPr>
          <p:spPr>
            <a:xfrm>
              <a:off x="555428" y="3577435"/>
              <a:ext cx="1120795" cy="345582"/>
            </a:xfrm>
            <a:prstGeom prst="rect">
              <a:avLst/>
            </a:prstGeom>
            <a:noFill/>
          </p:spPr>
          <p:txBody>
            <a:bodyPr wrap="square" rtlCol="0">
              <a:spAutoFit/>
            </a:bodyPr>
            <a:lstStyle/>
            <a:p>
              <a:r>
                <a:rPr lang="en-US" altLang="zh-CN" sz="2400" b="1" dirty="0">
                  <a:solidFill>
                    <a:srgbClr val="2E4860"/>
                  </a:solidFill>
                </a:rPr>
                <a:t>Example</a:t>
              </a:r>
              <a:endParaRPr lang="zh-CN" altLang="en-US" sz="2400" b="1" dirty="0">
                <a:solidFill>
                  <a:srgbClr val="2E4860"/>
                </a:solidFill>
              </a:endParaRPr>
            </a:p>
          </p:txBody>
        </p:sp>
      </p:grpSp>
    </p:spTree>
    <p:extLst>
      <p:ext uri="{BB962C8B-B14F-4D97-AF65-F5344CB8AC3E}">
        <p14:creationId xmlns:p14="http://schemas.microsoft.com/office/powerpoint/2010/main" val="272306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1374" y="129671"/>
            <a:ext cx="3331458" cy="461665"/>
          </a:xfrm>
          <a:prstGeom prst="rect">
            <a:avLst/>
          </a:prstGeom>
          <a:noFill/>
        </p:spPr>
        <p:txBody>
          <a:bodyPr wrap="square" rtlCol="0">
            <a:spAutoFit/>
          </a:bodyPr>
          <a:lstStyle/>
          <a:p>
            <a:r>
              <a:rPr lang="en-US" altLang="zh-CN" sz="2400" b="1" dirty="0">
                <a:solidFill>
                  <a:schemeClr val="bg2">
                    <a:lumMod val="25000"/>
                  </a:schemeClr>
                </a:solidFill>
              </a:rPr>
              <a:t>MORE THAN TEMPLATE</a:t>
            </a:r>
            <a:endParaRPr lang="zh-CN" altLang="en-US" sz="2400" b="1" dirty="0">
              <a:solidFill>
                <a:schemeClr val="bg2">
                  <a:lumMod val="25000"/>
                </a:schemeClr>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677" y="0"/>
            <a:ext cx="6431323" cy="6858000"/>
          </a:xfrm>
          <a:prstGeom prst="rect">
            <a:avLst/>
          </a:prstGeom>
        </p:spPr>
      </p:pic>
      <p:sp>
        <p:nvSpPr>
          <p:cNvPr id="4" name="TextBox 18"/>
          <p:cNvSpPr txBox="1"/>
          <p:nvPr/>
        </p:nvSpPr>
        <p:spPr>
          <a:xfrm>
            <a:off x="1007011" y="2090132"/>
            <a:ext cx="3685821" cy="3376565"/>
          </a:xfrm>
          <a:prstGeom prst="rect">
            <a:avLst/>
          </a:prstGeom>
          <a:noFill/>
        </p:spPr>
        <p:txBody>
          <a:bodyPr wrap="square" rtlCol="0">
            <a:spAutoFit/>
          </a:bodyPr>
          <a:lstStyle/>
          <a:p>
            <a:pPr>
              <a:lnSpc>
                <a:spcPct val="97000"/>
              </a:lnSpc>
            </a:pPr>
            <a:r>
              <a:rPr lang="en-US" altLang="zh-CN" sz="2200" kern="1600" spc="-20" dirty="0" err="1">
                <a:latin typeface="微软雅黑" panose="020B0503020204020204" pitchFamily="34" charset="-122"/>
                <a:ea typeface="微软雅黑" panose="020B0503020204020204" pitchFamily="34" charset="-122"/>
              </a:rPr>
              <a:t>Donec</a:t>
            </a:r>
            <a:r>
              <a:rPr lang="en-US" altLang="zh-CN" sz="2200" kern="1600" spc="-20" dirty="0">
                <a:latin typeface="微软雅黑" panose="020B0503020204020204" pitchFamily="34" charset="-122"/>
                <a:ea typeface="微软雅黑" panose="020B0503020204020204" pitchFamily="34" charset="-122"/>
              </a:rPr>
              <a:t> id </a:t>
            </a:r>
            <a:r>
              <a:rPr lang="en-US" altLang="zh-CN" sz="2200" kern="1600" spc="-20" dirty="0" err="1">
                <a:latin typeface="微软雅黑" panose="020B0503020204020204" pitchFamily="34" charset="-122"/>
                <a:ea typeface="微软雅黑" panose="020B0503020204020204" pitchFamily="34" charset="-122"/>
              </a:rPr>
              <a:t>elit</a:t>
            </a:r>
            <a:r>
              <a:rPr lang="en-US" altLang="zh-CN" sz="2200" kern="1600" spc="-20" dirty="0">
                <a:latin typeface="微软雅黑" panose="020B0503020204020204" pitchFamily="34" charset="-122"/>
                <a:ea typeface="微软雅黑" panose="020B0503020204020204" pitchFamily="34" charset="-122"/>
              </a:rPr>
              <a:t> non mi </a:t>
            </a:r>
            <a:r>
              <a:rPr lang="en-US" altLang="zh-CN" sz="2200" kern="1600" spc="-20" dirty="0" err="1">
                <a:latin typeface="微软雅黑" panose="020B0503020204020204" pitchFamily="34" charset="-122"/>
                <a:ea typeface="微软雅黑" panose="020B0503020204020204" pitchFamily="34" charset="-122"/>
              </a:rPr>
              <a:t>porta</a:t>
            </a:r>
            <a:r>
              <a:rPr lang="en-US" altLang="zh-CN" sz="2200" kern="1600" spc="-20" dirty="0">
                <a:latin typeface="微软雅黑" panose="020B0503020204020204" pitchFamily="34" charset="-122"/>
                <a:ea typeface="微软雅黑" panose="020B0503020204020204" pitchFamily="34" charset="-122"/>
              </a:rPr>
              <a:t> </a:t>
            </a:r>
            <a:r>
              <a:rPr lang="en-US" altLang="zh-CN" sz="2200" kern="1600" spc="-20" dirty="0" err="1">
                <a:latin typeface="微软雅黑" panose="020B0503020204020204" pitchFamily="34" charset="-122"/>
                <a:ea typeface="微软雅黑" panose="020B0503020204020204" pitchFamily="34" charset="-122"/>
              </a:rPr>
              <a:t>gravida</a:t>
            </a:r>
            <a:r>
              <a:rPr lang="en-US" altLang="zh-CN" sz="2200" kern="1600" spc="-20" dirty="0">
                <a:latin typeface="微软雅黑" panose="020B0503020204020204" pitchFamily="34" charset="-122"/>
                <a:ea typeface="微软雅黑" panose="020B0503020204020204" pitchFamily="34" charset="-122"/>
              </a:rPr>
              <a:t> at </a:t>
            </a:r>
            <a:r>
              <a:rPr lang="en-US" altLang="zh-CN" sz="2200" kern="1600" spc="-20" dirty="0" err="1">
                <a:latin typeface="微软雅黑" panose="020B0503020204020204" pitchFamily="34" charset="-122"/>
                <a:ea typeface="微软雅黑" panose="020B0503020204020204" pitchFamily="34" charset="-122"/>
              </a:rPr>
              <a:t>eget</a:t>
            </a:r>
            <a:r>
              <a:rPr lang="en-US" altLang="zh-CN" sz="2200" kern="16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metus</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Fusce</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dapibus</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tellus</a:t>
            </a:r>
            <a:r>
              <a:rPr lang="en-US" altLang="zh-CN" sz="2200" spc="-20" dirty="0">
                <a:latin typeface="微软雅黑" panose="020B0503020204020204" pitchFamily="34" charset="-122"/>
                <a:ea typeface="微软雅黑" panose="020B0503020204020204" pitchFamily="34" charset="-122"/>
              </a:rPr>
              <a:t> ac </a:t>
            </a:r>
            <a:r>
              <a:rPr lang="en-US" altLang="zh-CN" sz="2200" spc="-20" dirty="0" err="1">
                <a:latin typeface="微软雅黑" panose="020B0503020204020204" pitchFamily="34" charset="-122"/>
                <a:ea typeface="微软雅黑" panose="020B0503020204020204" pitchFamily="34" charset="-122"/>
              </a:rPr>
              <a:t>cursus</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commodo</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tortor</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mauris</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condimentum</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nibh</a:t>
            </a:r>
            <a:r>
              <a:rPr lang="en-US" altLang="zh-CN" sz="2200" spc="-20" dirty="0">
                <a:latin typeface="微软雅黑" panose="020B0503020204020204" pitchFamily="34" charset="-122"/>
                <a:ea typeface="微软雅黑" panose="020B0503020204020204" pitchFamily="34" charset="-122"/>
              </a:rPr>
              <a:t>. </a:t>
            </a:r>
          </a:p>
          <a:p>
            <a:pPr>
              <a:lnSpc>
                <a:spcPct val="97000"/>
              </a:lnSpc>
            </a:pPr>
            <a:r>
              <a:rPr lang="en-US" altLang="zh-CN" sz="2200" kern="1600" spc="-20" dirty="0" err="1">
                <a:latin typeface="微软雅黑" panose="020B0503020204020204" pitchFamily="34" charset="-122"/>
                <a:ea typeface="微软雅黑" panose="020B0503020204020204" pitchFamily="34" charset="-122"/>
              </a:rPr>
              <a:t>Donec</a:t>
            </a:r>
            <a:r>
              <a:rPr lang="en-US" altLang="zh-CN" sz="2200" kern="1600" spc="-20" dirty="0">
                <a:latin typeface="微软雅黑" panose="020B0503020204020204" pitchFamily="34" charset="-122"/>
                <a:ea typeface="微软雅黑" panose="020B0503020204020204" pitchFamily="34" charset="-122"/>
              </a:rPr>
              <a:t> id </a:t>
            </a:r>
            <a:r>
              <a:rPr lang="en-US" altLang="zh-CN" sz="2200" kern="1600" spc="-20" dirty="0" err="1">
                <a:latin typeface="微软雅黑" panose="020B0503020204020204" pitchFamily="34" charset="-122"/>
                <a:ea typeface="微软雅黑" panose="020B0503020204020204" pitchFamily="34" charset="-122"/>
              </a:rPr>
              <a:t>elit</a:t>
            </a:r>
            <a:r>
              <a:rPr lang="en-US" altLang="zh-CN" sz="2200" kern="1600" spc="-20" dirty="0">
                <a:latin typeface="微软雅黑" panose="020B0503020204020204" pitchFamily="34" charset="-122"/>
                <a:ea typeface="微软雅黑" panose="020B0503020204020204" pitchFamily="34" charset="-122"/>
              </a:rPr>
              <a:t> non mi </a:t>
            </a:r>
            <a:r>
              <a:rPr lang="en-US" altLang="zh-CN" sz="2200" kern="1600" spc="-20" dirty="0" err="1">
                <a:latin typeface="微软雅黑" panose="020B0503020204020204" pitchFamily="34" charset="-122"/>
                <a:ea typeface="微软雅黑" panose="020B0503020204020204" pitchFamily="34" charset="-122"/>
              </a:rPr>
              <a:t>porta</a:t>
            </a:r>
            <a:r>
              <a:rPr lang="en-US" altLang="zh-CN" sz="2200" kern="1600" spc="-20" dirty="0">
                <a:latin typeface="微软雅黑" panose="020B0503020204020204" pitchFamily="34" charset="-122"/>
                <a:ea typeface="微软雅黑" panose="020B0503020204020204" pitchFamily="34" charset="-122"/>
              </a:rPr>
              <a:t> </a:t>
            </a:r>
            <a:r>
              <a:rPr lang="en-US" altLang="zh-CN" sz="2200" kern="1600" spc="-20" dirty="0" err="1">
                <a:latin typeface="微软雅黑" panose="020B0503020204020204" pitchFamily="34" charset="-122"/>
                <a:ea typeface="微软雅黑" panose="020B0503020204020204" pitchFamily="34" charset="-122"/>
              </a:rPr>
              <a:t>gravida</a:t>
            </a:r>
            <a:r>
              <a:rPr lang="en-US" altLang="zh-CN" sz="2200" kern="1600" spc="-20" dirty="0">
                <a:latin typeface="微软雅黑" panose="020B0503020204020204" pitchFamily="34" charset="-122"/>
                <a:ea typeface="微软雅黑" panose="020B0503020204020204" pitchFamily="34" charset="-122"/>
              </a:rPr>
              <a:t> at </a:t>
            </a:r>
            <a:r>
              <a:rPr lang="en-US" altLang="zh-CN" sz="2200" kern="1600" spc="-20" dirty="0" err="1">
                <a:latin typeface="微软雅黑" panose="020B0503020204020204" pitchFamily="34" charset="-122"/>
                <a:ea typeface="微软雅黑" panose="020B0503020204020204" pitchFamily="34" charset="-122"/>
              </a:rPr>
              <a:t>eget</a:t>
            </a:r>
            <a:r>
              <a:rPr lang="en-US" altLang="zh-CN" sz="2200" kern="16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metus</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Fusce</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dapibus</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tellus</a:t>
            </a:r>
            <a:r>
              <a:rPr lang="en-US" altLang="zh-CN" sz="2200" spc="-20" dirty="0">
                <a:latin typeface="微软雅黑" panose="020B0503020204020204" pitchFamily="34" charset="-122"/>
                <a:ea typeface="微软雅黑" panose="020B0503020204020204" pitchFamily="34" charset="-122"/>
              </a:rPr>
              <a:t> ac </a:t>
            </a:r>
            <a:r>
              <a:rPr lang="en-US" altLang="zh-CN" sz="2200" spc="-20" dirty="0" err="1">
                <a:latin typeface="微软雅黑" panose="020B0503020204020204" pitchFamily="34" charset="-122"/>
                <a:ea typeface="微软雅黑" panose="020B0503020204020204" pitchFamily="34" charset="-122"/>
              </a:rPr>
              <a:t>cursus</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commodo</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tortor</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mauris</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condimentum</a:t>
            </a:r>
            <a:r>
              <a:rPr lang="en-US" altLang="zh-CN" sz="2200" spc="-20" dirty="0">
                <a:latin typeface="微软雅黑" panose="020B0503020204020204" pitchFamily="34" charset="-122"/>
                <a:ea typeface="微软雅黑" panose="020B0503020204020204" pitchFamily="34" charset="-122"/>
              </a:rPr>
              <a:t> </a:t>
            </a:r>
            <a:r>
              <a:rPr lang="en-US" altLang="zh-CN" sz="2200" spc="-20" dirty="0" err="1">
                <a:latin typeface="微软雅黑" panose="020B0503020204020204" pitchFamily="34" charset="-122"/>
                <a:ea typeface="微软雅黑" panose="020B0503020204020204" pitchFamily="34" charset="-122"/>
              </a:rPr>
              <a:t>nibh</a:t>
            </a:r>
            <a:r>
              <a:rPr lang="en-US" altLang="zh-CN" sz="2200" spc="-20" dirty="0">
                <a:latin typeface="微软雅黑" panose="020B0503020204020204" pitchFamily="34" charset="-122"/>
                <a:ea typeface="微软雅黑" panose="020B0503020204020204" pitchFamily="34" charset="-122"/>
              </a:rPr>
              <a:t>. </a:t>
            </a:r>
          </a:p>
        </p:txBody>
      </p:sp>
      <p:sp>
        <p:nvSpPr>
          <p:cNvPr id="5" name="TextBox 15"/>
          <p:cNvSpPr txBox="1"/>
          <p:nvPr/>
        </p:nvSpPr>
        <p:spPr>
          <a:xfrm>
            <a:off x="1007011" y="1407713"/>
            <a:ext cx="3927475" cy="523220"/>
          </a:xfrm>
          <a:prstGeom prst="rect">
            <a:avLst/>
          </a:prstGeom>
          <a:noFill/>
        </p:spPr>
        <p:txBody>
          <a:bodyPr wrap="square" rtlCol="0">
            <a:spAutoFit/>
          </a:bodyPr>
          <a:lstStyle/>
          <a:p>
            <a:r>
              <a:rPr lang="en-US" altLang="zh-CN" sz="2800" b="1" dirty="0">
                <a:solidFill>
                  <a:srgbClr val="232323"/>
                </a:solidFill>
              </a:rPr>
              <a:t>The </a:t>
            </a:r>
            <a:r>
              <a:rPr lang="en-US" altLang="zh-CN" sz="2800" b="1" dirty="0" err="1">
                <a:solidFill>
                  <a:srgbClr val="232323"/>
                </a:solidFill>
              </a:rPr>
              <a:t>comemy</a:t>
            </a:r>
            <a:r>
              <a:rPr lang="en-US" altLang="zh-CN" sz="2800" b="1" dirty="0">
                <a:solidFill>
                  <a:srgbClr val="232323"/>
                </a:solidFill>
              </a:rPr>
              <a:t> Begin</a:t>
            </a:r>
            <a:endParaRPr lang="zh-CN" altLang="en-US" sz="2800" b="1" dirty="0">
              <a:solidFill>
                <a:srgbClr val="232323"/>
              </a:solidFill>
            </a:endParaRPr>
          </a:p>
        </p:txBody>
      </p:sp>
      <p:cxnSp>
        <p:nvCxnSpPr>
          <p:cNvPr id="6" name="直接连接符 5"/>
          <p:cNvCxnSpPr/>
          <p:nvPr/>
        </p:nvCxnSpPr>
        <p:spPr>
          <a:xfrm>
            <a:off x="1123299" y="1968240"/>
            <a:ext cx="37041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7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2076450" y="2609850"/>
            <a:ext cx="8382000" cy="1771650"/>
          </a:xfrm>
          <a:custGeom>
            <a:avLst/>
            <a:gdLst>
              <a:gd name="connsiteX0" fmla="*/ 0 w 8153400"/>
              <a:gd name="connsiteY0" fmla="*/ 0 h 1428750"/>
              <a:gd name="connsiteX1" fmla="*/ 8153400 w 8153400"/>
              <a:gd name="connsiteY1" fmla="*/ 0 h 1428750"/>
              <a:gd name="connsiteX2" fmla="*/ 8153400 w 8153400"/>
              <a:gd name="connsiteY2" fmla="*/ 1428750 h 1428750"/>
              <a:gd name="connsiteX3" fmla="*/ 0 w 8153400"/>
              <a:gd name="connsiteY3" fmla="*/ 1428750 h 1428750"/>
              <a:gd name="connsiteX4" fmla="*/ 0 w 8153400"/>
              <a:gd name="connsiteY4" fmla="*/ 0 h 1428750"/>
              <a:gd name="connsiteX0" fmla="*/ 0 w 8382000"/>
              <a:gd name="connsiteY0" fmla="*/ 0 h 1771650"/>
              <a:gd name="connsiteX1" fmla="*/ 8153400 w 8382000"/>
              <a:gd name="connsiteY1" fmla="*/ 0 h 1771650"/>
              <a:gd name="connsiteX2" fmla="*/ 8382000 w 8382000"/>
              <a:gd name="connsiteY2" fmla="*/ 1771650 h 1771650"/>
              <a:gd name="connsiteX3" fmla="*/ 0 w 8382000"/>
              <a:gd name="connsiteY3" fmla="*/ 1428750 h 1771650"/>
              <a:gd name="connsiteX4" fmla="*/ 0 w 8382000"/>
              <a:gd name="connsiteY4" fmla="*/ 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771650">
                <a:moveTo>
                  <a:pt x="0" y="0"/>
                </a:moveTo>
                <a:lnTo>
                  <a:pt x="8153400" y="0"/>
                </a:lnTo>
                <a:lnTo>
                  <a:pt x="8382000" y="1771650"/>
                </a:lnTo>
                <a:lnTo>
                  <a:pt x="0" y="1428750"/>
                </a:lnTo>
                <a:lnTo>
                  <a:pt x="0" y="0"/>
                </a:lnTo>
                <a:close/>
              </a:path>
            </a:pathLst>
          </a:custGeom>
          <a:solidFill>
            <a:srgbClr val="113A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椭圆 3"/>
          <p:cNvSpPr/>
          <p:nvPr/>
        </p:nvSpPr>
        <p:spPr>
          <a:xfrm>
            <a:off x="5372099" y="1485900"/>
            <a:ext cx="1562100" cy="1562100"/>
          </a:xfrm>
          <a:prstGeom prst="ellipse">
            <a:avLst/>
          </a:prstGeom>
          <a:solidFill>
            <a:schemeClr val="accent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6600" b="1" dirty="0">
                <a:solidFill>
                  <a:schemeClr val="bg2"/>
                </a:solidFill>
              </a:rPr>
              <a:t>2</a:t>
            </a:r>
            <a:endParaRPr lang="zh-CN" altLang="en-US" sz="6600" b="1" dirty="0">
              <a:solidFill>
                <a:schemeClr val="bg2"/>
              </a:solidFill>
            </a:endParaRPr>
          </a:p>
        </p:txBody>
      </p:sp>
      <p:sp>
        <p:nvSpPr>
          <p:cNvPr id="5" name="Copyright Notice"/>
          <p:cNvSpPr>
            <a:spLocks/>
          </p:cNvSpPr>
          <p:nvPr/>
        </p:nvSpPr>
        <p:spPr bwMode="auto">
          <a:xfrm>
            <a:off x="3109795" y="3257550"/>
            <a:ext cx="6086713" cy="61943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cap="small" dirty="0">
                <a:solidFill>
                  <a:schemeClr val="bg2"/>
                </a:solidFill>
                <a:latin typeface="微软雅黑" panose="020B0503020204020204" pitchFamily="34" charset="-122"/>
                <a:ea typeface="微软雅黑" panose="020B0503020204020204" pitchFamily="34" charset="-122"/>
              </a:rPr>
              <a:t>MORE POWER TEMPLATE</a:t>
            </a:r>
          </a:p>
        </p:txBody>
      </p:sp>
    </p:spTree>
    <p:extLst>
      <p:ext uri="{BB962C8B-B14F-4D97-AF65-F5344CB8AC3E}">
        <p14:creationId xmlns:p14="http://schemas.microsoft.com/office/powerpoint/2010/main" val="3615575619"/>
      </p:ext>
    </p:extLst>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1148</Words>
  <Application>Microsoft Office PowerPoint</Application>
  <PresentationFormat>宽屏</PresentationFormat>
  <Paragraphs>121</Paragraphs>
  <Slides>22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HelveticaNeueLT Pro 67 MdCn</vt:lpstr>
      <vt:lpstr>华文细黑</vt:lpstr>
      <vt:lpstr>微软雅黑</vt:lpstr>
      <vt:lpstr>Arial</vt:lpstr>
      <vt:lpstr>Calibri</vt:lpstr>
      <vt:lpstr>Calibri Light</vt:lpstr>
      <vt:lpstr>Franklin Gothic Medium Cond</vt:lpstr>
      <vt:lpstr>Segoe UI Black</vt:lpstr>
      <vt:lpstr>https://www.freeppt7.com</vt:lpstr>
      <vt:lpstr>BUSINESS AFFAIRS 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TEMPLATE</dc:title>
  <dc:creator>freeppt7.com</dc:creator>
  <cp:keywords>https:/www.freeppt7.com</cp:keywords>
  <cp:lastModifiedBy>宇 之灵</cp:lastModifiedBy>
  <cp:revision>30</cp:revision>
  <dcterms:created xsi:type="dcterms:W3CDTF">2015-05-07T06:07:15Z</dcterms:created>
  <dcterms:modified xsi:type="dcterms:W3CDTF">2020-01-17T13:33:42Z</dcterms:modified>
</cp:coreProperties>
</file>