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5" r:id="rId4"/>
    <p:sldId id="264" r:id="rId5"/>
    <p:sldId id="272" r:id="rId6"/>
    <p:sldId id="266" r:id="rId7"/>
    <p:sldId id="268" r:id="rId8"/>
    <p:sldId id="282" r:id="rId9"/>
    <p:sldId id="269" r:id="rId10"/>
    <p:sldId id="274" r:id="rId11"/>
    <p:sldId id="270" r:id="rId12"/>
    <p:sldId id="273" r:id="rId13"/>
    <p:sldId id="283" r:id="rId14"/>
    <p:sldId id="267" r:id="rId15"/>
    <p:sldId id="276" r:id="rId16"/>
    <p:sldId id="278" r:id="rId17"/>
    <p:sldId id="286" r:id="rId18"/>
    <p:sldId id="284" r:id="rId19"/>
    <p:sldId id="279" r:id="rId20"/>
    <p:sldId id="287" r:id="rId21"/>
    <p:sldId id="280" r:id="rId22"/>
    <p:sldId id="281" r:id="rId23"/>
    <p:sldId id="285" r:id="rId24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45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251766-F218-4B5F-945D-6B79288B55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DF7258-952B-460F-A589-7188B6641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B599E74-7F47-4F8C-A32D-13CE93D63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92F434-9271-41A3-95D0-54FE0ABA1541}" type="datetime1">
              <a:rPr lang="zh-CN" altLang="en-US"/>
              <a:pPr/>
              <a:t>2020/1/19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58CFEDC-6F1E-47E9-81ED-497DFB5D7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57259D-57C2-4A4E-9222-3AEA35C73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5545C-340A-495B-B3FD-FDB9E4DABB21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237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42B824-A320-4E4D-970E-9091FDC64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6A14B5A-422F-4213-9E5A-8F567E159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65A546D-A86C-4213-BC2D-C4974F5C3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92F434-9271-41A3-95D0-54FE0ABA1541}" type="datetime1">
              <a:rPr lang="zh-CN" altLang="en-US"/>
              <a:pPr/>
              <a:t>2020/1/19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688CCD-92CB-40EF-9628-C7AAAF94F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4E2962-4FC3-4E48-A939-2CBA41C06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580987-F12F-4708-97B8-593592DD0694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566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6AB1746-3077-47FB-BFBC-90F3E09646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E173571-E60C-45FD-A128-1D28FF434F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A03A10B-2A95-4273-B502-71EC5509A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92F434-9271-41A3-95D0-54FE0ABA1541}" type="datetime1">
              <a:rPr lang="zh-CN" altLang="en-US"/>
              <a:pPr/>
              <a:t>2020/1/19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930528-B7CE-4977-9DC3-4724A92C3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019AB9F-C887-4AD3-93D1-C2E056264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22B72-CD1C-4403-AB19-A7C723582703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644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6D6B64-A515-4C90-8B32-07BA6E05F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C6ED6BE-BBFE-4600-8FC1-B3219F9FA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1292F434-9271-41A3-95D0-54FE0ABA1541}" type="datetime1">
              <a:rPr lang="zh-CN" altLang="en-US"/>
              <a:pPr/>
              <a:t>2020/1/19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0120D78-D98D-46CD-B538-CD7DDA925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96D3A3C-9AA0-4597-A0E4-E9D70598C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6962C6B8-75EF-4D36-81F4-08C82898B1AE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729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10BE3A-4BA7-45C4-862E-A33272714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791D8E3-160D-4346-903E-200C48261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C59BE9-D78C-4B14-9EBC-74B60D8AC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92F434-9271-41A3-95D0-54FE0ABA1541}" type="datetime1">
              <a:rPr lang="zh-CN" altLang="en-US"/>
              <a:pPr/>
              <a:t>2020/1/19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4571AE-9692-4F81-915A-BF5530405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374831F-47D7-4DF6-9B95-5FCF3FE01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585AD-1717-4819-9218-B6B026A9CBF4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716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9FAD94-3A26-4A12-9A20-D6D24CAAC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1E0EBB4-73DA-480E-A436-109CB645B7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219E038-B21A-4BC7-B385-2D458188D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92F434-9271-41A3-95D0-54FE0ABA1541}" type="datetime1">
              <a:rPr lang="zh-CN" altLang="en-US"/>
              <a:pPr/>
              <a:t>2020/1/19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E1DD17-3768-4BBE-8D72-F8F5D7E3C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CBE418-78F3-4A7D-9578-E10DB4FBA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4D279-59E1-483E-B192-091DF5FB53D5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119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AFBF26-9645-4FDE-A42B-5B66DBC08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105273-2ADA-4040-91C1-140D7082A5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9FFDD39-607A-4375-B302-D7B0F2370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FAC11B0-9DA0-42C4-BDD5-661B90185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92F434-9271-41A3-95D0-54FE0ABA1541}" type="datetime1">
              <a:rPr lang="zh-CN" altLang="en-US"/>
              <a:pPr/>
              <a:t>2020/1/19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317C8AA-01BA-459F-9265-262607971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8A5E9C3-212E-4DF9-BEBE-0E5CB0BB3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D6A62-13B7-4441-BF50-4B6C2311D930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34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C4E896-01F6-4E7F-B43C-459B54FF1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86F9D21-AA7D-45C2-867B-F6C8CB5F4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C5DF51F-E2E7-4556-9938-451A5AA39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CEBFB58-FF02-48EF-840C-77EC1828F7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598738B-8C20-4F76-B799-887311085F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810EE7F-0379-4D12-8ECC-D551C5735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92F434-9271-41A3-95D0-54FE0ABA1541}" type="datetime1">
              <a:rPr lang="zh-CN" altLang="en-US"/>
              <a:pPr/>
              <a:t>2020/1/19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0F532F6-834C-4386-B5A6-3764AE7B7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989EF4B-C18A-4CCA-A308-67E91C087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95A49-03A3-4E1A-8450-030B53BD56A4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061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6BE526-61FA-4544-B733-1E0519DC5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A731893-377F-4955-9907-F3F70E81C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92F434-9271-41A3-95D0-54FE0ABA1541}" type="datetime1">
              <a:rPr lang="zh-CN" altLang="en-US"/>
              <a:pPr/>
              <a:t>2020/1/19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29DAD30-59EF-47A4-A78E-EBA4E7BCE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D92AB92-E6CE-4A5A-9502-FB0F86A61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26CA0-7503-45DB-8860-ADDCBF24F0EA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386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98003D9-C9EF-4718-AACE-376D29173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92F434-9271-41A3-95D0-54FE0ABA1541}" type="datetime1">
              <a:rPr lang="zh-CN" altLang="en-US"/>
              <a:pPr/>
              <a:t>2020/1/19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9C6501C-82DA-4463-8E54-7F30710C7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932D528-2E62-4340-B2FA-E9B79D87D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8E975-A07E-409C-876B-DFF7B57C94CC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991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586941-01B8-4ED9-92C9-838A4A1BD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EA89454-AEB9-4086-98D1-5210DBD6D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4D8C245-961B-4CBB-8874-FFE3F533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F0BDBD9-066C-4D6F-8C7A-C506A314B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92F434-9271-41A3-95D0-54FE0ABA1541}" type="datetime1">
              <a:rPr lang="zh-CN" altLang="en-US"/>
              <a:pPr/>
              <a:t>2020/1/19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58D1178-4747-4308-963C-12D5A757F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1F067DE-E272-4B4C-8FAE-AB5A3543E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490A9-B4F0-4891-9B21-8B81CB2F5F66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074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C1B5A2-F0FE-46C7-92EE-A602FE640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2814692-C963-454C-B9AC-386E7D7428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B74B82E-82B3-46C0-93D8-67AFA31AFB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486EA43-DB79-42AF-B5CA-6B34A602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92F434-9271-41A3-95D0-54FE0ABA1541}" type="datetime1">
              <a:rPr lang="zh-CN" altLang="en-US"/>
              <a:pPr/>
              <a:t>2020/1/19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606B480-2B98-4EE1-85B0-F21047AA5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31AE6E8-6130-4BC7-B622-3C3DFEB5C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D932B2-F7AB-49A6-BD24-D66BD09BB57B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96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E323B57D-D83A-4A8B-9DBD-19D80E9D9EE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 Light" panose="020F03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4595E2F0-4869-4ABF-A1E5-B29E27E41D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>
            <a:extLst>
              <a:ext uri="{FF2B5EF4-FFF2-40B4-BE49-F238E27FC236}">
                <a16:creationId xmlns:a16="http://schemas.microsoft.com/office/drawing/2014/main" id="{08F471F6-813E-4351-AC27-BADB50EA6AF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1292F434-9271-41A3-95D0-54FE0ABA1541}" type="datetime1">
              <a:rPr lang="zh-CN" altLang="en-US"/>
              <a:pPr/>
              <a:t>2020/1/19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9" name="页脚占位符 4">
            <a:extLst>
              <a:ext uri="{FF2B5EF4-FFF2-40B4-BE49-F238E27FC236}">
                <a16:creationId xmlns:a16="http://schemas.microsoft.com/office/drawing/2014/main" id="{B2BF9429-4EC7-475B-9CAC-94800B0C2D0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zh-CN"/>
          </a:p>
        </p:txBody>
      </p:sp>
      <p:sp>
        <p:nvSpPr>
          <p:cNvPr id="1030" name="灯片编号占位符 5">
            <a:extLst>
              <a:ext uri="{FF2B5EF4-FFF2-40B4-BE49-F238E27FC236}">
                <a16:creationId xmlns:a16="http://schemas.microsoft.com/office/drawing/2014/main" id="{5C7FE534-37E0-4A53-BCCF-91D58422DF8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68B2C09-67A0-4A11-AFAC-934C48B921C7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1">
          <a:gsLst>
            <a:gs pos="0">
              <a:srgbClr val="0F2437"/>
            </a:gs>
            <a:gs pos="50000">
              <a:srgbClr val="284D7A"/>
            </a:gs>
            <a:gs pos="100000">
              <a:srgbClr val="0F243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直接连接符 58">
            <a:extLst>
              <a:ext uri="{FF2B5EF4-FFF2-40B4-BE49-F238E27FC236}">
                <a16:creationId xmlns:a16="http://schemas.microsoft.com/office/drawing/2014/main" id="{56AA8392-35D9-463B-8965-84EAF691C9DC}"/>
              </a:ext>
            </a:extLst>
          </p:cNvPr>
          <p:cNvSpPr>
            <a:spLocks noChangeShapeType="1"/>
          </p:cNvSpPr>
          <p:nvPr/>
        </p:nvSpPr>
        <p:spPr bwMode="auto">
          <a:xfrm>
            <a:off x="3524250" y="6167438"/>
            <a:ext cx="1284288" cy="677862"/>
          </a:xfrm>
          <a:prstGeom prst="line">
            <a:avLst/>
          </a:prstGeom>
          <a:noFill/>
          <a:ln w="22225" cap="flat" cmpd="sng">
            <a:solidFill>
              <a:schemeClr val="bg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5" name="直接连接符 61">
            <a:extLst>
              <a:ext uri="{FF2B5EF4-FFF2-40B4-BE49-F238E27FC236}">
                <a16:creationId xmlns:a16="http://schemas.microsoft.com/office/drawing/2014/main" id="{E232E53B-BEEF-448F-8626-B3D9B84DA4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71875" y="1851025"/>
            <a:ext cx="8634413" cy="4346575"/>
          </a:xfrm>
          <a:prstGeom prst="line">
            <a:avLst/>
          </a:prstGeom>
          <a:noFill/>
          <a:ln w="22225" cap="flat" cmpd="sng">
            <a:solidFill>
              <a:schemeClr val="bg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6" name="六边形 54">
            <a:extLst>
              <a:ext uri="{FF2B5EF4-FFF2-40B4-BE49-F238E27FC236}">
                <a16:creationId xmlns:a16="http://schemas.microsoft.com/office/drawing/2014/main" id="{D029964E-360E-4184-B421-9099D6605D90}"/>
              </a:ext>
            </a:extLst>
          </p:cNvPr>
          <p:cNvSpPr>
            <a:spLocks noChangeAspect="1" noChangeArrowheads="1"/>
          </p:cNvSpPr>
          <p:nvPr/>
        </p:nvSpPr>
        <p:spPr bwMode="auto">
          <a:xfrm rot="5400000">
            <a:off x="1301750" y="1695450"/>
            <a:ext cx="4510088" cy="3887788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7" name="直接连接符 56">
            <a:extLst>
              <a:ext uri="{FF2B5EF4-FFF2-40B4-BE49-F238E27FC236}">
                <a16:creationId xmlns:a16="http://schemas.microsoft.com/office/drawing/2014/main" id="{735A1B5B-F51A-4BD1-A0E3-11D0365C615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53100" y="0"/>
            <a:ext cx="3175" cy="5064125"/>
          </a:xfrm>
          <a:prstGeom prst="line">
            <a:avLst/>
          </a:prstGeom>
          <a:noFill/>
          <a:ln w="22225" cap="flat" cmpd="sng">
            <a:solidFill>
              <a:schemeClr val="bg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8" name="直接连接符 57">
            <a:extLst>
              <a:ext uri="{FF2B5EF4-FFF2-40B4-BE49-F238E27FC236}">
                <a16:creationId xmlns:a16="http://schemas.microsoft.com/office/drawing/2014/main" id="{EE7092A2-471D-4227-A47C-D874145B22BD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7950" y="-3175"/>
            <a:ext cx="2193925" cy="1098550"/>
          </a:xfrm>
          <a:prstGeom prst="line">
            <a:avLst/>
          </a:prstGeom>
          <a:noFill/>
          <a:ln w="22225" cap="flat" cmpd="sng">
            <a:solidFill>
              <a:schemeClr val="bg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9" name="直接连接符 59">
            <a:extLst>
              <a:ext uri="{FF2B5EF4-FFF2-40B4-BE49-F238E27FC236}">
                <a16:creationId xmlns:a16="http://schemas.microsoft.com/office/drawing/2014/main" id="{116A1EF6-6956-453C-884A-A448F23EFB71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3188" y="4662488"/>
            <a:ext cx="1587" cy="2195512"/>
          </a:xfrm>
          <a:prstGeom prst="line">
            <a:avLst/>
          </a:prstGeom>
          <a:noFill/>
          <a:ln w="22225" cap="flat" cmpd="sng">
            <a:solidFill>
              <a:schemeClr val="bg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0" name="直接连接符 60">
            <a:extLst>
              <a:ext uri="{FF2B5EF4-FFF2-40B4-BE49-F238E27FC236}">
                <a16:creationId xmlns:a16="http://schemas.microsoft.com/office/drawing/2014/main" id="{E4859797-901D-4F62-B751-83C39294B7A2}"/>
              </a:ext>
            </a:extLst>
          </p:cNvPr>
          <p:cNvSpPr>
            <a:spLocks noChangeShapeType="1"/>
          </p:cNvSpPr>
          <p:nvPr/>
        </p:nvSpPr>
        <p:spPr bwMode="auto">
          <a:xfrm rot="21540000" flipV="1">
            <a:off x="0" y="2016125"/>
            <a:ext cx="1754188" cy="812800"/>
          </a:xfrm>
          <a:prstGeom prst="line">
            <a:avLst/>
          </a:prstGeom>
          <a:noFill/>
          <a:ln w="22225" cap="flat" cmpd="sng">
            <a:solidFill>
              <a:schemeClr val="bg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1" name="文本框 62">
            <a:extLst>
              <a:ext uri="{FF2B5EF4-FFF2-40B4-BE49-F238E27FC236}">
                <a16:creationId xmlns:a16="http://schemas.microsoft.com/office/drawing/2014/main" id="{D3234E45-1C83-4310-B298-6C8C77ADED25}"/>
              </a:ext>
            </a:extLst>
          </p:cNvPr>
          <p:cNvSpPr>
            <a:spLocks noChangeArrowheads="1"/>
          </p:cNvSpPr>
          <p:nvPr/>
        </p:nvSpPr>
        <p:spPr bwMode="auto">
          <a:xfrm rot="19970760">
            <a:off x="5948363" y="2287588"/>
            <a:ext cx="60515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 b="1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ANNUAL   REPORT</a:t>
            </a:r>
            <a:endParaRPr lang="zh-CN" altLang="en-US" sz="6000" b="1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3082" name="文本框 63">
            <a:extLst>
              <a:ext uri="{FF2B5EF4-FFF2-40B4-BE49-F238E27FC236}">
                <a16:creationId xmlns:a16="http://schemas.microsoft.com/office/drawing/2014/main" id="{41B54212-BC04-4299-A2E6-9688F91E6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9338" y="2424113"/>
            <a:ext cx="274305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9600" b="1" dirty="0">
                <a:solidFill>
                  <a:srgbClr val="284D7A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2020</a:t>
            </a:r>
            <a:endParaRPr lang="zh-CN" altLang="en-US" sz="9600" b="1" dirty="0">
              <a:solidFill>
                <a:srgbClr val="284D7A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3083" name="文本框 64">
            <a:extLst>
              <a:ext uri="{FF2B5EF4-FFF2-40B4-BE49-F238E27FC236}">
                <a16:creationId xmlns:a16="http://schemas.microsoft.com/office/drawing/2014/main" id="{1EBF85DB-7B66-4B5B-B6A2-A9B31352F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825" y="4354513"/>
            <a:ext cx="2874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PowerPoint  Template</a:t>
            </a:r>
            <a:endParaRPr lang="zh-CN" altLang="en-US" sz="2400" b="1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3084" name="六边形 55">
            <a:extLst>
              <a:ext uri="{FF2B5EF4-FFF2-40B4-BE49-F238E27FC236}">
                <a16:creationId xmlns:a16="http://schemas.microsoft.com/office/drawing/2014/main" id="{A02925C7-C1D4-4D9B-9286-A5ADDF681B74}"/>
              </a:ext>
            </a:extLst>
          </p:cNvPr>
          <p:cNvSpPr>
            <a:spLocks noChangeAspect="1" noChangeArrowheads="1"/>
          </p:cNvSpPr>
          <p:nvPr/>
        </p:nvSpPr>
        <p:spPr bwMode="auto">
          <a:xfrm rot="5400000">
            <a:off x="1053307" y="1480344"/>
            <a:ext cx="5010150" cy="4319587"/>
          </a:xfrm>
          <a:prstGeom prst="hexagon">
            <a:avLst>
              <a:gd name="adj" fmla="val 24996"/>
              <a:gd name="vf" fmla="val 115470"/>
            </a:avLst>
          </a:prstGeom>
          <a:noFill/>
          <a:ln w="101600" cap="flat" cmpd="sng">
            <a:solidFill>
              <a:schemeClr val="bg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1">
          <a:gsLst>
            <a:gs pos="0">
              <a:srgbClr val="0F2437"/>
            </a:gs>
            <a:gs pos="50000">
              <a:srgbClr val="284D7A"/>
            </a:gs>
            <a:gs pos="100000">
              <a:srgbClr val="0F243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4">
            <a:extLst>
              <a:ext uri="{FF2B5EF4-FFF2-40B4-BE49-F238E27FC236}">
                <a16:creationId xmlns:a16="http://schemas.microsoft.com/office/drawing/2014/main" id="{940D499E-EE13-40D5-BBD6-9B0836834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3" y="881063"/>
            <a:ext cx="11552237" cy="5568950"/>
          </a:xfrm>
          <a:prstGeom prst="rect">
            <a:avLst/>
          </a:prstGeom>
          <a:gradFill rotWithShape="1">
            <a:gsLst>
              <a:gs pos="0">
                <a:srgbClr val="E3E7E5"/>
              </a:gs>
              <a:gs pos="961">
                <a:srgbClr val="E3E7E5"/>
              </a:gs>
              <a:gs pos="56000">
                <a:srgbClr val="F7F7F7"/>
              </a:gs>
              <a:gs pos="100000">
                <a:srgbClr val="E3E7E5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291" name="文本框 15">
            <a:extLst>
              <a:ext uri="{FF2B5EF4-FFF2-40B4-BE49-F238E27FC236}">
                <a16:creationId xmlns:a16="http://schemas.microsoft.com/office/drawing/2014/main" id="{F61D1162-BB2A-45FA-B83A-16B3F42B4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4288" y="114300"/>
            <a:ext cx="4548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en-US" altLang="zh-CN" sz="2800" b="1">
              <a:solidFill>
                <a:schemeClr val="bg1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2292" name="椭圆 4">
            <a:extLst>
              <a:ext uri="{FF2B5EF4-FFF2-40B4-BE49-F238E27FC236}">
                <a16:creationId xmlns:a16="http://schemas.microsoft.com/office/drawing/2014/main" id="{4376C980-A29D-49F2-B48F-4661281FA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0150" y="2036763"/>
            <a:ext cx="2143125" cy="2143125"/>
          </a:xfrm>
          <a:prstGeom prst="ellipse">
            <a:avLst/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 w="50800" cap="flat" cmpd="sng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293" name="椭圆 5">
            <a:extLst>
              <a:ext uri="{FF2B5EF4-FFF2-40B4-BE49-F238E27FC236}">
                <a16:creationId xmlns:a16="http://schemas.microsoft.com/office/drawing/2014/main" id="{22B8B7EA-E240-4DE0-A735-95147DF9F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050" y="2036763"/>
            <a:ext cx="2143125" cy="2143125"/>
          </a:xfrm>
          <a:prstGeom prst="ellipse">
            <a:avLst/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 w="50800" cap="flat" cmpd="sng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294" name="椭圆 6">
            <a:extLst>
              <a:ext uri="{FF2B5EF4-FFF2-40B4-BE49-F238E27FC236}">
                <a16:creationId xmlns:a16="http://schemas.microsoft.com/office/drawing/2014/main" id="{6779AFDC-09E6-47A3-A0E9-6950EF59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6925" y="2036763"/>
            <a:ext cx="2143125" cy="2143125"/>
          </a:xfrm>
          <a:prstGeom prst="ellipse">
            <a:avLst/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 w="50800" cap="flat" cmpd="sng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295" name="椭圆 7">
            <a:extLst>
              <a:ext uri="{FF2B5EF4-FFF2-40B4-BE49-F238E27FC236}">
                <a16:creationId xmlns:a16="http://schemas.microsoft.com/office/drawing/2014/main" id="{D44F79A9-10ED-4ED6-9944-38790D763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6825" y="2036763"/>
            <a:ext cx="2143125" cy="2143125"/>
          </a:xfrm>
          <a:prstGeom prst="ellipse">
            <a:avLst/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 w="50800" cap="flat" cmpd="sng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296" name="文本框 9">
            <a:extLst>
              <a:ext uri="{FF2B5EF4-FFF2-40B4-BE49-F238E27FC236}">
                <a16:creationId xmlns:a16="http://schemas.microsoft.com/office/drawing/2014/main" id="{7722A382-A587-49EA-B2AE-71F8DF7E3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4975" y="3108325"/>
            <a:ext cx="1597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000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TEXT  HERE</a:t>
            </a:r>
            <a:endParaRPr lang="en-US" altLang="zh-CN" sz="1600">
              <a:solidFill>
                <a:schemeClr val="bg1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2297" name="文本框 10">
            <a:extLst>
              <a:ext uri="{FF2B5EF4-FFF2-40B4-BE49-F238E27FC236}">
                <a16:creationId xmlns:a16="http://schemas.microsoft.com/office/drawing/2014/main" id="{D76E8670-3939-4CB1-8960-1F91065DA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3108325"/>
            <a:ext cx="1597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000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TEXT  HERE</a:t>
            </a:r>
            <a:endParaRPr lang="en-US" altLang="zh-CN" sz="1600">
              <a:solidFill>
                <a:schemeClr val="bg1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2298" name="文本框 11">
            <a:extLst>
              <a:ext uri="{FF2B5EF4-FFF2-40B4-BE49-F238E27FC236}">
                <a16:creationId xmlns:a16="http://schemas.microsoft.com/office/drawing/2014/main" id="{71075F54-192F-4773-9822-DE2A8ED5B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3127375"/>
            <a:ext cx="15970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000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TEXT  HERE</a:t>
            </a:r>
            <a:endParaRPr lang="en-US" altLang="zh-CN" sz="1600">
              <a:solidFill>
                <a:schemeClr val="bg1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2299" name="文本框 12">
            <a:extLst>
              <a:ext uri="{FF2B5EF4-FFF2-40B4-BE49-F238E27FC236}">
                <a16:creationId xmlns:a16="http://schemas.microsoft.com/office/drawing/2014/main" id="{F2080098-DA3A-4D33-B6E3-3992AB20A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108325"/>
            <a:ext cx="1597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000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TEXT  HERE</a:t>
            </a:r>
            <a:endParaRPr lang="en-US" altLang="zh-CN" sz="1600">
              <a:solidFill>
                <a:schemeClr val="bg1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grpSp>
        <p:nvGrpSpPr>
          <p:cNvPr id="12300" name="组合 16">
            <a:extLst>
              <a:ext uri="{FF2B5EF4-FFF2-40B4-BE49-F238E27FC236}">
                <a16:creationId xmlns:a16="http://schemas.microsoft.com/office/drawing/2014/main" id="{89B27387-FF08-4214-AC6E-26346E17B481}"/>
              </a:ext>
            </a:extLst>
          </p:cNvPr>
          <p:cNvGrpSpPr>
            <a:grpSpLocks/>
          </p:cNvGrpSpPr>
          <p:nvPr/>
        </p:nvGrpSpPr>
        <p:grpSpPr bwMode="auto">
          <a:xfrm>
            <a:off x="3303588" y="2401888"/>
            <a:ext cx="409575" cy="404812"/>
            <a:chOff x="0" y="0"/>
            <a:chExt cx="453105" cy="448433"/>
          </a:xfrm>
        </p:grpSpPr>
        <p:sp>
          <p:nvSpPr>
            <p:cNvPr id="12301" name="Freeform 136">
              <a:extLst>
                <a:ext uri="{FF2B5EF4-FFF2-40B4-BE49-F238E27FC236}">
                  <a16:creationId xmlns:a16="http://schemas.microsoft.com/office/drawing/2014/main" id="{81F06C1C-582F-482B-8B19-5DE7F60D91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302" name="Freeform 137">
              <a:extLst>
                <a:ext uri="{FF2B5EF4-FFF2-40B4-BE49-F238E27FC236}">
                  <a16:creationId xmlns:a16="http://schemas.microsoft.com/office/drawing/2014/main" id="{09FB7AA4-01C8-48B4-9725-1882C4CAEEA3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2303" name="组合 19">
            <a:extLst>
              <a:ext uri="{FF2B5EF4-FFF2-40B4-BE49-F238E27FC236}">
                <a16:creationId xmlns:a16="http://schemas.microsoft.com/office/drawing/2014/main" id="{06F34B6D-184B-43EA-B515-03CF36B76B93}"/>
              </a:ext>
            </a:extLst>
          </p:cNvPr>
          <p:cNvGrpSpPr>
            <a:grpSpLocks/>
          </p:cNvGrpSpPr>
          <p:nvPr/>
        </p:nvGrpSpPr>
        <p:grpSpPr bwMode="auto">
          <a:xfrm>
            <a:off x="8499475" y="2447925"/>
            <a:ext cx="422275" cy="403225"/>
            <a:chOff x="0" y="0"/>
            <a:chExt cx="2438400" cy="2332038"/>
          </a:xfrm>
        </p:grpSpPr>
        <p:sp>
          <p:nvSpPr>
            <p:cNvPr id="12304" name="Freeform 25">
              <a:extLst>
                <a:ext uri="{FF2B5EF4-FFF2-40B4-BE49-F238E27FC236}">
                  <a16:creationId xmlns:a16="http://schemas.microsoft.com/office/drawing/2014/main" id="{315FB79E-0924-4AF8-816F-ECEA8A4D75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305" name="任意多边形 21">
              <a:extLst>
                <a:ext uri="{FF2B5EF4-FFF2-40B4-BE49-F238E27FC236}">
                  <a16:creationId xmlns:a16="http://schemas.microsoft.com/office/drawing/2014/main" id="{1432E40C-EDFC-4B59-BE06-D404BC767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2306" name="组合 22">
            <a:extLst>
              <a:ext uri="{FF2B5EF4-FFF2-40B4-BE49-F238E27FC236}">
                <a16:creationId xmlns:a16="http://schemas.microsoft.com/office/drawing/2014/main" id="{F58B51FE-C585-4442-B04C-A576F1A6C29B}"/>
              </a:ext>
            </a:extLst>
          </p:cNvPr>
          <p:cNvGrpSpPr>
            <a:grpSpLocks/>
          </p:cNvGrpSpPr>
          <p:nvPr/>
        </p:nvGrpSpPr>
        <p:grpSpPr bwMode="auto">
          <a:xfrm>
            <a:off x="6656388" y="2444750"/>
            <a:ext cx="593725" cy="450850"/>
            <a:chOff x="0" y="0"/>
            <a:chExt cx="509646" cy="387231"/>
          </a:xfrm>
        </p:grpSpPr>
        <p:sp>
          <p:nvSpPr>
            <p:cNvPr id="12307" name="Freeform 20">
              <a:extLst>
                <a:ext uri="{FF2B5EF4-FFF2-40B4-BE49-F238E27FC236}">
                  <a16:creationId xmlns:a16="http://schemas.microsoft.com/office/drawing/2014/main" id="{186620F2-F086-4A93-A1BF-6406B4DFC777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51839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308" name="Freeform 21">
              <a:extLst>
                <a:ext uri="{FF2B5EF4-FFF2-40B4-BE49-F238E27FC236}">
                  <a16:creationId xmlns:a16="http://schemas.microsoft.com/office/drawing/2014/main" id="{B7F71790-20B5-49CF-8CE7-42DE1FC94B64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09785" y="0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2309" name="组合 25">
            <a:extLst>
              <a:ext uri="{FF2B5EF4-FFF2-40B4-BE49-F238E27FC236}">
                <a16:creationId xmlns:a16="http://schemas.microsoft.com/office/drawing/2014/main" id="{37FB9E28-A8D7-4C7E-B417-F353B9952ADE}"/>
              </a:ext>
            </a:extLst>
          </p:cNvPr>
          <p:cNvGrpSpPr>
            <a:grpSpLocks/>
          </p:cNvGrpSpPr>
          <p:nvPr/>
        </p:nvGrpSpPr>
        <p:grpSpPr bwMode="auto">
          <a:xfrm>
            <a:off x="5013325" y="2401888"/>
            <a:ext cx="366713" cy="468312"/>
            <a:chOff x="0" y="0"/>
            <a:chExt cx="563561" cy="720725"/>
          </a:xfrm>
        </p:grpSpPr>
        <p:sp>
          <p:nvSpPr>
            <p:cNvPr id="12310" name="Freeform 32">
              <a:extLst>
                <a:ext uri="{FF2B5EF4-FFF2-40B4-BE49-F238E27FC236}">
                  <a16:creationId xmlns:a16="http://schemas.microsoft.com/office/drawing/2014/main" id="{CC434962-2B24-439A-BF5C-74CA694B1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552" y="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311" name="Freeform 33">
              <a:extLst>
                <a:ext uri="{FF2B5EF4-FFF2-40B4-BE49-F238E27FC236}">
                  <a16:creationId xmlns:a16="http://schemas.microsoft.com/office/drawing/2014/main" id="{7AAF2D18-8BC9-45A0-9F40-A25EDF1636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39737"/>
              <a:ext cx="141289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312" name="Freeform 34">
              <a:extLst>
                <a:ext uri="{FF2B5EF4-FFF2-40B4-BE49-F238E27FC236}">
                  <a16:creationId xmlns:a16="http://schemas.microsoft.com/office/drawing/2014/main" id="{EB9E394B-F201-46B5-9844-1B1AE7E74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86" y="23177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12313" name="文本框 29">
            <a:extLst>
              <a:ext uri="{FF2B5EF4-FFF2-40B4-BE49-F238E27FC236}">
                <a16:creationId xmlns:a16="http://schemas.microsoft.com/office/drawing/2014/main" id="{D2CF8D6B-BF62-45DA-8711-5A039F98F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8950" y="4765675"/>
            <a:ext cx="1544638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>
                <a:solidFill>
                  <a:srgbClr val="0C0C0C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85%</a:t>
            </a:r>
            <a:endParaRPr lang="zh-CN" altLang="en-US" sz="6000">
              <a:solidFill>
                <a:srgbClr val="0C0C0C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12314" name="文本框 30">
            <a:extLst>
              <a:ext uri="{FF2B5EF4-FFF2-40B4-BE49-F238E27FC236}">
                <a16:creationId xmlns:a16="http://schemas.microsoft.com/office/drawing/2014/main" id="{C9DD4FB4-3F67-4686-8A53-6701F7A7C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3813" y="4602163"/>
            <a:ext cx="666273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  </a:t>
            </a:r>
            <a:endParaRPr lang="zh-CN" altLang="en-US" sz="32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600">
                <a:solidFill>
                  <a:srgbClr val="0C0C0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narrative Thought  Click here to add  </a:t>
            </a:r>
          </a:p>
          <a:p>
            <a:r>
              <a:rPr lang="en-US" altLang="zh-CN" sz="1600">
                <a:solidFill>
                  <a:srgbClr val="0C0C0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you to the  center of the  narrative thought</a:t>
            </a:r>
            <a:endParaRPr lang="en-US" altLang="zh-CN">
              <a:solidFill>
                <a:srgbClr val="0C0C0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1">
          <a:gsLst>
            <a:gs pos="0">
              <a:srgbClr val="0F2437"/>
            </a:gs>
            <a:gs pos="50000">
              <a:srgbClr val="284D7A"/>
            </a:gs>
            <a:gs pos="100000">
              <a:srgbClr val="0F243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14">
            <a:extLst>
              <a:ext uri="{FF2B5EF4-FFF2-40B4-BE49-F238E27FC236}">
                <a16:creationId xmlns:a16="http://schemas.microsoft.com/office/drawing/2014/main" id="{E2F4A354-7BED-4B94-A5FF-8567C3906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3" y="881063"/>
            <a:ext cx="11552237" cy="5568950"/>
          </a:xfrm>
          <a:prstGeom prst="rect">
            <a:avLst/>
          </a:prstGeom>
          <a:gradFill rotWithShape="1">
            <a:gsLst>
              <a:gs pos="0">
                <a:srgbClr val="E3E7E5"/>
              </a:gs>
              <a:gs pos="961">
                <a:srgbClr val="E3E7E5"/>
              </a:gs>
              <a:gs pos="56000">
                <a:srgbClr val="F7F7F7"/>
              </a:gs>
              <a:gs pos="100000">
                <a:srgbClr val="E3E7E5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15" name="文本框 15">
            <a:extLst>
              <a:ext uri="{FF2B5EF4-FFF2-40B4-BE49-F238E27FC236}">
                <a16:creationId xmlns:a16="http://schemas.microsoft.com/office/drawing/2014/main" id="{9E191FED-365E-4357-8D8A-4C3DF4F9F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4288" y="114300"/>
            <a:ext cx="4548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en-US" altLang="zh-CN" sz="2800" b="1">
              <a:solidFill>
                <a:schemeClr val="bg1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3316" name="矩形 4">
            <a:extLst>
              <a:ext uri="{FF2B5EF4-FFF2-40B4-BE49-F238E27FC236}">
                <a16:creationId xmlns:a16="http://schemas.microsoft.com/office/drawing/2014/main" id="{65D054A4-D556-4AE9-A2F1-694D33189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1475" y="1974850"/>
            <a:ext cx="5453063" cy="35385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17" name="矩形 5">
            <a:extLst>
              <a:ext uri="{FF2B5EF4-FFF2-40B4-BE49-F238E27FC236}">
                <a16:creationId xmlns:a16="http://schemas.microsoft.com/office/drawing/2014/main" id="{76B7CF53-BE15-49EB-95C7-EC9574F0D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5813" y="1974850"/>
            <a:ext cx="1749425" cy="1749425"/>
          </a:xfrm>
          <a:prstGeom prst="rect">
            <a:avLst/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 w="12700" cap="flat" cmpd="sng">
            <a:solidFill>
              <a:srgbClr val="E4E7E5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18" name="矩形 6">
            <a:extLst>
              <a:ext uri="{FF2B5EF4-FFF2-40B4-BE49-F238E27FC236}">
                <a16:creationId xmlns:a16="http://schemas.microsoft.com/office/drawing/2014/main" id="{A5CDCE8A-525E-4A7C-A9C7-F90C06A9B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6513" y="1974850"/>
            <a:ext cx="1749425" cy="1749425"/>
          </a:xfrm>
          <a:prstGeom prst="rect">
            <a:avLst/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 w="12700" cap="flat" cmpd="sng">
            <a:solidFill>
              <a:srgbClr val="E4E7E5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19" name="矩形 7">
            <a:extLst>
              <a:ext uri="{FF2B5EF4-FFF2-40B4-BE49-F238E27FC236}">
                <a16:creationId xmlns:a16="http://schemas.microsoft.com/office/drawing/2014/main" id="{AD142AE4-F627-474F-972C-47C54AE8E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5813" y="3763963"/>
            <a:ext cx="1749425" cy="1749425"/>
          </a:xfrm>
          <a:prstGeom prst="rect">
            <a:avLst/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 w="12700" cap="flat" cmpd="sng">
            <a:solidFill>
              <a:srgbClr val="E4E7E5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20" name="矩形 8">
            <a:extLst>
              <a:ext uri="{FF2B5EF4-FFF2-40B4-BE49-F238E27FC236}">
                <a16:creationId xmlns:a16="http://schemas.microsoft.com/office/drawing/2014/main" id="{35224F99-3B83-49D5-8F11-333FD72AA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6513" y="3763963"/>
            <a:ext cx="1749425" cy="1749425"/>
          </a:xfrm>
          <a:prstGeom prst="rect">
            <a:avLst/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 w="12700" cap="flat" cmpd="sng">
            <a:solidFill>
              <a:srgbClr val="E4E7E5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21" name="文本框 9">
            <a:extLst>
              <a:ext uri="{FF2B5EF4-FFF2-40B4-BE49-F238E27FC236}">
                <a16:creationId xmlns:a16="http://schemas.microsoft.com/office/drawing/2014/main" id="{02E948D1-A4BA-46FC-8CE9-388F05FE0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0100" y="2928938"/>
            <a:ext cx="15970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000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TEXT  HERE</a:t>
            </a:r>
            <a:endParaRPr lang="en-US" altLang="zh-CN" sz="1600">
              <a:solidFill>
                <a:schemeClr val="bg1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3322" name="文本框 16">
            <a:extLst>
              <a:ext uri="{FF2B5EF4-FFF2-40B4-BE49-F238E27FC236}">
                <a16:creationId xmlns:a16="http://schemas.microsoft.com/office/drawing/2014/main" id="{46FA0A58-24BC-466D-9F1A-069585DEC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6925" y="4719638"/>
            <a:ext cx="15970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000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TEXT  HERE</a:t>
            </a:r>
            <a:endParaRPr lang="en-US" altLang="zh-CN" sz="1600">
              <a:solidFill>
                <a:schemeClr val="bg1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3323" name="文本框 20">
            <a:extLst>
              <a:ext uri="{FF2B5EF4-FFF2-40B4-BE49-F238E27FC236}">
                <a16:creationId xmlns:a16="http://schemas.microsoft.com/office/drawing/2014/main" id="{F419C2B6-188F-4A94-9D8C-BBBCA488F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4925" y="2940050"/>
            <a:ext cx="1597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000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TEXT  HERE</a:t>
            </a:r>
            <a:endParaRPr lang="en-US" altLang="zh-CN" sz="1600">
              <a:solidFill>
                <a:schemeClr val="bg1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3324" name="文本框 22">
            <a:extLst>
              <a:ext uri="{FF2B5EF4-FFF2-40B4-BE49-F238E27FC236}">
                <a16:creationId xmlns:a16="http://schemas.microsoft.com/office/drawing/2014/main" id="{986C890C-646A-4436-8133-BAAE48918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2863" y="4716463"/>
            <a:ext cx="1597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000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TEXT  HERE</a:t>
            </a:r>
            <a:endParaRPr lang="en-US" altLang="zh-CN" sz="1600">
              <a:solidFill>
                <a:schemeClr val="bg1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grpSp>
        <p:nvGrpSpPr>
          <p:cNvPr id="13325" name="组合 26">
            <a:extLst>
              <a:ext uri="{FF2B5EF4-FFF2-40B4-BE49-F238E27FC236}">
                <a16:creationId xmlns:a16="http://schemas.microsoft.com/office/drawing/2014/main" id="{AB3D8EF7-83CE-479B-AA08-CE771EB32EC0}"/>
              </a:ext>
            </a:extLst>
          </p:cNvPr>
          <p:cNvGrpSpPr>
            <a:grpSpLocks/>
          </p:cNvGrpSpPr>
          <p:nvPr/>
        </p:nvGrpSpPr>
        <p:grpSpPr bwMode="auto">
          <a:xfrm>
            <a:off x="7793038" y="4048125"/>
            <a:ext cx="438150" cy="434975"/>
            <a:chOff x="0" y="0"/>
            <a:chExt cx="453105" cy="448433"/>
          </a:xfrm>
        </p:grpSpPr>
        <p:sp>
          <p:nvSpPr>
            <p:cNvPr id="13326" name="Freeform 136">
              <a:extLst>
                <a:ext uri="{FF2B5EF4-FFF2-40B4-BE49-F238E27FC236}">
                  <a16:creationId xmlns:a16="http://schemas.microsoft.com/office/drawing/2014/main" id="{65EF849E-7C8A-47B4-808A-732AC6B240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27" name="Freeform 137">
              <a:extLst>
                <a:ext uri="{FF2B5EF4-FFF2-40B4-BE49-F238E27FC236}">
                  <a16:creationId xmlns:a16="http://schemas.microsoft.com/office/drawing/2014/main" id="{00726F3E-A3F9-4E1B-99EF-0F584337AC22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3328" name="组合 29">
            <a:extLst>
              <a:ext uri="{FF2B5EF4-FFF2-40B4-BE49-F238E27FC236}">
                <a16:creationId xmlns:a16="http://schemas.microsoft.com/office/drawing/2014/main" id="{256B91E9-A59D-4510-A40E-17E2285E5E86}"/>
              </a:ext>
            </a:extLst>
          </p:cNvPr>
          <p:cNvGrpSpPr>
            <a:grpSpLocks/>
          </p:cNvGrpSpPr>
          <p:nvPr/>
        </p:nvGrpSpPr>
        <p:grpSpPr bwMode="auto">
          <a:xfrm>
            <a:off x="9556750" y="2289175"/>
            <a:ext cx="452438" cy="431800"/>
            <a:chOff x="0" y="0"/>
            <a:chExt cx="2438400" cy="2332038"/>
          </a:xfrm>
        </p:grpSpPr>
        <p:sp>
          <p:nvSpPr>
            <p:cNvPr id="13329" name="Freeform 25">
              <a:extLst>
                <a:ext uri="{FF2B5EF4-FFF2-40B4-BE49-F238E27FC236}">
                  <a16:creationId xmlns:a16="http://schemas.microsoft.com/office/drawing/2014/main" id="{6163017F-88CD-4240-9081-EFA91C6D6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30" name="任意多边形 31">
              <a:extLst>
                <a:ext uri="{FF2B5EF4-FFF2-40B4-BE49-F238E27FC236}">
                  <a16:creationId xmlns:a16="http://schemas.microsoft.com/office/drawing/2014/main" id="{00EABBE6-CE70-4DCF-878D-C8552F78AE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3331" name="组合 32">
            <a:extLst>
              <a:ext uri="{FF2B5EF4-FFF2-40B4-BE49-F238E27FC236}">
                <a16:creationId xmlns:a16="http://schemas.microsoft.com/office/drawing/2014/main" id="{F79A2F81-A21A-4668-95B9-EC0FA7BD56C9}"/>
              </a:ext>
            </a:extLst>
          </p:cNvPr>
          <p:cNvGrpSpPr>
            <a:grpSpLocks/>
          </p:cNvGrpSpPr>
          <p:nvPr/>
        </p:nvGrpSpPr>
        <p:grpSpPr bwMode="auto">
          <a:xfrm>
            <a:off x="7750175" y="2214563"/>
            <a:ext cx="635000" cy="484187"/>
            <a:chOff x="0" y="0"/>
            <a:chExt cx="509646" cy="387231"/>
          </a:xfrm>
        </p:grpSpPr>
        <p:sp>
          <p:nvSpPr>
            <p:cNvPr id="13332" name="Freeform 20">
              <a:extLst>
                <a:ext uri="{FF2B5EF4-FFF2-40B4-BE49-F238E27FC236}">
                  <a16:creationId xmlns:a16="http://schemas.microsoft.com/office/drawing/2014/main" id="{EBBB6CE1-A69C-4AE9-BBBD-0867DC5EA2BD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51839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33" name="Freeform 21">
              <a:extLst>
                <a:ext uri="{FF2B5EF4-FFF2-40B4-BE49-F238E27FC236}">
                  <a16:creationId xmlns:a16="http://schemas.microsoft.com/office/drawing/2014/main" id="{05247723-602E-4ED4-B42E-D4AD7ECFC0E0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09785" y="0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3334" name="组合 35">
            <a:extLst>
              <a:ext uri="{FF2B5EF4-FFF2-40B4-BE49-F238E27FC236}">
                <a16:creationId xmlns:a16="http://schemas.microsoft.com/office/drawing/2014/main" id="{604A69DF-A8B0-4D70-86A3-6C5CCC386487}"/>
              </a:ext>
            </a:extLst>
          </p:cNvPr>
          <p:cNvGrpSpPr>
            <a:grpSpLocks/>
          </p:cNvGrpSpPr>
          <p:nvPr/>
        </p:nvGrpSpPr>
        <p:grpSpPr bwMode="auto">
          <a:xfrm>
            <a:off x="9586913" y="3983038"/>
            <a:ext cx="392112" cy="501650"/>
            <a:chOff x="0" y="0"/>
            <a:chExt cx="563561" cy="720725"/>
          </a:xfrm>
        </p:grpSpPr>
        <p:sp>
          <p:nvSpPr>
            <p:cNvPr id="13335" name="Freeform 32">
              <a:extLst>
                <a:ext uri="{FF2B5EF4-FFF2-40B4-BE49-F238E27FC236}">
                  <a16:creationId xmlns:a16="http://schemas.microsoft.com/office/drawing/2014/main" id="{4252BE0E-692F-4FF2-BBBF-E005AD387F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552" y="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36" name="Freeform 33">
              <a:extLst>
                <a:ext uri="{FF2B5EF4-FFF2-40B4-BE49-F238E27FC236}">
                  <a16:creationId xmlns:a16="http://schemas.microsoft.com/office/drawing/2014/main" id="{9E20D987-FDCF-4267-A037-CEA4D5D69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39737"/>
              <a:ext cx="141289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37" name="Freeform 34">
              <a:extLst>
                <a:ext uri="{FF2B5EF4-FFF2-40B4-BE49-F238E27FC236}">
                  <a16:creationId xmlns:a16="http://schemas.microsoft.com/office/drawing/2014/main" id="{1FFB47A4-CA30-49B6-B6FB-26A3DF100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86" y="23177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1">
          <a:gsLst>
            <a:gs pos="0">
              <a:srgbClr val="0F2437"/>
            </a:gs>
            <a:gs pos="50000">
              <a:srgbClr val="284D7A"/>
            </a:gs>
            <a:gs pos="100000">
              <a:srgbClr val="0F243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4">
            <a:extLst>
              <a:ext uri="{FF2B5EF4-FFF2-40B4-BE49-F238E27FC236}">
                <a16:creationId xmlns:a16="http://schemas.microsoft.com/office/drawing/2014/main" id="{C11F05A6-F948-44CA-8CFB-37461A34F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3" y="881063"/>
            <a:ext cx="11552237" cy="5568950"/>
          </a:xfrm>
          <a:prstGeom prst="rect">
            <a:avLst/>
          </a:prstGeom>
          <a:gradFill rotWithShape="1">
            <a:gsLst>
              <a:gs pos="0">
                <a:srgbClr val="E3E7E5"/>
              </a:gs>
              <a:gs pos="961">
                <a:srgbClr val="E3E7E5"/>
              </a:gs>
              <a:gs pos="56000">
                <a:srgbClr val="F7F7F7"/>
              </a:gs>
              <a:gs pos="100000">
                <a:srgbClr val="E3E7E5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39" name="文本框 15">
            <a:extLst>
              <a:ext uri="{FF2B5EF4-FFF2-40B4-BE49-F238E27FC236}">
                <a16:creationId xmlns:a16="http://schemas.microsoft.com/office/drawing/2014/main" id="{5391255A-EE77-4520-8F89-EE2A12B57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4288" y="114300"/>
            <a:ext cx="4548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en-US" altLang="zh-CN" sz="2800" b="1">
              <a:solidFill>
                <a:schemeClr val="bg1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4340" name="任意多边形 4">
            <a:extLst>
              <a:ext uri="{FF2B5EF4-FFF2-40B4-BE49-F238E27FC236}">
                <a16:creationId xmlns:a16="http://schemas.microsoft.com/office/drawing/2014/main" id="{1E77FBF6-709A-4948-9F03-3D0013743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2408238"/>
            <a:ext cx="1898650" cy="2554287"/>
          </a:xfrm>
          <a:custGeom>
            <a:avLst/>
            <a:gdLst>
              <a:gd name="T0" fmla="*/ 1333781 w 2309323"/>
              <a:gd name="T1" fmla="*/ 0 h 3107284"/>
              <a:gd name="T2" fmla="*/ 1338028 w 2309323"/>
              <a:gd name="T3" fmla="*/ 108367 h 3107284"/>
              <a:gd name="T4" fmla="*/ 1436636 w 2309323"/>
              <a:gd name="T5" fmla="*/ 600312 h 3107284"/>
              <a:gd name="T6" fmla="*/ 1495575 w 2309323"/>
              <a:gd name="T7" fmla="*/ 746602 h 3107284"/>
              <a:gd name="T8" fmla="*/ 1899119 w 2309323"/>
              <a:gd name="T9" fmla="*/ 686068 h 3107284"/>
              <a:gd name="T10" fmla="*/ 1634102 w 2309323"/>
              <a:gd name="T11" fmla="*/ 1014607 h 3107284"/>
              <a:gd name="T12" fmla="*/ 1638203 w 2309323"/>
              <a:gd name="T13" fmla="*/ 1021918 h 3107284"/>
              <a:gd name="T14" fmla="*/ 2275653 w 2309323"/>
              <a:gd name="T15" fmla="*/ 1558036 h 3107284"/>
              <a:gd name="T16" fmla="*/ 2309323 w 2309323"/>
              <a:gd name="T17" fmla="*/ 1568473 h 3107284"/>
              <a:gd name="T18" fmla="*/ 2265694 w 2309323"/>
              <a:gd name="T19" fmla="*/ 1582928 h 3107284"/>
              <a:gd name="T20" fmla="*/ 1372821 w 2309323"/>
              <a:gd name="T21" fmla="*/ 2989629 h 3107284"/>
              <a:gd name="T22" fmla="*/ 1368210 w 2309323"/>
              <a:gd name="T23" fmla="*/ 3107284 h 3107284"/>
              <a:gd name="T24" fmla="*/ 1164986 w 2309323"/>
              <a:gd name="T25" fmla="*/ 3024034 h 3107284"/>
              <a:gd name="T26" fmla="*/ 0 w 2309323"/>
              <a:gd name="T27" fmla="*/ 1546590 h 3107284"/>
              <a:gd name="T28" fmla="*/ 1164986 w 2309323"/>
              <a:gd name="T29" fmla="*/ 69147 h 310728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309323"/>
              <a:gd name="T46" fmla="*/ 0 h 3107284"/>
              <a:gd name="T47" fmla="*/ 2309323 w 2309323"/>
              <a:gd name="T48" fmla="*/ 3107284 h 310728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309323" h="3107284">
                <a:moveTo>
                  <a:pt x="1333781" y="0"/>
                </a:moveTo>
                <a:lnTo>
                  <a:pt x="1338028" y="108367"/>
                </a:lnTo>
                <a:cubicBezTo>
                  <a:pt x="1351666" y="281403"/>
                  <a:pt x="1385571" y="446719"/>
                  <a:pt x="1436636" y="600312"/>
                </a:cubicBezTo>
                <a:lnTo>
                  <a:pt x="1495575" y="746602"/>
                </a:lnTo>
                <a:lnTo>
                  <a:pt x="1899119" y="686068"/>
                </a:lnTo>
                <a:lnTo>
                  <a:pt x="1634102" y="1014607"/>
                </a:lnTo>
                <a:lnTo>
                  <a:pt x="1638203" y="1021918"/>
                </a:lnTo>
                <a:cubicBezTo>
                  <a:pt x="1802759" y="1274205"/>
                  <a:pt x="2023527" y="1463586"/>
                  <a:pt x="2275653" y="1558036"/>
                </a:cubicBezTo>
                <a:lnTo>
                  <a:pt x="2309323" y="1568473"/>
                </a:lnTo>
                <a:lnTo>
                  <a:pt x="2265694" y="1582928"/>
                </a:lnTo>
                <a:cubicBezTo>
                  <a:pt x="1784665" y="1775710"/>
                  <a:pt x="1425266" y="2324207"/>
                  <a:pt x="1372821" y="2989629"/>
                </a:cubicBezTo>
                <a:lnTo>
                  <a:pt x="1368210" y="3107284"/>
                </a:lnTo>
                <a:lnTo>
                  <a:pt x="1164986" y="3024034"/>
                </a:lnTo>
                <a:cubicBezTo>
                  <a:pt x="462117" y="2703843"/>
                  <a:pt x="0" y="2161606"/>
                  <a:pt x="0" y="1546590"/>
                </a:cubicBezTo>
                <a:cubicBezTo>
                  <a:pt x="0" y="931574"/>
                  <a:pt x="462117" y="389337"/>
                  <a:pt x="1164986" y="69147"/>
                </a:cubicBezTo>
                <a:close/>
              </a:path>
            </a:pathLst>
          </a:cu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1" name="任意多边形 5">
            <a:extLst>
              <a:ext uri="{FF2B5EF4-FFF2-40B4-BE49-F238E27FC236}">
                <a16:creationId xmlns:a16="http://schemas.microsoft.com/office/drawing/2014/main" id="{6A931E5D-1903-42C0-B42E-AA7B48269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913" y="2201863"/>
            <a:ext cx="1908175" cy="1731962"/>
          </a:xfrm>
          <a:custGeom>
            <a:avLst/>
            <a:gdLst>
              <a:gd name="T0" fmla="*/ 1160500 w 2320998"/>
              <a:gd name="T1" fmla="*/ 0 h 2107137"/>
              <a:gd name="T2" fmla="*/ 2189021 w 2320998"/>
              <a:gd name="T3" fmla="*/ 141603 h 2107137"/>
              <a:gd name="T4" fmla="*/ 2318397 w 2320998"/>
              <a:gd name="T5" fmla="*/ 184103 h 2107137"/>
              <a:gd name="T6" fmla="*/ 2320998 w 2320998"/>
              <a:gd name="T7" fmla="*/ 250486 h 2107137"/>
              <a:gd name="T8" fmla="*/ 1394380 w 2320998"/>
              <a:gd name="T9" fmla="*/ 1715429 h 2107137"/>
              <a:gd name="T10" fmla="*/ 1306388 w 2320998"/>
              <a:gd name="T11" fmla="*/ 1732732 h 2107137"/>
              <a:gd name="T12" fmla="*/ 1160499 w 2320998"/>
              <a:gd name="T13" fmla="*/ 2107137 h 2107137"/>
              <a:gd name="T14" fmla="*/ 1014610 w 2320998"/>
              <a:gd name="T15" fmla="*/ 1732732 h 2107137"/>
              <a:gd name="T16" fmla="*/ 926618 w 2320998"/>
              <a:gd name="T17" fmla="*/ 1715429 h 2107137"/>
              <a:gd name="T18" fmla="*/ 339903 w 2320998"/>
              <a:gd name="T19" fmla="*/ 1307839 h 2107137"/>
              <a:gd name="T20" fmla="*/ 270102 w 2320998"/>
              <a:gd name="T21" fmla="*/ 1208880 h 2107137"/>
              <a:gd name="T22" fmla="*/ 542789 w 2320998"/>
              <a:gd name="T23" fmla="*/ 870833 h 2107137"/>
              <a:gd name="T24" fmla="*/ 128737 w 2320998"/>
              <a:gd name="T25" fmla="*/ 932943 h 2107137"/>
              <a:gd name="T26" fmla="*/ 91198 w 2320998"/>
              <a:gd name="T27" fmla="*/ 832533 h 2107137"/>
              <a:gd name="T28" fmla="*/ 0 w 2320998"/>
              <a:gd name="T29" fmla="*/ 250486 h 2107137"/>
              <a:gd name="T30" fmla="*/ 2602 w 2320998"/>
              <a:gd name="T31" fmla="*/ 184104 h 2107137"/>
              <a:gd name="T32" fmla="*/ 131980 w 2320998"/>
              <a:gd name="T33" fmla="*/ 141603 h 2107137"/>
              <a:gd name="T34" fmla="*/ 1160500 w 2320998"/>
              <a:gd name="T35" fmla="*/ 0 h 210713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320998"/>
              <a:gd name="T55" fmla="*/ 0 h 2107137"/>
              <a:gd name="T56" fmla="*/ 2320998 w 2320998"/>
              <a:gd name="T57" fmla="*/ 2107137 h 210713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320998" h="2107137">
                <a:moveTo>
                  <a:pt x="1160500" y="0"/>
                </a:moveTo>
                <a:cubicBezTo>
                  <a:pt x="1525332" y="0"/>
                  <a:pt x="1872895" y="50421"/>
                  <a:pt x="2189021" y="141603"/>
                </a:cubicBezTo>
                <a:lnTo>
                  <a:pt x="2318397" y="184103"/>
                </a:lnTo>
                <a:lnTo>
                  <a:pt x="2320998" y="250486"/>
                </a:lnTo>
                <a:cubicBezTo>
                  <a:pt x="2320998" y="973100"/>
                  <a:pt x="1923200" y="1575995"/>
                  <a:pt x="1394380" y="1715429"/>
                </a:cubicBezTo>
                <a:lnTo>
                  <a:pt x="1306388" y="1732732"/>
                </a:lnTo>
                <a:lnTo>
                  <a:pt x="1160499" y="2107137"/>
                </a:lnTo>
                <a:lnTo>
                  <a:pt x="1014610" y="1732732"/>
                </a:lnTo>
                <a:lnTo>
                  <a:pt x="926618" y="1715429"/>
                </a:lnTo>
                <a:cubicBezTo>
                  <a:pt x="699981" y="1655672"/>
                  <a:pt x="497410" y="1510789"/>
                  <a:pt x="339903" y="1307839"/>
                </a:cubicBezTo>
                <a:lnTo>
                  <a:pt x="270102" y="1208880"/>
                </a:lnTo>
                <a:lnTo>
                  <a:pt x="542789" y="870833"/>
                </a:lnTo>
                <a:lnTo>
                  <a:pt x="128737" y="932943"/>
                </a:lnTo>
                <a:lnTo>
                  <a:pt x="91198" y="832533"/>
                </a:lnTo>
                <a:cubicBezTo>
                  <a:pt x="32473" y="653635"/>
                  <a:pt x="0" y="456947"/>
                  <a:pt x="0" y="250486"/>
                </a:cubicBezTo>
                <a:lnTo>
                  <a:pt x="2602" y="184104"/>
                </a:lnTo>
                <a:lnTo>
                  <a:pt x="131980" y="141603"/>
                </a:lnTo>
                <a:cubicBezTo>
                  <a:pt x="448106" y="50421"/>
                  <a:pt x="795668" y="0"/>
                  <a:pt x="1160500" y="0"/>
                </a:cubicBezTo>
                <a:close/>
              </a:path>
            </a:pathLst>
          </a:cu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2" name="任意多边形 6">
            <a:extLst>
              <a:ext uri="{FF2B5EF4-FFF2-40B4-BE49-F238E27FC236}">
                <a16:creationId xmlns:a16="http://schemas.microsoft.com/office/drawing/2014/main" id="{22D57B06-97D7-40B6-8E8C-CD585ABCF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7788" y="3752850"/>
            <a:ext cx="1955800" cy="1411288"/>
          </a:xfrm>
          <a:custGeom>
            <a:avLst/>
            <a:gdLst>
              <a:gd name="T0" fmla="*/ 1284624 w 2379354"/>
              <a:gd name="T1" fmla="*/ 0 h 1717440"/>
              <a:gd name="T2" fmla="*/ 1394380 w 2379354"/>
              <a:gd name="T3" fmla="*/ 21584 h 1717440"/>
              <a:gd name="T4" fmla="*/ 1990881 w 2379354"/>
              <a:gd name="T5" fmla="*/ 441934 h 1717440"/>
              <a:gd name="T6" fmla="*/ 2000524 w 2379354"/>
              <a:gd name="T7" fmla="*/ 455770 h 1717440"/>
              <a:gd name="T8" fmla="*/ 2379354 w 2379354"/>
              <a:gd name="T9" fmla="*/ 398943 h 1717440"/>
              <a:gd name="T10" fmla="*/ 2141326 w 2379354"/>
              <a:gd name="T11" fmla="*/ 694024 h 1717440"/>
              <a:gd name="T12" fmla="*/ 2167246 w 2379354"/>
              <a:gd name="T13" fmla="*/ 742219 h 1717440"/>
              <a:gd name="T14" fmla="*/ 2320998 w 2379354"/>
              <a:gd name="T15" fmla="*/ 1486526 h 1717440"/>
              <a:gd name="T16" fmla="*/ 2319429 w 2379354"/>
              <a:gd name="T17" fmla="*/ 1526564 h 1717440"/>
              <a:gd name="T18" fmla="*/ 2169436 w 2379354"/>
              <a:gd name="T19" fmla="*/ 1575838 h 1717440"/>
              <a:gd name="T20" fmla="*/ 1140915 w 2379354"/>
              <a:gd name="T21" fmla="*/ 1717440 h 1717440"/>
              <a:gd name="T22" fmla="*/ 112395 w 2379354"/>
              <a:gd name="T23" fmla="*/ 1575838 h 1717440"/>
              <a:gd name="T24" fmla="*/ 2080 w 2379354"/>
              <a:gd name="T25" fmla="*/ 1539599 h 1717440"/>
              <a:gd name="T26" fmla="*/ 0 w 2379354"/>
              <a:gd name="T27" fmla="*/ 1486526 h 1717440"/>
              <a:gd name="T28" fmla="*/ 926618 w 2379354"/>
              <a:gd name="T29" fmla="*/ 21584 h 1717440"/>
              <a:gd name="T30" fmla="*/ 999992 w 2379354"/>
              <a:gd name="T31" fmla="*/ 7155 h 1717440"/>
              <a:gd name="T32" fmla="*/ 1140914 w 2379354"/>
              <a:gd name="T33" fmla="*/ 368813 h 171744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379354"/>
              <a:gd name="T52" fmla="*/ 0 h 1717440"/>
              <a:gd name="T53" fmla="*/ 2379354 w 2379354"/>
              <a:gd name="T54" fmla="*/ 1717440 h 171744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379354" h="1717440">
                <a:moveTo>
                  <a:pt x="1284624" y="0"/>
                </a:moveTo>
                <a:lnTo>
                  <a:pt x="1394380" y="21584"/>
                </a:lnTo>
                <a:cubicBezTo>
                  <a:pt x="1625739" y="82586"/>
                  <a:pt x="1832019" y="232298"/>
                  <a:pt x="1990881" y="441934"/>
                </a:cubicBezTo>
                <a:lnTo>
                  <a:pt x="2000524" y="455770"/>
                </a:lnTo>
                <a:lnTo>
                  <a:pt x="2379354" y="398943"/>
                </a:lnTo>
                <a:lnTo>
                  <a:pt x="2141326" y="694024"/>
                </a:lnTo>
                <a:lnTo>
                  <a:pt x="2167246" y="742219"/>
                </a:lnTo>
                <a:cubicBezTo>
                  <a:pt x="2265058" y="961402"/>
                  <a:pt x="2320998" y="1215546"/>
                  <a:pt x="2320998" y="1486526"/>
                </a:cubicBezTo>
                <a:lnTo>
                  <a:pt x="2319429" y="1526564"/>
                </a:lnTo>
                <a:lnTo>
                  <a:pt x="2169436" y="1575838"/>
                </a:lnTo>
                <a:cubicBezTo>
                  <a:pt x="1853310" y="1667019"/>
                  <a:pt x="1505747" y="1717440"/>
                  <a:pt x="1140915" y="1717440"/>
                </a:cubicBezTo>
                <a:cubicBezTo>
                  <a:pt x="776083" y="1717440"/>
                  <a:pt x="428521" y="1667019"/>
                  <a:pt x="112395" y="1575838"/>
                </a:cubicBezTo>
                <a:lnTo>
                  <a:pt x="2080" y="1539599"/>
                </a:lnTo>
                <a:lnTo>
                  <a:pt x="0" y="1486526"/>
                </a:lnTo>
                <a:cubicBezTo>
                  <a:pt x="0" y="763913"/>
                  <a:pt x="397798" y="161017"/>
                  <a:pt x="926618" y="21584"/>
                </a:cubicBezTo>
                <a:lnTo>
                  <a:pt x="999992" y="7155"/>
                </a:lnTo>
                <a:lnTo>
                  <a:pt x="1140914" y="368813"/>
                </a:lnTo>
                <a:close/>
              </a:path>
            </a:pathLst>
          </a:cu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3" name="任意多边形 7">
            <a:extLst>
              <a:ext uri="{FF2B5EF4-FFF2-40B4-BE49-F238E27FC236}">
                <a16:creationId xmlns:a16="http://schemas.microsoft.com/office/drawing/2014/main" id="{2A49814E-79CB-4BBB-871E-4CFDD99C9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2408238"/>
            <a:ext cx="1895475" cy="3492500"/>
          </a:xfrm>
          <a:custGeom>
            <a:avLst/>
            <a:gdLst>
              <a:gd name="T0" fmla="*/ 971378 w 2305159"/>
              <a:gd name="T1" fmla="*/ 0 h 4248639"/>
              <a:gd name="T2" fmla="*/ 1140174 w 2305159"/>
              <a:gd name="T3" fmla="*/ 69147 h 4248639"/>
              <a:gd name="T4" fmla="*/ 2305159 w 2305159"/>
              <a:gd name="T5" fmla="*/ 1546590 h 4248639"/>
              <a:gd name="T6" fmla="*/ 1905908 w 2305159"/>
              <a:gd name="T7" fmla="*/ 2488780 h 4248639"/>
              <a:gd name="T8" fmla="*/ 1875299 w 2305159"/>
              <a:gd name="T9" fmla="*/ 2519731 h 4248639"/>
              <a:gd name="T10" fmla="*/ 2055324 w 2305159"/>
              <a:gd name="T11" fmla="*/ 4248639 h 4248639"/>
              <a:gd name="T12" fmla="*/ 1310805 w 2305159"/>
              <a:gd name="T13" fmla="*/ 2935833 h 4248639"/>
              <a:gd name="T14" fmla="*/ 1140174 w 2305159"/>
              <a:gd name="T15" fmla="*/ 3024034 h 4248639"/>
              <a:gd name="T16" fmla="*/ 944880 w 2305159"/>
              <a:gd name="T17" fmla="*/ 3104035 h 4248639"/>
              <a:gd name="T18" fmla="*/ 940397 w 2305159"/>
              <a:gd name="T19" fmla="*/ 2989629 h 4248639"/>
              <a:gd name="T20" fmla="*/ 761673 w 2305159"/>
              <a:gd name="T21" fmla="*/ 2302950 h 4248639"/>
              <a:gd name="T22" fmla="*/ 760213 w 2305159"/>
              <a:gd name="T23" fmla="*/ 2300304 h 4248639"/>
              <a:gd name="T24" fmla="*/ 1025901 w 2305159"/>
              <a:gd name="T25" fmla="*/ 1970933 h 4248639"/>
              <a:gd name="T26" fmla="*/ 599788 w 2305159"/>
              <a:gd name="T27" fmla="*/ 2034852 h 4248639"/>
              <a:gd name="T28" fmla="*/ 527596 w 2305159"/>
              <a:gd name="T29" fmla="*/ 1937283 h 4248639"/>
              <a:gd name="T30" fmla="*/ 47523 w 2305159"/>
              <a:gd name="T31" fmla="*/ 1582928 h 4248639"/>
              <a:gd name="T32" fmla="*/ 0 w 2305159"/>
              <a:gd name="T33" fmla="*/ 1567183 h 4248639"/>
              <a:gd name="T34" fmla="*/ 29506 w 2305159"/>
              <a:gd name="T35" fmla="*/ 1558036 h 4248639"/>
              <a:gd name="T36" fmla="*/ 967131 w 2305159"/>
              <a:gd name="T37" fmla="*/ 108367 h 424863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305159"/>
              <a:gd name="T58" fmla="*/ 0 h 4248639"/>
              <a:gd name="T59" fmla="*/ 2305159 w 2305159"/>
              <a:gd name="T60" fmla="*/ 4248639 h 424863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305159" h="4248639">
                <a:moveTo>
                  <a:pt x="971378" y="0"/>
                </a:moveTo>
                <a:lnTo>
                  <a:pt x="1140174" y="69147"/>
                </a:lnTo>
                <a:cubicBezTo>
                  <a:pt x="1843042" y="389337"/>
                  <a:pt x="2305159" y="931574"/>
                  <a:pt x="2305159" y="1546590"/>
                </a:cubicBezTo>
                <a:cubicBezTo>
                  <a:pt x="2305159" y="1892537"/>
                  <a:pt x="2158943" y="2215455"/>
                  <a:pt x="1905908" y="2488780"/>
                </a:cubicBezTo>
                <a:lnTo>
                  <a:pt x="1875299" y="2519731"/>
                </a:lnTo>
                <a:lnTo>
                  <a:pt x="2055324" y="4248639"/>
                </a:lnTo>
                <a:lnTo>
                  <a:pt x="1310805" y="2935833"/>
                </a:lnTo>
                <a:lnTo>
                  <a:pt x="1140174" y="3024034"/>
                </a:lnTo>
                <a:lnTo>
                  <a:pt x="944880" y="3104035"/>
                </a:lnTo>
                <a:lnTo>
                  <a:pt x="940397" y="2989629"/>
                </a:lnTo>
                <a:cubicBezTo>
                  <a:pt x="920730" y="2740096"/>
                  <a:pt x="857898" y="2507005"/>
                  <a:pt x="761673" y="2302950"/>
                </a:cubicBezTo>
                <a:lnTo>
                  <a:pt x="760213" y="2300304"/>
                </a:lnTo>
                <a:lnTo>
                  <a:pt x="1025901" y="1970933"/>
                </a:lnTo>
                <a:lnTo>
                  <a:pt x="599788" y="2034852"/>
                </a:lnTo>
                <a:lnTo>
                  <a:pt x="527596" y="1937283"/>
                </a:lnTo>
                <a:cubicBezTo>
                  <a:pt x="391191" y="1777537"/>
                  <a:pt x="227910" y="1655221"/>
                  <a:pt x="47523" y="1582928"/>
                </a:cubicBezTo>
                <a:lnTo>
                  <a:pt x="0" y="1567183"/>
                </a:lnTo>
                <a:lnTo>
                  <a:pt x="29506" y="1558036"/>
                </a:lnTo>
                <a:cubicBezTo>
                  <a:pt x="533759" y="1369135"/>
                  <a:pt x="912579" y="800512"/>
                  <a:pt x="967131" y="108367"/>
                </a:cubicBezTo>
                <a:close/>
              </a:path>
            </a:pathLst>
          </a:cu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4344" name="组合 8">
            <a:extLst>
              <a:ext uri="{FF2B5EF4-FFF2-40B4-BE49-F238E27FC236}">
                <a16:creationId xmlns:a16="http://schemas.microsoft.com/office/drawing/2014/main" id="{806364B4-D273-4DD9-9C1D-071EF44D7259}"/>
              </a:ext>
            </a:extLst>
          </p:cNvPr>
          <p:cNvGrpSpPr>
            <a:grpSpLocks/>
          </p:cNvGrpSpPr>
          <p:nvPr/>
        </p:nvGrpSpPr>
        <p:grpSpPr bwMode="auto">
          <a:xfrm>
            <a:off x="4386263" y="3529013"/>
            <a:ext cx="533400" cy="404812"/>
            <a:chOff x="0" y="0"/>
            <a:chExt cx="509646" cy="387231"/>
          </a:xfrm>
        </p:grpSpPr>
        <p:sp>
          <p:nvSpPr>
            <p:cNvPr id="14345" name="Freeform 20">
              <a:extLst>
                <a:ext uri="{FF2B5EF4-FFF2-40B4-BE49-F238E27FC236}">
                  <a16:creationId xmlns:a16="http://schemas.microsoft.com/office/drawing/2014/main" id="{E40F5DC2-5E7F-4ED7-ADDA-66797A601D97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51839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346" name="Freeform 21">
              <a:extLst>
                <a:ext uri="{FF2B5EF4-FFF2-40B4-BE49-F238E27FC236}">
                  <a16:creationId xmlns:a16="http://schemas.microsoft.com/office/drawing/2014/main" id="{4226BFEA-75F4-4C36-B77F-AF7204B6BC8B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09785" y="0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4347" name="组合 11">
            <a:extLst>
              <a:ext uri="{FF2B5EF4-FFF2-40B4-BE49-F238E27FC236}">
                <a16:creationId xmlns:a16="http://schemas.microsoft.com/office/drawing/2014/main" id="{8B2C95AF-F7F1-4347-97DB-B08F9DB1C313}"/>
              </a:ext>
            </a:extLst>
          </p:cNvPr>
          <p:cNvGrpSpPr>
            <a:grpSpLocks/>
          </p:cNvGrpSpPr>
          <p:nvPr/>
        </p:nvGrpSpPr>
        <p:grpSpPr bwMode="auto">
          <a:xfrm>
            <a:off x="5921375" y="2647950"/>
            <a:ext cx="428625" cy="411163"/>
            <a:chOff x="0" y="0"/>
            <a:chExt cx="2438400" cy="2332038"/>
          </a:xfrm>
        </p:grpSpPr>
        <p:sp>
          <p:nvSpPr>
            <p:cNvPr id="14348" name="Freeform 25">
              <a:extLst>
                <a:ext uri="{FF2B5EF4-FFF2-40B4-BE49-F238E27FC236}">
                  <a16:creationId xmlns:a16="http://schemas.microsoft.com/office/drawing/2014/main" id="{E198380C-39C7-4BE4-8ED5-84EC3A0A71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349" name="任意多边形 16">
              <a:extLst>
                <a:ext uri="{FF2B5EF4-FFF2-40B4-BE49-F238E27FC236}">
                  <a16:creationId xmlns:a16="http://schemas.microsoft.com/office/drawing/2014/main" id="{3340EB84-72AB-4AA7-849D-6D4ACEF0EC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4350" name="组合 17">
            <a:extLst>
              <a:ext uri="{FF2B5EF4-FFF2-40B4-BE49-F238E27FC236}">
                <a16:creationId xmlns:a16="http://schemas.microsoft.com/office/drawing/2014/main" id="{6DF7DCC8-C559-4740-AF52-D70B57254BAE}"/>
              </a:ext>
            </a:extLst>
          </p:cNvPr>
          <p:cNvGrpSpPr>
            <a:grpSpLocks/>
          </p:cNvGrpSpPr>
          <p:nvPr/>
        </p:nvGrpSpPr>
        <p:grpSpPr bwMode="auto">
          <a:xfrm>
            <a:off x="5864225" y="4352925"/>
            <a:ext cx="377825" cy="482600"/>
            <a:chOff x="0" y="0"/>
            <a:chExt cx="563562" cy="720725"/>
          </a:xfrm>
        </p:grpSpPr>
        <p:sp>
          <p:nvSpPr>
            <p:cNvPr id="14351" name="Freeform 32">
              <a:extLst>
                <a:ext uri="{FF2B5EF4-FFF2-40B4-BE49-F238E27FC236}">
                  <a16:creationId xmlns:a16="http://schemas.microsoft.com/office/drawing/2014/main" id="{C2C3C232-9B56-4ED5-A440-4DB7F11361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352" name="Freeform 33">
              <a:extLst>
                <a:ext uri="{FF2B5EF4-FFF2-40B4-BE49-F238E27FC236}">
                  <a16:creationId xmlns:a16="http://schemas.microsoft.com/office/drawing/2014/main" id="{901AA18E-2ECB-43E4-A8E1-855BD78C87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353" name="Freeform 34">
              <a:extLst>
                <a:ext uri="{FF2B5EF4-FFF2-40B4-BE49-F238E27FC236}">
                  <a16:creationId xmlns:a16="http://schemas.microsoft.com/office/drawing/2014/main" id="{ED9893A7-C7C5-4C6E-B04D-38A9C4024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4354" name="组合 21">
            <a:extLst>
              <a:ext uri="{FF2B5EF4-FFF2-40B4-BE49-F238E27FC236}">
                <a16:creationId xmlns:a16="http://schemas.microsoft.com/office/drawing/2014/main" id="{C524CA25-AA3E-43BF-9BE1-382854453557}"/>
              </a:ext>
            </a:extLst>
          </p:cNvPr>
          <p:cNvGrpSpPr>
            <a:grpSpLocks/>
          </p:cNvGrpSpPr>
          <p:nvPr/>
        </p:nvGrpSpPr>
        <p:grpSpPr bwMode="auto">
          <a:xfrm>
            <a:off x="7450138" y="3349625"/>
            <a:ext cx="417512" cy="466725"/>
            <a:chOff x="0" y="0"/>
            <a:chExt cx="402656" cy="450303"/>
          </a:xfrm>
        </p:grpSpPr>
        <p:sp>
          <p:nvSpPr>
            <p:cNvPr id="14355" name="Freeform 108">
              <a:extLst>
                <a:ext uri="{FF2B5EF4-FFF2-40B4-BE49-F238E27FC236}">
                  <a16:creationId xmlns:a16="http://schemas.microsoft.com/office/drawing/2014/main" id="{22F14F15-62E7-435A-BA80-DDCB71783B90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356" name="Freeform 109">
              <a:extLst>
                <a:ext uri="{FF2B5EF4-FFF2-40B4-BE49-F238E27FC236}">
                  <a16:creationId xmlns:a16="http://schemas.microsoft.com/office/drawing/2014/main" id="{DD7D3359-A525-495E-AA5E-9F3B3E5D4A11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357" name="Freeform 110">
              <a:extLst>
                <a:ext uri="{FF2B5EF4-FFF2-40B4-BE49-F238E27FC236}">
                  <a16:creationId xmlns:a16="http://schemas.microsoft.com/office/drawing/2014/main" id="{25293F1F-1FC1-4096-BD4D-EA235D75284A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358" name="Freeform 111">
              <a:extLst>
                <a:ext uri="{FF2B5EF4-FFF2-40B4-BE49-F238E27FC236}">
                  <a16:creationId xmlns:a16="http://schemas.microsoft.com/office/drawing/2014/main" id="{B9B370E1-D8CA-4088-9EF3-D4791F2848C9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359" name="Freeform 112">
              <a:extLst>
                <a:ext uri="{FF2B5EF4-FFF2-40B4-BE49-F238E27FC236}">
                  <a16:creationId xmlns:a16="http://schemas.microsoft.com/office/drawing/2014/main" id="{8F083774-9F1E-4C8D-8F1E-F4A80181F1C0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14360" name="文本框 27">
            <a:extLst>
              <a:ext uri="{FF2B5EF4-FFF2-40B4-BE49-F238E27FC236}">
                <a16:creationId xmlns:a16="http://schemas.microsoft.com/office/drawing/2014/main" id="{A6EC81E0-EEF3-48A4-AF1E-C3677A7A9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0963" y="1965325"/>
            <a:ext cx="2551112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</a:t>
            </a:r>
            <a:r>
              <a:rPr lang="en-US" altLang="zh-CN" sz="14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10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61" name="文本框 28">
            <a:extLst>
              <a:ext uri="{FF2B5EF4-FFF2-40B4-BE49-F238E27FC236}">
                <a16:creationId xmlns:a16="http://schemas.microsoft.com/office/drawing/2014/main" id="{7BE63DB5-283C-4C9D-94B7-D82B8E90C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0963" y="4729163"/>
            <a:ext cx="2551112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</a:t>
            </a:r>
            <a:r>
              <a:rPr lang="en-US" altLang="zh-CN" sz="14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10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62" name="文本框 29">
            <a:extLst>
              <a:ext uri="{FF2B5EF4-FFF2-40B4-BE49-F238E27FC236}">
                <a16:creationId xmlns:a16="http://schemas.microsoft.com/office/drawing/2014/main" id="{F31FA309-522A-42F8-8D12-CB5618984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4563" y="1965325"/>
            <a:ext cx="2551112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</a:t>
            </a:r>
            <a:r>
              <a:rPr lang="en-US" altLang="zh-CN" sz="14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10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63" name="文本框 30">
            <a:extLst>
              <a:ext uri="{FF2B5EF4-FFF2-40B4-BE49-F238E27FC236}">
                <a16:creationId xmlns:a16="http://schemas.microsoft.com/office/drawing/2014/main" id="{5D19885E-02CA-401C-901E-186D5C032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4563" y="4729163"/>
            <a:ext cx="2551112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</a:t>
            </a:r>
            <a:r>
              <a:rPr lang="en-US" altLang="zh-CN" sz="14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10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1">
          <a:gsLst>
            <a:gs pos="0">
              <a:srgbClr val="0F2437"/>
            </a:gs>
            <a:gs pos="50000">
              <a:srgbClr val="284D7A"/>
            </a:gs>
            <a:gs pos="100000">
              <a:srgbClr val="0F243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任意多边形 25">
            <a:extLst>
              <a:ext uri="{FF2B5EF4-FFF2-40B4-BE49-F238E27FC236}">
                <a16:creationId xmlns:a16="http://schemas.microsoft.com/office/drawing/2014/main" id="{A7B32D42-0A47-43B7-B489-F1305EAC8BD7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>
            <a:off x="1782763" y="0"/>
            <a:ext cx="3582987" cy="1990725"/>
          </a:xfrm>
          <a:custGeom>
            <a:avLst/>
            <a:gdLst>
              <a:gd name="T0" fmla="*/ 3327242 w 3582460"/>
              <a:gd name="T1" fmla="*/ 1991022 h 1991022"/>
              <a:gd name="T2" fmla="*/ 255219 w 3582460"/>
              <a:gd name="T3" fmla="*/ 1991022 h 1991022"/>
              <a:gd name="T4" fmla="*/ 0 w 3582460"/>
              <a:gd name="T5" fmla="*/ 1544164 h 1991022"/>
              <a:gd name="T6" fmla="*/ 881934 w 3582460"/>
              <a:gd name="T7" fmla="*/ 0 h 1991022"/>
              <a:gd name="T8" fmla="*/ 2700526 w 3582460"/>
              <a:gd name="T9" fmla="*/ 0 h 1991022"/>
              <a:gd name="T10" fmla="*/ 3582460 w 3582460"/>
              <a:gd name="T11" fmla="*/ 1544164 h 19910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582460"/>
              <a:gd name="T19" fmla="*/ 0 h 1991022"/>
              <a:gd name="T20" fmla="*/ 3582460 w 3582460"/>
              <a:gd name="T21" fmla="*/ 1991022 h 19910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582460" h="1991022">
                <a:moveTo>
                  <a:pt x="3327242" y="1991022"/>
                </a:moveTo>
                <a:lnTo>
                  <a:pt x="255219" y="1991022"/>
                </a:lnTo>
                <a:lnTo>
                  <a:pt x="0" y="1544164"/>
                </a:lnTo>
                <a:lnTo>
                  <a:pt x="881934" y="0"/>
                </a:lnTo>
                <a:lnTo>
                  <a:pt x="2700526" y="0"/>
                </a:lnTo>
                <a:lnTo>
                  <a:pt x="3582460" y="1544164"/>
                </a:lnTo>
                <a:close/>
              </a:path>
            </a:pathLst>
          </a:custGeom>
          <a:gradFill rotWithShape="1">
            <a:gsLst>
              <a:gs pos="0">
                <a:srgbClr val="E3E7E5"/>
              </a:gs>
              <a:gs pos="961">
                <a:srgbClr val="E3E7E5"/>
              </a:gs>
              <a:gs pos="56000">
                <a:srgbClr val="F7F7F7"/>
              </a:gs>
              <a:gs pos="100000">
                <a:srgbClr val="E3E7E5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3" name="任意多边形 26">
            <a:extLst>
              <a:ext uri="{FF2B5EF4-FFF2-40B4-BE49-F238E27FC236}">
                <a16:creationId xmlns:a16="http://schemas.microsoft.com/office/drawing/2014/main" id="{4B4610B3-48ED-4BBE-8538-C0D7BDDE84C7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>
            <a:off x="0" y="1990725"/>
            <a:ext cx="2484438" cy="3089275"/>
          </a:xfrm>
          <a:custGeom>
            <a:avLst/>
            <a:gdLst>
              <a:gd name="T0" fmla="*/ 2483870 w 2483870"/>
              <a:gd name="T1" fmla="*/ 3088328 h 3088328"/>
              <a:gd name="T2" fmla="*/ 881934 w 2483870"/>
              <a:gd name="T3" fmla="*/ 3088328 h 3088328"/>
              <a:gd name="T4" fmla="*/ 0 w 2483870"/>
              <a:gd name="T5" fmla="*/ 1544164 h 3088328"/>
              <a:gd name="T6" fmla="*/ 881934 w 2483870"/>
              <a:gd name="T7" fmla="*/ 0 h 3088328"/>
              <a:gd name="T8" fmla="*/ 2483870 w 2483870"/>
              <a:gd name="T9" fmla="*/ 0 h 30883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3870"/>
              <a:gd name="T16" fmla="*/ 0 h 3088328"/>
              <a:gd name="T17" fmla="*/ 2483870 w 2483870"/>
              <a:gd name="T18" fmla="*/ 3088328 h 30883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3870" h="3088328">
                <a:moveTo>
                  <a:pt x="2483870" y="3088328"/>
                </a:moveTo>
                <a:lnTo>
                  <a:pt x="881934" y="3088328"/>
                </a:lnTo>
                <a:lnTo>
                  <a:pt x="0" y="1544164"/>
                </a:lnTo>
                <a:lnTo>
                  <a:pt x="881934" y="0"/>
                </a:lnTo>
                <a:lnTo>
                  <a:pt x="2483870" y="0"/>
                </a:lnTo>
                <a:close/>
              </a:path>
            </a:pathLst>
          </a:custGeom>
          <a:gradFill rotWithShape="1">
            <a:gsLst>
              <a:gs pos="0">
                <a:srgbClr val="E3E7E5"/>
              </a:gs>
              <a:gs pos="961">
                <a:srgbClr val="E3E7E5"/>
              </a:gs>
              <a:gs pos="56000">
                <a:srgbClr val="F7F7F7"/>
              </a:gs>
              <a:gs pos="100000">
                <a:srgbClr val="E3E7E5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4" name="任意多边形 27">
            <a:extLst>
              <a:ext uri="{FF2B5EF4-FFF2-40B4-BE49-F238E27FC236}">
                <a16:creationId xmlns:a16="http://schemas.microsoft.com/office/drawing/2014/main" id="{F901DD5C-C9C7-48BB-91D7-A075DDC0F80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>
            <a:off x="2065338" y="4154488"/>
            <a:ext cx="4710112" cy="2703512"/>
          </a:xfrm>
          <a:custGeom>
            <a:avLst/>
            <a:gdLst>
              <a:gd name="T0" fmla="*/ 3551362 w 4711161"/>
              <a:gd name="T1" fmla="*/ 2702918 h 2702918"/>
              <a:gd name="T2" fmla="*/ 1159799 w 4711161"/>
              <a:gd name="T3" fmla="*/ 2702918 h 2702918"/>
              <a:gd name="T4" fmla="*/ 0 w 4711161"/>
              <a:gd name="T5" fmla="*/ 672245 h 2702918"/>
              <a:gd name="T6" fmla="*/ 383946 w 4711161"/>
              <a:gd name="T7" fmla="*/ 0 h 2702918"/>
              <a:gd name="T8" fmla="*/ 4327215 w 4711161"/>
              <a:gd name="T9" fmla="*/ 0 h 2702918"/>
              <a:gd name="T10" fmla="*/ 4711161 w 4711161"/>
              <a:gd name="T11" fmla="*/ 672245 h 27029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711161"/>
              <a:gd name="T19" fmla="*/ 0 h 2702918"/>
              <a:gd name="T20" fmla="*/ 4711161 w 4711161"/>
              <a:gd name="T21" fmla="*/ 2702918 h 27029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711161" h="2702918">
                <a:moveTo>
                  <a:pt x="3551362" y="2702918"/>
                </a:moveTo>
                <a:lnTo>
                  <a:pt x="1159799" y="2702918"/>
                </a:lnTo>
                <a:lnTo>
                  <a:pt x="0" y="672245"/>
                </a:lnTo>
                <a:lnTo>
                  <a:pt x="383946" y="0"/>
                </a:lnTo>
                <a:lnTo>
                  <a:pt x="4327215" y="0"/>
                </a:lnTo>
                <a:lnTo>
                  <a:pt x="4711161" y="672245"/>
                </a:lnTo>
                <a:close/>
              </a:path>
            </a:pathLst>
          </a:custGeom>
          <a:gradFill rotWithShape="1">
            <a:gsLst>
              <a:gs pos="0">
                <a:srgbClr val="E3E7E5"/>
              </a:gs>
              <a:gs pos="961">
                <a:srgbClr val="E3E7E5"/>
              </a:gs>
              <a:gs pos="56000">
                <a:srgbClr val="F7F7F7"/>
              </a:gs>
              <a:gs pos="100000">
                <a:srgbClr val="E3E7E5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5" name="文本框 28">
            <a:extLst>
              <a:ext uri="{FF2B5EF4-FFF2-40B4-BE49-F238E27FC236}">
                <a16:creationId xmlns:a16="http://schemas.microsoft.com/office/drawing/2014/main" id="{143336E2-0703-4516-AFA0-236986B99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0" y="4822825"/>
            <a:ext cx="175895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1500" b="1">
                <a:solidFill>
                  <a:srgbClr val="284D7A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03</a:t>
            </a:r>
            <a:endParaRPr lang="zh-CN" altLang="en-US" sz="11500" b="1">
              <a:solidFill>
                <a:srgbClr val="284D7A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15366" name="文本框 30">
            <a:extLst>
              <a:ext uri="{FF2B5EF4-FFF2-40B4-BE49-F238E27FC236}">
                <a16:creationId xmlns:a16="http://schemas.microsoft.com/office/drawing/2014/main" id="{6CA3099E-EF43-471A-9D5E-2B4135553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0050" y="2587625"/>
            <a:ext cx="4524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MORE  </a:t>
            </a:r>
            <a:r>
              <a:rPr lang="en-US" altLang="zh-CN" sz="32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THEN  </a:t>
            </a:r>
            <a:r>
              <a:rPr lang="en-US" altLang="zh-CN" sz="3200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TEMPLATE</a:t>
            </a:r>
            <a:endParaRPr lang="en-US" altLang="zh-CN" sz="2400">
              <a:solidFill>
                <a:schemeClr val="bg1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5367" name="文本框 31">
            <a:extLst>
              <a:ext uri="{FF2B5EF4-FFF2-40B4-BE49-F238E27FC236}">
                <a16:creationId xmlns:a16="http://schemas.microsoft.com/office/drawing/2014/main" id="{81EAC268-9325-4C7E-BCC9-BCD5801BD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7900" y="3406775"/>
            <a:ext cx="336867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  </a:t>
            </a:r>
            <a:endParaRPr lang="zh-CN" altLang="en-US" sz="32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2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2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2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Thought  Click here to add   you to the  center of the </a:t>
            </a:r>
            <a:endParaRPr lang="zh-CN" altLang="en-US" sz="12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2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                          narrative thought</a:t>
            </a:r>
            <a:endParaRPr lang="en-US" altLang="zh-CN" sz="14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5368" name="直接连接符 42">
            <a:extLst>
              <a:ext uri="{FF2B5EF4-FFF2-40B4-BE49-F238E27FC236}">
                <a16:creationId xmlns:a16="http://schemas.microsoft.com/office/drawing/2014/main" id="{CCBD1F80-04EA-4D70-B70A-80F264BAEBE7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8940007" y="1705768"/>
            <a:ext cx="0" cy="3598863"/>
          </a:xfrm>
          <a:prstGeom prst="line">
            <a:avLst/>
          </a:prstGeom>
          <a:noFill/>
          <a:ln w="12700" cap="flat" cmpd="sng">
            <a:solidFill>
              <a:srgbClr val="EBEDEC">
                <a:alpha val="50000"/>
              </a:srgb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1">
          <a:gsLst>
            <a:gs pos="0">
              <a:srgbClr val="0F2437"/>
            </a:gs>
            <a:gs pos="50000">
              <a:srgbClr val="284D7A"/>
            </a:gs>
            <a:gs pos="100000">
              <a:srgbClr val="0F243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14">
            <a:extLst>
              <a:ext uri="{FF2B5EF4-FFF2-40B4-BE49-F238E27FC236}">
                <a16:creationId xmlns:a16="http://schemas.microsoft.com/office/drawing/2014/main" id="{0BA9946F-7B77-42AC-B94B-013FF216A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3" y="881063"/>
            <a:ext cx="11552237" cy="5568950"/>
          </a:xfrm>
          <a:prstGeom prst="rect">
            <a:avLst/>
          </a:prstGeom>
          <a:gradFill rotWithShape="1">
            <a:gsLst>
              <a:gs pos="0">
                <a:srgbClr val="E3E7E5"/>
              </a:gs>
              <a:gs pos="961">
                <a:srgbClr val="E3E7E5"/>
              </a:gs>
              <a:gs pos="56000">
                <a:srgbClr val="F7F7F7"/>
              </a:gs>
              <a:gs pos="100000">
                <a:srgbClr val="E3E7E5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87" name="文本框 15">
            <a:extLst>
              <a:ext uri="{FF2B5EF4-FFF2-40B4-BE49-F238E27FC236}">
                <a16:creationId xmlns:a16="http://schemas.microsoft.com/office/drawing/2014/main" id="{2B93541F-7C39-48E6-A747-B6E65365E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4288" y="114300"/>
            <a:ext cx="4548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en-US" altLang="zh-CN" sz="2800" b="1">
              <a:solidFill>
                <a:schemeClr val="bg1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grpSp>
        <p:nvGrpSpPr>
          <p:cNvPr id="16388" name="组合 25">
            <a:extLst>
              <a:ext uri="{FF2B5EF4-FFF2-40B4-BE49-F238E27FC236}">
                <a16:creationId xmlns:a16="http://schemas.microsoft.com/office/drawing/2014/main" id="{CC6821BC-BC8D-4CC3-930D-3577E0485A09}"/>
              </a:ext>
            </a:extLst>
          </p:cNvPr>
          <p:cNvGrpSpPr>
            <a:grpSpLocks/>
          </p:cNvGrpSpPr>
          <p:nvPr/>
        </p:nvGrpSpPr>
        <p:grpSpPr bwMode="auto">
          <a:xfrm>
            <a:off x="1262063" y="1679575"/>
            <a:ext cx="4960937" cy="4205288"/>
            <a:chOff x="0" y="0"/>
            <a:chExt cx="5507517" cy="4667559"/>
          </a:xfrm>
        </p:grpSpPr>
        <p:pic>
          <p:nvPicPr>
            <p:cNvPr id="16389" name="图片 26">
              <a:extLst>
                <a:ext uri="{FF2B5EF4-FFF2-40B4-BE49-F238E27FC236}">
                  <a16:creationId xmlns:a16="http://schemas.microsoft.com/office/drawing/2014/main" id="{321EB64B-657B-41B0-8FB7-7C666AEADA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491246" cy="4667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0" name="图片 27">
              <a:extLst>
                <a:ext uri="{FF2B5EF4-FFF2-40B4-BE49-F238E27FC236}">
                  <a16:creationId xmlns:a16="http://schemas.microsoft.com/office/drawing/2014/main" id="{94E178E3-CE76-4570-A244-1A1DCFB0E6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71" y="0"/>
              <a:ext cx="5491246" cy="4667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1" name="矩形 28">
              <a:extLst>
                <a:ext uri="{FF2B5EF4-FFF2-40B4-BE49-F238E27FC236}">
                  <a16:creationId xmlns:a16="http://schemas.microsoft.com/office/drawing/2014/main" id="{3A251F04-1312-4E98-A8AA-9161749001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885" y="541421"/>
              <a:ext cx="4412397" cy="2891178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6392" name="椭圆 29">
            <a:extLst>
              <a:ext uri="{FF2B5EF4-FFF2-40B4-BE49-F238E27FC236}">
                <a16:creationId xmlns:a16="http://schemas.microsoft.com/office/drawing/2014/main" id="{01C1921C-7E15-4882-A117-98C391F9E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0863" y="1752600"/>
            <a:ext cx="2540000" cy="3449638"/>
          </a:xfrm>
          <a:prstGeom prst="ellipse">
            <a:avLst/>
          </a:prstGeom>
          <a:noFill/>
          <a:ln w="22225" cap="flat" cmpd="sng">
            <a:solidFill>
              <a:srgbClr val="42719B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3" name="矩形 31">
            <a:extLst>
              <a:ext uri="{FF2B5EF4-FFF2-40B4-BE49-F238E27FC236}">
                <a16:creationId xmlns:a16="http://schemas.microsoft.com/office/drawing/2014/main" id="{D4238554-DDD8-4A41-90B2-1114B3C14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171700"/>
            <a:ext cx="4016375" cy="685800"/>
          </a:xfrm>
          <a:prstGeom prst="rect">
            <a:avLst/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4" name="椭圆 42">
            <a:extLst>
              <a:ext uri="{FF2B5EF4-FFF2-40B4-BE49-F238E27FC236}">
                <a16:creationId xmlns:a16="http://schemas.microsoft.com/office/drawing/2014/main" id="{A4632B50-164B-46A0-86F7-1CCAC92A8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9675" y="2120900"/>
            <a:ext cx="800100" cy="798513"/>
          </a:xfrm>
          <a:prstGeom prst="ellipse">
            <a:avLst/>
          </a:prstGeom>
          <a:solidFill>
            <a:srgbClr val="F2F2F2"/>
          </a:solidFill>
          <a:ln w="38100" cap="flat" cmpd="sng">
            <a:solidFill>
              <a:srgbClr val="284D7A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6395" name="组合 43">
            <a:extLst>
              <a:ext uri="{FF2B5EF4-FFF2-40B4-BE49-F238E27FC236}">
                <a16:creationId xmlns:a16="http://schemas.microsoft.com/office/drawing/2014/main" id="{6ECA8A77-7B6C-489D-B67E-6B943794FCE0}"/>
              </a:ext>
            </a:extLst>
          </p:cNvPr>
          <p:cNvGrpSpPr>
            <a:grpSpLocks/>
          </p:cNvGrpSpPr>
          <p:nvPr/>
        </p:nvGrpSpPr>
        <p:grpSpPr bwMode="auto">
          <a:xfrm>
            <a:off x="6540500" y="2319338"/>
            <a:ext cx="331788" cy="371475"/>
            <a:chOff x="0" y="0"/>
            <a:chExt cx="402656" cy="450303"/>
          </a:xfrm>
        </p:grpSpPr>
        <p:sp>
          <p:nvSpPr>
            <p:cNvPr id="16396" name="Freeform 108">
              <a:extLst>
                <a:ext uri="{FF2B5EF4-FFF2-40B4-BE49-F238E27FC236}">
                  <a16:creationId xmlns:a16="http://schemas.microsoft.com/office/drawing/2014/main" id="{3C4A6DF3-F2D1-4B33-8F34-FE92FB60A380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397" name="Freeform 109">
              <a:extLst>
                <a:ext uri="{FF2B5EF4-FFF2-40B4-BE49-F238E27FC236}">
                  <a16:creationId xmlns:a16="http://schemas.microsoft.com/office/drawing/2014/main" id="{B5BD1A04-6489-46D7-A6A4-6945817D1B74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398" name="Freeform 110">
              <a:extLst>
                <a:ext uri="{FF2B5EF4-FFF2-40B4-BE49-F238E27FC236}">
                  <a16:creationId xmlns:a16="http://schemas.microsoft.com/office/drawing/2014/main" id="{C3F4DC13-B499-4C81-B4E8-38FA0E2C404B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399" name="Freeform 111">
              <a:extLst>
                <a:ext uri="{FF2B5EF4-FFF2-40B4-BE49-F238E27FC236}">
                  <a16:creationId xmlns:a16="http://schemas.microsoft.com/office/drawing/2014/main" id="{5C2A8FB3-4B2C-4833-BDEB-FF4F190BEA1C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00" name="Freeform 112">
              <a:extLst>
                <a:ext uri="{FF2B5EF4-FFF2-40B4-BE49-F238E27FC236}">
                  <a16:creationId xmlns:a16="http://schemas.microsoft.com/office/drawing/2014/main" id="{99787CDE-4251-4D4F-AEC4-6438220659D9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16401" name="文本框 44">
            <a:extLst>
              <a:ext uri="{FF2B5EF4-FFF2-40B4-BE49-F238E27FC236}">
                <a16:creationId xmlns:a16="http://schemas.microsoft.com/office/drawing/2014/main" id="{B74C6D20-4020-4FF2-BAB8-C98893E81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3150" y="2259013"/>
            <a:ext cx="31257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</a:t>
            </a:r>
            <a:endParaRPr lang="zh-CN" altLang="en-US" sz="14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4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en-US" altLang="zh-CN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6402" name="矩形 51">
            <a:extLst>
              <a:ext uri="{FF2B5EF4-FFF2-40B4-BE49-F238E27FC236}">
                <a16:creationId xmlns:a16="http://schemas.microsoft.com/office/drawing/2014/main" id="{5954BC59-8B6C-4A90-8707-B4C983BDC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171825"/>
            <a:ext cx="4016375" cy="685800"/>
          </a:xfrm>
          <a:prstGeom prst="rect">
            <a:avLst/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403" name="椭圆 52">
            <a:extLst>
              <a:ext uri="{FF2B5EF4-FFF2-40B4-BE49-F238E27FC236}">
                <a16:creationId xmlns:a16="http://schemas.microsoft.com/office/drawing/2014/main" id="{B0A3C0CB-6FB6-4BC6-B423-8652E802E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7638" y="3086100"/>
            <a:ext cx="800100" cy="800100"/>
          </a:xfrm>
          <a:prstGeom prst="ellipse">
            <a:avLst/>
          </a:prstGeom>
          <a:solidFill>
            <a:srgbClr val="F2F2F2"/>
          </a:solidFill>
          <a:ln w="38100" cap="flat" cmpd="sng">
            <a:solidFill>
              <a:srgbClr val="284D7A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6404" name="组合 53">
            <a:extLst>
              <a:ext uri="{FF2B5EF4-FFF2-40B4-BE49-F238E27FC236}">
                <a16:creationId xmlns:a16="http://schemas.microsoft.com/office/drawing/2014/main" id="{A8B8A3AC-8E0E-4AB0-A79F-BA38553BB43B}"/>
              </a:ext>
            </a:extLst>
          </p:cNvPr>
          <p:cNvGrpSpPr>
            <a:grpSpLocks/>
          </p:cNvGrpSpPr>
          <p:nvPr/>
        </p:nvGrpSpPr>
        <p:grpSpPr bwMode="auto">
          <a:xfrm>
            <a:off x="6772275" y="3306763"/>
            <a:ext cx="315913" cy="341312"/>
            <a:chOff x="0" y="0"/>
            <a:chExt cx="466184" cy="501686"/>
          </a:xfrm>
        </p:grpSpPr>
        <p:sp>
          <p:nvSpPr>
            <p:cNvPr id="16405" name="Freeform 154">
              <a:extLst>
                <a:ext uri="{FF2B5EF4-FFF2-40B4-BE49-F238E27FC236}">
                  <a16:creationId xmlns:a16="http://schemas.microsoft.com/office/drawing/2014/main" id="{4C431CDB-2C0C-41D7-BB7F-8941BFDEFA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070" y="426012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1"/>
                <a:gd name="T35" fmla="*/ 23 w 23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06" name="Rectangle 155">
              <a:extLst>
                <a:ext uri="{FF2B5EF4-FFF2-40B4-BE49-F238E27FC236}">
                  <a16:creationId xmlns:a16="http://schemas.microsoft.com/office/drawing/2014/main" id="{30D45A56-F4F0-4132-9B54-BCDC4CECB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689" y="419472"/>
              <a:ext cx="9342" cy="32698"/>
            </a:xfrm>
            <a:prstGeom prst="rect">
              <a:avLst/>
            </a:pr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07" name="Freeform 156">
              <a:extLst>
                <a:ext uri="{FF2B5EF4-FFF2-40B4-BE49-F238E27FC236}">
                  <a16:creationId xmlns:a16="http://schemas.microsoft.com/office/drawing/2014/main" id="{22BAE724-B593-42A5-AE3C-EE51435DF5EA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9238" y="81278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118"/>
                <a:gd name="T80" fmla="*/ 118 w 118"/>
                <a:gd name="T81" fmla="*/ 118 h 1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08" name="Freeform 157">
              <a:extLst>
                <a:ext uri="{FF2B5EF4-FFF2-40B4-BE49-F238E27FC236}">
                  <a16:creationId xmlns:a16="http://schemas.microsoft.com/office/drawing/2014/main" id="{276A6D7E-D32C-4108-B235-12503110437E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3"/>
                <a:gd name="T70" fmla="*/ 0 h 227"/>
                <a:gd name="T71" fmla="*/ 153 w 153"/>
                <a:gd name="T72" fmla="*/ 227 h 2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09" name="Freeform 158">
              <a:extLst>
                <a:ext uri="{FF2B5EF4-FFF2-40B4-BE49-F238E27FC236}">
                  <a16:creationId xmlns:a16="http://schemas.microsoft.com/office/drawing/2014/main" id="{DE9F766F-F4E4-4866-A57D-6CEA6C589C5D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75600" y="202729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"/>
                <a:gd name="T79" fmla="*/ 0 h 86"/>
                <a:gd name="T80" fmla="*/ 86 w 86"/>
                <a:gd name="T81" fmla="*/ 86 h 8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16410" name="文本框 54">
            <a:extLst>
              <a:ext uri="{FF2B5EF4-FFF2-40B4-BE49-F238E27FC236}">
                <a16:creationId xmlns:a16="http://schemas.microsoft.com/office/drawing/2014/main" id="{71B004EE-D546-4447-8A01-572C63A77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3271838"/>
            <a:ext cx="3125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</a:t>
            </a:r>
            <a:endParaRPr lang="zh-CN" altLang="en-US" sz="14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4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en-US" altLang="zh-CN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6411" name="矩形 61">
            <a:extLst>
              <a:ext uri="{FF2B5EF4-FFF2-40B4-BE49-F238E27FC236}">
                <a16:creationId xmlns:a16="http://schemas.microsoft.com/office/drawing/2014/main" id="{3D9BF28F-C84F-4380-BFF2-90EC9F2A3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4159250"/>
            <a:ext cx="4016375" cy="687388"/>
          </a:xfrm>
          <a:prstGeom prst="rect">
            <a:avLst/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412" name="椭圆 62">
            <a:extLst>
              <a:ext uri="{FF2B5EF4-FFF2-40B4-BE49-F238E27FC236}">
                <a16:creationId xmlns:a16="http://schemas.microsoft.com/office/drawing/2014/main" id="{B0DA7857-582F-4098-8C6A-4CB47FFDB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9675" y="4083050"/>
            <a:ext cx="800100" cy="800100"/>
          </a:xfrm>
          <a:prstGeom prst="ellipse">
            <a:avLst/>
          </a:prstGeom>
          <a:solidFill>
            <a:srgbClr val="F2F2F2"/>
          </a:solidFill>
          <a:ln w="38100" cap="flat" cmpd="sng">
            <a:solidFill>
              <a:srgbClr val="284D7A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6413" name="组合 63">
            <a:extLst>
              <a:ext uri="{FF2B5EF4-FFF2-40B4-BE49-F238E27FC236}">
                <a16:creationId xmlns:a16="http://schemas.microsoft.com/office/drawing/2014/main" id="{AAB303C1-CEFA-44EE-83E7-A3FF8F9C2F82}"/>
              </a:ext>
            </a:extLst>
          </p:cNvPr>
          <p:cNvGrpSpPr>
            <a:grpSpLocks/>
          </p:cNvGrpSpPr>
          <p:nvPr/>
        </p:nvGrpSpPr>
        <p:grpSpPr bwMode="auto">
          <a:xfrm>
            <a:off x="6534150" y="4305300"/>
            <a:ext cx="304800" cy="301625"/>
            <a:chOff x="0" y="0"/>
            <a:chExt cx="453105" cy="448433"/>
          </a:xfrm>
        </p:grpSpPr>
        <p:sp>
          <p:nvSpPr>
            <p:cNvPr id="16414" name="Freeform 136">
              <a:extLst>
                <a:ext uri="{FF2B5EF4-FFF2-40B4-BE49-F238E27FC236}">
                  <a16:creationId xmlns:a16="http://schemas.microsoft.com/office/drawing/2014/main" id="{ACCD7D2A-D17F-4148-918A-56B65CF83A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15" name="Freeform 137">
              <a:extLst>
                <a:ext uri="{FF2B5EF4-FFF2-40B4-BE49-F238E27FC236}">
                  <a16:creationId xmlns:a16="http://schemas.microsoft.com/office/drawing/2014/main" id="{8A274312-E713-468F-9282-80CC0A1079CB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16416" name="文本框 64">
            <a:extLst>
              <a:ext uri="{FF2B5EF4-FFF2-40B4-BE49-F238E27FC236}">
                <a16:creationId xmlns:a16="http://schemas.microsoft.com/office/drawing/2014/main" id="{39905E86-242F-479D-9DA1-E4FF5A11F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8713" y="4254500"/>
            <a:ext cx="31257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</a:t>
            </a:r>
            <a:endParaRPr lang="zh-CN" altLang="en-US" sz="14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4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en-US" altLang="zh-CN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1">
          <a:gsLst>
            <a:gs pos="0">
              <a:srgbClr val="0F2437"/>
            </a:gs>
            <a:gs pos="50000">
              <a:srgbClr val="284D7A"/>
            </a:gs>
            <a:gs pos="100000">
              <a:srgbClr val="0F243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14">
            <a:extLst>
              <a:ext uri="{FF2B5EF4-FFF2-40B4-BE49-F238E27FC236}">
                <a16:creationId xmlns:a16="http://schemas.microsoft.com/office/drawing/2014/main" id="{FE2D61B1-A8A9-4722-8BC6-309C0691A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3" y="881063"/>
            <a:ext cx="11552237" cy="5568950"/>
          </a:xfrm>
          <a:prstGeom prst="rect">
            <a:avLst/>
          </a:prstGeom>
          <a:gradFill rotWithShape="1">
            <a:gsLst>
              <a:gs pos="0">
                <a:srgbClr val="E3E7E5"/>
              </a:gs>
              <a:gs pos="961">
                <a:srgbClr val="E3E7E5"/>
              </a:gs>
              <a:gs pos="56000">
                <a:srgbClr val="F7F7F7"/>
              </a:gs>
              <a:gs pos="100000">
                <a:srgbClr val="E3E7E5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1" name="文本框 15">
            <a:extLst>
              <a:ext uri="{FF2B5EF4-FFF2-40B4-BE49-F238E27FC236}">
                <a16:creationId xmlns:a16="http://schemas.microsoft.com/office/drawing/2014/main" id="{ABA8E79E-E41D-4B98-B96F-D78D949DF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4288" y="114300"/>
            <a:ext cx="4548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en-US" altLang="zh-CN" sz="2800" b="1">
              <a:solidFill>
                <a:schemeClr val="bg1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7412" name="矩形 4">
            <a:extLst>
              <a:ext uri="{FF2B5EF4-FFF2-40B4-BE49-F238E27FC236}">
                <a16:creationId xmlns:a16="http://schemas.microsoft.com/office/drawing/2014/main" id="{1B884936-8EE5-4AB4-9A09-89C697157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1838" y="881063"/>
            <a:ext cx="4792662" cy="34575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3" name="矩形 5">
            <a:extLst>
              <a:ext uri="{FF2B5EF4-FFF2-40B4-BE49-F238E27FC236}">
                <a16:creationId xmlns:a16="http://schemas.microsoft.com/office/drawing/2014/main" id="{00AA756B-C262-4924-9B1F-B75C97372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1838" y="4338638"/>
            <a:ext cx="4792662" cy="2111375"/>
          </a:xfrm>
          <a:prstGeom prst="rect">
            <a:avLst/>
          </a:prstGeom>
          <a:solidFill>
            <a:srgbClr val="284D7A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4" name="椭圆 6">
            <a:extLst>
              <a:ext uri="{FF2B5EF4-FFF2-40B4-BE49-F238E27FC236}">
                <a16:creationId xmlns:a16="http://schemas.microsoft.com/office/drawing/2014/main" id="{476B3A2B-53DD-4AB4-8C84-89B31636A4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485063" y="5022850"/>
            <a:ext cx="742950" cy="742950"/>
          </a:xfrm>
          <a:prstGeom prst="ellipse">
            <a:avLst/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7415" name="组合 7">
            <a:extLst>
              <a:ext uri="{FF2B5EF4-FFF2-40B4-BE49-F238E27FC236}">
                <a16:creationId xmlns:a16="http://schemas.microsoft.com/office/drawing/2014/main" id="{856BF7FE-A3DB-4252-A5DD-A7F18BF39BF1}"/>
              </a:ext>
            </a:extLst>
          </p:cNvPr>
          <p:cNvGrpSpPr>
            <a:grpSpLocks/>
          </p:cNvGrpSpPr>
          <p:nvPr/>
        </p:nvGrpSpPr>
        <p:grpSpPr bwMode="auto">
          <a:xfrm>
            <a:off x="7673975" y="5259388"/>
            <a:ext cx="363538" cy="347662"/>
            <a:chOff x="0" y="0"/>
            <a:chExt cx="2438400" cy="2332038"/>
          </a:xfrm>
        </p:grpSpPr>
        <p:sp>
          <p:nvSpPr>
            <p:cNvPr id="17416" name="Freeform 25">
              <a:extLst>
                <a:ext uri="{FF2B5EF4-FFF2-40B4-BE49-F238E27FC236}">
                  <a16:creationId xmlns:a16="http://schemas.microsoft.com/office/drawing/2014/main" id="{48DEBA12-96B3-4963-8C1B-2FE109249A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rgbClr val="F3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17" name="任意多边形 9">
              <a:extLst>
                <a:ext uri="{FF2B5EF4-FFF2-40B4-BE49-F238E27FC236}">
                  <a16:creationId xmlns:a16="http://schemas.microsoft.com/office/drawing/2014/main" id="{9FB834E0-DF12-4CBD-AC3E-42A8451549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rgbClr val="F3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17418" name="文本框 10">
            <a:extLst>
              <a:ext uri="{FF2B5EF4-FFF2-40B4-BE49-F238E27FC236}">
                <a16:creationId xmlns:a16="http://schemas.microsoft.com/office/drawing/2014/main" id="{A1614D8D-FFC8-432C-BC36-600B92E2E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2325" y="4371975"/>
            <a:ext cx="32162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  </a:t>
            </a:r>
            <a:endParaRPr lang="zh-CN" altLang="en-US" sz="32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400">
                <a:solidFill>
                  <a:srgbClr val="0C0C0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</a:t>
            </a:r>
          </a:p>
          <a:p>
            <a:r>
              <a:rPr lang="en-US" altLang="zh-CN" sz="1400">
                <a:solidFill>
                  <a:srgbClr val="0C0C0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  Click here to add   you </a:t>
            </a:r>
            <a:endParaRPr lang="zh-CN" altLang="en-US" sz="1400">
              <a:solidFill>
                <a:srgbClr val="0C0C0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400">
                <a:solidFill>
                  <a:srgbClr val="0C0C0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to the  center of the  narrative thought</a:t>
            </a:r>
            <a:endParaRPr lang="zh-CN" altLang="en-US" sz="1400">
              <a:solidFill>
                <a:srgbClr val="0C0C0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400">
                <a:solidFill>
                  <a:srgbClr val="0C0C0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 you to the  center of the </a:t>
            </a:r>
          </a:p>
          <a:p>
            <a:r>
              <a:rPr lang="en-US" altLang="zh-CN" sz="1400">
                <a:solidFill>
                  <a:srgbClr val="0C0C0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zh-CN" altLang="en-US" sz="1400">
              <a:solidFill>
                <a:srgbClr val="0C0C0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600">
              <a:solidFill>
                <a:srgbClr val="0C0C0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7419" name="文本框 11">
            <a:extLst>
              <a:ext uri="{FF2B5EF4-FFF2-40B4-BE49-F238E27FC236}">
                <a16:creationId xmlns:a16="http://schemas.microsoft.com/office/drawing/2014/main" id="{275B6644-1A47-461F-9B4B-4616B2996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3700" y="3559175"/>
            <a:ext cx="3133725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rgbClr val="393738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400">
              <a:solidFill>
                <a:srgbClr val="393738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400">
                <a:solidFill>
                  <a:srgbClr val="393738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thought Click hereto add   you to the center of the </a:t>
            </a:r>
            <a:endParaRPr lang="zh-CN" altLang="en-US" sz="1400">
              <a:solidFill>
                <a:srgbClr val="393738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400">
                <a:solidFill>
                  <a:srgbClr val="393738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  Click here to add  you to the center </a:t>
            </a:r>
            <a:endParaRPr lang="zh-CN" altLang="en-US" sz="1400">
              <a:solidFill>
                <a:srgbClr val="393738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400">
                <a:solidFill>
                  <a:srgbClr val="393738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of the  narrative thought</a:t>
            </a:r>
            <a:endParaRPr lang="zh-CN" altLang="en-US" sz="1400">
              <a:solidFill>
                <a:srgbClr val="393738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400">
              <a:solidFill>
                <a:srgbClr val="393738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400">
                <a:solidFill>
                  <a:srgbClr val="393738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400">
              <a:solidFill>
                <a:srgbClr val="393738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400">
                <a:solidFill>
                  <a:srgbClr val="393738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thought Click hereto add   you to the center of the </a:t>
            </a:r>
            <a:endParaRPr lang="zh-CN" altLang="en-US" sz="1400">
              <a:solidFill>
                <a:srgbClr val="393738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400">
                <a:solidFill>
                  <a:srgbClr val="393738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  Click here to add  you to the center </a:t>
            </a:r>
            <a:endParaRPr lang="zh-CN" altLang="en-US" sz="1400">
              <a:solidFill>
                <a:srgbClr val="393738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400">
                <a:solidFill>
                  <a:srgbClr val="393738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of the  narrative thought</a:t>
            </a:r>
            <a:endParaRPr lang="zh-CN" altLang="en-US" sz="1400">
              <a:solidFill>
                <a:srgbClr val="393738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400">
              <a:solidFill>
                <a:srgbClr val="393738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>
              <a:solidFill>
                <a:srgbClr val="3F3F3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420" name="矩形 12">
            <a:extLst>
              <a:ext uri="{FF2B5EF4-FFF2-40B4-BE49-F238E27FC236}">
                <a16:creationId xmlns:a16="http://schemas.microsoft.com/office/drawing/2014/main" id="{F2ACD8C3-1B45-4152-A04B-CBC261D0A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4013" y="1803400"/>
            <a:ext cx="4062412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</a:t>
            </a:r>
            <a:r>
              <a:rPr lang="en-US" altLang="zh-CN" sz="4400" b="1">
                <a:solidFill>
                  <a:srgbClr val="393738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to add </a:t>
            </a:r>
            <a:endParaRPr lang="zh-CN" altLang="en-US" sz="4400" b="1">
              <a:solidFill>
                <a:srgbClr val="393738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4400" b="1">
                <a:solidFill>
                  <a:srgbClr val="393738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your title</a:t>
            </a:r>
            <a:endParaRPr lang="zh-CN" altLang="en-US" sz="4400" b="1">
              <a:solidFill>
                <a:srgbClr val="393738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4000" b="1">
              <a:solidFill>
                <a:srgbClr val="39373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1">
          <a:gsLst>
            <a:gs pos="0">
              <a:srgbClr val="0F2437"/>
            </a:gs>
            <a:gs pos="50000">
              <a:srgbClr val="284D7A"/>
            </a:gs>
            <a:gs pos="100000">
              <a:srgbClr val="0F243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14">
            <a:extLst>
              <a:ext uri="{FF2B5EF4-FFF2-40B4-BE49-F238E27FC236}">
                <a16:creationId xmlns:a16="http://schemas.microsoft.com/office/drawing/2014/main" id="{BF1FE10E-5325-4955-90DF-D6CBB7917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3" y="881063"/>
            <a:ext cx="11552237" cy="5568950"/>
          </a:xfrm>
          <a:prstGeom prst="rect">
            <a:avLst/>
          </a:prstGeom>
          <a:gradFill rotWithShape="1">
            <a:gsLst>
              <a:gs pos="0">
                <a:srgbClr val="E3E7E5"/>
              </a:gs>
              <a:gs pos="961">
                <a:srgbClr val="E3E7E5"/>
              </a:gs>
              <a:gs pos="56000">
                <a:srgbClr val="F7F7F7"/>
              </a:gs>
              <a:gs pos="100000">
                <a:srgbClr val="E3E7E5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35" name="文本框 15">
            <a:extLst>
              <a:ext uri="{FF2B5EF4-FFF2-40B4-BE49-F238E27FC236}">
                <a16:creationId xmlns:a16="http://schemas.microsoft.com/office/drawing/2014/main" id="{0C130251-F8F7-4625-96A7-D516CA1EA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4288" y="114300"/>
            <a:ext cx="4548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en-US" altLang="zh-CN" sz="2800" b="1">
              <a:solidFill>
                <a:schemeClr val="bg1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grpSp>
        <p:nvGrpSpPr>
          <p:cNvPr id="18436" name="组合 4">
            <a:extLst>
              <a:ext uri="{FF2B5EF4-FFF2-40B4-BE49-F238E27FC236}">
                <a16:creationId xmlns:a16="http://schemas.microsoft.com/office/drawing/2014/main" id="{3FD88C0E-3932-44A1-9798-3503E45CA8A9}"/>
              </a:ext>
            </a:extLst>
          </p:cNvPr>
          <p:cNvGrpSpPr>
            <a:grpSpLocks/>
          </p:cNvGrpSpPr>
          <p:nvPr/>
        </p:nvGrpSpPr>
        <p:grpSpPr bwMode="auto">
          <a:xfrm>
            <a:off x="1079500" y="1987550"/>
            <a:ext cx="3598863" cy="2560638"/>
            <a:chOff x="0" y="0"/>
            <a:chExt cx="3597749" cy="2559998"/>
          </a:xfrm>
        </p:grpSpPr>
        <p:sp>
          <p:nvSpPr>
            <p:cNvPr id="18437" name="椭圆 5">
              <a:extLst>
                <a:ext uri="{FF2B5EF4-FFF2-40B4-BE49-F238E27FC236}">
                  <a16:creationId xmlns:a16="http://schemas.microsoft.com/office/drawing/2014/main" id="{A874103F-217F-4CC4-BD89-1B4E2305A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559998" cy="2559998"/>
            </a:xfrm>
            <a:prstGeom prst="ellipse">
              <a:avLst/>
            </a:pr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38" name="等腰三角形 6">
              <a:extLst>
                <a:ext uri="{FF2B5EF4-FFF2-40B4-BE49-F238E27FC236}">
                  <a16:creationId xmlns:a16="http://schemas.microsoft.com/office/drawing/2014/main" id="{806EF776-BCA8-4184-A72A-415069203DE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2816699" y="736600"/>
              <a:ext cx="393700" cy="1168400"/>
            </a:xfrm>
            <a:prstGeom prst="triangle">
              <a:avLst>
                <a:gd name="adj" fmla="val 50000"/>
              </a:avLst>
            </a:pr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8439" name="组合 7">
            <a:extLst>
              <a:ext uri="{FF2B5EF4-FFF2-40B4-BE49-F238E27FC236}">
                <a16:creationId xmlns:a16="http://schemas.microsoft.com/office/drawing/2014/main" id="{31DCF860-B423-4433-99C5-A1530109573D}"/>
              </a:ext>
            </a:extLst>
          </p:cNvPr>
          <p:cNvGrpSpPr>
            <a:grpSpLocks/>
          </p:cNvGrpSpPr>
          <p:nvPr/>
        </p:nvGrpSpPr>
        <p:grpSpPr bwMode="auto">
          <a:xfrm>
            <a:off x="5500688" y="2682875"/>
            <a:ext cx="1184275" cy="1171575"/>
            <a:chOff x="0" y="0"/>
            <a:chExt cx="453105" cy="448433"/>
          </a:xfrm>
        </p:grpSpPr>
        <p:sp>
          <p:nvSpPr>
            <p:cNvPr id="18440" name="Freeform 136">
              <a:extLst>
                <a:ext uri="{FF2B5EF4-FFF2-40B4-BE49-F238E27FC236}">
                  <a16:creationId xmlns:a16="http://schemas.microsoft.com/office/drawing/2014/main" id="{F5330ED2-D5C5-48C6-A5B9-F69E4F282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41" name="Freeform 137">
              <a:extLst>
                <a:ext uri="{FF2B5EF4-FFF2-40B4-BE49-F238E27FC236}">
                  <a16:creationId xmlns:a16="http://schemas.microsoft.com/office/drawing/2014/main" id="{C5E7D5A9-647F-4064-A093-ABA0BD948F43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8442" name="组合 10">
            <a:extLst>
              <a:ext uri="{FF2B5EF4-FFF2-40B4-BE49-F238E27FC236}">
                <a16:creationId xmlns:a16="http://schemas.microsoft.com/office/drawing/2014/main" id="{EDC1B3C9-008B-43E0-8601-8E9C4645875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546975" y="1987550"/>
            <a:ext cx="3598863" cy="2560638"/>
            <a:chOff x="0" y="0"/>
            <a:chExt cx="3597749" cy="2559998"/>
          </a:xfrm>
        </p:grpSpPr>
        <p:sp>
          <p:nvSpPr>
            <p:cNvPr id="18443" name="椭圆 11">
              <a:extLst>
                <a:ext uri="{FF2B5EF4-FFF2-40B4-BE49-F238E27FC236}">
                  <a16:creationId xmlns:a16="http://schemas.microsoft.com/office/drawing/2014/main" id="{22DDF695-98C6-4FFA-94F3-D2205E84F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559998" cy="2559998"/>
            </a:xfrm>
            <a:prstGeom prst="ellipse">
              <a:avLst/>
            </a:pr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b="1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44" name="等腰三角形 12">
              <a:extLst>
                <a:ext uri="{FF2B5EF4-FFF2-40B4-BE49-F238E27FC236}">
                  <a16:creationId xmlns:a16="http://schemas.microsoft.com/office/drawing/2014/main" id="{257ACA82-E7D4-4011-980C-357F341D544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2816699" y="736600"/>
              <a:ext cx="393700" cy="1168400"/>
            </a:xfrm>
            <a:prstGeom prst="triangle">
              <a:avLst>
                <a:gd name="adj" fmla="val 50000"/>
              </a:avLst>
            </a:pr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b="1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8445" name="文本框 16">
            <a:extLst>
              <a:ext uri="{FF2B5EF4-FFF2-40B4-BE49-F238E27FC236}">
                <a16:creationId xmlns:a16="http://schemas.microsoft.com/office/drawing/2014/main" id="{E276FA3C-B34B-474D-953B-1BE6A7897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6513" y="2665413"/>
            <a:ext cx="216535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en-US" altLang="zh-CN" sz="1000" b="1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</a:t>
            </a:r>
            <a:endParaRPr lang="zh-CN" altLang="en-US" sz="11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of the   narrative thought  Click here</a:t>
            </a:r>
            <a:endParaRPr lang="zh-CN" altLang="en-US" sz="11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to add  you to the  center of the  </a:t>
            </a:r>
          </a:p>
          <a:p>
            <a:r>
              <a:rPr lang="en-US" altLang="zh-CN" sz="11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  Click here to add</a:t>
            </a:r>
            <a:endParaRPr lang="zh-CN" altLang="en-US" sz="11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you to the  center of the  narrative</a:t>
            </a:r>
            <a:endParaRPr lang="zh-CN" altLang="en-US" sz="11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thought</a:t>
            </a:r>
            <a:endParaRPr lang="zh-CN" altLang="en-US" sz="11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1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8446" name="文本框 17">
            <a:extLst>
              <a:ext uri="{FF2B5EF4-FFF2-40B4-BE49-F238E27FC236}">
                <a16:creationId xmlns:a16="http://schemas.microsoft.com/office/drawing/2014/main" id="{8AE7DEDE-411B-45F4-BFE8-4A78F3EDB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7300" y="2654300"/>
            <a:ext cx="216535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en-US" altLang="zh-CN" sz="1000" b="1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</a:t>
            </a:r>
            <a:endParaRPr lang="zh-CN" altLang="en-US" sz="11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of the   narrative thought  Click here</a:t>
            </a:r>
            <a:endParaRPr lang="zh-CN" altLang="en-US" sz="11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to add  you to the  center of the  </a:t>
            </a:r>
          </a:p>
          <a:p>
            <a:r>
              <a:rPr lang="en-US" altLang="zh-CN" sz="11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  Click here to add</a:t>
            </a:r>
            <a:endParaRPr lang="zh-CN" altLang="en-US" sz="11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you to the  center of the  narrative</a:t>
            </a:r>
            <a:endParaRPr lang="zh-CN" altLang="en-US" sz="11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thought</a:t>
            </a:r>
            <a:endParaRPr lang="zh-CN" altLang="en-US" sz="11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1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8447" name="文本框 18">
            <a:extLst>
              <a:ext uri="{FF2B5EF4-FFF2-40B4-BE49-F238E27FC236}">
                <a16:creationId xmlns:a16="http://schemas.microsoft.com/office/drawing/2014/main" id="{3D52A642-C673-47B5-9A61-2D5B53F95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0075" y="5126038"/>
            <a:ext cx="5903913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narrative thought Click here</a:t>
            </a:r>
            <a:endParaRPr lang="zh-CN" altLang="en-US" sz="16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6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to add   you to the center of the narrative thought  Click here to add  </a:t>
            </a:r>
          </a:p>
          <a:p>
            <a:r>
              <a:rPr lang="en-US" altLang="zh-CN" sz="16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you to the center  of the  narrative thought</a:t>
            </a:r>
            <a:endParaRPr lang="zh-CN" altLang="en-US" sz="16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6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6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3600">
              <a:solidFill>
                <a:srgbClr val="000000"/>
              </a:solidFill>
              <a:latin typeface="Agency FB" panose="020B0503020202020204" pitchFamily="34" charset="0"/>
              <a:sym typeface="Agency FB" panose="020B0503020202020204" pitchFamily="34" charset="0"/>
            </a:endParaRPr>
          </a:p>
          <a:p>
            <a:endParaRPr lang="zh-CN" altLang="en-US" sz="3200">
              <a:solidFill>
                <a:srgbClr val="000000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1">
          <a:gsLst>
            <a:gs pos="0">
              <a:srgbClr val="0F2437"/>
            </a:gs>
            <a:gs pos="50000">
              <a:srgbClr val="284D7A"/>
            </a:gs>
            <a:gs pos="100000">
              <a:srgbClr val="0F243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14">
            <a:extLst>
              <a:ext uri="{FF2B5EF4-FFF2-40B4-BE49-F238E27FC236}">
                <a16:creationId xmlns:a16="http://schemas.microsoft.com/office/drawing/2014/main" id="{39D352D6-E5DB-4FF9-B0E6-F1AD9C1CC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3" y="881063"/>
            <a:ext cx="11552237" cy="5568950"/>
          </a:xfrm>
          <a:prstGeom prst="rect">
            <a:avLst/>
          </a:prstGeom>
          <a:gradFill rotWithShape="1">
            <a:gsLst>
              <a:gs pos="0">
                <a:srgbClr val="E3E7E5"/>
              </a:gs>
              <a:gs pos="961">
                <a:srgbClr val="E3E7E5"/>
              </a:gs>
              <a:gs pos="56000">
                <a:srgbClr val="F7F7F7"/>
              </a:gs>
              <a:gs pos="100000">
                <a:srgbClr val="E3E7E5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59" name="文本框 15">
            <a:extLst>
              <a:ext uri="{FF2B5EF4-FFF2-40B4-BE49-F238E27FC236}">
                <a16:creationId xmlns:a16="http://schemas.microsoft.com/office/drawing/2014/main" id="{34B2BC1B-9600-4B00-8225-0D543AB7E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4288" y="114300"/>
            <a:ext cx="4548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en-US" altLang="zh-CN" sz="2800" b="1">
              <a:solidFill>
                <a:schemeClr val="bg1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9460" name="平行四边形 35">
            <a:extLst>
              <a:ext uri="{FF2B5EF4-FFF2-40B4-BE49-F238E27FC236}">
                <a16:creationId xmlns:a16="http://schemas.microsoft.com/office/drawing/2014/main" id="{D7D2A81C-2F21-4E85-A062-598C47C72FBD}"/>
              </a:ext>
            </a:extLst>
          </p:cNvPr>
          <p:cNvSpPr>
            <a:spLocks noChangeArrowheads="1"/>
          </p:cNvSpPr>
          <p:nvPr/>
        </p:nvSpPr>
        <p:spPr bwMode="auto">
          <a:xfrm rot="5400000" flipH="1" flipV="1">
            <a:off x="4693444" y="2155031"/>
            <a:ext cx="1233488" cy="930275"/>
          </a:xfrm>
          <a:prstGeom prst="parallelogram">
            <a:avLst>
              <a:gd name="adj" fmla="val 25009"/>
            </a:avLst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61" name="平行四边形 36">
            <a:extLst>
              <a:ext uri="{FF2B5EF4-FFF2-40B4-BE49-F238E27FC236}">
                <a16:creationId xmlns:a16="http://schemas.microsoft.com/office/drawing/2014/main" id="{9101E413-CFA7-4A2D-AB69-8AA182170369}"/>
              </a:ext>
            </a:extLst>
          </p:cNvPr>
          <p:cNvSpPr>
            <a:spLocks noChangeArrowheads="1"/>
          </p:cNvSpPr>
          <p:nvPr/>
        </p:nvSpPr>
        <p:spPr bwMode="auto">
          <a:xfrm rot="5400000" flipH="1" flipV="1">
            <a:off x="4693444" y="3483769"/>
            <a:ext cx="1233487" cy="930275"/>
          </a:xfrm>
          <a:prstGeom prst="parallelogram">
            <a:avLst>
              <a:gd name="adj" fmla="val 25009"/>
            </a:avLst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62" name="平行四边形 37">
            <a:extLst>
              <a:ext uri="{FF2B5EF4-FFF2-40B4-BE49-F238E27FC236}">
                <a16:creationId xmlns:a16="http://schemas.microsoft.com/office/drawing/2014/main" id="{17AC06E1-E4DC-4F85-95CC-601FABBF51F9}"/>
              </a:ext>
            </a:extLst>
          </p:cNvPr>
          <p:cNvSpPr>
            <a:spLocks noChangeArrowheads="1"/>
          </p:cNvSpPr>
          <p:nvPr/>
        </p:nvSpPr>
        <p:spPr bwMode="auto">
          <a:xfrm rot="5400000" flipH="1" flipV="1">
            <a:off x="4693444" y="4810919"/>
            <a:ext cx="1233487" cy="930275"/>
          </a:xfrm>
          <a:prstGeom prst="parallelogram">
            <a:avLst>
              <a:gd name="adj" fmla="val 25009"/>
            </a:avLst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63" name="平行四边形 38">
            <a:extLst>
              <a:ext uri="{FF2B5EF4-FFF2-40B4-BE49-F238E27FC236}">
                <a16:creationId xmlns:a16="http://schemas.microsoft.com/office/drawing/2014/main" id="{93FA4FE4-794F-4B29-83E9-21E45399A4FA}"/>
              </a:ext>
            </a:extLst>
          </p:cNvPr>
          <p:cNvSpPr>
            <a:spLocks noChangeArrowheads="1"/>
          </p:cNvSpPr>
          <p:nvPr/>
        </p:nvSpPr>
        <p:spPr bwMode="auto">
          <a:xfrm rot="16200000" flipV="1">
            <a:off x="6237288" y="2154237"/>
            <a:ext cx="1233488" cy="931863"/>
          </a:xfrm>
          <a:prstGeom prst="parallelogram">
            <a:avLst>
              <a:gd name="adj" fmla="val 24966"/>
            </a:avLst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64" name="平行四边形 39">
            <a:extLst>
              <a:ext uri="{FF2B5EF4-FFF2-40B4-BE49-F238E27FC236}">
                <a16:creationId xmlns:a16="http://schemas.microsoft.com/office/drawing/2014/main" id="{DABABC6E-369F-4CA9-B65C-D22DF9B26235}"/>
              </a:ext>
            </a:extLst>
          </p:cNvPr>
          <p:cNvSpPr>
            <a:spLocks noChangeArrowheads="1"/>
          </p:cNvSpPr>
          <p:nvPr/>
        </p:nvSpPr>
        <p:spPr bwMode="auto">
          <a:xfrm rot="16200000" flipV="1">
            <a:off x="6237288" y="3482975"/>
            <a:ext cx="1233487" cy="931863"/>
          </a:xfrm>
          <a:prstGeom prst="parallelogram">
            <a:avLst>
              <a:gd name="adj" fmla="val 24966"/>
            </a:avLst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65" name="平行四边形 40">
            <a:extLst>
              <a:ext uri="{FF2B5EF4-FFF2-40B4-BE49-F238E27FC236}">
                <a16:creationId xmlns:a16="http://schemas.microsoft.com/office/drawing/2014/main" id="{9394FAAE-4D52-4936-898B-ED1683E2F4C6}"/>
              </a:ext>
            </a:extLst>
          </p:cNvPr>
          <p:cNvSpPr>
            <a:spLocks noChangeArrowheads="1"/>
          </p:cNvSpPr>
          <p:nvPr/>
        </p:nvSpPr>
        <p:spPr bwMode="auto">
          <a:xfrm rot="16200000" flipV="1">
            <a:off x="6237288" y="4810125"/>
            <a:ext cx="1233487" cy="931863"/>
          </a:xfrm>
          <a:prstGeom prst="parallelogram">
            <a:avLst>
              <a:gd name="adj" fmla="val 24966"/>
            </a:avLst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9466" name="组合 41">
            <a:extLst>
              <a:ext uri="{FF2B5EF4-FFF2-40B4-BE49-F238E27FC236}">
                <a16:creationId xmlns:a16="http://schemas.microsoft.com/office/drawing/2014/main" id="{E28B4E37-3411-4CD9-9E03-D1924F19FF9C}"/>
              </a:ext>
            </a:extLst>
          </p:cNvPr>
          <p:cNvGrpSpPr>
            <a:grpSpLocks/>
          </p:cNvGrpSpPr>
          <p:nvPr/>
        </p:nvGrpSpPr>
        <p:grpSpPr bwMode="auto">
          <a:xfrm>
            <a:off x="6692900" y="3738563"/>
            <a:ext cx="425450" cy="481012"/>
            <a:chOff x="0" y="0"/>
            <a:chExt cx="406393" cy="459645"/>
          </a:xfrm>
        </p:grpSpPr>
        <p:sp>
          <p:nvSpPr>
            <p:cNvPr id="19467" name="Freeform 148">
              <a:extLst>
                <a:ext uri="{FF2B5EF4-FFF2-40B4-BE49-F238E27FC236}">
                  <a16:creationId xmlns:a16="http://schemas.microsoft.com/office/drawing/2014/main" id="{5802E4A5-EE0B-4736-84E1-49FA04FC4047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55120" y="0"/>
              <a:ext cx="351273" cy="456842"/>
            </a:xfrm>
            <a:custGeom>
              <a:avLst/>
              <a:gdLst>
                <a:gd name="T0" fmla="*/ 157 w 159"/>
                <a:gd name="T1" fmla="*/ 185 h 207"/>
                <a:gd name="T2" fmla="*/ 89 w 159"/>
                <a:gd name="T3" fmla="*/ 79 h 207"/>
                <a:gd name="T4" fmla="*/ 92 w 159"/>
                <a:gd name="T5" fmla="*/ 24 h 207"/>
                <a:gd name="T6" fmla="*/ 42 w 159"/>
                <a:gd name="T7" fmla="*/ 4 h 207"/>
                <a:gd name="T8" fmla="*/ 70 w 159"/>
                <a:gd name="T9" fmla="*/ 48 h 207"/>
                <a:gd name="T10" fmla="*/ 37 w 159"/>
                <a:gd name="T11" fmla="*/ 69 h 207"/>
                <a:gd name="T12" fmla="*/ 10 w 159"/>
                <a:gd name="T13" fmla="*/ 27 h 207"/>
                <a:gd name="T14" fmla="*/ 10 w 159"/>
                <a:gd name="T15" fmla="*/ 77 h 207"/>
                <a:gd name="T16" fmla="*/ 62 w 159"/>
                <a:gd name="T17" fmla="*/ 96 h 207"/>
                <a:gd name="T18" fmla="*/ 130 w 159"/>
                <a:gd name="T19" fmla="*/ 202 h 207"/>
                <a:gd name="T20" fmla="*/ 143 w 159"/>
                <a:gd name="T21" fmla="*/ 205 h 207"/>
                <a:gd name="T22" fmla="*/ 154 w 159"/>
                <a:gd name="T23" fmla="*/ 197 h 207"/>
                <a:gd name="T24" fmla="*/ 157 w 159"/>
                <a:gd name="T25" fmla="*/ 185 h 207"/>
                <a:gd name="T26" fmla="*/ 144 w 159"/>
                <a:gd name="T27" fmla="*/ 193 h 207"/>
                <a:gd name="T28" fmla="*/ 134 w 159"/>
                <a:gd name="T29" fmla="*/ 191 h 207"/>
                <a:gd name="T30" fmla="*/ 137 w 159"/>
                <a:gd name="T31" fmla="*/ 182 h 207"/>
                <a:gd name="T32" fmla="*/ 146 w 159"/>
                <a:gd name="T33" fmla="*/ 184 h 207"/>
                <a:gd name="T34" fmla="*/ 144 w 159"/>
                <a:gd name="T35" fmla="*/ 193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68" name="Freeform 149">
              <a:extLst>
                <a:ext uri="{FF2B5EF4-FFF2-40B4-BE49-F238E27FC236}">
                  <a16:creationId xmlns:a16="http://schemas.microsoft.com/office/drawing/2014/main" id="{31C6B7D7-F6F4-4DCC-8692-D3E5909E7A84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231691"/>
              <a:ext cx="231691" cy="227954"/>
            </a:xfrm>
            <a:custGeom>
              <a:avLst/>
              <a:gdLst>
                <a:gd name="T0" fmla="*/ 91 w 105"/>
                <a:gd name="T1" fmla="*/ 26 h 103"/>
                <a:gd name="T2" fmla="*/ 97 w 105"/>
                <a:gd name="T3" fmla="*/ 20 h 103"/>
                <a:gd name="T4" fmla="*/ 84 w 105"/>
                <a:gd name="T5" fmla="*/ 7 h 103"/>
                <a:gd name="T6" fmla="*/ 78 w 105"/>
                <a:gd name="T7" fmla="*/ 13 h 103"/>
                <a:gd name="T8" fmla="*/ 62 w 105"/>
                <a:gd name="T9" fmla="*/ 7 h 103"/>
                <a:gd name="T10" fmla="*/ 62 w 105"/>
                <a:gd name="T11" fmla="*/ 0 h 103"/>
                <a:gd name="T12" fmla="*/ 43 w 105"/>
                <a:gd name="T13" fmla="*/ 0 h 103"/>
                <a:gd name="T14" fmla="*/ 43 w 105"/>
                <a:gd name="T15" fmla="*/ 7 h 103"/>
                <a:gd name="T16" fmla="*/ 28 w 105"/>
                <a:gd name="T17" fmla="*/ 13 h 103"/>
                <a:gd name="T18" fmla="*/ 22 w 105"/>
                <a:gd name="T19" fmla="*/ 7 h 103"/>
                <a:gd name="T20" fmla="*/ 8 w 105"/>
                <a:gd name="T21" fmla="*/ 20 h 103"/>
                <a:gd name="T22" fmla="*/ 15 w 105"/>
                <a:gd name="T23" fmla="*/ 27 h 103"/>
                <a:gd name="T24" fmla="*/ 8 w 105"/>
                <a:gd name="T25" fmla="*/ 42 h 103"/>
                <a:gd name="T26" fmla="*/ 0 w 105"/>
                <a:gd name="T27" fmla="*/ 42 h 103"/>
                <a:gd name="T28" fmla="*/ 0 w 105"/>
                <a:gd name="T29" fmla="*/ 61 h 103"/>
                <a:gd name="T30" fmla="*/ 9 w 105"/>
                <a:gd name="T31" fmla="*/ 61 h 103"/>
                <a:gd name="T32" fmla="*/ 15 w 105"/>
                <a:gd name="T33" fmla="*/ 76 h 103"/>
                <a:gd name="T34" fmla="*/ 9 w 105"/>
                <a:gd name="T35" fmla="*/ 82 h 103"/>
                <a:gd name="T36" fmla="*/ 22 w 105"/>
                <a:gd name="T37" fmla="*/ 95 h 103"/>
                <a:gd name="T38" fmla="*/ 28 w 105"/>
                <a:gd name="T39" fmla="*/ 89 h 103"/>
                <a:gd name="T40" fmla="*/ 43 w 105"/>
                <a:gd name="T41" fmla="*/ 95 h 103"/>
                <a:gd name="T42" fmla="*/ 43 w 105"/>
                <a:gd name="T43" fmla="*/ 103 h 103"/>
                <a:gd name="T44" fmla="*/ 62 w 105"/>
                <a:gd name="T45" fmla="*/ 103 h 103"/>
                <a:gd name="T46" fmla="*/ 62 w 105"/>
                <a:gd name="T47" fmla="*/ 95 h 103"/>
                <a:gd name="T48" fmla="*/ 77 w 105"/>
                <a:gd name="T49" fmla="*/ 89 h 103"/>
                <a:gd name="T50" fmla="*/ 83 w 105"/>
                <a:gd name="T51" fmla="*/ 95 h 103"/>
                <a:gd name="T52" fmla="*/ 96 w 105"/>
                <a:gd name="T53" fmla="*/ 82 h 103"/>
                <a:gd name="T54" fmla="*/ 91 w 105"/>
                <a:gd name="T55" fmla="*/ 76 h 103"/>
                <a:gd name="T56" fmla="*/ 97 w 105"/>
                <a:gd name="T57" fmla="*/ 61 h 103"/>
                <a:gd name="T58" fmla="*/ 105 w 105"/>
                <a:gd name="T59" fmla="*/ 61 h 103"/>
                <a:gd name="T60" fmla="*/ 105 w 105"/>
                <a:gd name="T61" fmla="*/ 42 h 103"/>
                <a:gd name="T62" fmla="*/ 97 w 105"/>
                <a:gd name="T63" fmla="*/ 42 h 103"/>
                <a:gd name="T64" fmla="*/ 91 w 105"/>
                <a:gd name="T65" fmla="*/ 26 h 103"/>
                <a:gd name="T66" fmla="*/ 53 w 105"/>
                <a:gd name="T67" fmla="*/ 83 h 103"/>
                <a:gd name="T68" fmla="*/ 21 w 105"/>
                <a:gd name="T69" fmla="*/ 51 h 103"/>
                <a:gd name="T70" fmla="*/ 53 w 105"/>
                <a:gd name="T71" fmla="*/ 19 h 103"/>
                <a:gd name="T72" fmla="*/ 85 w 105"/>
                <a:gd name="T73" fmla="*/ 51 h 103"/>
                <a:gd name="T74" fmla="*/ 53 w 105"/>
                <a:gd name="T75" fmla="*/ 83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69" name="Oval 150">
              <a:extLst>
                <a:ext uri="{FF2B5EF4-FFF2-40B4-BE49-F238E27FC236}">
                  <a16:creationId xmlns:a16="http://schemas.microsoft.com/office/drawing/2014/main" id="{877E7CA8-CDBE-4E94-9064-52238C67A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60" y="326983"/>
              <a:ext cx="37370" cy="37370"/>
            </a:xfrm>
            <a:prstGeom prst="ellipse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9470" name="组合 45">
            <a:extLst>
              <a:ext uri="{FF2B5EF4-FFF2-40B4-BE49-F238E27FC236}">
                <a16:creationId xmlns:a16="http://schemas.microsoft.com/office/drawing/2014/main" id="{AB623D9F-0B6F-410E-874D-698B26B6469B}"/>
              </a:ext>
            </a:extLst>
          </p:cNvPr>
          <p:cNvGrpSpPr>
            <a:grpSpLocks/>
          </p:cNvGrpSpPr>
          <p:nvPr/>
        </p:nvGrpSpPr>
        <p:grpSpPr bwMode="auto">
          <a:xfrm>
            <a:off x="6640513" y="2362200"/>
            <a:ext cx="493712" cy="517525"/>
            <a:chOff x="0" y="0"/>
            <a:chExt cx="444697" cy="466185"/>
          </a:xfrm>
        </p:grpSpPr>
        <p:sp>
          <p:nvSpPr>
            <p:cNvPr id="19471" name="Freeform 11">
              <a:extLst>
                <a:ext uri="{FF2B5EF4-FFF2-40B4-BE49-F238E27FC236}">
                  <a16:creationId xmlns:a16="http://schemas.microsoft.com/office/drawing/2014/main" id="{EE26DFD3-11A8-4649-A25F-4968482C80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793" y="245705"/>
              <a:ext cx="88753" cy="87818"/>
            </a:xfrm>
            <a:custGeom>
              <a:avLst/>
              <a:gdLst>
                <a:gd name="T0" fmla="*/ 24 w 40"/>
                <a:gd name="T1" fmla="*/ 1 h 40"/>
                <a:gd name="T2" fmla="*/ 20 w 40"/>
                <a:gd name="T3" fmla="*/ 0 h 40"/>
                <a:gd name="T4" fmla="*/ 0 w 40"/>
                <a:gd name="T5" fmla="*/ 20 h 40"/>
                <a:gd name="T6" fmla="*/ 20 w 40"/>
                <a:gd name="T7" fmla="*/ 40 h 40"/>
                <a:gd name="T8" fmla="*/ 40 w 40"/>
                <a:gd name="T9" fmla="*/ 20 h 40"/>
                <a:gd name="T10" fmla="*/ 39 w 40"/>
                <a:gd name="T11" fmla="*/ 15 h 40"/>
                <a:gd name="T12" fmla="*/ 15 w 40"/>
                <a:gd name="T13" fmla="*/ 26 h 40"/>
                <a:gd name="T14" fmla="*/ 24 w 40"/>
                <a:gd name="T15" fmla="*/ 1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"/>
                <a:gd name="T25" fmla="*/ 0 h 40"/>
                <a:gd name="T26" fmla="*/ 40 w 40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" h="40">
                  <a:moveTo>
                    <a:pt x="24" y="1"/>
                  </a:moveTo>
                  <a:cubicBezTo>
                    <a:pt x="23" y="1"/>
                    <a:pt x="2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1" y="40"/>
                    <a:pt x="40" y="31"/>
                    <a:pt x="40" y="20"/>
                  </a:cubicBezTo>
                  <a:cubicBezTo>
                    <a:pt x="40" y="18"/>
                    <a:pt x="40" y="17"/>
                    <a:pt x="39" y="15"/>
                  </a:cubicBezTo>
                  <a:cubicBezTo>
                    <a:pt x="15" y="26"/>
                    <a:pt x="15" y="26"/>
                    <a:pt x="15" y="26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72" name="Freeform 12">
              <a:extLst>
                <a:ext uri="{FF2B5EF4-FFF2-40B4-BE49-F238E27FC236}">
                  <a16:creationId xmlns:a16="http://schemas.microsoft.com/office/drawing/2014/main" id="{CBFB5D72-49D5-44FA-8F73-5EB4E6B54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14912"/>
              <a:ext cx="351273" cy="351273"/>
            </a:xfrm>
            <a:custGeom>
              <a:avLst/>
              <a:gdLst>
                <a:gd name="T0" fmla="*/ 131 w 159"/>
                <a:gd name="T1" fmla="*/ 41 h 159"/>
                <a:gd name="T2" fmla="*/ 144 w 159"/>
                <a:gd name="T3" fmla="*/ 79 h 159"/>
                <a:gd name="T4" fmla="*/ 79 w 159"/>
                <a:gd name="T5" fmla="*/ 144 h 159"/>
                <a:gd name="T6" fmla="*/ 15 w 159"/>
                <a:gd name="T7" fmla="*/ 79 h 159"/>
                <a:gd name="T8" fmla="*/ 79 w 159"/>
                <a:gd name="T9" fmla="*/ 15 h 159"/>
                <a:gd name="T10" fmla="*/ 112 w 159"/>
                <a:gd name="T11" fmla="*/ 24 h 159"/>
                <a:gd name="T12" fmla="*/ 122 w 159"/>
                <a:gd name="T13" fmla="*/ 13 h 159"/>
                <a:gd name="T14" fmla="*/ 79 w 159"/>
                <a:gd name="T15" fmla="*/ 0 h 159"/>
                <a:gd name="T16" fmla="*/ 0 w 159"/>
                <a:gd name="T17" fmla="*/ 79 h 159"/>
                <a:gd name="T18" fmla="*/ 79 w 159"/>
                <a:gd name="T19" fmla="*/ 159 h 159"/>
                <a:gd name="T20" fmla="*/ 159 w 159"/>
                <a:gd name="T21" fmla="*/ 79 h 159"/>
                <a:gd name="T22" fmla="*/ 141 w 159"/>
                <a:gd name="T23" fmla="*/ 30 h 159"/>
                <a:gd name="T24" fmla="*/ 131 w 159"/>
                <a:gd name="T25" fmla="*/ 41 h 1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9"/>
                <a:gd name="T40" fmla="*/ 0 h 159"/>
                <a:gd name="T41" fmla="*/ 159 w 159"/>
                <a:gd name="T42" fmla="*/ 159 h 1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9" h="159">
                  <a:moveTo>
                    <a:pt x="131" y="41"/>
                  </a:moveTo>
                  <a:cubicBezTo>
                    <a:pt x="139" y="52"/>
                    <a:pt x="144" y="65"/>
                    <a:pt x="144" y="79"/>
                  </a:cubicBezTo>
                  <a:cubicBezTo>
                    <a:pt x="144" y="115"/>
                    <a:pt x="115" y="144"/>
                    <a:pt x="79" y="144"/>
                  </a:cubicBezTo>
                  <a:cubicBezTo>
                    <a:pt x="44" y="144"/>
                    <a:pt x="15" y="115"/>
                    <a:pt x="15" y="79"/>
                  </a:cubicBezTo>
                  <a:cubicBezTo>
                    <a:pt x="15" y="44"/>
                    <a:pt x="44" y="15"/>
                    <a:pt x="79" y="15"/>
                  </a:cubicBezTo>
                  <a:cubicBezTo>
                    <a:pt x="91" y="15"/>
                    <a:pt x="103" y="18"/>
                    <a:pt x="112" y="24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0" y="5"/>
                    <a:pt x="95" y="0"/>
                    <a:pt x="79" y="0"/>
                  </a:cubicBezTo>
                  <a:cubicBezTo>
                    <a:pt x="35" y="0"/>
                    <a:pt x="0" y="35"/>
                    <a:pt x="0" y="79"/>
                  </a:cubicBezTo>
                  <a:cubicBezTo>
                    <a:pt x="0" y="123"/>
                    <a:pt x="35" y="159"/>
                    <a:pt x="79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61"/>
                    <a:pt x="152" y="43"/>
                    <a:pt x="141" y="30"/>
                  </a:cubicBezTo>
                  <a:lnTo>
                    <a:pt x="131" y="41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73" name="Freeform 13">
              <a:extLst>
                <a:ext uri="{FF2B5EF4-FFF2-40B4-BE49-F238E27FC236}">
                  <a16:creationId xmlns:a16="http://schemas.microsoft.com/office/drawing/2014/main" id="{68B05679-9F47-442B-AA1A-18AEAA90D5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702" y="221415"/>
              <a:ext cx="66331" cy="68199"/>
            </a:xfrm>
            <a:custGeom>
              <a:avLst/>
              <a:gdLst>
                <a:gd name="T0" fmla="*/ 71 w 71"/>
                <a:gd name="T1" fmla="*/ 30 h 73"/>
                <a:gd name="T2" fmla="*/ 38 w 71"/>
                <a:gd name="T3" fmla="*/ 0 h 73"/>
                <a:gd name="T4" fmla="*/ 19 w 71"/>
                <a:gd name="T5" fmla="*/ 19 h 73"/>
                <a:gd name="T6" fmla="*/ 0 w 71"/>
                <a:gd name="T7" fmla="*/ 73 h 73"/>
                <a:gd name="T8" fmla="*/ 55 w 71"/>
                <a:gd name="T9" fmla="*/ 49 h 73"/>
                <a:gd name="T10" fmla="*/ 71 w 71"/>
                <a:gd name="T11" fmla="*/ 30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73"/>
                <a:gd name="T20" fmla="*/ 71 w 71"/>
                <a:gd name="T21" fmla="*/ 73 h 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73">
                  <a:moveTo>
                    <a:pt x="71" y="30"/>
                  </a:moveTo>
                  <a:lnTo>
                    <a:pt x="38" y="0"/>
                  </a:lnTo>
                  <a:lnTo>
                    <a:pt x="19" y="19"/>
                  </a:lnTo>
                  <a:lnTo>
                    <a:pt x="0" y="73"/>
                  </a:lnTo>
                  <a:lnTo>
                    <a:pt x="55" y="49"/>
                  </a:lnTo>
                  <a:lnTo>
                    <a:pt x="71" y="30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74" name="Freeform 14">
              <a:extLst>
                <a:ext uri="{FF2B5EF4-FFF2-40B4-BE49-F238E27FC236}">
                  <a16:creationId xmlns:a16="http://schemas.microsoft.com/office/drawing/2014/main" id="{6B258A6E-3077-4042-9469-5B48772304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743" y="88753"/>
              <a:ext cx="143873" cy="152281"/>
            </a:xfrm>
            <a:custGeom>
              <a:avLst/>
              <a:gdLst>
                <a:gd name="T0" fmla="*/ 121 w 154"/>
                <a:gd name="T1" fmla="*/ 0 h 163"/>
                <a:gd name="T2" fmla="*/ 0 w 154"/>
                <a:gd name="T3" fmla="*/ 132 h 163"/>
                <a:gd name="T4" fmla="*/ 33 w 154"/>
                <a:gd name="T5" fmla="*/ 163 h 163"/>
                <a:gd name="T6" fmla="*/ 154 w 154"/>
                <a:gd name="T7" fmla="*/ 31 h 163"/>
                <a:gd name="T8" fmla="*/ 121 w 154"/>
                <a:gd name="T9" fmla="*/ 35 h 163"/>
                <a:gd name="T10" fmla="*/ 121 w 154"/>
                <a:gd name="T11" fmla="*/ 0 h 1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4"/>
                <a:gd name="T19" fmla="*/ 0 h 163"/>
                <a:gd name="T20" fmla="*/ 154 w 154"/>
                <a:gd name="T21" fmla="*/ 163 h 1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4" h="163">
                  <a:moveTo>
                    <a:pt x="121" y="0"/>
                  </a:moveTo>
                  <a:lnTo>
                    <a:pt x="0" y="132"/>
                  </a:lnTo>
                  <a:lnTo>
                    <a:pt x="33" y="163"/>
                  </a:lnTo>
                  <a:lnTo>
                    <a:pt x="154" y="31"/>
                  </a:lnTo>
                  <a:lnTo>
                    <a:pt x="121" y="3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75" name="Freeform 15">
              <a:extLst>
                <a:ext uri="{FF2B5EF4-FFF2-40B4-BE49-F238E27FC236}">
                  <a16:creationId xmlns:a16="http://schemas.microsoft.com/office/drawing/2014/main" id="{30093A75-1801-4BAD-ABD5-467BE8740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325" y="55120"/>
              <a:ext cx="56988" cy="59791"/>
            </a:xfrm>
            <a:custGeom>
              <a:avLst/>
              <a:gdLst>
                <a:gd name="T0" fmla="*/ 14 w 61"/>
                <a:gd name="T1" fmla="*/ 48 h 64"/>
                <a:gd name="T2" fmla="*/ 14 w 61"/>
                <a:gd name="T3" fmla="*/ 12 h 64"/>
                <a:gd name="T4" fmla="*/ 0 w 61"/>
                <a:gd name="T5" fmla="*/ 0 h 64"/>
                <a:gd name="T6" fmla="*/ 0 w 61"/>
                <a:gd name="T7" fmla="*/ 0 h 64"/>
                <a:gd name="T8" fmla="*/ 0 w 61"/>
                <a:gd name="T9" fmla="*/ 64 h 64"/>
                <a:gd name="T10" fmla="*/ 61 w 61"/>
                <a:gd name="T11" fmla="*/ 55 h 64"/>
                <a:gd name="T12" fmla="*/ 61 w 61"/>
                <a:gd name="T13" fmla="*/ 55 h 64"/>
                <a:gd name="T14" fmla="*/ 50 w 61"/>
                <a:gd name="T15" fmla="*/ 43 h 64"/>
                <a:gd name="T16" fmla="*/ 14 w 61"/>
                <a:gd name="T17" fmla="*/ 48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"/>
                <a:gd name="T28" fmla="*/ 0 h 64"/>
                <a:gd name="T29" fmla="*/ 61 w 61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" h="64">
                  <a:moveTo>
                    <a:pt x="14" y="48"/>
                  </a:moveTo>
                  <a:lnTo>
                    <a:pt x="14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1" y="55"/>
                  </a:lnTo>
                  <a:lnTo>
                    <a:pt x="61" y="55"/>
                  </a:lnTo>
                  <a:lnTo>
                    <a:pt x="50" y="43"/>
                  </a:lnTo>
                  <a:lnTo>
                    <a:pt x="14" y="48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76" name="Freeform 16">
              <a:extLst>
                <a:ext uri="{FF2B5EF4-FFF2-40B4-BE49-F238E27FC236}">
                  <a16:creationId xmlns:a16="http://schemas.microsoft.com/office/drawing/2014/main" id="{AAD88544-A6DF-4582-8CD7-FF2332BB5E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15" y="27093"/>
              <a:ext cx="59791" cy="61660"/>
            </a:xfrm>
            <a:custGeom>
              <a:avLst/>
              <a:gdLst>
                <a:gd name="T0" fmla="*/ 14 w 64"/>
                <a:gd name="T1" fmla="*/ 49 h 66"/>
                <a:gd name="T2" fmla="*/ 14 w 64"/>
                <a:gd name="T3" fmla="*/ 11 h 66"/>
                <a:gd name="T4" fmla="*/ 2 w 64"/>
                <a:gd name="T5" fmla="*/ 0 h 66"/>
                <a:gd name="T6" fmla="*/ 2 w 64"/>
                <a:gd name="T7" fmla="*/ 0 h 66"/>
                <a:gd name="T8" fmla="*/ 0 w 64"/>
                <a:gd name="T9" fmla="*/ 66 h 66"/>
                <a:gd name="T10" fmla="*/ 64 w 64"/>
                <a:gd name="T11" fmla="*/ 56 h 66"/>
                <a:gd name="T12" fmla="*/ 64 w 64"/>
                <a:gd name="T13" fmla="*/ 56 h 66"/>
                <a:gd name="T14" fmla="*/ 50 w 64"/>
                <a:gd name="T15" fmla="*/ 44 h 66"/>
                <a:gd name="T16" fmla="*/ 14 w 64"/>
                <a:gd name="T17" fmla="*/ 49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"/>
                <a:gd name="T28" fmla="*/ 0 h 66"/>
                <a:gd name="T29" fmla="*/ 64 w 64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" h="66">
                  <a:moveTo>
                    <a:pt x="14" y="49"/>
                  </a:moveTo>
                  <a:lnTo>
                    <a:pt x="14" y="1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66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50" y="44"/>
                  </a:lnTo>
                  <a:lnTo>
                    <a:pt x="14" y="49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77" name="Freeform 17">
              <a:extLst>
                <a:ext uri="{FF2B5EF4-FFF2-40B4-BE49-F238E27FC236}">
                  <a16:creationId xmlns:a16="http://schemas.microsoft.com/office/drawing/2014/main" id="{607AE5F9-4305-49F3-B348-1B83604654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62" y="181242"/>
              <a:ext cx="220480" cy="218612"/>
            </a:xfrm>
            <a:custGeom>
              <a:avLst/>
              <a:gdLst>
                <a:gd name="T0" fmla="*/ 50 w 100"/>
                <a:gd name="T1" fmla="*/ 0 h 99"/>
                <a:gd name="T2" fmla="*/ 0 w 100"/>
                <a:gd name="T3" fmla="*/ 49 h 99"/>
                <a:gd name="T4" fmla="*/ 50 w 100"/>
                <a:gd name="T5" fmla="*/ 99 h 99"/>
                <a:gd name="T6" fmla="*/ 100 w 100"/>
                <a:gd name="T7" fmla="*/ 49 h 99"/>
                <a:gd name="T8" fmla="*/ 92 w 100"/>
                <a:gd name="T9" fmla="*/ 22 h 99"/>
                <a:gd name="T10" fmla="*/ 83 w 100"/>
                <a:gd name="T11" fmla="*/ 32 h 99"/>
                <a:gd name="T12" fmla="*/ 81 w 100"/>
                <a:gd name="T13" fmla="*/ 34 h 99"/>
                <a:gd name="T14" fmla="*/ 85 w 100"/>
                <a:gd name="T15" fmla="*/ 49 h 99"/>
                <a:gd name="T16" fmla="*/ 50 w 100"/>
                <a:gd name="T17" fmla="*/ 84 h 99"/>
                <a:gd name="T18" fmla="*/ 15 w 100"/>
                <a:gd name="T19" fmla="*/ 49 h 99"/>
                <a:gd name="T20" fmla="*/ 50 w 100"/>
                <a:gd name="T21" fmla="*/ 15 h 99"/>
                <a:gd name="T22" fmla="*/ 62 w 100"/>
                <a:gd name="T23" fmla="*/ 17 h 99"/>
                <a:gd name="T24" fmla="*/ 64 w 100"/>
                <a:gd name="T25" fmla="*/ 14 h 99"/>
                <a:gd name="T26" fmla="*/ 73 w 100"/>
                <a:gd name="T27" fmla="*/ 5 h 99"/>
                <a:gd name="T28" fmla="*/ 50 w 100"/>
                <a:gd name="T29" fmla="*/ 0 h 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0"/>
                <a:gd name="T46" fmla="*/ 0 h 99"/>
                <a:gd name="T47" fmla="*/ 100 w 100"/>
                <a:gd name="T48" fmla="*/ 99 h 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0" h="99">
                  <a:moveTo>
                    <a:pt x="50" y="0"/>
                  </a:moveTo>
                  <a:cubicBezTo>
                    <a:pt x="23" y="0"/>
                    <a:pt x="0" y="22"/>
                    <a:pt x="0" y="49"/>
                  </a:cubicBezTo>
                  <a:cubicBezTo>
                    <a:pt x="0" y="77"/>
                    <a:pt x="23" y="99"/>
                    <a:pt x="50" y="99"/>
                  </a:cubicBezTo>
                  <a:cubicBezTo>
                    <a:pt x="78" y="99"/>
                    <a:pt x="100" y="77"/>
                    <a:pt x="100" y="49"/>
                  </a:cubicBezTo>
                  <a:cubicBezTo>
                    <a:pt x="100" y="39"/>
                    <a:pt x="97" y="30"/>
                    <a:pt x="92" y="2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4" y="39"/>
                    <a:pt x="85" y="44"/>
                    <a:pt x="85" y="49"/>
                  </a:cubicBezTo>
                  <a:cubicBezTo>
                    <a:pt x="85" y="69"/>
                    <a:pt x="69" y="84"/>
                    <a:pt x="50" y="84"/>
                  </a:cubicBezTo>
                  <a:cubicBezTo>
                    <a:pt x="31" y="84"/>
                    <a:pt x="15" y="69"/>
                    <a:pt x="15" y="49"/>
                  </a:cubicBezTo>
                  <a:cubicBezTo>
                    <a:pt x="15" y="30"/>
                    <a:pt x="31" y="15"/>
                    <a:pt x="50" y="15"/>
                  </a:cubicBezTo>
                  <a:cubicBezTo>
                    <a:pt x="54" y="15"/>
                    <a:pt x="59" y="15"/>
                    <a:pt x="62" y="17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6" y="2"/>
                    <a:pt x="58" y="0"/>
                    <a:pt x="50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78" name="Freeform 18">
              <a:extLst>
                <a:ext uri="{FF2B5EF4-FFF2-40B4-BE49-F238E27FC236}">
                  <a16:creationId xmlns:a16="http://schemas.microsoft.com/office/drawing/2014/main" id="{91AD7FB6-BF1B-4006-A5AF-F40499CB8B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774" y="0"/>
              <a:ext cx="57923" cy="59791"/>
            </a:xfrm>
            <a:custGeom>
              <a:avLst/>
              <a:gdLst>
                <a:gd name="T0" fmla="*/ 50 w 62"/>
                <a:gd name="T1" fmla="*/ 43 h 64"/>
                <a:gd name="T2" fmla="*/ 15 w 62"/>
                <a:gd name="T3" fmla="*/ 47 h 64"/>
                <a:gd name="T4" fmla="*/ 15 w 62"/>
                <a:gd name="T5" fmla="*/ 12 h 64"/>
                <a:gd name="T6" fmla="*/ 0 w 62"/>
                <a:gd name="T7" fmla="*/ 0 h 64"/>
                <a:gd name="T8" fmla="*/ 0 w 62"/>
                <a:gd name="T9" fmla="*/ 0 h 64"/>
                <a:gd name="T10" fmla="*/ 0 w 62"/>
                <a:gd name="T11" fmla="*/ 64 h 64"/>
                <a:gd name="T12" fmla="*/ 62 w 62"/>
                <a:gd name="T13" fmla="*/ 55 h 64"/>
                <a:gd name="T14" fmla="*/ 62 w 62"/>
                <a:gd name="T15" fmla="*/ 55 h 64"/>
                <a:gd name="T16" fmla="*/ 50 w 62"/>
                <a:gd name="T17" fmla="*/ 43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2"/>
                <a:gd name="T28" fmla="*/ 0 h 64"/>
                <a:gd name="T29" fmla="*/ 62 w 62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2" h="64">
                  <a:moveTo>
                    <a:pt x="50" y="43"/>
                  </a:moveTo>
                  <a:lnTo>
                    <a:pt x="15" y="47"/>
                  </a:lnTo>
                  <a:lnTo>
                    <a:pt x="15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2" y="55"/>
                  </a:lnTo>
                  <a:lnTo>
                    <a:pt x="62" y="55"/>
                  </a:lnTo>
                  <a:lnTo>
                    <a:pt x="50" y="43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9479" name="组合 54">
            <a:extLst>
              <a:ext uri="{FF2B5EF4-FFF2-40B4-BE49-F238E27FC236}">
                <a16:creationId xmlns:a16="http://schemas.microsoft.com/office/drawing/2014/main" id="{F223F582-5043-483F-99C7-B13B76267B27}"/>
              </a:ext>
            </a:extLst>
          </p:cNvPr>
          <p:cNvGrpSpPr>
            <a:grpSpLocks/>
          </p:cNvGrpSpPr>
          <p:nvPr/>
        </p:nvGrpSpPr>
        <p:grpSpPr bwMode="auto">
          <a:xfrm>
            <a:off x="5124450" y="3783013"/>
            <a:ext cx="406400" cy="455612"/>
            <a:chOff x="0" y="0"/>
            <a:chExt cx="402656" cy="450303"/>
          </a:xfrm>
        </p:grpSpPr>
        <p:sp>
          <p:nvSpPr>
            <p:cNvPr id="19480" name="Freeform 108">
              <a:extLst>
                <a:ext uri="{FF2B5EF4-FFF2-40B4-BE49-F238E27FC236}">
                  <a16:creationId xmlns:a16="http://schemas.microsoft.com/office/drawing/2014/main" id="{8465E20E-5F74-4DCC-878F-667BBF0F67E3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81" name="Freeform 109">
              <a:extLst>
                <a:ext uri="{FF2B5EF4-FFF2-40B4-BE49-F238E27FC236}">
                  <a16:creationId xmlns:a16="http://schemas.microsoft.com/office/drawing/2014/main" id="{EF18A960-BBE7-4434-8C6B-7AC4F43420C4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82" name="Freeform 110">
              <a:extLst>
                <a:ext uri="{FF2B5EF4-FFF2-40B4-BE49-F238E27FC236}">
                  <a16:creationId xmlns:a16="http://schemas.microsoft.com/office/drawing/2014/main" id="{343DC9C9-C8AE-46A7-9BC1-1552991D0C72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83" name="Freeform 111">
              <a:extLst>
                <a:ext uri="{FF2B5EF4-FFF2-40B4-BE49-F238E27FC236}">
                  <a16:creationId xmlns:a16="http://schemas.microsoft.com/office/drawing/2014/main" id="{7D89BD94-847B-44BB-8E1C-452E4926A626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84" name="Freeform 112">
              <a:extLst>
                <a:ext uri="{FF2B5EF4-FFF2-40B4-BE49-F238E27FC236}">
                  <a16:creationId xmlns:a16="http://schemas.microsoft.com/office/drawing/2014/main" id="{D23B0033-F8E5-4191-AF41-C191A3945072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9485" name="组合 60">
            <a:extLst>
              <a:ext uri="{FF2B5EF4-FFF2-40B4-BE49-F238E27FC236}">
                <a16:creationId xmlns:a16="http://schemas.microsoft.com/office/drawing/2014/main" id="{A8334B36-C8DA-4598-ABEA-40DECDC2F708}"/>
              </a:ext>
            </a:extLst>
          </p:cNvPr>
          <p:cNvGrpSpPr>
            <a:grpSpLocks/>
          </p:cNvGrpSpPr>
          <p:nvPr/>
        </p:nvGrpSpPr>
        <p:grpSpPr bwMode="auto">
          <a:xfrm>
            <a:off x="6696075" y="5092700"/>
            <a:ext cx="374650" cy="368300"/>
            <a:chOff x="0" y="0"/>
            <a:chExt cx="453105" cy="448433"/>
          </a:xfrm>
        </p:grpSpPr>
        <p:sp>
          <p:nvSpPr>
            <p:cNvPr id="19486" name="Freeform 136">
              <a:extLst>
                <a:ext uri="{FF2B5EF4-FFF2-40B4-BE49-F238E27FC236}">
                  <a16:creationId xmlns:a16="http://schemas.microsoft.com/office/drawing/2014/main" id="{157D3F97-297A-4A69-85F7-CDEA3282B6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87" name="Freeform 137">
              <a:extLst>
                <a:ext uri="{FF2B5EF4-FFF2-40B4-BE49-F238E27FC236}">
                  <a16:creationId xmlns:a16="http://schemas.microsoft.com/office/drawing/2014/main" id="{AB7DAD8C-8032-4EBF-9E18-4D25D6AEEB1B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9488" name="组合 63">
            <a:extLst>
              <a:ext uri="{FF2B5EF4-FFF2-40B4-BE49-F238E27FC236}">
                <a16:creationId xmlns:a16="http://schemas.microsoft.com/office/drawing/2014/main" id="{A59288E1-6E7D-4723-8489-A113AFA367B3}"/>
              </a:ext>
            </a:extLst>
          </p:cNvPr>
          <p:cNvGrpSpPr>
            <a:grpSpLocks/>
          </p:cNvGrpSpPr>
          <p:nvPr/>
        </p:nvGrpSpPr>
        <p:grpSpPr bwMode="auto">
          <a:xfrm>
            <a:off x="5103813" y="2422525"/>
            <a:ext cx="388937" cy="419100"/>
            <a:chOff x="0" y="0"/>
            <a:chExt cx="466184" cy="501686"/>
          </a:xfrm>
        </p:grpSpPr>
        <p:sp>
          <p:nvSpPr>
            <p:cNvPr id="19489" name="Freeform 154">
              <a:extLst>
                <a:ext uri="{FF2B5EF4-FFF2-40B4-BE49-F238E27FC236}">
                  <a16:creationId xmlns:a16="http://schemas.microsoft.com/office/drawing/2014/main" id="{8AD0C127-993A-490D-B3EC-F6AD46D84D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070" y="426012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1"/>
                <a:gd name="T35" fmla="*/ 23 w 23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90" name="Rectangle 155">
              <a:extLst>
                <a:ext uri="{FF2B5EF4-FFF2-40B4-BE49-F238E27FC236}">
                  <a16:creationId xmlns:a16="http://schemas.microsoft.com/office/drawing/2014/main" id="{55B69C85-358A-4472-9534-73571DBF0F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689" y="419472"/>
              <a:ext cx="9342" cy="32698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91" name="Freeform 156">
              <a:extLst>
                <a:ext uri="{FF2B5EF4-FFF2-40B4-BE49-F238E27FC236}">
                  <a16:creationId xmlns:a16="http://schemas.microsoft.com/office/drawing/2014/main" id="{40E6E37C-7C28-4BEB-BBA4-17697E40E31C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9238" y="81278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118"/>
                <a:gd name="T80" fmla="*/ 118 w 118"/>
                <a:gd name="T81" fmla="*/ 118 h 1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92" name="Freeform 157">
              <a:extLst>
                <a:ext uri="{FF2B5EF4-FFF2-40B4-BE49-F238E27FC236}">
                  <a16:creationId xmlns:a16="http://schemas.microsoft.com/office/drawing/2014/main" id="{528AEE7F-862F-4057-9E99-1EF3C7BC01B1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3"/>
                <a:gd name="T70" fmla="*/ 0 h 227"/>
                <a:gd name="T71" fmla="*/ 153 w 153"/>
                <a:gd name="T72" fmla="*/ 227 h 2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93" name="Freeform 158">
              <a:extLst>
                <a:ext uri="{FF2B5EF4-FFF2-40B4-BE49-F238E27FC236}">
                  <a16:creationId xmlns:a16="http://schemas.microsoft.com/office/drawing/2014/main" id="{AA1874FF-EF0B-4F82-82A7-65AFE3CB4C86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75600" y="202729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"/>
                <a:gd name="T79" fmla="*/ 0 h 86"/>
                <a:gd name="T80" fmla="*/ 86 w 86"/>
                <a:gd name="T81" fmla="*/ 86 h 8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9494" name="组合 69">
            <a:extLst>
              <a:ext uri="{FF2B5EF4-FFF2-40B4-BE49-F238E27FC236}">
                <a16:creationId xmlns:a16="http://schemas.microsoft.com/office/drawing/2014/main" id="{F04D13BE-E3AE-4CE0-9761-F37CCC84A79A}"/>
              </a:ext>
            </a:extLst>
          </p:cNvPr>
          <p:cNvGrpSpPr>
            <a:grpSpLocks/>
          </p:cNvGrpSpPr>
          <p:nvPr/>
        </p:nvGrpSpPr>
        <p:grpSpPr bwMode="auto">
          <a:xfrm>
            <a:off x="5089525" y="5062538"/>
            <a:ext cx="444500" cy="428625"/>
            <a:chOff x="0" y="0"/>
            <a:chExt cx="490600" cy="471805"/>
          </a:xfrm>
        </p:grpSpPr>
        <p:sp>
          <p:nvSpPr>
            <p:cNvPr id="19495" name="Oval 131">
              <a:extLst>
                <a:ext uri="{FF2B5EF4-FFF2-40B4-BE49-F238E27FC236}">
                  <a16:creationId xmlns:a16="http://schemas.microsoft.com/office/drawing/2014/main" id="{78C77194-8B50-4E1E-8ADA-7D608CFF4E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915" y="0"/>
              <a:ext cx="220770" cy="223595"/>
            </a:xfrm>
            <a:prstGeom prst="ellipse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96" name="Freeform 134">
              <a:extLst>
                <a:ext uri="{FF2B5EF4-FFF2-40B4-BE49-F238E27FC236}">
                  <a16:creationId xmlns:a16="http://schemas.microsoft.com/office/drawing/2014/main" id="{6169B38B-1C13-4E2B-9856-EE8BF19CFB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8467"/>
              <a:ext cx="490600" cy="213338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0"/>
                <a:gd name="T67" fmla="*/ 0 h 87"/>
                <a:gd name="T68" fmla="*/ 200 w 200"/>
                <a:gd name="T69" fmla="*/ 87 h 8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19497" name="文本框 72">
            <a:extLst>
              <a:ext uri="{FF2B5EF4-FFF2-40B4-BE49-F238E27FC236}">
                <a16:creationId xmlns:a16="http://schemas.microsoft.com/office/drawing/2014/main" id="{135962E9-2337-4849-8A6E-F0A146D01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9463" y="2185988"/>
            <a:ext cx="2551112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</a:t>
            </a:r>
            <a:r>
              <a:rPr lang="en-US" altLang="zh-CN" sz="14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10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498" name="文本框 73">
            <a:extLst>
              <a:ext uri="{FF2B5EF4-FFF2-40B4-BE49-F238E27FC236}">
                <a16:creationId xmlns:a16="http://schemas.microsoft.com/office/drawing/2014/main" id="{5769C72F-A913-432E-B787-DC1069D34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2638" y="3441700"/>
            <a:ext cx="2551112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</a:t>
            </a:r>
            <a:r>
              <a:rPr lang="en-US" altLang="zh-CN" sz="14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10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499" name="文本框 74">
            <a:extLst>
              <a:ext uri="{FF2B5EF4-FFF2-40B4-BE49-F238E27FC236}">
                <a16:creationId xmlns:a16="http://schemas.microsoft.com/office/drawing/2014/main" id="{A8F1C1F8-7E0B-4424-B012-70048EEFD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2638" y="4803775"/>
            <a:ext cx="2551112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</a:t>
            </a:r>
            <a:r>
              <a:rPr lang="en-US" altLang="zh-CN" sz="14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10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500" name="文本框 76">
            <a:extLst>
              <a:ext uri="{FF2B5EF4-FFF2-40B4-BE49-F238E27FC236}">
                <a16:creationId xmlns:a16="http://schemas.microsoft.com/office/drawing/2014/main" id="{D1B996EF-2019-4056-87E3-71C98216F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25" y="2185988"/>
            <a:ext cx="2549525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</a:t>
            </a:r>
            <a:r>
              <a:rPr lang="en-US" altLang="zh-CN" sz="14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10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501" name="文本框 77">
            <a:extLst>
              <a:ext uri="{FF2B5EF4-FFF2-40B4-BE49-F238E27FC236}">
                <a16:creationId xmlns:a16="http://schemas.microsoft.com/office/drawing/2014/main" id="{2A045B1F-2608-4575-B84B-7322AFFA8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7800" y="3441700"/>
            <a:ext cx="25495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</a:t>
            </a:r>
            <a:r>
              <a:rPr lang="en-US" altLang="zh-CN" sz="14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10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502" name="文本框 78">
            <a:extLst>
              <a:ext uri="{FF2B5EF4-FFF2-40B4-BE49-F238E27FC236}">
                <a16:creationId xmlns:a16="http://schemas.microsoft.com/office/drawing/2014/main" id="{FB662B40-DF6D-47BD-B822-AE869C949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7800" y="4803775"/>
            <a:ext cx="254952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</a:t>
            </a:r>
            <a:r>
              <a:rPr lang="en-US" altLang="zh-CN" sz="14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10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1">
          <a:gsLst>
            <a:gs pos="0">
              <a:srgbClr val="0F2437"/>
            </a:gs>
            <a:gs pos="50000">
              <a:srgbClr val="284D7A"/>
            </a:gs>
            <a:gs pos="100000">
              <a:srgbClr val="0F243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任意多边形 25">
            <a:extLst>
              <a:ext uri="{FF2B5EF4-FFF2-40B4-BE49-F238E27FC236}">
                <a16:creationId xmlns:a16="http://schemas.microsoft.com/office/drawing/2014/main" id="{4024E496-C1C2-4B50-98AA-9425E59A9630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>
            <a:off x="1782763" y="0"/>
            <a:ext cx="3582987" cy="1990725"/>
          </a:xfrm>
          <a:custGeom>
            <a:avLst/>
            <a:gdLst>
              <a:gd name="T0" fmla="*/ 3327242 w 3582460"/>
              <a:gd name="T1" fmla="*/ 1991022 h 1991022"/>
              <a:gd name="T2" fmla="*/ 255219 w 3582460"/>
              <a:gd name="T3" fmla="*/ 1991022 h 1991022"/>
              <a:gd name="T4" fmla="*/ 0 w 3582460"/>
              <a:gd name="T5" fmla="*/ 1544164 h 1991022"/>
              <a:gd name="T6" fmla="*/ 881934 w 3582460"/>
              <a:gd name="T7" fmla="*/ 0 h 1991022"/>
              <a:gd name="T8" fmla="*/ 2700526 w 3582460"/>
              <a:gd name="T9" fmla="*/ 0 h 1991022"/>
              <a:gd name="T10" fmla="*/ 3582460 w 3582460"/>
              <a:gd name="T11" fmla="*/ 1544164 h 19910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582460"/>
              <a:gd name="T19" fmla="*/ 0 h 1991022"/>
              <a:gd name="T20" fmla="*/ 3582460 w 3582460"/>
              <a:gd name="T21" fmla="*/ 1991022 h 19910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582460" h="1991022">
                <a:moveTo>
                  <a:pt x="3327242" y="1991022"/>
                </a:moveTo>
                <a:lnTo>
                  <a:pt x="255219" y="1991022"/>
                </a:lnTo>
                <a:lnTo>
                  <a:pt x="0" y="1544164"/>
                </a:lnTo>
                <a:lnTo>
                  <a:pt x="881934" y="0"/>
                </a:lnTo>
                <a:lnTo>
                  <a:pt x="2700526" y="0"/>
                </a:lnTo>
                <a:lnTo>
                  <a:pt x="3582460" y="1544164"/>
                </a:lnTo>
                <a:close/>
              </a:path>
            </a:pathLst>
          </a:custGeom>
          <a:gradFill rotWithShape="1">
            <a:gsLst>
              <a:gs pos="0">
                <a:srgbClr val="E3E7E5"/>
              </a:gs>
              <a:gs pos="961">
                <a:srgbClr val="E3E7E5"/>
              </a:gs>
              <a:gs pos="56000">
                <a:srgbClr val="F7F7F7"/>
              </a:gs>
              <a:gs pos="100000">
                <a:srgbClr val="E3E7E5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83" name="任意多边形 26">
            <a:extLst>
              <a:ext uri="{FF2B5EF4-FFF2-40B4-BE49-F238E27FC236}">
                <a16:creationId xmlns:a16="http://schemas.microsoft.com/office/drawing/2014/main" id="{12BF01BD-8F88-4597-886C-8441E67E24CE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>
            <a:off x="0" y="1990725"/>
            <a:ext cx="2484438" cy="3089275"/>
          </a:xfrm>
          <a:custGeom>
            <a:avLst/>
            <a:gdLst>
              <a:gd name="T0" fmla="*/ 2483870 w 2483870"/>
              <a:gd name="T1" fmla="*/ 3088328 h 3088328"/>
              <a:gd name="T2" fmla="*/ 881934 w 2483870"/>
              <a:gd name="T3" fmla="*/ 3088328 h 3088328"/>
              <a:gd name="T4" fmla="*/ 0 w 2483870"/>
              <a:gd name="T5" fmla="*/ 1544164 h 3088328"/>
              <a:gd name="T6" fmla="*/ 881934 w 2483870"/>
              <a:gd name="T7" fmla="*/ 0 h 3088328"/>
              <a:gd name="T8" fmla="*/ 2483870 w 2483870"/>
              <a:gd name="T9" fmla="*/ 0 h 30883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3870"/>
              <a:gd name="T16" fmla="*/ 0 h 3088328"/>
              <a:gd name="T17" fmla="*/ 2483870 w 2483870"/>
              <a:gd name="T18" fmla="*/ 3088328 h 30883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3870" h="3088328">
                <a:moveTo>
                  <a:pt x="2483870" y="3088328"/>
                </a:moveTo>
                <a:lnTo>
                  <a:pt x="881934" y="3088328"/>
                </a:lnTo>
                <a:lnTo>
                  <a:pt x="0" y="1544164"/>
                </a:lnTo>
                <a:lnTo>
                  <a:pt x="881934" y="0"/>
                </a:lnTo>
                <a:lnTo>
                  <a:pt x="2483870" y="0"/>
                </a:lnTo>
                <a:close/>
              </a:path>
            </a:pathLst>
          </a:custGeom>
          <a:gradFill rotWithShape="1">
            <a:gsLst>
              <a:gs pos="0">
                <a:srgbClr val="E3E7E5"/>
              </a:gs>
              <a:gs pos="961">
                <a:srgbClr val="E3E7E5"/>
              </a:gs>
              <a:gs pos="56000">
                <a:srgbClr val="F7F7F7"/>
              </a:gs>
              <a:gs pos="100000">
                <a:srgbClr val="E3E7E5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84" name="任意多边形 27">
            <a:extLst>
              <a:ext uri="{FF2B5EF4-FFF2-40B4-BE49-F238E27FC236}">
                <a16:creationId xmlns:a16="http://schemas.microsoft.com/office/drawing/2014/main" id="{E3DF209C-7E43-4B9C-84E0-EB71DD957599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>
            <a:off x="2065338" y="4154488"/>
            <a:ext cx="4710112" cy="2703512"/>
          </a:xfrm>
          <a:custGeom>
            <a:avLst/>
            <a:gdLst>
              <a:gd name="T0" fmla="*/ 3551362 w 4711161"/>
              <a:gd name="T1" fmla="*/ 2702918 h 2702918"/>
              <a:gd name="T2" fmla="*/ 1159799 w 4711161"/>
              <a:gd name="T3" fmla="*/ 2702918 h 2702918"/>
              <a:gd name="T4" fmla="*/ 0 w 4711161"/>
              <a:gd name="T5" fmla="*/ 672245 h 2702918"/>
              <a:gd name="T6" fmla="*/ 383946 w 4711161"/>
              <a:gd name="T7" fmla="*/ 0 h 2702918"/>
              <a:gd name="T8" fmla="*/ 4327215 w 4711161"/>
              <a:gd name="T9" fmla="*/ 0 h 2702918"/>
              <a:gd name="T10" fmla="*/ 4711161 w 4711161"/>
              <a:gd name="T11" fmla="*/ 672245 h 27029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711161"/>
              <a:gd name="T19" fmla="*/ 0 h 2702918"/>
              <a:gd name="T20" fmla="*/ 4711161 w 4711161"/>
              <a:gd name="T21" fmla="*/ 2702918 h 27029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711161" h="2702918">
                <a:moveTo>
                  <a:pt x="3551362" y="2702918"/>
                </a:moveTo>
                <a:lnTo>
                  <a:pt x="1159799" y="2702918"/>
                </a:lnTo>
                <a:lnTo>
                  <a:pt x="0" y="672245"/>
                </a:lnTo>
                <a:lnTo>
                  <a:pt x="383946" y="0"/>
                </a:lnTo>
                <a:lnTo>
                  <a:pt x="4327215" y="0"/>
                </a:lnTo>
                <a:lnTo>
                  <a:pt x="4711161" y="672245"/>
                </a:lnTo>
                <a:close/>
              </a:path>
            </a:pathLst>
          </a:custGeom>
          <a:gradFill rotWithShape="1">
            <a:gsLst>
              <a:gs pos="0">
                <a:srgbClr val="E3E7E5"/>
              </a:gs>
              <a:gs pos="961">
                <a:srgbClr val="E3E7E5"/>
              </a:gs>
              <a:gs pos="56000">
                <a:srgbClr val="F7F7F7"/>
              </a:gs>
              <a:gs pos="100000">
                <a:srgbClr val="E3E7E5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85" name="文本框 28">
            <a:extLst>
              <a:ext uri="{FF2B5EF4-FFF2-40B4-BE49-F238E27FC236}">
                <a16:creationId xmlns:a16="http://schemas.microsoft.com/office/drawing/2014/main" id="{47839904-AA0B-4D9D-854E-A61E9A3FC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0" y="4822825"/>
            <a:ext cx="175895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1500" b="1">
                <a:solidFill>
                  <a:srgbClr val="000000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04</a:t>
            </a:r>
            <a:endParaRPr lang="zh-CN" altLang="en-US" sz="11500" b="1">
              <a:solidFill>
                <a:srgbClr val="000000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20486" name="文本框 30">
            <a:extLst>
              <a:ext uri="{FF2B5EF4-FFF2-40B4-BE49-F238E27FC236}">
                <a16:creationId xmlns:a16="http://schemas.microsoft.com/office/drawing/2014/main" id="{883F37FF-CE27-4293-88C8-A9611C08F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0050" y="2587625"/>
            <a:ext cx="4524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MORE  </a:t>
            </a:r>
            <a:r>
              <a:rPr lang="en-US" altLang="zh-CN" sz="32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THEN  </a:t>
            </a:r>
            <a:r>
              <a:rPr lang="en-US" altLang="zh-CN" sz="3200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TEMPLATE</a:t>
            </a:r>
            <a:endParaRPr lang="en-US" altLang="zh-CN" sz="2400">
              <a:solidFill>
                <a:schemeClr val="bg1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20487" name="文本框 31">
            <a:extLst>
              <a:ext uri="{FF2B5EF4-FFF2-40B4-BE49-F238E27FC236}">
                <a16:creationId xmlns:a16="http://schemas.microsoft.com/office/drawing/2014/main" id="{7B14227C-C51A-4FAA-8B82-0867E7D89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7900" y="3406775"/>
            <a:ext cx="336867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  </a:t>
            </a:r>
            <a:endParaRPr lang="zh-CN" altLang="en-US" sz="32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2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2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2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Thought  Click here to add   you to the  center of the </a:t>
            </a:r>
            <a:endParaRPr lang="zh-CN" altLang="en-US" sz="12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2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                          narrative thought</a:t>
            </a:r>
            <a:endParaRPr lang="en-US" altLang="zh-CN" sz="14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20488" name="直接连接符 42">
            <a:extLst>
              <a:ext uri="{FF2B5EF4-FFF2-40B4-BE49-F238E27FC236}">
                <a16:creationId xmlns:a16="http://schemas.microsoft.com/office/drawing/2014/main" id="{B2E03E2B-7FB0-49BD-84F6-BA8C075A312A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8940007" y="1705768"/>
            <a:ext cx="0" cy="3598863"/>
          </a:xfrm>
          <a:prstGeom prst="line">
            <a:avLst/>
          </a:prstGeom>
          <a:noFill/>
          <a:ln w="12700" cap="flat" cmpd="sng">
            <a:solidFill>
              <a:srgbClr val="EBEDEC">
                <a:alpha val="50000"/>
              </a:srgb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1">
          <a:gsLst>
            <a:gs pos="0">
              <a:srgbClr val="0F2437"/>
            </a:gs>
            <a:gs pos="50000">
              <a:srgbClr val="284D7A"/>
            </a:gs>
            <a:gs pos="100000">
              <a:srgbClr val="0F243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14">
            <a:extLst>
              <a:ext uri="{FF2B5EF4-FFF2-40B4-BE49-F238E27FC236}">
                <a16:creationId xmlns:a16="http://schemas.microsoft.com/office/drawing/2014/main" id="{1045A885-3699-4280-9277-31BE82674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3" y="881063"/>
            <a:ext cx="11552237" cy="5568950"/>
          </a:xfrm>
          <a:prstGeom prst="rect">
            <a:avLst/>
          </a:prstGeom>
          <a:gradFill rotWithShape="1">
            <a:gsLst>
              <a:gs pos="0">
                <a:srgbClr val="E3E7E5"/>
              </a:gs>
              <a:gs pos="961">
                <a:srgbClr val="E3E7E5"/>
              </a:gs>
              <a:gs pos="56000">
                <a:srgbClr val="F7F7F7"/>
              </a:gs>
              <a:gs pos="100000">
                <a:srgbClr val="E3E7E5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07" name="文本框 15">
            <a:extLst>
              <a:ext uri="{FF2B5EF4-FFF2-40B4-BE49-F238E27FC236}">
                <a16:creationId xmlns:a16="http://schemas.microsoft.com/office/drawing/2014/main" id="{AF215A7E-5472-493A-A257-58D492C1D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4288" y="114300"/>
            <a:ext cx="4548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en-US" altLang="zh-CN" sz="2800" b="1">
              <a:solidFill>
                <a:schemeClr val="bg1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21508" name="矩形 4">
            <a:extLst>
              <a:ext uri="{FF2B5EF4-FFF2-40B4-BE49-F238E27FC236}">
                <a16:creationId xmlns:a16="http://schemas.microsoft.com/office/drawing/2014/main" id="{59B5B536-2340-4AA9-A8C8-9313E7FB1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900" y="1990725"/>
            <a:ext cx="2238375" cy="579438"/>
          </a:xfrm>
          <a:prstGeom prst="rect">
            <a:avLst/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09" name="矩形 5">
            <a:extLst>
              <a:ext uri="{FF2B5EF4-FFF2-40B4-BE49-F238E27FC236}">
                <a16:creationId xmlns:a16="http://schemas.microsoft.com/office/drawing/2014/main" id="{EF9A5DFA-E811-4D0B-8CA2-E79D728B7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900" y="2570163"/>
            <a:ext cx="2238375" cy="19240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1510" name="组合 6">
            <a:extLst>
              <a:ext uri="{FF2B5EF4-FFF2-40B4-BE49-F238E27FC236}">
                <a16:creationId xmlns:a16="http://schemas.microsoft.com/office/drawing/2014/main" id="{ADE3BB35-F55B-48EC-993D-3CCE8B0AD407}"/>
              </a:ext>
            </a:extLst>
          </p:cNvPr>
          <p:cNvGrpSpPr>
            <a:grpSpLocks/>
          </p:cNvGrpSpPr>
          <p:nvPr/>
        </p:nvGrpSpPr>
        <p:grpSpPr bwMode="auto">
          <a:xfrm>
            <a:off x="1104900" y="4494213"/>
            <a:ext cx="2238375" cy="388937"/>
            <a:chOff x="0" y="0"/>
            <a:chExt cx="2754339" cy="480061"/>
          </a:xfrm>
        </p:grpSpPr>
        <p:sp>
          <p:nvSpPr>
            <p:cNvPr id="21511" name="矩形 7">
              <a:extLst>
                <a:ext uri="{FF2B5EF4-FFF2-40B4-BE49-F238E27FC236}">
                  <a16:creationId xmlns:a16="http://schemas.microsoft.com/office/drawing/2014/main" id="{79FE3F96-EE02-49EB-A139-D9CDA99792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754339" cy="228600"/>
            </a:xfrm>
            <a:prstGeom prst="rect">
              <a:avLst/>
            </a:pr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12" name="等腰三角形 8">
              <a:extLst>
                <a:ext uri="{FF2B5EF4-FFF2-40B4-BE49-F238E27FC236}">
                  <a16:creationId xmlns:a16="http://schemas.microsoft.com/office/drawing/2014/main" id="{1F5028A0-D8F3-4D3A-BE9E-96E39136301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69405" y="134917"/>
              <a:ext cx="815528" cy="345144"/>
            </a:xfrm>
            <a:prstGeom prst="triangle">
              <a:avLst>
                <a:gd name="adj" fmla="val 50000"/>
              </a:avLst>
            </a:pr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1513" name="矩形 9">
            <a:extLst>
              <a:ext uri="{FF2B5EF4-FFF2-40B4-BE49-F238E27FC236}">
                <a16:creationId xmlns:a16="http://schemas.microsoft.com/office/drawing/2014/main" id="{1F1377D0-FF1D-465E-8034-B0F1EB9B9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6175" y="1990725"/>
            <a:ext cx="2238375" cy="579438"/>
          </a:xfrm>
          <a:prstGeom prst="rect">
            <a:avLst/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14" name="矩形 10">
            <a:extLst>
              <a:ext uri="{FF2B5EF4-FFF2-40B4-BE49-F238E27FC236}">
                <a16:creationId xmlns:a16="http://schemas.microsoft.com/office/drawing/2014/main" id="{7BB8E8A7-F7D8-44FA-9625-8197ACECE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6175" y="2570163"/>
            <a:ext cx="2238375" cy="19240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1515" name="组合 11">
            <a:extLst>
              <a:ext uri="{FF2B5EF4-FFF2-40B4-BE49-F238E27FC236}">
                <a16:creationId xmlns:a16="http://schemas.microsoft.com/office/drawing/2014/main" id="{8367F672-9CE0-45AC-814A-5FF4E764DDD5}"/>
              </a:ext>
            </a:extLst>
          </p:cNvPr>
          <p:cNvGrpSpPr>
            <a:grpSpLocks/>
          </p:cNvGrpSpPr>
          <p:nvPr/>
        </p:nvGrpSpPr>
        <p:grpSpPr bwMode="auto">
          <a:xfrm>
            <a:off x="3686175" y="4494213"/>
            <a:ext cx="2238375" cy="388937"/>
            <a:chOff x="0" y="0"/>
            <a:chExt cx="2754339" cy="480061"/>
          </a:xfrm>
        </p:grpSpPr>
        <p:sp>
          <p:nvSpPr>
            <p:cNvPr id="21516" name="矩形 12">
              <a:extLst>
                <a:ext uri="{FF2B5EF4-FFF2-40B4-BE49-F238E27FC236}">
                  <a16:creationId xmlns:a16="http://schemas.microsoft.com/office/drawing/2014/main" id="{E0C58B3B-C494-4B1D-BD3E-C603164D14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754339" cy="228600"/>
            </a:xfrm>
            <a:prstGeom prst="rect">
              <a:avLst/>
            </a:pr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17" name="等腰三角形 16">
              <a:extLst>
                <a:ext uri="{FF2B5EF4-FFF2-40B4-BE49-F238E27FC236}">
                  <a16:creationId xmlns:a16="http://schemas.microsoft.com/office/drawing/2014/main" id="{6DBF768C-A1C1-47A1-B744-5FFA5D6C798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69405" y="134917"/>
              <a:ext cx="815528" cy="345144"/>
            </a:xfrm>
            <a:prstGeom prst="triangle">
              <a:avLst>
                <a:gd name="adj" fmla="val 50000"/>
              </a:avLst>
            </a:pr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1518" name="矩形 17">
            <a:extLst>
              <a:ext uri="{FF2B5EF4-FFF2-40B4-BE49-F238E27FC236}">
                <a16:creationId xmlns:a16="http://schemas.microsoft.com/office/drawing/2014/main" id="{96287016-B5DF-4FF5-8893-536F7489D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5863" y="1990725"/>
            <a:ext cx="2238375" cy="579438"/>
          </a:xfrm>
          <a:prstGeom prst="rect">
            <a:avLst/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19" name="矩形 18">
            <a:extLst>
              <a:ext uri="{FF2B5EF4-FFF2-40B4-BE49-F238E27FC236}">
                <a16:creationId xmlns:a16="http://schemas.microsoft.com/office/drawing/2014/main" id="{3A945E41-A5A9-4D60-9427-FE95F3CE9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5863" y="2570163"/>
            <a:ext cx="2238375" cy="19240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1520" name="组合 19">
            <a:extLst>
              <a:ext uri="{FF2B5EF4-FFF2-40B4-BE49-F238E27FC236}">
                <a16:creationId xmlns:a16="http://schemas.microsoft.com/office/drawing/2014/main" id="{868BB646-B5AB-41FA-8266-29FD17F0E3A1}"/>
              </a:ext>
            </a:extLst>
          </p:cNvPr>
          <p:cNvGrpSpPr>
            <a:grpSpLocks/>
          </p:cNvGrpSpPr>
          <p:nvPr/>
        </p:nvGrpSpPr>
        <p:grpSpPr bwMode="auto">
          <a:xfrm>
            <a:off x="6265863" y="4494213"/>
            <a:ext cx="2238375" cy="388937"/>
            <a:chOff x="0" y="0"/>
            <a:chExt cx="2754339" cy="480061"/>
          </a:xfrm>
        </p:grpSpPr>
        <p:sp>
          <p:nvSpPr>
            <p:cNvPr id="21521" name="矩形 20">
              <a:extLst>
                <a:ext uri="{FF2B5EF4-FFF2-40B4-BE49-F238E27FC236}">
                  <a16:creationId xmlns:a16="http://schemas.microsoft.com/office/drawing/2014/main" id="{8BF31104-396F-4EAF-9A10-468D40EFAC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754339" cy="228600"/>
            </a:xfrm>
            <a:prstGeom prst="rect">
              <a:avLst/>
            </a:pr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22" name="等腰三角形 21">
              <a:extLst>
                <a:ext uri="{FF2B5EF4-FFF2-40B4-BE49-F238E27FC236}">
                  <a16:creationId xmlns:a16="http://schemas.microsoft.com/office/drawing/2014/main" id="{A03FD5F0-5E2D-48BF-A14C-ABA9053032E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69405" y="134917"/>
              <a:ext cx="815528" cy="345144"/>
            </a:xfrm>
            <a:prstGeom prst="triangle">
              <a:avLst>
                <a:gd name="adj" fmla="val 50000"/>
              </a:avLst>
            </a:pr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1523" name="矩形 22">
            <a:extLst>
              <a:ext uri="{FF2B5EF4-FFF2-40B4-BE49-F238E27FC236}">
                <a16:creationId xmlns:a16="http://schemas.microsoft.com/office/drawing/2014/main" id="{F5B6AAFD-0929-4ADC-8C81-B07532F0C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7138" y="1990725"/>
            <a:ext cx="2238375" cy="579438"/>
          </a:xfrm>
          <a:prstGeom prst="rect">
            <a:avLst/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24" name="矩形 23">
            <a:extLst>
              <a:ext uri="{FF2B5EF4-FFF2-40B4-BE49-F238E27FC236}">
                <a16:creationId xmlns:a16="http://schemas.microsoft.com/office/drawing/2014/main" id="{6DA8C68D-D3C9-454D-BE7A-9BC896101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7138" y="2570163"/>
            <a:ext cx="2238375" cy="19240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1525" name="组合 24">
            <a:extLst>
              <a:ext uri="{FF2B5EF4-FFF2-40B4-BE49-F238E27FC236}">
                <a16:creationId xmlns:a16="http://schemas.microsoft.com/office/drawing/2014/main" id="{031B8A70-2AFA-47F9-AF37-97A08F940F39}"/>
              </a:ext>
            </a:extLst>
          </p:cNvPr>
          <p:cNvGrpSpPr>
            <a:grpSpLocks/>
          </p:cNvGrpSpPr>
          <p:nvPr/>
        </p:nvGrpSpPr>
        <p:grpSpPr bwMode="auto">
          <a:xfrm>
            <a:off x="8847138" y="4494213"/>
            <a:ext cx="2238375" cy="388937"/>
            <a:chOff x="0" y="0"/>
            <a:chExt cx="2754339" cy="480061"/>
          </a:xfrm>
        </p:grpSpPr>
        <p:sp>
          <p:nvSpPr>
            <p:cNvPr id="21526" name="矩形 25">
              <a:extLst>
                <a:ext uri="{FF2B5EF4-FFF2-40B4-BE49-F238E27FC236}">
                  <a16:creationId xmlns:a16="http://schemas.microsoft.com/office/drawing/2014/main" id="{D3B50C3D-7917-46F3-940B-536E026DE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754339" cy="228600"/>
            </a:xfrm>
            <a:prstGeom prst="rect">
              <a:avLst/>
            </a:pr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27" name="等腰三角形 26">
              <a:extLst>
                <a:ext uri="{FF2B5EF4-FFF2-40B4-BE49-F238E27FC236}">
                  <a16:creationId xmlns:a16="http://schemas.microsoft.com/office/drawing/2014/main" id="{B708B23C-B08D-4566-8706-65D29EF0099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69405" y="134917"/>
              <a:ext cx="815528" cy="345144"/>
            </a:xfrm>
            <a:prstGeom prst="triangle">
              <a:avLst>
                <a:gd name="adj" fmla="val 50000"/>
              </a:avLst>
            </a:pr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1528" name="文本框 27">
            <a:extLst>
              <a:ext uri="{FF2B5EF4-FFF2-40B4-BE49-F238E27FC236}">
                <a16:creationId xmlns:a16="http://schemas.microsoft.com/office/drawing/2014/main" id="{19618AB4-360E-4597-ACB4-53AF16F79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9213" y="1997075"/>
            <a:ext cx="16462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000" b="1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TITLE  HEHE</a:t>
            </a:r>
            <a:endParaRPr lang="en-US" altLang="zh-CN" sz="1600" b="1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21529" name="文本框 28">
            <a:extLst>
              <a:ext uri="{FF2B5EF4-FFF2-40B4-BE49-F238E27FC236}">
                <a16:creationId xmlns:a16="http://schemas.microsoft.com/office/drawing/2014/main" id="{008188B8-FF11-48DC-ACBE-CD3AEE31E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0488" y="1997075"/>
            <a:ext cx="16446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000" b="1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TITLE  HEHE</a:t>
            </a:r>
            <a:endParaRPr lang="en-US" altLang="zh-CN" sz="1600" b="1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21530" name="文本框 29">
            <a:extLst>
              <a:ext uri="{FF2B5EF4-FFF2-40B4-BE49-F238E27FC236}">
                <a16:creationId xmlns:a16="http://schemas.microsoft.com/office/drawing/2014/main" id="{D0472780-F3C7-40F0-A53C-CB0D417A0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0175" y="1979613"/>
            <a:ext cx="16462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000" b="1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TITLE  HEHE</a:t>
            </a:r>
            <a:endParaRPr lang="en-US" altLang="zh-CN" sz="1600" b="1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21531" name="文本框 30">
            <a:extLst>
              <a:ext uri="{FF2B5EF4-FFF2-40B4-BE49-F238E27FC236}">
                <a16:creationId xmlns:a16="http://schemas.microsoft.com/office/drawing/2014/main" id="{C4871E86-33BA-4283-B387-7C08DC21F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1450" y="1997075"/>
            <a:ext cx="16446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000" b="1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TITLE  HEHE</a:t>
            </a:r>
            <a:endParaRPr lang="en-US" altLang="zh-CN" sz="1600" b="1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21532" name="文本框 31">
            <a:extLst>
              <a:ext uri="{FF2B5EF4-FFF2-40B4-BE49-F238E27FC236}">
                <a16:creationId xmlns:a16="http://schemas.microsoft.com/office/drawing/2014/main" id="{D6C12355-6011-4289-A0BD-E70736DBF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650" y="5146675"/>
            <a:ext cx="23241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</a:t>
            </a:r>
            <a:endParaRPr lang="zh-CN" altLang="en-US" sz="12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of the  narrative thought</a:t>
            </a:r>
            <a:endParaRPr lang="en-US" altLang="zh-CN" sz="16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21533" name="文本框 32">
            <a:extLst>
              <a:ext uri="{FF2B5EF4-FFF2-40B4-BE49-F238E27FC236}">
                <a16:creationId xmlns:a16="http://schemas.microsoft.com/office/drawing/2014/main" id="{123365BF-2CA2-4778-A813-4793AD898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6338" y="5146675"/>
            <a:ext cx="23256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</a:t>
            </a:r>
            <a:endParaRPr lang="zh-CN" altLang="en-US" sz="12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of the  narrative thought</a:t>
            </a:r>
            <a:endParaRPr lang="en-US" altLang="zh-CN" sz="16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21534" name="文本框 33">
            <a:extLst>
              <a:ext uri="{FF2B5EF4-FFF2-40B4-BE49-F238E27FC236}">
                <a16:creationId xmlns:a16="http://schemas.microsoft.com/office/drawing/2014/main" id="{020A954C-8C9D-40DC-B3F4-C3FC7804F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7613" y="5146675"/>
            <a:ext cx="23241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</a:t>
            </a:r>
            <a:endParaRPr lang="zh-CN" altLang="en-US" sz="12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of the  narrative thought</a:t>
            </a:r>
            <a:endParaRPr lang="en-US" altLang="zh-CN" sz="16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21535" name="文本框 34">
            <a:extLst>
              <a:ext uri="{FF2B5EF4-FFF2-40B4-BE49-F238E27FC236}">
                <a16:creationId xmlns:a16="http://schemas.microsoft.com/office/drawing/2014/main" id="{36AF31DC-98ED-4211-A8E0-DF39A5404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7300" y="5146675"/>
            <a:ext cx="23256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</a:t>
            </a:r>
            <a:endParaRPr lang="zh-CN" altLang="en-US" sz="12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2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of the  narrative thought</a:t>
            </a:r>
            <a:endParaRPr lang="en-US" altLang="zh-CN" sz="16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1">
          <a:gsLst>
            <a:gs pos="0">
              <a:srgbClr val="0F2437"/>
            </a:gs>
            <a:gs pos="50000">
              <a:srgbClr val="284D7A"/>
            </a:gs>
            <a:gs pos="100000">
              <a:srgbClr val="0F243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14">
            <a:extLst>
              <a:ext uri="{FF2B5EF4-FFF2-40B4-BE49-F238E27FC236}">
                <a16:creationId xmlns:a16="http://schemas.microsoft.com/office/drawing/2014/main" id="{7B02284B-8BB8-4BFC-A6CF-C1691FF98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50" y="931863"/>
            <a:ext cx="10761663" cy="5518150"/>
          </a:xfrm>
          <a:prstGeom prst="rect">
            <a:avLst/>
          </a:prstGeom>
          <a:gradFill rotWithShape="1">
            <a:gsLst>
              <a:gs pos="0">
                <a:srgbClr val="E3E7E5"/>
              </a:gs>
              <a:gs pos="961">
                <a:srgbClr val="E3E7E5"/>
              </a:gs>
              <a:gs pos="56000">
                <a:srgbClr val="F7F7F7"/>
              </a:gs>
              <a:gs pos="100000">
                <a:srgbClr val="E3E7E5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099" name="Freeform 7">
            <a:extLst>
              <a:ext uri="{FF2B5EF4-FFF2-40B4-BE49-F238E27FC236}">
                <a16:creationId xmlns:a16="http://schemas.microsoft.com/office/drawing/2014/main" id="{7C6BFCD5-3B5D-4787-9E88-E0F74C198C18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706563" y="1654175"/>
            <a:ext cx="2765425" cy="2670175"/>
          </a:xfrm>
          <a:custGeom>
            <a:avLst/>
            <a:gdLst>
              <a:gd name="T0" fmla="*/ 95 w 116"/>
              <a:gd name="T1" fmla="*/ 29 h 112"/>
              <a:gd name="T2" fmla="*/ 52 w 116"/>
              <a:gd name="T3" fmla="*/ 72 h 112"/>
              <a:gd name="T4" fmla="*/ 67 w 116"/>
              <a:gd name="T5" fmla="*/ 86 h 112"/>
              <a:gd name="T6" fmla="*/ 116 w 116"/>
              <a:gd name="T7" fmla="*/ 36 h 112"/>
              <a:gd name="T8" fmla="*/ 102 w 116"/>
              <a:gd name="T9" fmla="*/ 21 h 112"/>
              <a:gd name="T10" fmla="*/ 95 w 116"/>
              <a:gd name="T11" fmla="*/ 29 h 112"/>
              <a:gd name="T12" fmla="*/ 95 w 116"/>
              <a:gd name="T13" fmla="*/ 29 h 112"/>
              <a:gd name="T14" fmla="*/ 50 w 116"/>
              <a:gd name="T15" fmla="*/ 79 h 112"/>
              <a:gd name="T16" fmla="*/ 50 w 116"/>
              <a:gd name="T17" fmla="*/ 88 h 112"/>
              <a:gd name="T18" fmla="*/ 59 w 116"/>
              <a:gd name="T19" fmla="*/ 88 h 112"/>
              <a:gd name="T20" fmla="*/ 50 w 116"/>
              <a:gd name="T21" fmla="*/ 79 h 112"/>
              <a:gd name="T22" fmla="*/ 17 w 116"/>
              <a:gd name="T23" fmla="*/ 67 h 112"/>
              <a:gd name="T24" fmla="*/ 17 w 116"/>
              <a:gd name="T25" fmla="*/ 74 h 112"/>
              <a:gd name="T26" fmla="*/ 45 w 116"/>
              <a:gd name="T27" fmla="*/ 74 h 112"/>
              <a:gd name="T28" fmla="*/ 45 w 116"/>
              <a:gd name="T29" fmla="*/ 72 h 112"/>
              <a:gd name="T30" fmla="*/ 50 w 116"/>
              <a:gd name="T31" fmla="*/ 67 h 112"/>
              <a:gd name="T32" fmla="*/ 17 w 116"/>
              <a:gd name="T33" fmla="*/ 67 h 112"/>
              <a:gd name="T34" fmla="*/ 81 w 116"/>
              <a:gd name="T35" fmla="*/ 36 h 112"/>
              <a:gd name="T36" fmla="*/ 17 w 116"/>
              <a:gd name="T37" fmla="*/ 36 h 112"/>
              <a:gd name="T38" fmla="*/ 17 w 116"/>
              <a:gd name="T39" fmla="*/ 45 h 112"/>
              <a:gd name="T40" fmla="*/ 74 w 116"/>
              <a:gd name="T41" fmla="*/ 45 h 112"/>
              <a:gd name="T42" fmla="*/ 81 w 116"/>
              <a:gd name="T43" fmla="*/ 36 h 112"/>
              <a:gd name="T44" fmla="*/ 17 w 116"/>
              <a:gd name="T45" fmla="*/ 60 h 112"/>
              <a:gd name="T46" fmla="*/ 57 w 116"/>
              <a:gd name="T47" fmla="*/ 60 h 112"/>
              <a:gd name="T48" fmla="*/ 67 w 116"/>
              <a:gd name="T49" fmla="*/ 50 h 112"/>
              <a:gd name="T50" fmla="*/ 17 w 116"/>
              <a:gd name="T51" fmla="*/ 50 h 112"/>
              <a:gd name="T52" fmla="*/ 17 w 116"/>
              <a:gd name="T53" fmla="*/ 60 h 112"/>
              <a:gd name="T54" fmla="*/ 88 w 116"/>
              <a:gd name="T55" fmla="*/ 103 h 112"/>
              <a:gd name="T56" fmla="*/ 10 w 116"/>
              <a:gd name="T57" fmla="*/ 103 h 112"/>
              <a:gd name="T58" fmla="*/ 10 w 116"/>
              <a:gd name="T59" fmla="*/ 24 h 112"/>
              <a:gd name="T60" fmla="*/ 24 w 116"/>
              <a:gd name="T61" fmla="*/ 24 h 112"/>
              <a:gd name="T62" fmla="*/ 24 w 116"/>
              <a:gd name="T63" fmla="*/ 9 h 112"/>
              <a:gd name="T64" fmla="*/ 88 w 116"/>
              <a:gd name="T65" fmla="*/ 9 h 112"/>
              <a:gd name="T66" fmla="*/ 88 w 116"/>
              <a:gd name="T67" fmla="*/ 31 h 112"/>
              <a:gd name="T68" fmla="*/ 95 w 116"/>
              <a:gd name="T69" fmla="*/ 21 h 112"/>
              <a:gd name="T70" fmla="*/ 95 w 116"/>
              <a:gd name="T71" fmla="*/ 0 h 112"/>
              <a:gd name="T72" fmla="*/ 22 w 116"/>
              <a:gd name="T73" fmla="*/ 0 h 112"/>
              <a:gd name="T74" fmla="*/ 0 w 116"/>
              <a:gd name="T75" fmla="*/ 21 h 112"/>
              <a:gd name="T76" fmla="*/ 0 w 116"/>
              <a:gd name="T77" fmla="*/ 112 h 112"/>
              <a:gd name="T78" fmla="*/ 95 w 116"/>
              <a:gd name="T79" fmla="*/ 112 h 112"/>
              <a:gd name="T80" fmla="*/ 95 w 116"/>
              <a:gd name="T81" fmla="*/ 62 h 112"/>
              <a:gd name="T82" fmla="*/ 88 w 116"/>
              <a:gd name="T83" fmla="*/ 72 h 112"/>
              <a:gd name="T84" fmla="*/ 88 w 116"/>
              <a:gd name="T85" fmla="*/ 103 h 112"/>
              <a:gd name="T86" fmla="*/ 17 w 116"/>
              <a:gd name="T87" fmla="*/ 88 h 112"/>
              <a:gd name="T88" fmla="*/ 45 w 116"/>
              <a:gd name="T89" fmla="*/ 88 h 112"/>
              <a:gd name="T90" fmla="*/ 45 w 116"/>
              <a:gd name="T91" fmla="*/ 81 h 112"/>
              <a:gd name="T92" fmla="*/ 17 w 116"/>
              <a:gd name="T93" fmla="*/ 81 h 112"/>
              <a:gd name="T94" fmla="*/ 17 w 116"/>
              <a:gd name="T95" fmla="*/ 88 h 11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16"/>
              <a:gd name="T145" fmla="*/ 0 h 112"/>
              <a:gd name="T146" fmla="*/ 116 w 116"/>
              <a:gd name="T147" fmla="*/ 112 h 11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16" h="112">
                <a:moveTo>
                  <a:pt x="95" y="29"/>
                </a:moveTo>
                <a:lnTo>
                  <a:pt x="52" y="72"/>
                </a:lnTo>
                <a:lnTo>
                  <a:pt x="67" y="86"/>
                </a:lnTo>
                <a:lnTo>
                  <a:pt x="116" y="36"/>
                </a:lnTo>
                <a:lnTo>
                  <a:pt x="102" y="21"/>
                </a:lnTo>
                <a:lnTo>
                  <a:pt x="95" y="29"/>
                </a:lnTo>
                <a:lnTo>
                  <a:pt x="95" y="29"/>
                </a:lnTo>
                <a:close/>
                <a:moveTo>
                  <a:pt x="50" y="79"/>
                </a:moveTo>
                <a:lnTo>
                  <a:pt x="50" y="88"/>
                </a:lnTo>
                <a:lnTo>
                  <a:pt x="59" y="88"/>
                </a:lnTo>
                <a:lnTo>
                  <a:pt x="50" y="79"/>
                </a:lnTo>
                <a:close/>
                <a:moveTo>
                  <a:pt x="17" y="67"/>
                </a:moveTo>
                <a:lnTo>
                  <a:pt x="17" y="74"/>
                </a:lnTo>
                <a:lnTo>
                  <a:pt x="45" y="74"/>
                </a:lnTo>
                <a:lnTo>
                  <a:pt x="45" y="72"/>
                </a:lnTo>
                <a:lnTo>
                  <a:pt x="50" y="67"/>
                </a:lnTo>
                <a:lnTo>
                  <a:pt x="17" y="67"/>
                </a:lnTo>
                <a:close/>
                <a:moveTo>
                  <a:pt x="81" y="36"/>
                </a:moveTo>
                <a:lnTo>
                  <a:pt x="17" y="36"/>
                </a:lnTo>
                <a:lnTo>
                  <a:pt x="17" y="45"/>
                </a:lnTo>
                <a:lnTo>
                  <a:pt x="74" y="45"/>
                </a:lnTo>
                <a:lnTo>
                  <a:pt x="81" y="36"/>
                </a:lnTo>
                <a:close/>
                <a:moveTo>
                  <a:pt x="17" y="60"/>
                </a:moveTo>
                <a:lnTo>
                  <a:pt x="57" y="60"/>
                </a:lnTo>
                <a:lnTo>
                  <a:pt x="67" y="50"/>
                </a:lnTo>
                <a:lnTo>
                  <a:pt x="17" y="50"/>
                </a:lnTo>
                <a:lnTo>
                  <a:pt x="17" y="60"/>
                </a:lnTo>
                <a:close/>
                <a:moveTo>
                  <a:pt x="88" y="103"/>
                </a:moveTo>
                <a:lnTo>
                  <a:pt x="10" y="103"/>
                </a:lnTo>
                <a:lnTo>
                  <a:pt x="10" y="24"/>
                </a:lnTo>
                <a:lnTo>
                  <a:pt x="24" y="24"/>
                </a:lnTo>
                <a:lnTo>
                  <a:pt x="24" y="9"/>
                </a:lnTo>
                <a:lnTo>
                  <a:pt x="88" y="9"/>
                </a:lnTo>
                <a:lnTo>
                  <a:pt x="88" y="31"/>
                </a:lnTo>
                <a:lnTo>
                  <a:pt x="95" y="21"/>
                </a:lnTo>
                <a:lnTo>
                  <a:pt x="95" y="0"/>
                </a:lnTo>
                <a:lnTo>
                  <a:pt x="22" y="0"/>
                </a:lnTo>
                <a:lnTo>
                  <a:pt x="0" y="21"/>
                </a:lnTo>
                <a:lnTo>
                  <a:pt x="0" y="112"/>
                </a:lnTo>
                <a:lnTo>
                  <a:pt x="95" y="112"/>
                </a:lnTo>
                <a:lnTo>
                  <a:pt x="95" y="62"/>
                </a:lnTo>
                <a:lnTo>
                  <a:pt x="88" y="72"/>
                </a:lnTo>
                <a:lnTo>
                  <a:pt x="88" y="103"/>
                </a:lnTo>
                <a:close/>
                <a:moveTo>
                  <a:pt x="17" y="88"/>
                </a:moveTo>
                <a:lnTo>
                  <a:pt x="45" y="88"/>
                </a:lnTo>
                <a:lnTo>
                  <a:pt x="45" y="81"/>
                </a:lnTo>
                <a:lnTo>
                  <a:pt x="17" y="81"/>
                </a:lnTo>
                <a:lnTo>
                  <a:pt x="17" y="88"/>
                </a:lnTo>
                <a:close/>
              </a:path>
            </a:pathLst>
          </a:cu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587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A22F35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4100" name="文本框 26">
            <a:extLst>
              <a:ext uri="{FF2B5EF4-FFF2-40B4-BE49-F238E27FC236}">
                <a16:creationId xmlns:a16="http://schemas.microsoft.com/office/drawing/2014/main" id="{87C5B964-A196-4065-9D58-B25042EAE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5100" y="4886325"/>
            <a:ext cx="29765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CONCENTS</a:t>
            </a:r>
            <a:endParaRPr lang="zh-CN" altLang="en-US" sz="4800" b="1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4101" name="直接连接符 4">
            <a:extLst>
              <a:ext uri="{FF2B5EF4-FFF2-40B4-BE49-F238E27FC236}">
                <a16:creationId xmlns:a16="http://schemas.microsoft.com/office/drawing/2014/main" id="{116B7A1C-1B17-4F68-B028-460FD3F8CC96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3338" y="4679950"/>
            <a:ext cx="3240087" cy="0"/>
          </a:xfrm>
          <a:prstGeom prst="line">
            <a:avLst/>
          </a:prstGeom>
          <a:noFill/>
          <a:ln w="22225" cap="flat" cmpd="sng">
            <a:solidFill>
              <a:srgbClr val="284D7A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2" name="任意多边形 42">
            <a:extLst>
              <a:ext uri="{FF2B5EF4-FFF2-40B4-BE49-F238E27FC236}">
                <a16:creationId xmlns:a16="http://schemas.microsoft.com/office/drawing/2014/main" id="{E12296F1-EDA9-476B-8AC2-E5CE43C49E7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057900" y="2046288"/>
            <a:ext cx="534988" cy="344487"/>
          </a:xfrm>
          <a:custGeom>
            <a:avLst/>
            <a:gdLst>
              <a:gd name="T0" fmla="*/ 540889 w 892894"/>
              <a:gd name="T1" fmla="*/ 0 h 560440"/>
              <a:gd name="T2" fmla="*/ 892894 w 892894"/>
              <a:gd name="T3" fmla="*/ 0 h 560440"/>
              <a:gd name="T4" fmla="*/ 352004 w 892894"/>
              <a:gd name="T5" fmla="*/ 560440 h 560440"/>
              <a:gd name="T6" fmla="*/ 0 w 892894"/>
              <a:gd name="T7" fmla="*/ 560440 h 560440"/>
              <a:gd name="T8" fmla="*/ 0 60000 65536"/>
              <a:gd name="T9" fmla="*/ 0 60000 65536"/>
              <a:gd name="T10" fmla="*/ 0 60000 65536"/>
              <a:gd name="T11" fmla="*/ 0 60000 65536"/>
              <a:gd name="T12" fmla="*/ 0 w 892894"/>
              <a:gd name="T13" fmla="*/ 0 h 560440"/>
              <a:gd name="T14" fmla="*/ 892894 w 892894"/>
              <a:gd name="T15" fmla="*/ 560440 h 5604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92894" h="560440">
                <a:moveTo>
                  <a:pt x="540889" y="0"/>
                </a:moveTo>
                <a:lnTo>
                  <a:pt x="892894" y="0"/>
                </a:lnTo>
                <a:lnTo>
                  <a:pt x="352004" y="560440"/>
                </a:lnTo>
                <a:lnTo>
                  <a:pt x="0" y="560440"/>
                </a:lnTo>
                <a:close/>
              </a:path>
            </a:pathLst>
          </a:custGeom>
          <a:solidFill>
            <a:srgbClr val="0F243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3" name="任意多边形 44">
            <a:extLst>
              <a:ext uri="{FF2B5EF4-FFF2-40B4-BE49-F238E27FC236}">
                <a16:creationId xmlns:a16="http://schemas.microsoft.com/office/drawing/2014/main" id="{34588F99-4A73-4B58-B3EF-57CE5D53A5B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326188" y="2046288"/>
            <a:ext cx="533400" cy="344487"/>
          </a:xfrm>
          <a:custGeom>
            <a:avLst/>
            <a:gdLst>
              <a:gd name="T0" fmla="*/ 540889 w 892894"/>
              <a:gd name="T1" fmla="*/ 0 h 560440"/>
              <a:gd name="T2" fmla="*/ 892894 w 892894"/>
              <a:gd name="T3" fmla="*/ 0 h 560440"/>
              <a:gd name="T4" fmla="*/ 352004 w 892894"/>
              <a:gd name="T5" fmla="*/ 560440 h 560440"/>
              <a:gd name="T6" fmla="*/ 0 w 892894"/>
              <a:gd name="T7" fmla="*/ 560440 h 560440"/>
              <a:gd name="T8" fmla="*/ 0 60000 65536"/>
              <a:gd name="T9" fmla="*/ 0 60000 65536"/>
              <a:gd name="T10" fmla="*/ 0 60000 65536"/>
              <a:gd name="T11" fmla="*/ 0 60000 65536"/>
              <a:gd name="T12" fmla="*/ 0 w 892894"/>
              <a:gd name="T13" fmla="*/ 0 h 560440"/>
              <a:gd name="T14" fmla="*/ 892894 w 892894"/>
              <a:gd name="T15" fmla="*/ 560440 h 5604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92894" h="560440">
                <a:moveTo>
                  <a:pt x="540889" y="0"/>
                </a:moveTo>
                <a:lnTo>
                  <a:pt x="892894" y="0"/>
                </a:lnTo>
                <a:lnTo>
                  <a:pt x="352004" y="560440"/>
                </a:lnTo>
                <a:lnTo>
                  <a:pt x="0" y="560440"/>
                </a:lnTo>
                <a:close/>
              </a:path>
            </a:pathLst>
          </a:custGeom>
          <a:solidFill>
            <a:srgbClr val="284D7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4" name="任意多边形 46">
            <a:extLst>
              <a:ext uri="{FF2B5EF4-FFF2-40B4-BE49-F238E27FC236}">
                <a16:creationId xmlns:a16="http://schemas.microsoft.com/office/drawing/2014/main" id="{7736B4F8-4811-4C82-A7C2-41C1C31BC2D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057900" y="3033713"/>
            <a:ext cx="534988" cy="344487"/>
          </a:xfrm>
          <a:custGeom>
            <a:avLst/>
            <a:gdLst>
              <a:gd name="T0" fmla="*/ 540889 w 892894"/>
              <a:gd name="T1" fmla="*/ 0 h 560440"/>
              <a:gd name="T2" fmla="*/ 892894 w 892894"/>
              <a:gd name="T3" fmla="*/ 0 h 560440"/>
              <a:gd name="T4" fmla="*/ 352004 w 892894"/>
              <a:gd name="T5" fmla="*/ 560440 h 560440"/>
              <a:gd name="T6" fmla="*/ 0 w 892894"/>
              <a:gd name="T7" fmla="*/ 560440 h 560440"/>
              <a:gd name="T8" fmla="*/ 0 60000 65536"/>
              <a:gd name="T9" fmla="*/ 0 60000 65536"/>
              <a:gd name="T10" fmla="*/ 0 60000 65536"/>
              <a:gd name="T11" fmla="*/ 0 60000 65536"/>
              <a:gd name="T12" fmla="*/ 0 w 892894"/>
              <a:gd name="T13" fmla="*/ 0 h 560440"/>
              <a:gd name="T14" fmla="*/ 892894 w 892894"/>
              <a:gd name="T15" fmla="*/ 560440 h 5604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92894" h="560440">
                <a:moveTo>
                  <a:pt x="540889" y="0"/>
                </a:moveTo>
                <a:lnTo>
                  <a:pt x="892894" y="0"/>
                </a:lnTo>
                <a:lnTo>
                  <a:pt x="352004" y="560440"/>
                </a:lnTo>
                <a:lnTo>
                  <a:pt x="0" y="560440"/>
                </a:lnTo>
                <a:close/>
              </a:path>
            </a:pathLst>
          </a:custGeom>
          <a:solidFill>
            <a:srgbClr val="0F243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5" name="任意多边形 48">
            <a:extLst>
              <a:ext uri="{FF2B5EF4-FFF2-40B4-BE49-F238E27FC236}">
                <a16:creationId xmlns:a16="http://schemas.microsoft.com/office/drawing/2014/main" id="{5FE31099-5069-4557-B474-F70BE0EAA8C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326188" y="3033713"/>
            <a:ext cx="533400" cy="344487"/>
          </a:xfrm>
          <a:custGeom>
            <a:avLst/>
            <a:gdLst>
              <a:gd name="T0" fmla="*/ 540889 w 892894"/>
              <a:gd name="T1" fmla="*/ 0 h 560440"/>
              <a:gd name="T2" fmla="*/ 892894 w 892894"/>
              <a:gd name="T3" fmla="*/ 0 h 560440"/>
              <a:gd name="T4" fmla="*/ 352004 w 892894"/>
              <a:gd name="T5" fmla="*/ 560440 h 560440"/>
              <a:gd name="T6" fmla="*/ 0 w 892894"/>
              <a:gd name="T7" fmla="*/ 560440 h 560440"/>
              <a:gd name="T8" fmla="*/ 0 60000 65536"/>
              <a:gd name="T9" fmla="*/ 0 60000 65536"/>
              <a:gd name="T10" fmla="*/ 0 60000 65536"/>
              <a:gd name="T11" fmla="*/ 0 60000 65536"/>
              <a:gd name="T12" fmla="*/ 0 w 892894"/>
              <a:gd name="T13" fmla="*/ 0 h 560440"/>
              <a:gd name="T14" fmla="*/ 892894 w 892894"/>
              <a:gd name="T15" fmla="*/ 560440 h 5604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92894" h="560440">
                <a:moveTo>
                  <a:pt x="540889" y="0"/>
                </a:moveTo>
                <a:lnTo>
                  <a:pt x="892894" y="0"/>
                </a:lnTo>
                <a:lnTo>
                  <a:pt x="352004" y="560440"/>
                </a:lnTo>
                <a:lnTo>
                  <a:pt x="0" y="560440"/>
                </a:lnTo>
                <a:close/>
              </a:path>
            </a:pathLst>
          </a:custGeom>
          <a:solidFill>
            <a:srgbClr val="284D7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6" name="任意多边形 50">
            <a:extLst>
              <a:ext uri="{FF2B5EF4-FFF2-40B4-BE49-F238E27FC236}">
                <a16:creationId xmlns:a16="http://schemas.microsoft.com/office/drawing/2014/main" id="{7F19C6D5-4616-4D2A-A687-19BADC2632E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057900" y="4097338"/>
            <a:ext cx="534988" cy="344487"/>
          </a:xfrm>
          <a:custGeom>
            <a:avLst/>
            <a:gdLst>
              <a:gd name="T0" fmla="*/ 540889 w 892894"/>
              <a:gd name="T1" fmla="*/ 0 h 560440"/>
              <a:gd name="T2" fmla="*/ 892894 w 892894"/>
              <a:gd name="T3" fmla="*/ 0 h 560440"/>
              <a:gd name="T4" fmla="*/ 352004 w 892894"/>
              <a:gd name="T5" fmla="*/ 560440 h 560440"/>
              <a:gd name="T6" fmla="*/ 0 w 892894"/>
              <a:gd name="T7" fmla="*/ 560440 h 560440"/>
              <a:gd name="T8" fmla="*/ 0 60000 65536"/>
              <a:gd name="T9" fmla="*/ 0 60000 65536"/>
              <a:gd name="T10" fmla="*/ 0 60000 65536"/>
              <a:gd name="T11" fmla="*/ 0 60000 65536"/>
              <a:gd name="T12" fmla="*/ 0 w 892894"/>
              <a:gd name="T13" fmla="*/ 0 h 560440"/>
              <a:gd name="T14" fmla="*/ 892894 w 892894"/>
              <a:gd name="T15" fmla="*/ 560440 h 5604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92894" h="560440">
                <a:moveTo>
                  <a:pt x="540889" y="0"/>
                </a:moveTo>
                <a:lnTo>
                  <a:pt x="892894" y="0"/>
                </a:lnTo>
                <a:lnTo>
                  <a:pt x="352004" y="560440"/>
                </a:lnTo>
                <a:lnTo>
                  <a:pt x="0" y="560440"/>
                </a:lnTo>
                <a:close/>
              </a:path>
            </a:pathLst>
          </a:custGeom>
          <a:solidFill>
            <a:srgbClr val="0F243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7" name="任意多边形 52">
            <a:extLst>
              <a:ext uri="{FF2B5EF4-FFF2-40B4-BE49-F238E27FC236}">
                <a16:creationId xmlns:a16="http://schemas.microsoft.com/office/drawing/2014/main" id="{21BB7854-3514-465A-9FF5-A81F5A60693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326188" y="4097338"/>
            <a:ext cx="533400" cy="344487"/>
          </a:xfrm>
          <a:custGeom>
            <a:avLst/>
            <a:gdLst>
              <a:gd name="T0" fmla="*/ 540889 w 892894"/>
              <a:gd name="T1" fmla="*/ 0 h 560440"/>
              <a:gd name="T2" fmla="*/ 892894 w 892894"/>
              <a:gd name="T3" fmla="*/ 0 h 560440"/>
              <a:gd name="T4" fmla="*/ 352004 w 892894"/>
              <a:gd name="T5" fmla="*/ 560440 h 560440"/>
              <a:gd name="T6" fmla="*/ 0 w 892894"/>
              <a:gd name="T7" fmla="*/ 560440 h 560440"/>
              <a:gd name="T8" fmla="*/ 0 60000 65536"/>
              <a:gd name="T9" fmla="*/ 0 60000 65536"/>
              <a:gd name="T10" fmla="*/ 0 60000 65536"/>
              <a:gd name="T11" fmla="*/ 0 60000 65536"/>
              <a:gd name="T12" fmla="*/ 0 w 892894"/>
              <a:gd name="T13" fmla="*/ 0 h 560440"/>
              <a:gd name="T14" fmla="*/ 892894 w 892894"/>
              <a:gd name="T15" fmla="*/ 560440 h 5604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92894" h="560440">
                <a:moveTo>
                  <a:pt x="540889" y="0"/>
                </a:moveTo>
                <a:lnTo>
                  <a:pt x="892894" y="0"/>
                </a:lnTo>
                <a:lnTo>
                  <a:pt x="352004" y="560440"/>
                </a:lnTo>
                <a:lnTo>
                  <a:pt x="0" y="560440"/>
                </a:lnTo>
                <a:close/>
              </a:path>
            </a:pathLst>
          </a:custGeom>
          <a:solidFill>
            <a:srgbClr val="284D7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8" name="任意多边形 54">
            <a:extLst>
              <a:ext uri="{FF2B5EF4-FFF2-40B4-BE49-F238E27FC236}">
                <a16:creationId xmlns:a16="http://schemas.microsoft.com/office/drawing/2014/main" id="{5AB53D7D-9FA1-4A03-A15B-F185623A907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057900" y="5192713"/>
            <a:ext cx="534988" cy="344487"/>
          </a:xfrm>
          <a:custGeom>
            <a:avLst/>
            <a:gdLst>
              <a:gd name="T0" fmla="*/ 540889 w 892894"/>
              <a:gd name="T1" fmla="*/ 0 h 560440"/>
              <a:gd name="T2" fmla="*/ 892894 w 892894"/>
              <a:gd name="T3" fmla="*/ 0 h 560440"/>
              <a:gd name="T4" fmla="*/ 352004 w 892894"/>
              <a:gd name="T5" fmla="*/ 560440 h 560440"/>
              <a:gd name="T6" fmla="*/ 0 w 892894"/>
              <a:gd name="T7" fmla="*/ 560440 h 560440"/>
              <a:gd name="T8" fmla="*/ 0 60000 65536"/>
              <a:gd name="T9" fmla="*/ 0 60000 65536"/>
              <a:gd name="T10" fmla="*/ 0 60000 65536"/>
              <a:gd name="T11" fmla="*/ 0 60000 65536"/>
              <a:gd name="T12" fmla="*/ 0 w 892894"/>
              <a:gd name="T13" fmla="*/ 0 h 560440"/>
              <a:gd name="T14" fmla="*/ 892894 w 892894"/>
              <a:gd name="T15" fmla="*/ 560440 h 5604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92894" h="560440">
                <a:moveTo>
                  <a:pt x="540889" y="0"/>
                </a:moveTo>
                <a:lnTo>
                  <a:pt x="892894" y="0"/>
                </a:lnTo>
                <a:lnTo>
                  <a:pt x="352004" y="560440"/>
                </a:lnTo>
                <a:lnTo>
                  <a:pt x="0" y="560440"/>
                </a:lnTo>
                <a:close/>
              </a:path>
            </a:pathLst>
          </a:custGeom>
          <a:solidFill>
            <a:srgbClr val="0F243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9" name="任意多边形 56">
            <a:extLst>
              <a:ext uri="{FF2B5EF4-FFF2-40B4-BE49-F238E27FC236}">
                <a16:creationId xmlns:a16="http://schemas.microsoft.com/office/drawing/2014/main" id="{B1A0AAE1-6FD7-4EA0-A988-BA45BCC6E64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326188" y="5192713"/>
            <a:ext cx="533400" cy="344487"/>
          </a:xfrm>
          <a:custGeom>
            <a:avLst/>
            <a:gdLst>
              <a:gd name="T0" fmla="*/ 540889 w 892894"/>
              <a:gd name="T1" fmla="*/ 0 h 560440"/>
              <a:gd name="T2" fmla="*/ 892894 w 892894"/>
              <a:gd name="T3" fmla="*/ 0 h 560440"/>
              <a:gd name="T4" fmla="*/ 352004 w 892894"/>
              <a:gd name="T5" fmla="*/ 560440 h 560440"/>
              <a:gd name="T6" fmla="*/ 0 w 892894"/>
              <a:gd name="T7" fmla="*/ 560440 h 560440"/>
              <a:gd name="T8" fmla="*/ 0 60000 65536"/>
              <a:gd name="T9" fmla="*/ 0 60000 65536"/>
              <a:gd name="T10" fmla="*/ 0 60000 65536"/>
              <a:gd name="T11" fmla="*/ 0 60000 65536"/>
              <a:gd name="T12" fmla="*/ 0 w 892894"/>
              <a:gd name="T13" fmla="*/ 0 h 560440"/>
              <a:gd name="T14" fmla="*/ 892894 w 892894"/>
              <a:gd name="T15" fmla="*/ 560440 h 5604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92894" h="560440">
                <a:moveTo>
                  <a:pt x="540889" y="0"/>
                </a:moveTo>
                <a:lnTo>
                  <a:pt x="892894" y="0"/>
                </a:lnTo>
                <a:lnTo>
                  <a:pt x="352004" y="560440"/>
                </a:lnTo>
                <a:lnTo>
                  <a:pt x="0" y="560440"/>
                </a:lnTo>
                <a:close/>
              </a:path>
            </a:pathLst>
          </a:custGeom>
          <a:solidFill>
            <a:srgbClr val="284D7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10" name="文本框 58">
            <a:extLst>
              <a:ext uri="{FF2B5EF4-FFF2-40B4-BE49-F238E27FC236}">
                <a16:creationId xmlns:a16="http://schemas.microsoft.com/office/drawing/2014/main" id="{AD4FDB02-6B26-4532-94E0-A5E26821E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9850" y="1962150"/>
            <a:ext cx="1892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ABOUT      US</a:t>
            </a:r>
            <a:endParaRPr lang="zh-CN" altLang="en-US" sz="2400" b="1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4111" name="文本框 59">
            <a:extLst>
              <a:ext uri="{FF2B5EF4-FFF2-40B4-BE49-F238E27FC236}">
                <a16:creationId xmlns:a16="http://schemas.microsoft.com/office/drawing/2014/main" id="{E0A43ABB-B804-44D6-958D-5BEF31674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7275" y="2959100"/>
            <a:ext cx="2397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DATA   ANALYSIS</a:t>
            </a:r>
            <a:endParaRPr lang="zh-CN" altLang="en-US" sz="2400" b="1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4112" name="文本框 60">
            <a:extLst>
              <a:ext uri="{FF2B5EF4-FFF2-40B4-BE49-F238E27FC236}">
                <a16:creationId xmlns:a16="http://schemas.microsoft.com/office/drawing/2014/main" id="{457800F6-5BEA-4247-9CE8-5F51F2480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7300" y="4013200"/>
            <a:ext cx="2089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OUR   SERVICE</a:t>
            </a:r>
            <a:endParaRPr lang="zh-CN" altLang="en-US" sz="2400" b="1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4113" name="文本框 61">
            <a:extLst>
              <a:ext uri="{FF2B5EF4-FFF2-40B4-BE49-F238E27FC236}">
                <a16:creationId xmlns:a16="http://schemas.microsoft.com/office/drawing/2014/main" id="{49FA19F8-F969-408A-8A14-5B1F91FED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7488" y="5133975"/>
            <a:ext cx="1649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PORTFOLIO</a:t>
            </a:r>
            <a:endParaRPr lang="zh-CN" altLang="en-US" sz="2400" b="1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1">
          <a:gsLst>
            <a:gs pos="0">
              <a:srgbClr val="0F2437"/>
            </a:gs>
            <a:gs pos="50000">
              <a:srgbClr val="284D7A"/>
            </a:gs>
            <a:gs pos="100000">
              <a:srgbClr val="0F243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14">
            <a:extLst>
              <a:ext uri="{FF2B5EF4-FFF2-40B4-BE49-F238E27FC236}">
                <a16:creationId xmlns:a16="http://schemas.microsoft.com/office/drawing/2014/main" id="{3558A3D2-8720-47BE-97F7-5FE2D18B0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3" y="881063"/>
            <a:ext cx="11552237" cy="5568950"/>
          </a:xfrm>
          <a:prstGeom prst="rect">
            <a:avLst/>
          </a:prstGeom>
          <a:gradFill rotWithShape="1">
            <a:gsLst>
              <a:gs pos="0">
                <a:srgbClr val="E3E7E5"/>
              </a:gs>
              <a:gs pos="961">
                <a:srgbClr val="E3E7E5"/>
              </a:gs>
              <a:gs pos="56000">
                <a:srgbClr val="F7F7F7"/>
              </a:gs>
              <a:gs pos="100000">
                <a:srgbClr val="E3E7E5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31" name="文本框 15">
            <a:extLst>
              <a:ext uri="{FF2B5EF4-FFF2-40B4-BE49-F238E27FC236}">
                <a16:creationId xmlns:a16="http://schemas.microsoft.com/office/drawing/2014/main" id="{AD73985D-88E7-4DFE-8E1D-B5106DF90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4288" y="114300"/>
            <a:ext cx="4548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en-US" altLang="zh-CN" sz="2800" b="1">
              <a:solidFill>
                <a:schemeClr val="bg1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22532" name="椭圆 73">
            <a:extLst>
              <a:ext uri="{FF2B5EF4-FFF2-40B4-BE49-F238E27FC236}">
                <a16:creationId xmlns:a16="http://schemas.microsoft.com/office/drawing/2014/main" id="{7F58A5AB-CEA7-45A7-BBDE-CFF4807C7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2386013"/>
            <a:ext cx="1722437" cy="1722437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50800" cap="flat" cmpd="sng">
            <a:solidFill>
              <a:srgbClr val="284D7A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33" name="椭圆 74">
            <a:extLst>
              <a:ext uri="{FF2B5EF4-FFF2-40B4-BE49-F238E27FC236}">
                <a16:creationId xmlns:a16="http://schemas.microsoft.com/office/drawing/2014/main" id="{DFB87AD9-17E5-4D6B-85CF-36E719EAA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1200" y="2386013"/>
            <a:ext cx="1724025" cy="1722437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50800" cap="flat" cmpd="sng">
            <a:solidFill>
              <a:srgbClr val="284D7A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34" name="椭圆 75">
            <a:extLst>
              <a:ext uri="{FF2B5EF4-FFF2-40B4-BE49-F238E27FC236}">
                <a16:creationId xmlns:a16="http://schemas.microsoft.com/office/drawing/2014/main" id="{F4C2D423-6003-48C7-BCAB-C586E315C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4388" y="2386013"/>
            <a:ext cx="1722437" cy="1722437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50800" cap="flat" cmpd="sng">
            <a:solidFill>
              <a:srgbClr val="284D7A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35" name="椭圆 76">
            <a:extLst>
              <a:ext uri="{FF2B5EF4-FFF2-40B4-BE49-F238E27FC236}">
                <a16:creationId xmlns:a16="http://schemas.microsoft.com/office/drawing/2014/main" id="{80ED9681-BD64-43A3-8274-39BA5AE19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3450" y="2386013"/>
            <a:ext cx="1724025" cy="1722437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50800" cap="flat" cmpd="sng">
            <a:solidFill>
              <a:srgbClr val="284D7A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36" name="椭圆 77">
            <a:extLst>
              <a:ext uri="{FF2B5EF4-FFF2-40B4-BE49-F238E27FC236}">
                <a16:creationId xmlns:a16="http://schemas.microsoft.com/office/drawing/2014/main" id="{E9CDF659-8A67-4B24-B3CA-864F53D49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7325" y="3087688"/>
            <a:ext cx="317500" cy="317500"/>
          </a:xfrm>
          <a:prstGeom prst="ellipse">
            <a:avLst/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37" name="椭圆 78">
            <a:extLst>
              <a:ext uri="{FF2B5EF4-FFF2-40B4-BE49-F238E27FC236}">
                <a16:creationId xmlns:a16="http://schemas.microsoft.com/office/drawing/2014/main" id="{1CE0E833-9955-4977-9970-6C9723D55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3140075"/>
            <a:ext cx="211138" cy="211138"/>
          </a:xfrm>
          <a:prstGeom prst="ellipse">
            <a:avLst/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38" name="椭圆 79">
            <a:extLst>
              <a:ext uri="{FF2B5EF4-FFF2-40B4-BE49-F238E27FC236}">
                <a16:creationId xmlns:a16="http://schemas.microsoft.com/office/drawing/2014/main" id="{756EC347-236A-43D1-9F6B-5EB387012C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3925" y="3171825"/>
            <a:ext cx="146050" cy="147638"/>
          </a:xfrm>
          <a:prstGeom prst="ellipse">
            <a:avLst/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39" name="椭圆 80">
            <a:extLst>
              <a:ext uri="{FF2B5EF4-FFF2-40B4-BE49-F238E27FC236}">
                <a16:creationId xmlns:a16="http://schemas.microsoft.com/office/drawing/2014/main" id="{50D495FB-DDD1-4A27-9566-5FDCCE80ADA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131300" y="3140075"/>
            <a:ext cx="317500" cy="317500"/>
          </a:xfrm>
          <a:prstGeom prst="ellipse">
            <a:avLst/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40" name="椭圆 81">
            <a:extLst>
              <a:ext uri="{FF2B5EF4-FFF2-40B4-BE49-F238E27FC236}">
                <a16:creationId xmlns:a16="http://schemas.microsoft.com/office/drawing/2014/main" id="{B0693650-BB4E-4F03-B7C4-047765A8B33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534525" y="3192463"/>
            <a:ext cx="212725" cy="211137"/>
          </a:xfrm>
          <a:prstGeom prst="ellipse">
            <a:avLst/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41" name="椭圆 82">
            <a:extLst>
              <a:ext uri="{FF2B5EF4-FFF2-40B4-BE49-F238E27FC236}">
                <a16:creationId xmlns:a16="http://schemas.microsoft.com/office/drawing/2014/main" id="{DFAE93D8-C662-4CBB-B58E-32D8C00D1C71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9834563" y="3225800"/>
            <a:ext cx="147637" cy="146050"/>
          </a:xfrm>
          <a:prstGeom prst="ellipse">
            <a:avLst/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42" name="文本框 83">
            <a:extLst>
              <a:ext uri="{FF2B5EF4-FFF2-40B4-BE49-F238E27FC236}">
                <a16:creationId xmlns:a16="http://schemas.microsoft.com/office/drawing/2014/main" id="{F43DCDD5-F0EA-4E34-80B5-BDA340D9B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763" y="4714875"/>
            <a:ext cx="911701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C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                                                   </a:t>
            </a:r>
            <a:r>
              <a:rPr lang="en-US" altLang="zh-CN" sz="3600" b="1">
                <a:solidFill>
                  <a:srgbClr val="284D7A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ABOUT   US</a:t>
            </a:r>
            <a:endParaRPr lang="zh-CN" altLang="en-US" sz="3600" b="1">
              <a:solidFill>
                <a:srgbClr val="284D7A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>
                <a:solidFill>
                  <a:srgbClr val="17161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narrative thought  Click here to add  you to the  center  </a:t>
            </a:r>
            <a:endParaRPr lang="zh-CN" altLang="en-US">
              <a:solidFill>
                <a:srgbClr val="17161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>
                <a:solidFill>
                  <a:srgbClr val="17161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Of  the  narrative thought  Click here to add  you to the  center of the  narrative thought</a:t>
            </a:r>
          </a:p>
          <a:p>
            <a:endParaRPr lang="zh-CN" altLang="en-US" sz="1600">
              <a:solidFill>
                <a:srgbClr val="17161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1">
          <a:gsLst>
            <a:gs pos="0">
              <a:srgbClr val="0F2437"/>
            </a:gs>
            <a:gs pos="50000">
              <a:srgbClr val="284D7A"/>
            </a:gs>
            <a:gs pos="100000">
              <a:srgbClr val="0F243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14">
            <a:extLst>
              <a:ext uri="{FF2B5EF4-FFF2-40B4-BE49-F238E27FC236}">
                <a16:creationId xmlns:a16="http://schemas.microsoft.com/office/drawing/2014/main" id="{F2038980-16C8-46CB-89ED-8AC5A0CFB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3" y="881063"/>
            <a:ext cx="11552237" cy="5568950"/>
          </a:xfrm>
          <a:prstGeom prst="rect">
            <a:avLst/>
          </a:prstGeom>
          <a:gradFill rotWithShape="1">
            <a:gsLst>
              <a:gs pos="0">
                <a:srgbClr val="E3E7E5"/>
              </a:gs>
              <a:gs pos="961">
                <a:srgbClr val="E3E7E5"/>
              </a:gs>
              <a:gs pos="56000">
                <a:srgbClr val="F7F7F7"/>
              </a:gs>
              <a:gs pos="100000">
                <a:srgbClr val="E3E7E5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55" name="文本框 15">
            <a:extLst>
              <a:ext uri="{FF2B5EF4-FFF2-40B4-BE49-F238E27FC236}">
                <a16:creationId xmlns:a16="http://schemas.microsoft.com/office/drawing/2014/main" id="{15B8DF8B-4ED6-40BE-82CA-9A6ED489C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4288" y="114300"/>
            <a:ext cx="4548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en-US" altLang="zh-CN" sz="2800" b="1">
              <a:solidFill>
                <a:schemeClr val="bg1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23556" name="矩形 4">
            <a:extLst>
              <a:ext uri="{FF2B5EF4-FFF2-40B4-BE49-F238E27FC236}">
                <a16:creationId xmlns:a16="http://schemas.microsoft.com/office/drawing/2014/main" id="{E2F5C897-414C-4F9B-88B9-502F6ABA3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1775" y="4092575"/>
            <a:ext cx="3006725" cy="1501775"/>
          </a:xfrm>
          <a:prstGeom prst="rect">
            <a:avLst/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57" name="矩形 5">
            <a:extLst>
              <a:ext uri="{FF2B5EF4-FFF2-40B4-BE49-F238E27FC236}">
                <a16:creationId xmlns:a16="http://schemas.microsoft.com/office/drawing/2014/main" id="{0C9177B4-18BD-4543-870A-C49D11FD6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7563" y="4092575"/>
            <a:ext cx="3006725" cy="1501775"/>
          </a:xfrm>
          <a:prstGeom prst="rect">
            <a:avLst/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58" name="矩形 6">
            <a:extLst>
              <a:ext uri="{FF2B5EF4-FFF2-40B4-BE49-F238E27FC236}">
                <a16:creationId xmlns:a16="http://schemas.microsoft.com/office/drawing/2014/main" id="{C3FB39C0-F4B7-4F12-9782-53D3C2618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4092575"/>
            <a:ext cx="3006725" cy="1501775"/>
          </a:xfrm>
          <a:prstGeom prst="rect">
            <a:avLst/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59" name="文本框 7">
            <a:extLst>
              <a:ext uri="{FF2B5EF4-FFF2-40B4-BE49-F238E27FC236}">
                <a16:creationId xmlns:a16="http://schemas.microsoft.com/office/drawing/2014/main" id="{CD9C0239-3A9C-44D7-BB1E-6AF2585BC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3075" y="2746375"/>
            <a:ext cx="6602413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narrative thought Click here</a:t>
            </a:r>
            <a:endParaRPr lang="zh-CN" altLang="en-US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to add   you to the center of the narrative thought  Click here to add  </a:t>
            </a:r>
          </a:p>
          <a:p>
            <a:r>
              <a:rPr lang="en-US" altLang="zh-CN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you to the center  of the  narrative thought</a:t>
            </a:r>
            <a:endParaRPr lang="zh-CN" altLang="en-US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20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>
              <a:solidFill>
                <a:srgbClr val="000000"/>
              </a:solidFill>
              <a:latin typeface="Agency FB" panose="020B0503020202020204" pitchFamily="34" charset="0"/>
              <a:ea typeface="华文宋体" panose="02010600040101010101" pitchFamily="2" charset="-122"/>
              <a:sym typeface="Agency FB" panose="020B0503020202020204" pitchFamily="34" charset="0"/>
            </a:endParaRPr>
          </a:p>
          <a:p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endParaRPr lang="zh-CN" altLang="en-US">
              <a:solidFill>
                <a:srgbClr val="3F3F3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560" name="文本框 8">
            <a:extLst>
              <a:ext uri="{FF2B5EF4-FFF2-40B4-BE49-F238E27FC236}">
                <a16:creationId xmlns:a16="http://schemas.microsoft.com/office/drawing/2014/main" id="{55EDF1ED-9864-4840-BEF4-6500AC314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7700" y="4845050"/>
            <a:ext cx="18621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400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TEXT  HERE</a:t>
            </a:r>
            <a:endParaRPr lang="en-US" altLang="zh-CN">
              <a:solidFill>
                <a:schemeClr val="bg1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23561" name="文本框 9">
            <a:extLst>
              <a:ext uri="{FF2B5EF4-FFF2-40B4-BE49-F238E27FC236}">
                <a16:creationId xmlns:a16="http://schemas.microsoft.com/office/drawing/2014/main" id="{D260972A-0610-4626-8BED-4CF2ED7C5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1113" y="4900613"/>
            <a:ext cx="18399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400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TEXT  HERE</a:t>
            </a:r>
            <a:endParaRPr lang="en-US" altLang="zh-CN">
              <a:solidFill>
                <a:schemeClr val="bg1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23562" name="文本框 10">
            <a:extLst>
              <a:ext uri="{FF2B5EF4-FFF2-40B4-BE49-F238E27FC236}">
                <a16:creationId xmlns:a16="http://schemas.microsoft.com/office/drawing/2014/main" id="{4B30FD1D-DB50-49FF-9737-579CD1EA3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3100" y="4913313"/>
            <a:ext cx="18415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400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TEXT  HERE</a:t>
            </a:r>
            <a:endParaRPr lang="en-US" altLang="zh-CN">
              <a:solidFill>
                <a:schemeClr val="bg1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grpSp>
        <p:nvGrpSpPr>
          <p:cNvPr id="23563" name="组合 11">
            <a:extLst>
              <a:ext uri="{FF2B5EF4-FFF2-40B4-BE49-F238E27FC236}">
                <a16:creationId xmlns:a16="http://schemas.microsoft.com/office/drawing/2014/main" id="{586B370F-8892-4E41-9A70-755A62F1CDEE}"/>
              </a:ext>
            </a:extLst>
          </p:cNvPr>
          <p:cNvGrpSpPr>
            <a:grpSpLocks/>
          </p:cNvGrpSpPr>
          <p:nvPr/>
        </p:nvGrpSpPr>
        <p:grpSpPr bwMode="auto">
          <a:xfrm>
            <a:off x="5726113" y="1562100"/>
            <a:ext cx="811212" cy="779463"/>
            <a:chOff x="0" y="0"/>
            <a:chExt cx="645684" cy="620945"/>
          </a:xfrm>
        </p:grpSpPr>
        <p:sp>
          <p:nvSpPr>
            <p:cNvPr id="23564" name="Oval 131">
              <a:extLst>
                <a:ext uri="{FF2B5EF4-FFF2-40B4-BE49-F238E27FC236}">
                  <a16:creationId xmlns:a16="http://schemas.microsoft.com/office/drawing/2014/main" id="{71D725D0-F2FD-45C2-BCDD-D593C6CD28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563" y="0"/>
              <a:ext cx="290558" cy="294275"/>
            </a:xfrm>
            <a:prstGeom prst="ellipse">
              <a:avLst/>
            </a:prstGeom>
            <a:solidFill>
              <a:srgbClr val="3A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565" name="Freeform 134">
              <a:extLst>
                <a:ext uri="{FF2B5EF4-FFF2-40B4-BE49-F238E27FC236}">
                  <a16:creationId xmlns:a16="http://schemas.microsoft.com/office/drawing/2014/main" id="{A5B2B5AE-F63F-4ADA-9D24-BE12E393E5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40170"/>
              <a:ext cx="645684" cy="280775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0"/>
                <a:gd name="T67" fmla="*/ 0 h 87"/>
                <a:gd name="T68" fmla="*/ 200 w 200"/>
                <a:gd name="T69" fmla="*/ 87 h 8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solidFill>
              <a:srgbClr val="3A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23566" name="组合 17">
            <a:extLst>
              <a:ext uri="{FF2B5EF4-FFF2-40B4-BE49-F238E27FC236}">
                <a16:creationId xmlns:a16="http://schemas.microsoft.com/office/drawing/2014/main" id="{D89C6D32-4A8D-44B1-BDA8-7C10903723EE}"/>
              </a:ext>
            </a:extLst>
          </p:cNvPr>
          <p:cNvGrpSpPr>
            <a:grpSpLocks/>
          </p:cNvGrpSpPr>
          <p:nvPr/>
        </p:nvGrpSpPr>
        <p:grpSpPr bwMode="auto">
          <a:xfrm>
            <a:off x="2809875" y="4289425"/>
            <a:ext cx="390525" cy="438150"/>
            <a:chOff x="0" y="0"/>
            <a:chExt cx="402656" cy="450303"/>
          </a:xfrm>
        </p:grpSpPr>
        <p:sp>
          <p:nvSpPr>
            <p:cNvPr id="23567" name="Freeform 108">
              <a:extLst>
                <a:ext uri="{FF2B5EF4-FFF2-40B4-BE49-F238E27FC236}">
                  <a16:creationId xmlns:a16="http://schemas.microsoft.com/office/drawing/2014/main" id="{CB434523-FE12-4B56-BD20-25267142471E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568" name="Freeform 109">
              <a:extLst>
                <a:ext uri="{FF2B5EF4-FFF2-40B4-BE49-F238E27FC236}">
                  <a16:creationId xmlns:a16="http://schemas.microsoft.com/office/drawing/2014/main" id="{81413388-7C0D-48A4-BC4D-0A4B8E528BFB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569" name="Freeform 110">
              <a:extLst>
                <a:ext uri="{FF2B5EF4-FFF2-40B4-BE49-F238E27FC236}">
                  <a16:creationId xmlns:a16="http://schemas.microsoft.com/office/drawing/2014/main" id="{98B0F16A-4AB6-44C8-B1A6-0E972BA62A34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570" name="Freeform 111">
              <a:extLst>
                <a:ext uri="{FF2B5EF4-FFF2-40B4-BE49-F238E27FC236}">
                  <a16:creationId xmlns:a16="http://schemas.microsoft.com/office/drawing/2014/main" id="{4064FDE6-1B31-4A18-A8B9-9BD16DCBD561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571" name="Freeform 112">
              <a:extLst>
                <a:ext uri="{FF2B5EF4-FFF2-40B4-BE49-F238E27FC236}">
                  <a16:creationId xmlns:a16="http://schemas.microsoft.com/office/drawing/2014/main" id="{2E9A788E-6AD1-478F-856D-E2FB328AF58E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23572" name="组合 23">
            <a:extLst>
              <a:ext uri="{FF2B5EF4-FFF2-40B4-BE49-F238E27FC236}">
                <a16:creationId xmlns:a16="http://schemas.microsoft.com/office/drawing/2014/main" id="{C42CD599-7BCB-4809-8558-C98532BC9D90}"/>
              </a:ext>
            </a:extLst>
          </p:cNvPr>
          <p:cNvGrpSpPr>
            <a:grpSpLocks/>
          </p:cNvGrpSpPr>
          <p:nvPr/>
        </p:nvGrpSpPr>
        <p:grpSpPr bwMode="auto">
          <a:xfrm>
            <a:off x="9144000" y="4306888"/>
            <a:ext cx="374650" cy="403225"/>
            <a:chOff x="0" y="0"/>
            <a:chExt cx="466184" cy="501686"/>
          </a:xfrm>
        </p:grpSpPr>
        <p:sp>
          <p:nvSpPr>
            <p:cNvPr id="23573" name="Freeform 154">
              <a:extLst>
                <a:ext uri="{FF2B5EF4-FFF2-40B4-BE49-F238E27FC236}">
                  <a16:creationId xmlns:a16="http://schemas.microsoft.com/office/drawing/2014/main" id="{F67DA07B-4AEE-4960-9526-64C8242D6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070" y="426012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1"/>
                <a:gd name="T35" fmla="*/ 23 w 23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574" name="Rectangle 155">
              <a:extLst>
                <a:ext uri="{FF2B5EF4-FFF2-40B4-BE49-F238E27FC236}">
                  <a16:creationId xmlns:a16="http://schemas.microsoft.com/office/drawing/2014/main" id="{51737B4D-9104-43D5-A631-1E957862A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689" y="419472"/>
              <a:ext cx="9342" cy="326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575" name="Freeform 156">
              <a:extLst>
                <a:ext uri="{FF2B5EF4-FFF2-40B4-BE49-F238E27FC236}">
                  <a16:creationId xmlns:a16="http://schemas.microsoft.com/office/drawing/2014/main" id="{9B8C9C9E-0255-477A-AAEC-957A2DB3A8D4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9238" y="81278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118"/>
                <a:gd name="T80" fmla="*/ 118 w 118"/>
                <a:gd name="T81" fmla="*/ 118 h 1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576" name="Freeform 157">
              <a:extLst>
                <a:ext uri="{FF2B5EF4-FFF2-40B4-BE49-F238E27FC236}">
                  <a16:creationId xmlns:a16="http://schemas.microsoft.com/office/drawing/2014/main" id="{6B6FA096-5B56-4F2E-A26C-9F98B7CF8C40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3"/>
                <a:gd name="T70" fmla="*/ 0 h 227"/>
                <a:gd name="T71" fmla="*/ 153 w 153"/>
                <a:gd name="T72" fmla="*/ 227 h 2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577" name="Freeform 158">
              <a:extLst>
                <a:ext uri="{FF2B5EF4-FFF2-40B4-BE49-F238E27FC236}">
                  <a16:creationId xmlns:a16="http://schemas.microsoft.com/office/drawing/2014/main" id="{528CF45F-6FFD-47CB-A91C-39927CA2A1A7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75600" y="202729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"/>
                <a:gd name="T79" fmla="*/ 0 h 86"/>
                <a:gd name="T80" fmla="*/ 86 w 86"/>
                <a:gd name="T81" fmla="*/ 86 h 8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23578" name="组合 29">
            <a:extLst>
              <a:ext uri="{FF2B5EF4-FFF2-40B4-BE49-F238E27FC236}">
                <a16:creationId xmlns:a16="http://schemas.microsoft.com/office/drawing/2014/main" id="{82178096-2149-4B01-BB1C-A21CA35B1024}"/>
              </a:ext>
            </a:extLst>
          </p:cNvPr>
          <p:cNvGrpSpPr>
            <a:grpSpLocks/>
          </p:cNvGrpSpPr>
          <p:nvPr/>
        </p:nvGrpSpPr>
        <p:grpSpPr bwMode="auto">
          <a:xfrm>
            <a:off x="5918200" y="4338638"/>
            <a:ext cx="360363" cy="355600"/>
            <a:chOff x="0" y="0"/>
            <a:chExt cx="453105" cy="448433"/>
          </a:xfrm>
        </p:grpSpPr>
        <p:sp>
          <p:nvSpPr>
            <p:cNvPr id="23579" name="Freeform 136">
              <a:extLst>
                <a:ext uri="{FF2B5EF4-FFF2-40B4-BE49-F238E27FC236}">
                  <a16:creationId xmlns:a16="http://schemas.microsoft.com/office/drawing/2014/main" id="{FEA06D5D-3846-421A-AFD2-F5513301C2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580" name="Freeform 137">
              <a:extLst>
                <a:ext uri="{FF2B5EF4-FFF2-40B4-BE49-F238E27FC236}">
                  <a16:creationId xmlns:a16="http://schemas.microsoft.com/office/drawing/2014/main" id="{67172581-03EB-44C2-AE64-7C0563372A46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1">
          <a:gsLst>
            <a:gs pos="0">
              <a:srgbClr val="0F2437"/>
            </a:gs>
            <a:gs pos="50000">
              <a:srgbClr val="284D7A"/>
            </a:gs>
            <a:gs pos="100000">
              <a:srgbClr val="0F243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14">
            <a:extLst>
              <a:ext uri="{FF2B5EF4-FFF2-40B4-BE49-F238E27FC236}">
                <a16:creationId xmlns:a16="http://schemas.microsoft.com/office/drawing/2014/main" id="{C9D9321E-0232-4279-AD7D-CBD6C9A1D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3" y="881063"/>
            <a:ext cx="11552237" cy="5568950"/>
          </a:xfrm>
          <a:prstGeom prst="rect">
            <a:avLst/>
          </a:prstGeom>
          <a:gradFill rotWithShape="1">
            <a:gsLst>
              <a:gs pos="0">
                <a:srgbClr val="E3E7E5"/>
              </a:gs>
              <a:gs pos="961">
                <a:srgbClr val="E3E7E5"/>
              </a:gs>
              <a:gs pos="56000">
                <a:srgbClr val="F7F7F7"/>
              </a:gs>
              <a:gs pos="100000">
                <a:srgbClr val="E3E7E5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79" name="文本框 15">
            <a:extLst>
              <a:ext uri="{FF2B5EF4-FFF2-40B4-BE49-F238E27FC236}">
                <a16:creationId xmlns:a16="http://schemas.microsoft.com/office/drawing/2014/main" id="{B7D457CF-1598-4F7B-B5CD-4FA1575CD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4288" y="114300"/>
            <a:ext cx="4548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en-US" altLang="zh-CN" sz="2800" b="1">
              <a:solidFill>
                <a:schemeClr val="bg1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24580" name="矩形 4">
            <a:extLst>
              <a:ext uri="{FF2B5EF4-FFF2-40B4-BE49-F238E27FC236}">
                <a16:creationId xmlns:a16="http://schemas.microsoft.com/office/drawing/2014/main" id="{D1CA03B0-938E-4AFE-AE73-B103BFA6985A}"/>
              </a:ext>
            </a:extLst>
          </p:cNvPr>
          <p:cNvSpPr>
            <a:spLocks noChangeArrowheads="1"/>
          </p:cNvSpPr>
          <p:nvPr/>
        </p:nvSpPr>
        <p:spPr bwMode="auto">
          <a:xfrm rot="2700000">
            <a:off x="7720013" y="2154238"/>
            <a:ext cx="1322387" cy="1322387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81" name="矩形 5">
            <a:extLst>
              <a:ext uri="{FF2B5EF4-FFF2-40B4-BE49-F238E27FC236}">
                <a16:creationId xmlns:a16="http://schemas.microsoft.com/office/drawing/2014/main" id="{0D1B5E8B-DF4C-4E0F-845E-C5E8B3672707}"/>
              </a:ext>
            </a:extLst>
          </p:cNvPr>
          <p:cNvSpPr>
            <a:spLocks noChangeArrowheads="1"/>
          </p:cNvSpPr>
          <p:nvPr/>
        </p:nvSpPr>
        <p:spPr bwMode="auto">
          <a:xfrm rot="2700000">
            <a:off x="8655844" y="3088481"/>
            <a:ext cx="1320800" cy="1322388"/>
          </a:xfrm>
          <a:prstGeom prst="rect">
            <a:avLst/>
          </a:prstGeom>
          <a:solidFill>
            <a:srgbClr val="284D7A">
              <a:alpha val="2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82" name="矩形 6">
            <a:extLst>
              <a:ext uri="{FF2B5EF4-FFF2-40B4-BE49-F238E27FC236}">
                <a16:creationId xmlns:a16="http://schemas.microsoft.com/office/drawing/2014/main" id="{472848B6-D224-45A8-A56D-F57FEE222936}"/>
              </a:ext>
            </a:extLst>
          </p:cNvPr>
          <p:cNvSpPr>
            <a:spLocks noChangeArrowheads="1"/>
          </p:cNvSpPr>
          <p:nvPr/>
        </p:nvSpPr>
        <p:spPr bwMode="auto">
          <a:xfrm rot="2700000">
            <a:off x="9586913" y="4019550"/>
            <a:ext cx="1322388" cy="1322387"/>
          </a:xfrm>
          <a:prstGeom prst="rect">
            <a:avLst/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83" name="矩形 7">
            <a:extLst>
              <a:ext uri="{FF2B5EF4-FFF2-40B4-BE49-F238E27FC236}">
                <a16:creationId xmlns:a16="http://schemas.microsoft.com/office/drawing/2014/main" id="{B0819A43-4FA0-4A92-9974-C4D96711A104}"/>
              </a:ext>
            </a:extLst>
          </p:cNvPr>
          <p:cNvSpPr>
            <a:spLocks noChangeArrowheads="1"/>
          </p:cNvSpPr>
          <p:nvPr/>
        </p:nvSpPr>
        <p:spPr bwMode="auto">
          <a:xfrm rot="2700000">
            <a:off x="5853113" y="2155825"/>
            <a:ext cx="1322388" cy="1322387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84" name="矩形 8">
            <a:extLst>
              <a:ext uri="{FF2B5EF4-FFF2-40B4-BE49-F238E27FC236}">
                <a16:creationId xmlns:a16="http://schemas.microsoft.com/office/drawing/2014/main" id="{E7F389E5-8C90-4584-BD2E-C4C762C57819}"/>
              </a:ext>
            </a:extLst>
          </p:cNvPr>
          <p:cNvSpPr>
            <a:spLocks noChangeArrowheads="1"/>
          </p:cNvSpPr>
          <p:nvPr/>
        </p:nvSpPr>
        <p:spPr bwMode="auto">
          <a:xfrm rot="2700000">
            <a:off x="6789738" y="3092450"/>
            <a:ext cx="1322388" cy="1322387"/>
          </a:xfrm>
          <a:prstGeom prst="rect">
            <a:avLst/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85" name="矩形 9">
            <a:extLst>
              <a:ext uri="{FF2B5EF4-FFF2-40B4-BE49-F238E27FC236}">
                <a16:creationId xmlns:a16="http://schemas.microsoft.com/office/drawing/2014/main" id="{2831FBD4-8EA1-405D-AEF9-117AB1FD97C1}"/>
              </a:ext>
            </a:extLst>
          </p:cNvPr>
          <p:cNvSpPr>
            <a:spLocks noChangeArrowheads="1"/>
          </p:cNvSpPr>
          <p:nvPr/>
        </p:nvSpPr>
        <p:spPr bwMode="auto">
          <a:xfrm rot="2700000">
            <a:off x="7720013" y="4022725"/>
            <a:ext cx="1322388" cy="1322387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86" name="矩形 10">
            <a:extLst>
              <a:ext uri="{FF2B5EF4-FFF2-40B4-BE49-F238E27FC236}">
                <a16:creationId xmlns:a16="http://schemas.microsoft.com/office/drawing/2014/main" id="{E817899D-5BE2-4287-9859-F9F9185B2212}"/>
              </a:ext>
            </a:extLst>
          </p:cNvPr>
          <p:cNvSpPr>
            <a:spLocks noChangeArrowheads="1"/>
          </p:cNvSpPr>
          <p:nvPr/>
        </p:nvSpPr>
        <p:spPr bwMode="auto">
          <a:xfrm rot="2700000">
            <a:off x="3965575" y="2138363"/>
            <a:ext cx="1322387" cy="1322388"/>
          </a:xfrm>
          <a:prstGeom prst="rect">
            <a:avLst/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87" name="矩形 11">
            <a:extLst>
              <a:ext uri="{FF2B5EF4-FFF2-40B4-BE49-F238E27FC236}">
                <a16:creationId xmlns:a16="http://schemas.microsoft.com/office/drawing/2014/main" id="{7B901B96-C3B5-4F6D-8FD9-5F69A6292FDE}"/>
              </a:ext>
            </a:extLst>
          </p:cNvPr>
          <p:cNvSpPr>
            <a:spLocks noChangeArrowheads="1"/>
          </p:cNvSpPr>
          <p:nvPr/>
        </p:nvSpPr>
        <p:spPr bwMode="auto">
          <a:xfrm rot="2700000">
            <a:off x="4883944" y="3112294"/>
            <a:ext cx="1431925" cy="1322387"/>
          </a:xfrm>
          <a:prstGeom prst="rect">
            <a:avLst/>
          </a:prstGeom>
          <a:solidFill>
            <a:srgbClr val="284D7A">
              <a:alpha val="2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88" name="矩形 12">
            <a:extLst>
              <a:ext uri="{FF2B5EF4-FFF2-40B4-BE49-F238E27FC236}">
                <a16:creationId xmlns:a16="http://schemas.microsoft.com/office/drawing/2014/main" id="{53CAB013-ADA9-4233-8441-1E72673C09D3}"/>
              </a:ext>
            </a:extLst>
          </p:cNvPr>
          <p:cNvSpPr>
            <a:spLocks noChangeArrowheads="1"/>
          </p:cNvSpPr>
          <p:nvPr/>
        </p:nvSpPr>
        <p:spPr bwMode="auto">
          <a:xfrm rot="2700000">
            <a:off x="5844382" y="4015581"/>
            <a:ext cx="1320800" cy="1322387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4589" name="组合 16">
            <a:extLst>
              <a:ext uri="{FF2B5EF4-FFF2-40B4-BE49-F238E27FC236}">
                <a16:creationId xmlns:a16="http://schemas.microsoft.com/office/drawing/2014/main" id="{01ADC078-9805-479A-9A11-33E1337AC99B}"/>
              </a:ext>
            </a:extLst>
          </p:cNvPr>
          <p:cNvGrpSpPr>
            <a:grpSpLocks/>
          </p:cNvGrpSpPr>
          <p:nvPr/>
        </p:nvGrpSpPr>
        <p:grpSpPr bwMode="auto">
          <a:xfrm>
            <a:off x="4368800" y="2466975"/>
            <a:ext cx="576263" cy="604838"/>
            <a:chOff x="0" y="0"/>
            <a:chExt cx="444697" cy="466185"/>
          </a:xfrm>
        </p:grpSpPr>
        <p:sp>
          <p:nvSpPr>
            <p:cNvPr id="24590" name="Freeform 11">
              <a:extLst>
                <a:ext uri="{FF2B5EF4-FFF2-40B4-BE49-F238E27FC236}">
                  <a16:creationId xmlns:a16="http://schemas.microsoft.com/office/drawing/2014/main" id="{DDC53B95-F709-4793-ABF9-5E0043420C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793" y="245705"/>
              <a:ext cx="88753" cy="87818"/>
            </a:xfrm>
            <a:custGeom>
              <a:avLst/>
              <a:gdLst>
                <a:gd name="T0" fmla="*/ 24 w 40"/>
                <a:gd name="T1" fmla="*/ 1 h 40"/>
                <a:gd name="T2" fmla="*/ 20 w 40"/>
                <a:gd name="T3" fmla="*/ 0 h 40"/>
                <a:gd name="T4" fmla="*/ 0 w 40"/>
                <a:gd name="T5" fmla="*/ 20 h 40"/>
                <a:gd name="T6" fmla="*/ 20 w 40"/>
                <a:gd name="T7" fmla="*/ 40 h 40"/>
                <a:gd name="T8" fmla="*/ 40 w 40"/>
                <a:gd name="T9" fmla="*/ 20 h 40"/>
                <a:gd name="T10" fmla="*/ 39 w 40"/>
                <a:gd name="T11" fmla="*/ 15 h 40"/>
                <a:gd name="T12" fmla="*/ 15 w 40"/>
                <a:gd name="T13" fmla="*/ 26 h 40"/>
                <a:gd name="T14" fmla="*/ 24 w 40"/>
                <a:gd name="T15" fmla="*/ 1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"/>
                <a:gd name="T25" fmla="*/ 0 h 40"/>
                <a:gd name="T26" fmla="*/ 40 w 40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" h="40">
                  <a:moveTo>
                    <a:pt x="24" y="1"/>
                  </a:moveTo>
                  <a:cubicBezTo>
                    <a:pt x="23" y="1"/>
                    <a:pt x="2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1" y="40"/>
                    <a:pt x="40" y="31"/>
                    <a:pt x="40" y="20"/>
                  </a:cubicBezTo>
                  <a:cubicBezTo>
                    <a:pt x="40" y="18"/>
                    <a:pt x="40" y="17"/>
                    <a:pt x="39" y="15"/>
                  </a:cubicBezTo>
                  <a:cubicBezTo>
                    <a:pt x="15" y="26"/>
                    <a:pt x="15" y="26"/>
                    <a:pt x="15" y="26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4591" name="Freeform 12">
              <a:extLst>
                <a:ext uri="{FF2B5EF4-FFF2-40B4-BE49-F238E27FC236}">
                  <a16:creationId xmlns:a16="http://schemas.microsoft.com/office/drawing/2014/main" id="{A1D62262-AE17-41BB-9299-BEA0147BE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14912"/>
              <a:ext cx="351273" cy="351273"/>
            </a:xfrm>
            <a:custGeom>
              <a:avLst/>
              <a:gdLst>
                <a:gd name="T0" fmla="*/ 131 w 159"/>
                <a:gd name="T1" fmla="*/ 41 h 159"/>
                <a:gd name="T2" fmla="*/ 144 w 159"/>
                <a:gd name="T3" fmla="*/ 79 h 159"/>
                <a:gd name="T4" fmla="*/ 79 w 159"/>
                <a:gd name="T5" fmla="*/ 144 h 159"/>
                <a:gd name="T6" fmla="*/ 15 w 159"/>
                <a:gd name="T7" fmla="*/ 79 h 159"/>
                <a:gd name="T8" fmla="*/ 79 w 159"/>
                <a:gd name="T9" fmla="*/ 15 h 159"/>
                <a:gd name="T10" fmla="*/ 112 w 159"/>
                <a:gd name="T11" fmla="*/ 24 h 159"/>
                <a:gd name="T12" fmla="*/ 122 w 159"/>
                <a:gd name="T13" fmla="*/ 13 h 159"/>
                <a:gd name="T14" fmla="*/ 79 w 159"/>
                <a:gd name="T15" fmla="*/ 0 h 159"/>
                <a:gd name="T16" fmla="*/ 0 w 159"/>
                <a:gd name="T17" fmla="*/ 79 h 159"/>
                <a:gd name="T18" fmla="*/ 79 w 159"/>
                <a:gd name="T19" fmla="*/ 159 h 159"/>
                <a:gd name="T20" fmla="*/ 159 w 159"/>
                <a:gd name="T21" fmla="*/ 79 h 159"/>
                <a:gd name="T22" fmla="*/ 141 w 159"/>
                <a:gd name="T23" fmla="*/ 30 h 159"/>
                <a:gd name="T24" fmla="*/ 131 w 159"/>
                <a:gd name="T25" fmla="*/ 41 h 1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9"/>
                <a:gd name="T40" fmla="*/ 0 h 159"/>
                <a:gd name="T41" fmla="*/ 159 w 159"/>
                <a:gd name="T42" fmla="*/ 159 h 1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9" h="159">
                  <a:moveTo>
                    <a:pt x="131" y="41"/>
                  </a:moveTo>
                  <a:cubicBezTo>
                    <a:pt x="139" y="52"/>
                    <a:pt x="144" y="65"/>
                    <a:pt x="144" y="79"/>
                  </a:cubicBezTo>
                  <a:cubicBezTo>
                    <a:pt x="144" y="115"/>
                    <a:pt x="115" y="144"/>
                    <a:pt x="79" y="144"/>
                  </a:cubicBezTo>
                  <a:cubicBezTo>
                    <a:pt x="44" y="144"/>
                    <a:pt x="15" y="115"/>
                    <a:pt x="15" y="79"/>
                  </a:cubicBezTo>
                  <a:cubicBezTo>
                    <a:pt x="15" y="44"/>
                    <a:pt x="44" y="15"/>
                    <a:pt x="79" y="15"/>
                  </a:cubicBezTo>
                  <a:cubicBezTo>
                    <a:pt x="91" y="15"/>
                    <a:pt x="103" y="18"/>
                    <a:pt x="112" y="24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0" y="5"/>
                    <a:pt x="95" y="0"/>
                    <a:pt x="79" y="0"/>
                  </a:cubicBezTo>
                  <a:cubicBezTo>
                    <a:pt x="35" y="0"/>
                    <a:pt x="0" y="35"/>
                    <a:pt x="0" y="79"/>
                  </a:cubicBezTo>
                  <a:cubicBezTo>
                    <a:pt x="0" y="123"/>
                    <a:pt x="35" y="159"/>
                    <a:pt x="79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61"/>
                    <a:pt x="152" y="43"/>
                    <a:pt x="141" y="30"/>
                  </a:cubicBezTo>
                  <a:lnTo>
                    <a:pt x="131" y="4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4592" name="Freeform 13">
              <a:extLst>
                <a:ext uri="{FF2B5EF4-FFF2-40B4-BE49-F238E27FC236}">
                  <a16:creationId xmlns:a16="http://schemas.microsoft.com/office/drawing/2014/main" id="{E5095681-AD92-4057-9345-E18E0A867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702" y="221415"/>
              <a:ext cx="66331" cy="68199"/>
            </a:xfrm>
            <a:custGeom>
              <a:avLst/>
              <a:gdLst>
                <a:gd name="T0" fmla="*/ 71 w 71"/>
                <a:gd name="T1" fmla="*/ 30 h 73"/>
                <a:gd name="T2" fmla="*/ 38 w 71"/>
                <a:gd name="T3" fmla="*/ 0 h 73"/>
                <a:gd name="T4" fmla="*/ 19 w 71"/>
                <a:gd name="T5" fmla="*/ 19 h 73"/>
                <a:gd name="T6" fmla="*/ 0 w 71"/>
                <a:gd name="T7" fmla="*/ 73 h 73"/>
                <a:gd name="T8" fmla="*/ 55 w 71"/>
                <a:gd name="T9" fmla="*/ 49 h 73"/>
                <a:gd name="T10" fmla="*/ 71 w 71"/>
                <a:gd name="T11" fmla="*/ 30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73"/>
                <a:gd name="T20" fmla="*/ 71 w 71"/>
                <a:gd name="T21" fmla="*/ 73 h 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73">
                  <a:moveTo>
                    <a:pt x="71" y="30"/>
                  </a:moveTo>
                  <a:lnTo>
                    <a:pt x="38" y="0"/>
                  </a:lnTo>
                  <a:lnTo>
                    <a:pt x="19" y="19"/>
                  </a:lnTo>
                  <a:lnTo>
                    <a:pt x="0" y="73"/>
                  </a:lnTo>
                  <a:lnTo>
                    <a:pt x="55" y="49"/>
                  </a:lnTo>
                  <a:lnTo>
                    <a:pt x="71" y="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4593" name="Freeform 14">
              <a:extLst>
                <a:ext uri="{FF2B5EF4-FFF2-40B4-BE49-F238E27FC236}">
                  <a16:creationId xmlns:a16="http://schemas.microsoft.com/office/drawing/2014/main" id="{2A6ECD7D-CFE4-4FB4-9FC8-38046DA6F0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743" y="88753"/>
              <a:ext cx="143873" cy="152281"/>
            </a:xfrm>
            <a:custGeom>
              <a:avLst/>
              <a:gdLst>
                <a:gd name="T0" fmla="*/ 121 w 154"/>
                <a:gd name="T1" fmla="*/ 0 h 163"/>
                <a:gd name="T2" fmla="*/ 0 w 154"/>
                <a:gd name="T3" fmla="*/ 132 h 163"/>
                <a:gd name="T4" fmla="*/ 33 w 154"/>
                <a:gd name="T5" fmla="*/ 163 h 163"/>
                <a:gd name="T6" fmla="*/ 154 w 154"/>
                <a:gd name="T7" fmla="*/ 31 h 163"/>
                <a:gd name="T8" fmla="*/ 121 w 154"/>
                <a:gd name="T9" fmla="*/ 35 h 163"/>
                <a:gd name="T10" fmla="*/ 121 w 154"/>
                <a:gd name="T11" fmla="*/ 0 h 1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4"/>
                <a:gd name="T19" fmla="*/ 0 h 163"/>
                <a:gd name="T20" fmla="*/ 154 w 154"/>
                <a:gd name="T21" fmla="*/ 163 h 1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4" h="163">
                  <a:moveTo>
                    <a:pt x="121" y="0"/>
                  </a:moveTo>
                  <a:lnTo>
                    <a:pt x="0" y="132"/>
                  </a:lnTo>
                  <a:lnTo>
                    <a:pt x="33" y="163"/>
                  </a:lnTo>
                  <a:lnTo>
                    <a:pt x="154" y="31"/>
                  </a:lnTo>
                  <a:lnTo>
                    <a:pt x="121" y="3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4594" name="Freeform 15">
              <a:extLst>
                <a:ext uri="{FF2B5EF4-FFF2-40B4-BE49-F238E27FC236}">
                  <a16:creationId xmlns:a16="http://schemas.microsoft.com/office/drawing/2014/main" id="{B4279115-1D75-417A-BBCF-AEF2CBF7F9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325" y="55120"/>
              <a:ext cx="56988" cy="59791"/>
            </a:xfrm>
            <a:custGeom>
              <a:avLst/>
              <a:gdLst>
                <a:gd name="T0" fmla="*/ 14 w 61"/>
                <a:gd name="T1" fmla="*/ 48 h 64"/>
                <a:gd name="T2" fmla="*/ 14 w 61"/>
                <a:gd name="T3" fmla="*/ 12 h 64"/>
                <a:gd name="T4" fmla="*/ 0 w 61"/>
                <a:gd name="T5" fmla="*/ 0 h 64"/>
                <a:gd name="T6" fmla="*/ 0 w 61"/>
                <a:gd name="T7" fmla="*/ 0 h 64"/>
                <a:gd name="T8" fmla="*/ 0 w 61"/>
                <a:gd name="T9" fmla="*/ 64 h 64"/>
                <a:gd name="T10" fmla="*/ 61 w 61"/>
                <a:gd name="T11" fmla="*/ 55 h 64"/>
                <a:gd name="T12" fmla="*/ 61 w 61"/>
                <a:gd name="T13" fmla="*/ 55 h 64"/>
                <a:gd name="T14" fmla="*/ 50 w 61"/>
                <a:gd name="T15" fmla="*/ 43 h 64"/>
                <a:gd name="T16" fmla="*/ 14 w 61"/>
                <a:gd name="T17" fmla="*/ 48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"/>
                <a:gd name="T28" fmla="*/ 0 h 64"/>
                <a:gd name="T29" fmla="*/ 61 w 61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" h="64">
                  <a:moveTo>
                    <a:pt x="14" y="48"/>
                  </a:moveTo>
                  <a:lnTo>
                    <a:pt x="14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1" y="55"/>
                  </a:lnTo>
                  <a:lnTo>
                    <a:pt x="61" y="55"/>
                  </a:lnTo>
                  <a:lnTo>
                    <a:pt x="50" y="43"/>
                  </a:lnTo>
                  <a:lnTo>
                    <a:pt x="14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4595" name="Freeform 16">
              <a:extLst>
                <a:ext uri="{FF2B5EF4-FFF2-40B4-BE49-F238E27FC236}">
                  <a16:creationId xmlns:a16="http://schemas.microsoft.com/office/drawing/2014/main" id="{27B95D31-F523-4CFA-86DF-4D95BB8788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15" y="27093"/>
              <a:ext cx="59791" cy="61660"/>
            </a:xfrm>
            <a:custGeom>
              <a:avLst/>
              <a:gdLst>
                <a:gd name="T0" fmla="*/ 14 w 64"/>
                <a:gd name="T1" fmla="*/ 49 h 66"/>
                <a:gd name="T2" fmla="*/ 14 w 64"/>
                <a:gd name="T3" fmla="*/ 11 h 66"/>
                <a:gd name="T4" fmla="*/ 2 w 64"/>
                <a:gd name="T5" fmla="*/ 0 h 66"/>
                <a:gd name="T6" fmla="*/ 2 w 64"/>
                <a:gd name="T7" fmla="*/ 0 h 66"/>
                <a:gd name="T8" fmla="*/ 0 w 64"/>
                <a:gd name="T9" fmla="*/ 66 h 66"/>
                <a:gd name="T10" fmla="*/ 64 w 64"/>
                <a:gd name="T11" fmla="*/ 56 h 66"/>
                <a:gd name="T12" fmla="*/ 64 w 64"/>
                <a:gd name="T13" fmla="*/ 56 h 66"/>
                <a:gd name="T14" fmla="*/ 50 w 64"/>
                <a:gd name="T15" fmla="*/ 44 h 66"/>
                <a:gd name="T16" fmla="*/ 14 w 64"/>
                <a:gd name="T17" fmla="*/ 49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"/>
                <a:gd name="T28" fmla="*/ 0 h 66"/>
                <a:gd name="T29" fmla="*/ 64 w 64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" h="66">
                  <a:moveTo>
                    <a:pt x="14" y="49"/>
                  </a:moveTo>
                  <a:lnTo>
                    <a:pt x="14" y="1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66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50" y="44"/>
                  </a:lnTo>
                  <a:lnTo>
                    <a:pt x="14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4596" name="Freeform 17">
              <a:extLst>
                <a:ext uri="{FF2B5EF4-FFF2-40B4-BE49-F238E27FC236}">
                  <a16:creationId xmlns:a16="http://schemas.microsoft.com/office/drawing/2014/main" id="{DBA5E170-2BC9-4B81-B18C-7FFDADC12E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62" y="181242"/>
              <a:ext cx="220480" cy="218612"/>
            </a:xfrm>
            <a:custGeom>
              <a:avLst/>
              <a:gdLst>
                <a:gd name="T0" fmla="*/ 50 w 100"/>
                <a:gd name="T1" fmla="*/ 0 h 99"/>
                <a:gd name="T2" fmla="*/ 0 w 100"/>
                <a:gd name="T3" fmla="*/ 49 h 99"/>
                <a:gd name="T4" fmla="*/ 50 w 100"/>
                <a:gd name="T5" fmla="*/ 99 h 99"/>
                <a:gd name="T6" fmla="*/ 100 w 100"/>
                <a:gd name="T7" fmla="*/ 49 h 99"/>
                <a:gd name="T8" fmla="*/ 92 w 100"/>
                <a:gd name="T9" fmla="*/ 22 h 99"/>
                <a:gd name="T10" fmla="*/ 83 w 100"/>
                <a:gd name="T11" fmla="*/ 32 h 99"/>
                <a:gd name="T12" fmla="*/ 81 w 100"/>
                <a:gd name="T13" fmla="*/ 34 h 99"/>
                <a:gd name="T14" fmla="*/ 85 w 100"/>
                <a:gd name="T15" fmla="*/ 49 h 99"/>
                <a:gd name="T16" fmla="*/ 50 w 100"/>
                <a:gd name="T17" fmla="*/ 84 h 99"/>
                <a:gd name="T18" fmla="*/ 15 w 100"/>
                <a:gd name="T19" fmla="*/ 49 h 99"/>
                <a:gd name="T20" fmla="*/ 50 w 100"/>
                <a:gd name="T21" fmla="*/ 15 h 99"/>
                <a:gd name="T22" fmla="*/ 62 w 100"/>
                <a:gd name="T23" fmla="*/ 17 h 99"/>
                <a:gd name="T24" fmla="*/ 64 w 100"/>
                <a:gd name="T25" fmla="*/ 14 h 99"/>
                <a:gd name="T26" fmla="*/ 73 w 100"/>
                <a:gd name="T27" fmla="*/ 5 h 99"/>
                <a:gd name="T28" fmla="*/ 50 w 100"/>
                <a:gd name="T29" fmla="*/ 0 h 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0"/>
                <a:gd name="T46" fmla="*/ 0 h 99"/>
                <a:gd name="T47" fmla="*/ 100 w 100"/>
                <a:gd name="T48" fmla="*/ 99 h 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0" h="99">
                  <a:moveTo>
                    <a:pt x="50" y="0"/>
                  </a:moveTo>
                  <a:cubicBezTo>
                    <a:pt x="23" y="0"/>
                    <a:pt x="0" y="22"/>
                    <a:pt x="0" y="49"/>
                  </a:cubicBezTo>
                  <a:cubicBezTo>
                    <a:pt x="0" y="77"/>
                    <a:pt x="23" y="99"/>
                    <a:pt x="50" y="99"/>
                  </a:cubicBezTo>
                  <a:cubicBezTo>
                    <a:pt x="78" y="99"/>
                    <a:pt x="100" y="77"/>
                    <a:pt x="100" y="49"/>
                  </a:cubicBezTo>
                  <a:cubicBezTo>
                    <a:pt x="100" y="39"/>
                    <a:pt x="97" y="30"/>
                    <a:pt x="92" y="2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4" y="39"/>
                    <a:pt x="85" y="44"/>
                    <a:pt x="85" y="49"/>
                  </a:cubicBezTo>
                  <a:cubicBezTo>
                    <a:pt x="85" y="69"/>
                    <a:pt x="69" y="84"/>
                    <a:pt x="50" y="84"/>
                  </a:cubicBezTo>
                  <a:cubicBezTo>
                    <a:pt x="31" y="84"/>
                    <a:pt x="15" y="69"/>
                    <a:pt x="15" y="49"/>
                  </a:cubicBezTo>
                  <a:cubicBezTo>
                    <a:pt x="15" y="30"/>
                    <a:pt x="31" y="15"/>
                    <a:pt x="50" y="15"/>
                  </a:cubicBezTo>
                  <a:cubicBezTo>
                    <a:pt x="54" y="15"/>
                    <a:pt x="59" y="15"/>
                    <a:pt x="62" y="17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6" y="2"/>
                    <a:pt x="58" y="0"/>
                    <a:pt x="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4597" name="Freeform 18">
              <a:extLst>
                <a:ext uri="{FF2B5EF4-FFF2-40B4-BE49-F238E27FC236}">
                  <a16:creationId xmlns:a16="http://schemas.microsoft.com/office/drawing/2014/main" id="{AFC9CDA3-0E91-45A6-9AD2-21497A410B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774" y="0"/>
              <a:ext cx="57923" cy="59791"/>
            </a:xfrm>
            <a:custGeom>
              <a:avLst/>
              <a:gdLst>
                <a:gd name="T0" fmla="*/ 50 w 62"/>
                <a:gd name="T1" fmla="*/ 43 h 64"/>
                <a:gd name="T2" fmla="*/ 15 w 62"/>
                <a:gd name="T3" fmla="*/ 47 h 64"/>
                <a:gd name="T4" fmla="*/ 15 w 62"/>
                <a:gd name="T5" fmla="*/ 12 h 64"/>
                <a:gd name="T6" fmla="*/ 0 w 62"/>
                <a:gd name="T7" fmla="*/ 0 h 64"/>
                <a:gd name="T8" fmla="*/ 0 w 62"/>
                <a:gd name="T9" fmla="*/ 0 h 64"/>
                <a:gd name="T10" fmla="*/ 0 w 62"/>
                <a:gd name="T11" fmla="*/ 64 h 64"/>
                <a:gd name="T12" fmla="*/ 62 w 62"/>
                <a:gd name="T13" fmla="*/ 55 h 64"/>
                <a:gd name="T14" fmla="*/ 62 w 62"/>
                <a:gd name="T15" fmla="*/ 55 h 64"/>
                <a:gd name="T16" fmla="*/ 50 w 62"/>
                <a:gd name="T17" fmla="*/ 43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2"/>
                <a:gd name="T28" fmla="*/ 0 h 64"/>
                <a:gd name="T29" fmla="*/ 62 w 62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2" h="64">
                  <a:moveTo>
                    <a:pt x="50" y="43"/>
                  </a:moveTo>
                  <a:lnTo>
                    <a:pt x="15" y="47"/>
                  </a:lnTo>
                  <a:lnTo>
                    <a:pt x="15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2" y="55"/>
                  </a:lnTo>
                  <a:lnTo>
                    <a:pt x="62" y="55"/>
                  </a:lnTo>
                  <a:lnTo>
                    <a:pt x="50" y="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24598" name="组合 25">
            <a:extLst>
              <a:ext uri="{FF2B5EF4-FFF2-40B4-BE49-F238E27FC236}">
                <a16:creationId xmlns:a16="http://schemas.microsoft.com/office/drawing/2014/main" id="{8D155B11-86F7-49BB-A01C-19B74B5D4E60}"/>
              </a:ext>
            </a:extLst>
          </p:cNvPr>
          <p:cNvGrpSpPr>
            <a:grpSpLocks/>
          </p:cNvGrpSpPr>
          <p:nvPr/>
        </p:nvGrpSpPr>
        <p:grpSpPr bwMode="auto">
          <a:xfrm>
            <a:off x="7223125" y="3492500"/>
            <a:ext cx="457200" cy="511175"/>
            <a:chOff x="0" y="0"/>
            <a:chExt cx="402656" cy="450303"/>
          </a:xfrm>
        </p:grpSpPr>
        <p:sp>
          <p:nvSpPr>
            <p:cNvPr id="24599" name="Freeform 108">
              <a:extLst>
                <a:ext uri="{FF2B5EF4-FFF2-40B4-BE49-F238E27FC236}">
                  <a16:creationId xmlns:a16="http://schemas.microsoft.com/office/drawing/2014/main" id="{9CFFAF12-7642-4E2F-8C4C-3C224AC78EF9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4600" name="Freeform 109">
              <a:extLst>
                <a:ext uri="{FF2B5EF4-FFF2-40B4-BE49-F238E27FC236}">
                  <a16:creationId xmlns:a16="http://schemas.microsoft.com/office/drawing/2014/main" id="{32287C42-9429-49D0-94EA-C95F7F9027EF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4601" name="Freeform 110">
              <a:extLst>
                <a:ext uri="{FF2B5EF4-FFF2-40B4-BE49-F238E27FC236}">
                  <a16:creationId xmlns:a16="http://schemas.microsoft.com/office/drawing/2014/main" id="{336FEABB-4F3E-4D5C-BAFF-913A6EFF78E3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4602" name="Freeform 111">
              <a:extLst>
                <a:ext uri="{FF2B5EF4-FFF2-40B4-BE49-F238E27FC236}">
                  <a16:creationId xmlns:a16="http://schemas.microsoft.com/office/drawing/2014/main" id="{EEF7D6CD-0803-4554-9004-C92122299F63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4603" name="Freeform 112">
              <a:extLst>
                <a:ext uri="{FF2B5EF4-FFF2-40B4-BE49-F238E27FC236}">
                  <a16:creationId xmlns:a16="http://schemas.microsoft.com/office/drawing/2014/main" id="{6F95E4F0-767D-4208-8A28-813F8EED8A19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24604" name="组合 31">
            <a:extLst>
              <a:ext uri="{FF2B5EF4-FFF2-40B4-BE49-F238E27FC236}">
                <a16:creationId xmlns:a16="http://schemas.microsoft.com/office/drawing/2014/main" id="{707EED7D-93A5-4D01-A2E9-45DA69795145}"/>
              </a:ext>
            </a:extLst>
          </p:cNvPr>
          <p:cNvGrpSpPr>
            <a:grpSpLocks/>
          </p:cNvGrpSpPr>
          <p:nvPr/>
        </p:nvGrpSpPr>
        <p:grpSpPr bwMode="auto">
          <a:xfrm>
            <a:off x="10058400" y="4421188"/>
            <a:ext cx="452438" cy="511175"/>
            <a:chOff x="0" y="0"/>
            <a:chExt cx="406393" cy="459645"/>
          </a:xfrm>
        </p:grpSpPr>
        <p:sp>
          <p:nvSpPr>
            <p:cNvPr id="24605" name="Freeform 148">
              <a:extLst>
                <a:ext uri="{FF2B5EF4-FFF2-40B4-BE49-F238E27FC236}">
                  <a16:creationId xmlns:a16="http://schemas.microsoft.com/office/drawing/2014/main" id="{2536A254-95C0-4C30-92F6-8F93B057C070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55120" y="0"/>
              <a:ext cx="351273" cy="456842"/>
            </a:xfrm>
            <a:custGeom>
              <a:avLst/>
              <a:gdLst>
                <a:gd name="T0" fmla="*/ 157 w 159"/>
                <a:gd name="T1" fmla="*/ 185 h 207"/>
                <a:gd name="T2" fmla="*/ 89 w 159"/>
                <a:gd name="T3" fmla="*/ 79 h 207"/>
                <a:gd name="T4" fmla="*/ 92 w 159"/>
                <a:gd name="T5" fmla="*/ 24 h 207"/>
                <a:gd name="T6" fmla="*/ 42 w 159"/>
                <a:gd name="T7" fmla="*/ 4 h 207"/>
                <a:gd name="T8" fmla="*/ 70 w 159"/>
                <a:gd name="T9" fmla="*/ 48 h 207"/>
                <a:gd name="T10" fmla="*/ 37 w 159"/>
                <a:gd name="T11" fmla="*/ 69 h 207"/>
                <a:gd name="T12" fmla="*/ 10 w 159"/>
                <a:gd name="T13" fmla="*/ 27 h 207"/>
                <a:gd name="T14" fmla="*/ 10 w 159"/>
                <a:gd name="T15" fmla="*/ 77 h 207"/>
                <a:gd name="T16" fmla="*/ 62 w 159"/>
                <a:gd name="T17" fmla="*/ 96 h 207"/>
                <a:gd name="T18" fmla="*/ 130 w 159"/>
                <a:gd name="T19" fmla="*/ 202 h 207"/>
                <a:gd name="T20" fmla="*/ 143 w 159"/>
                <a:gd name="T21" fmla="*/ 205 h 207"/>
                <a:gd name="T22" fmla="*/ 154 w 159"/>
                <a:gd name="T23" fmla="*/ 197 h 207"/>
                <a:gd name="T24" fmla="*/ 157 w 159"/>
                <a:gd name="T25" fmla="*/ 185 h 207"/>
                <a:gd name="T26" fmla="*/ 144 w 159"/>
                <a:gd name="T27" fmla="*/ 193 h 207"/>
                <a:gd name="T28" fmla="*/ 134 w 159"/>
                <a:gd name="T29" fmla="*/ 191 h 207"/>
                <a:gd name="T30" fmla="*/ 137 w 159"/>
                <a:gd name="T31" fmla="*/ 182 h 207"/>
                <a:gd name="T32" fmla="*/ 146 w 159"/>
                <a:gd name="T33" fmla="*/ 184 h 207"/>
                <a:gd name="T34" fmla="*/ 144 w 159"/>
                <a:gd name="T35" fmla="*/ 193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4606" name="Freeform 149">
              <a:extLst>
                <a:ext uri="{FF2B5EF4-FFF2-40B4-BE49-F238E27FC236}">
                  <a16:creationId xmlns:a16="http://schemas.microsoft.com/office/drawing/2014/main" id="{3D8E8CCB-CB59-46C9-A953-062261D5222D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231691"/>
              <a:ext cx="231691" cy="227954"/>
            </a:xfrm>
            <a:custGeom>
              <a:avLst/>
              <a:gdLst>
                <a:gd name="T0" fmla="*/ 91 w 105"/>
                <a:gd name="T1" fmla="*/ 26 h 103"/>
                <a:gd name="T2" fmla="*/ 97 w 105"/>
                <a:gd name="T3" fmla="*/ 20 h 103"/>
                <a:gd name="T4" fmla="*/ 84 w 105"/>
                <a:gd name="T5" fmla="*/ 7 h 103"/>
                <a:gd name="T6" fmla="*/ 78 w 105"/>
                <a:gd name="T7" fmla="*/ 13 h 103"/>
                <a:gd name="T8" fmla="*/ 62 w 105"/>
                <a:gd name="T9" fmla="*/ 7 h 103"/>
                <a:gd name="T10" fmla="*/ 62 w 105"/>
                <a:gd name="T11" fmla="*/ 0 h 103"/>
                <a:gd name="T12" fmla="*/ 43 w 105"/>
                <a:gd name="T13" fmla="*/ 0 h 103"/>
                <a:gd name="T14" fmla="*/ 43 w 105"/>
                <a:gd name="T15" fmla="*/ 7 h 103"/>
                <a:gd name="T16" fmla="*/ 28 w 105"/>
                <a:gd name="T17" fmla="*/ 13 h 103"/>
                <a:gd name="T18" fmla="*/ 22 w 105"/>
                <a:gd name="T19" fmla="*/ 7 h 103"/>
                <a:gd name="T20" fmla="*/ 8 w 105"/>
                <a:gd name="T21" fmla="*/ 20 h 103"/>
                <a:gd name="T22" fmla="*/ 15 w 105"/>
                <a:gd name="T23" fmla="*/ 27 h 103"/>
                <a:gd name="T24" fmla="*/ 8 w 105"/>
                <a:gd name="T25" fmla="*/ 42 h 103"/>
                <a:gd name="T26" fmla="*/ 0 w 105"/>
                <a:gd name="T27" fmla="*/ 42 h 103"/>
                <a:gd name="T28" fmla="*/ 0 w 105"/>
                <a:gd name="T29" fmla="*/ 61 h 103"/>
                <a:gd name="T30" fmla="*/ 9 w 105"/>
                <a:gd name="T31" fmla="*/ 61 h 103"/>
                <a:gd name="T32" fmla="*/ 15 w 105"/>
                <a:gd name="T33" fmla="*/ 76 h 103"/>
                <a:gd name="T34" fmla="*/ 9 w 105"/>
                <a:gd name="T35" fmla="*/ 82 h 103"/>
                <a:gd name="T36" fmla="*/ 22 w 105"/>
                <a:gd name="T37" fmla="*/ 95 h 103"/>
                <a:gd name="T38" fmla="*/ 28 w 105"/>
                <a:gd name="T39" fmla="*/ 89 h 103"/>
                <a:gd name="T40" fmla="*/ 43 w 105"/>
                <a:gd name="T41" fmla="*/ 95 h 103"/>
                <a:gd name="T42" fmla="*/ 43 w 105"/>
                <a:gd name="T43" fmla="*/ 103 h 103"/>
                <a:gd name="T44" fmla="*/ 62 w 105"/>
                <a:gd name="T45" fmla="*/ 103 h 103"/>
                <a:gd name="T46" fmla="*/ 62 w 105"/>
                <a:gd name="T47" fmla="*/ 95 h 103"/>
                <a:gd name="T48" fmla="*/ 77 w 105"/>
                <a:gd name="T49" fmla="*/ 89 h 103"/>
                <a:gd name="T50" fmla="*/ 83 w 105"/>
                <a:gd name="T51" fmla="*/ 95 h 103"/>
                <a:gd name="T52" fmla="*/ 96 w 105"/>
                <a:gd name="T53" fmla="*/ 82 h 103"/>
                <a:gd name="T54" fmla="*/ 91 w 105"/>
                <a:gd name="T55" fmla="*/ 76 h 103"/>
                <a:gd name="T56" fmla="*/ 97 w 105"/>
                <a:gd name="T57" fmla="*/ 61 h 103"/>
                <a:gd name="T58" fmla="*/ 105 w 105"/>
                <a:gd name="T59" fmla="*/ 61 h 103"/>
                <a:gd name="T60" fmla="*/ 105 w 105"/>
                <a:gd name="T61" fmla="*/ 42 h 103"/>
                <a:gd name="T62" fmla="*/ 97 w 105"/>
                <a:gd name="T63" fmla="*/ 42 h 103"/>
                <a:gd name="T64" fmla="*/ 91 w 105"/>
                <a:gd name="T65" fmla="*/ 26 h 103"/>
                <a:gd name="T66" fmla="*/ 53 w 105"/>
                <a:gd name="T67" fmla="*/ 83 h 103"/>
                <a:gd name="T68" fmla="*/ 21 w 105"/>
                <a:gd name="T69" fmla="*/ 51 h 103"/>
                <a:gd name="T70" fmla="*/ 53 w 105"/>
                <a:gd name="T71" fmla="*/ 19 h 103"/>
                <a:gd name="T72" fmla="*/ 85 w 105"/>
                <a:gd name="T73" fmla="*/ 51 h 103"/>
                <a:gd name="T74" fmla="*/ 53 w 105"/>
                <a:gd name="T75" fmla="*/ 83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4607" name="Oval 150">
              <a:extLst>
                <a:ext uri="{FF2B5EF4-FFF2-40B4-BE49-F238E27FC236}">
                  <a16:creationId xmlns:a16="http://schemas.microsoft.com/office/drawing/2014/main" id="{7048DBB9-C3AF-4F9F-A8AB-B0473CFCB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60" y="326983"/>
              <a:ext cx="37370" cy="373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24608" name="矩形 35">
            <a:extLst>
              <a:ext uri="{FF2B5EF4-FFF2-40B4-BE49-F238E27FC236}">
                <a16:creationId xmlns:a16="http://schemas.microsoft.com/office/drawing/2014/main" id="{103E95BB-CB65-4B32-83A7-73B04AD65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38" y="3195638"/>
            <a:ext cx="30067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</a:t>
            </a:r>
            <a:r>
              <a:rPr lang="en-US" altLang="zh-CN" sz="32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to add </a:t>
            </a:r>
            <a:endParaRPr lang="zh-CN" altLang="en-US" sz="3200" b="1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32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   your title</a:t>
            </a:r>
            <a:endParaRPr lang="zh-CN" altLang="en-US" sz="3200" b="1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3600" b="1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24609" name="文本框 36">
            <a:extLst>
              <a:ext uri="{FF2B5EF4-FFF2-40B4-BE49-F238E27FC236}">
                <a16:creationId xmlns:a16="http://schemas.microsoft.com/office/drawing/2014/main" id="{F834629F-4B63-4468-952C-956BD6A89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463" y="4438650"/>
            <a:ext cx="31654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1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thought Click hereto add   you to the center of the </a:t>
            </a:r>
            <a:endParaRPr lang="zh-CN" altLang="en-US" sz="11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  Click here to add  you to the center </a:t>
            </a:r>
            <a:endParaRPr lang="zh-CN" altLang="en-US" sz="11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of the  narrative thought</a:t>
            </a:r>
            <a:endParaRPr lang="zh-CN" altLang="en-US" sz="11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1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1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thought Click hereto add   you to the center of the </a:t>
            </a:r>
            <a:endParaRPr lang="zh-CN" altLang="en-US" sz="11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  Click here to add  you to the center </a:t>
            </a:r>
            <a:endParaRPr lang="zh-CN" altLang="en-US" sz="11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of the  narrative thought</a:t>
            </a:r>
            <a:endParaRPr lang="zh-CN" altLang="en-US" sz="11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4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6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12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endParaRPr lang="zh-CN" altLang="en-US" sz="12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endParaRPr lang="zh-CN" altLang="en-US">
              <a:solidFill>
                <a:srgbClr val="3F3F3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1">
          <a:gsLst>
            <a:gs pos="0">
              <a:srgbClr val="0F2437"/>
            </a:gs>
            <a:gs pos="50000">
              <a:srgbClr val="284D7A"/>
            </a:gs>
            <a:gs pos="100000">
              <a:srgbClr val="0F243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六边形 54">
            <a:extLst>
              <a:ext uri="{FF2B5EF4-FFF2-40B4-BE49-F238E27FC236}">
                <a16:creationId xmlns:a16="http://schemas.microsoft.com/office/drawing/2014/main" id="{92543DE0-3AD7-49CD-AD21-CFA0F5394DAB}"/>
              </a:ext>
            </a:extLst>
          </p:cNvPr>
          <p:cNvSpPr>
            <a:spLocks noChangeAspect="1" noChangeArrowheads="1"/>
          </p:cNvSpPr>
          <p:nvPr/>
        </p:nvSpPr>
        <p:spPr bwMode="auto">
          <a:xfrm rot="5400000">
            <a:off x="3856832" y="1856581"/>
            <a:ext cx="4508500" cy="3887787"/>
          </a:xfrm>
          <a:prstGeom prst="hexagon">
            <a:avLst>
              <a:gd name="adj" fmla="val 24992"/>
              <a:gd name="vf" fmla="val 115470"/>
            </a:avLst>
          </a:pr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03" name="文本框 63">
            <a:extLst>
              <a:ext uri="{FF2B5EF4-FFF2-40B4-BE49-F238E27FC236}">
                <a16:creationId xmlns:a16="http://schemas.microsoft.com/office/drawing/2014/main" id="{E9B5D643-7E6B-4EAE-81A2-9FE1643CA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0350" y="4264025"/>
            <a:ext cx="16241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 dirty="0">
                <a:solidFill>
                  <a:srgbClr val="284D7A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2020</a:t>
            </a:r>
            <a:endParaRPr lang="zh-CN" altLang="en-US" sz="5400" dirty="0">
              <a:solidFill>
                <a:srgbClr val="284D7A"/>
              </a:solidFill>
              <a:latin typeface="Impact" panose="020B0806030902050204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25604" name="文本框 64">
            <a:extLst>
              <a:ext uri="{FF2B5EF4-FFF2-40B4-BE49-F238E27FC236}">
                <a16:creationId xmlns:a16="http://schemas.microsoft.com/office/drawing/2014/main" id="{27031F31-DB72-4885-B7F1-58F01E0D4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0" y="2970213"/>
            <a:ext cx="3514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 b="1">
                <a:solidFill>
                  <a:srgbClr val="284D7A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THANK   YOU</a:t>
            </a:r>
            <a:endParaRPr lang="zh-CN" altLang="en-US" sz="4800" b="1">
              <a:solidFill>
                <a:srgbClr val="284D7A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25605" name="六边形 55">
            <a:extLst>
              <a:ext uri="{FF2B5EF4-FFF2-40B4-BE49-F238E27FC236}">
                <a16:creationId xmlns:a16="http://schemas.microsoft.com/office/drawing/2014/main" id="{30A78891-3D29-473E-A769-AE6637A1EB36}"/>
              </a:ext>
            </a:extLst>
          </p:cNvPr>
          <p:cNvSpPr>
            <a:spLocks noChangeAspect="1" noChangeArrowheads="1"/>
          </p:cNvSpPr>
          <p:nvPr/>
        </p:nvSpPr>
        <p:spPr bwMode="auto">
          <a:xfrm rot="5400000">
            <a:off x="3609182" y="1640681"/>
            <a:ext cx="5010150" cy="4319587"/>
          </a:xfrm>
          <a:prstGeom prst="hexagon">
            <a:avLst>
              <a:gd name="adj" fmla="val 24996"/>
              <a:gd name="vf" fmla="val 115470"/>
            </a:avLst>
          </a:prstGeom>
          <a:noFill/>
          <a:ln w="101600" cap="flat" cmpd="sng">
            <a:solidFill>
              <a:schemeClr val="bg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1">
          <a:gsLst>
            <a:gs pos="0">
              <a:srgbClr val="0F2437"/>
            </a:gs>
            <a:gs pos="50000">
              <a:srgbClr val="284D7A"/>
            </a:gs>
            <a:gs pos="100000">
              <a:srgbClr val="0F243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任意多边形 25">
            <a:extLst>
              <a:ext uri="{FF2B5EF4-FFF2-40B4-BE49-F238E27FC236}">
                <a16:creationId xmlns:a16="http://schemas.microsoft.com/office/drawing/2014/main" id="{96C526B9-856A-428B-8923-560D7E532BE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>
            <a:off x="1782763" y="0"/>
            <a:ext cx="3582987" cy="1990725"/>
          </a:xfrm>
          <a:custGeom>
            <a:avLst/>
            <a:gdLst>
              <a:gd name="T0" fmla="*/ 3327242 w 3582460"/>
              <a:gd name="T1" fmla="*/ 1991022 h 1991022"/>
              <a:gd name="T2" fmla="*/ 255219 w 3582460"/>
              <a:gd name="T3" fmla="*/ 1991022 h 1991022"/>
              <a:gd name="T4" fmla="*/ 0 w 3582460"/>
              <a:gd name="T5" fmla="*/ 1544164 h 1991022"/>
              <a:gd name="T6" fmla="*/ 881934 w 3582460"/>
              <a:gd name="T7" fmla="*/ 0 h 1991022"/>
              <a:gd name="T8" fmla="*/ 2700526 w 3582460"/>
              <a:gd name="T9" fmla="*/ 0 h 1991022"/>
              <a:gd name="T10" fmla="*/ 3582460 w 3582460"/>
              <a:gd name="T11" fmla="*/ 1544164 h 19910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582460"/>
              <a:gd name="T19" fmla="*/ 0 h 1991022"/>
              <a:gd name="T20" fmla="*/ 3582460 w 3582460"/>
              <a:gd name="T21" fmla="*/ 1991022 h 19910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582460" h="1991022">
                <a:moveTo>
                  <a:pt x="3327242" y="1991022"/>
                </a:moveTo>
                <a:lnTo>
                  <a:pt x="255219" y="1991022"/>
                </a:lnTo>
                <a:lnTo>
                  <a:pt x="0" y="1544164"/>
                </a:lnTo>
                <a:lnTo>
                  <a:pt x="881934" y="0"/>
                </a:lnTo>
                <a:lnTo>
                  <a:pt x="2700526" y="0"/>
                </a:lnTo>
                <a:lnTo>
                  <a:pt x="3582460" y="1544164"/>
                </a:lnTo>
                <a:close/>
              </a:path>
            </a:pathLst>
          </a:custGeom>
          <a:gradFill rotWithShape="1">
            <a:gsLst>
              <a:gs pos="0">
                <a:srgbClr val="E3E7E5"/>
              </a:gs>
              <a:gs pos="961">
                <a:srgbClr val="E3E7E5"/>
              </a:gs>
              <a:gs pos="56000">
                <a:srgbClr val="F7F7F7"/>
              </a:gs>
              <a:gs pos="100000">
                <a:srgbClr val="E3E7E5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任意多边形 26">
            <a:extLst>
              <a:ext uri="{FF2B5EF4-FFF2-40B4-BE49-F238E27FC236}">
                <a16:creationId xmlns:a16="http://schemas.microsoft.com/office/drawing/2014/main" id="{F948B664-E55F-447C-90EF-07361834B77C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>
            <a:off x="0" y="1990725"/>
            <a:ext cx="2484438" cy="3089275"/>
          </a:xfrm>
          <a:custGeom>
            <a:avLst/>
            <a:gdLst>
              <a:gd name="T0" fmla="*/ 2483870 w 2483870"/>
              <a:gd name="T1" fmla="*/ 3088328 h 3088328"/>
              <a:gd name="T2" fmla="*/ 881934 w 2483870"/>
              <a:gd name="T3" fmla="*/ 3088328 h 3088328"/>
              <a:gd name="T4" fmla="*/ 0 w 2483870"/>
              <a:gd name="T5" fmla="*/ 1544164 h 3088328"/>
              <a:gd name="T6" fmla="*/ 881934 w 2483870"/>
              <a:gd name="T7" fmla="*/ 0 h 3088328"/>
              <a:gd name="T8" fmla="*/ 2483870 w 2483870"/>
              <a:gd name="T9" fmla="*/ 0 h 30883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3870"/>
              <a:gd name="T16" fmla="*/ 0 h 3088328"/>
              <a:gd name="T17" fmla="*/ 2483870 w 2483870"/>
              <a:gd name="T18" fmla="*/ 3088328 h 30883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3870" h="3088328">
                <a:moveTo>
                  <a:pt x="2483870" y="3088328"/>
                </a:moveTo>
                <a:lnTo>
                  <a:pt x="881934" y="3088328"/>
                </a:lnTo>
                <a:lnTo>
                  <a:pt x="0" y="1544164"/>
                </a:lnTo>
                <a:lnTo>
                  <a:pt x="881934" y="0"/>
                </a:lnTo>
                <a:lnTo>
                  <a:pt x="2483870" y="0"/>
                </a:lnTo>
                <a:close/>
              </a:path>
            </a:pathLst>
          </a:custGeom>
          <a:gradFill rotWithShape="1">
            <a:gsLst>
              <a:gs pos="0">
                <a:srgbClr val="E3E7E5"/>
              </a:gs>
              <a:gs pos="961">
                <a:srgbClr val="E3E7E5"/>
              </a:gs>
              <a:gs pos="56000">
                <a:srgbClr val="F7F7F7"/>
              </a:gs>
              <a:gs pos="100000">
                <a:srgbClr val="E3E7E5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任意多边形 27">
            <a:extLst>
              <a:ext uri="{FF2B5EF4-FFF2-40B4-BE49-F238E27FC236}">
                <a16:creationId xmlns:a16="http://schemas.microsoft.com/office/drawing/2014/main" id="{081D5741-B87F-4135-8C67-537F6CF81AF4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>
            <a:off x="2065338" y="4154488"/>
            <a:ext cx="4710112" cy="2703512"/>
          </a:xfrm>
          <a:custGeom>
            <a:avLst/>
            <a:gdLst>
              <a:gd name="T0" fmla="*/ 3551362 w 4711161"/>
              <a:gd name="T1" fmla="*/ 2702918 h 2702918"/>
              <a:gd name="T2" fmla="*/ 1159799 w 4711161"/>
              <a:gd name="T3" fmla="*/ 2702918 h 2702918"/>
              <a:gd name="T4" fmla="*/ 0 w 4711161"/>
              <a:gd name="T5" fmla="*/ 672245 h 2702918"/>
              <a:gd name="T6" fmla="*/ 383946 w 4711161"/>
              <a:gd name="T7" fmla="*/ 0 h 2702918"/>
              <a:gd name="T8" fmla="*/ 4327215 w 4711161"/>
              <a:gd name="T9" fmla="*/ 0 h 2702918"/>
              <a:gd name="T10" fmla="*/ 4711161 w 4711161"/>
              <a:gd name="T11" fmla="*/ 672245 h 27029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711161"/>
              <a:gd name="T19" fmla="*/ 0 h 2702918"/>
              <a:gd name="T20" fmla="*/ 4711161 w 4711161"/>
              <a:gd name="T21" fmla="*/ 2702918 h 27029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711161" h="2702918">
                <a:moveTo>
                  <a:pt x="3551362" y="2702918"/>
                </a:moveTo>
                <a:lnTo>
                  <a:pt x="1159799" y="2702918"/>
                </a:lnTo>
                <a:lnTo>
                  <a:pt x="0" y="672245"/>
                </a:lnTo>
                <a:lnTo>
                  <a:pt x="383946" y="0"/>
                </a:lnTo>
                <a:lnTo>
                  <a:pt x="4327215" y="0"/>
                </a:lnTo>
                <a:lnTo>
                  <a:pt x="4711161" y="672245"/>
                </a:lnTo>
                <a:close/>
              </a:path>
            </a:pathLst>
          </a:custGeom>
          <a:gradFill rotWithShape="1">
            <a:gsLst>
              <a:gs pos="0">
                <a:srgbClr val="E3E7E5"/>
              </a:gs>
              <a:gs pos="961">
                <a:srgbClr val="E3E7E5"/>
              </a:gs>
              <a:gs pos="56000">
                <a:srgbClr val="F7F7F7"/>
              </a:gs>
              <a:gs pos="100000">
                <a:srgbClr val="E3E7E5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文本框 28">
            <a:extLst>
              <a:ext uri="{FF2B5EF4-FFF2-40B4-BE49-F238E27FC236}">
                <a16:creationId xmlns:a16="http://schemas.microsoft.com/office/drawing/2014/main" id="{A0423676-CC25-41C1-A4A9-EBACE342E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0" y="4822825"/>
            <a:ext cx="1539875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1500" b="1">
                <a:solidFill>
                  <a:srgbClr val="284D7A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01</a:t>
            </a:r>
            <a:endParaRPr lang="zh-CN" altLang="en-US" sz="11500" b="1">
              <a:solidFill>
                <a:srgbClr val="284D7A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5126" name="文本框 30">
            <a:extLst>
              <a:ext uri="{FF2B5EF4-FFF2-40B4-BE49-F238E27FC236}">
                <a16:creationId xmlns:a16="http://schemas.microsoft.com/office/drawing/2014/main" id="{7D97E831-464D-45DA-BB0B-C087B46C4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0050" y="2587625"/>
            <a:ext cx="4524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MORE  </a:t>
            </a:r>
            <a:r>
              <a:rPr lang="en-US" altLang="zh-CN" sz="32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THEN  </a:t>
            </a:r>
            <a:r>
              <a:rPr lang="en-US" altLang="zh-CN" sz="3200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TEMPLATE</a:t>
            </a:r>
            <a:endParaRPr lang="en-US" altLang="zh-CN" sz="2400">
              <a:solidFill>
                <a:schemeClr val="bg1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5127" name="文本框 31">
            <a:extLst>
              <a:ext uri="{FF2B5EF4-FFF2-40B4-BE49-F238E27FC236}">
                <a16:creationId xmlns:a16="http://schemas.microsoft.com/office/drawing/2014/main" id="{C08AD658-4BE0-4817-A17D-0E40433E1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7900" y="3406775"/>
            <a:ext cx="336867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  </a:t>
            </a:r>
            <a:endParaRPr lang="zh-CN" altLang="en-US" sz="32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2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2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2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Thought  Click here to add   you to the  center of the </a:t>
            </a:r>
            <a:endParaRPr lang="zh-CN" altLang="en-US" sz="12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2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                          narrative thought</a:t>
            </a:r>
            <a:endParaRPr lang="en-US" altLang="zh-CN" sz="14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5128" name="直接连接符 42">
            <a:extLst>
              <a:ext uri="{FF2B5EF4-FFF2-40B4-BE49-F238E27FC236}">
                <a16:creationId xmlns:a16="http://schemas.microsoft.com/office/drawing/2014/main" id="{ECFD3279-A362-437D-B22E-AA4AF3DD6C0D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8940007" y="1705768"/>
            <a:ext cx="0" cy="3598863"/>
          </a:xfrm>
          <a:prstGeom prst="line">
            <a:avLst/>
          </a:prstGeom>
          <a:noFill/>
          <a:ln w="12700" cap="flat" cmpd="sng">
            <a:solidFill>
              <a:srgbClr val="EBEDEC">
                <a:alpha val="50000"/>
              </a:srgb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1">
          <a:gsLst>
            <a:gs pos="0">
              <a:srgbClr val="0F2437"/>
            </a:gs>
            <a:gs pos="50000">
              <a:srgbClr val="284D7A"/>
            </a:gs>
            <a:gs pos="100000">
              <a:srgbClr val="0F243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14">
            <a:extLst>
              <a:ext uri="{FF2B5EF4-FFF2-40B4-BE49-F238E27FC236}">
                <a16:creationId xmlns:a16="http://schemas.microsoft.com/office/drawing/2014/main" id="{0ACAAA31-F9DE-40CC-9C5D-4592E1BD1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3" y="881063"/>
            <a:ext cx="11552237" cy="5568950"/>
          </a:xfrm>
          <a:prstGeom prst="rect">
            <a:avLst/>
          </a:prstGeom>
          <a:gradFill rotWithShape="1">
            <a:gsLst>
              <a:gs pos="0">
                <a:srgbClr val="E3E7E5"/>
              </a:gs>
              <a:gs pos="961">
                <a:srgbClr val="E3E7E5"/>
              </a:gs>
              <a:gs pos="56000">
                <a:srgbClr val="F7F7F7"/>
              </a:gs>
              <a:gs pos="100000">
                <a:srgbClr val="E3E7E5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47" name="文本框 15">
            <a:extLst>
              <a:ext uri="{FF2B5EF4-FFF2-40B4-BE49-F238E27FC236}">
                <a16:creationId xmlns:a16="http://schemas.microsoft.com/office/drawing/2014/main" id="{C50FEDBF-BF9F-4FC8-8215-818C0EE53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4288" y="114300"/>
            <a:ext cx="4548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en-US" altLang="zh-CN" sz="2800" b="1">
              <a:solidFill>
                <a:schemeClr val="bg1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6148" name="六边形 16">
            <a:extLst>
              <a:ext uri="{FF2B5EF4-FFF2-40B4-BE49-F238E27FC236}">
                <a16:creationId xmlns:a16="http://schemas.microsoft.com/office/drawing/2014/main" id="{FEDA0F57-98A6-4410-8C11-C9641D4BB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7050" y="2657475"/>
            <a:ext cx="2089150" cy="1800225"/>
          </a:xfrm>
          <a:prstGeom prst="hexagon">
            <a:avLst>
              <a:gd name="adj" fmla="val 25004"/>
              <a:gd name="vf" fmla="val 115470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12700" cap="flat" cmpd="sng">
            <a:solidFill>
              <a:srgbClr val="E4E8E6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49" name="六边形 17">
            <a:extLst>
              <a:ext uri="{FF2B5EF4-FFF2-40B4-BE49-F238E27FC236}">
                <a16:creationId xmlns:a16="http://schemas.microsoft.com/office/drawing/2014/main" id="{E293F21A-7253-41B6-A6A8-3190B6A93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6463" y="3540125"/>
            <a:ext cx="2087562" cy="1800225"/>
          </a:xfrm>
          <a:prstGeom prst="hexagon">
            <a:avLst>
              <a:gd name="adj" fmla="val 24985"/>
              <a:gd name="vf" fmla="val 115470"/>
            </a:avLst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 w="12700" cap="flat" cmpd="sng">
            <a:solidFill>
              <a:srgbClr val="E4E8E6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50" name="六边形 18">
            <a:extLst>
              <a:ext uri="{FF2B5EF4-FFF2-40B4-BE49-F238E27FC236}">
                <a16:creationId xmlns:a16="http://schemas.microsoft.com/office/drawing/2014/main" id="{38BC7CEA-573C-4706-8FD2-B5BB2A577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6463" y="1763713"/>
            <a:ext cx="2087562" cy="1800225"/>
          </a:xfrm>
          <a:prstGeom prst="hexagon">
            <a:avLst>
              <a:gd name="adj" fmla="val 24985"/>
              <a:gd name="vf" fmla="val 115470"/>
            </a:avLst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 w="12700" cap="flat" cmpd="sng">
            <a:solidFill>
              <a:srgbClr val="E4E8E6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51" name="六边形 19">
            <a:extLst>
              <a:ext uri="{FF2B5EF4-FFF2-40B4-BE49-F238E27FC236}">
                <a16:creationId xmlns:a16="http://schemas.microsoft.com/office/drawing/2014/main" id="{C8ECD7EB-8C4E-4032-AC1A-87D4ED08C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75" y="2659063"/>
            <a:ext cx="2089150" cy="1800225"/>
          </a:xfrm>
          <a:prstGeom prst="hexagon">
            <a:avLst>
              <a:gd name="adj" fmla="val 25004"/>
              <a:gd name="vf" fmla="val 115470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12700" cap="flat" cmpd="sng">
            <a:solidFill>
              <a:srgbClr val="E4E8E6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52" name="六边形 20">
            <a:extLst>
              <a:ext uri="{FF2B5EF4-FFF2-40B4-BE49-F238E27FC236}">
                <a16:creationId xmlns:a16="http://schemas.microsoft.com/office/drawing/2014/main" id="{E3DE57DC-DB6E-4881-BCE4-5B981D3B7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0525" y="3540125"/>
            <a:ext cx="2089150" cy="1800225"/>
          </a:xfrm>
          <a:prstGeom prst="hexagon">
            <a:avLst>
              <a:gd name="adj" fmla="val 25004"/>
              <a:gd name="vf" fmla="val 115470"/>
            </a:avLst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 w="12700" cap="flat" cmpd="sng">
            <a:solidFill>
              <a:srgbClr val="E4E8E6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53" name="六边形 21">
            <a:extLst>
              <a:ext uri="{FF2B5EF4-FFF2-40B4-BE49-F238E27FC236}">
                <a16:creationId xmlns:a16="http://schemas.microsoft.com/office/drawing/2014/main" id="{D6B52AEB-50E4-41D3-BBF0-B049F3F6F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9938" y="2647950"/>
            <a:ext cx="2089150" cy="1800225"/>
          </a:xfrm>
          <a:prstGeom prst="hexagon">
            <a:avLst>
              <a:gd name="adj" fmla="val 25004"/>
              <a:gd name="vf" fmla="val 115470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12700" cap="flat" cmpd="sng">
            <a:solidFill>
              <a:srgbClr val="E4E8E6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54" name="文本框 22">
            <a:extLst>
              <a:ext uri="{FF2B5EF4-FFF2-40B4-BE49-F238E27FC236}">
                <a16:creationId xmlns:a16="http://schemas.microsoft.com/office/drawing/2014/main" id="{55FC20FD-255B-4B1B-96C6-9EA7AAC7F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3450" y="4381500"/>
            <a:ext cx="1839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400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TEXT  HERE</a:t>
            </a:r>
            <a:endParaRPr lang="en-US" altLang="zh-CN">
              <a:solidFill>
                <a:schemeClr val="bg1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6155" name="文本框 23">
            <a:extLst>
              <a:ext uri="{FF2B5EF4-FFF2-40B4-BE49-F238E27FC236}">
                <a16:creationId xmlns:a16="http://schemas.microsoft.com/office/drawing/2014/main" id="{42856CFB-EE3F-4C22-AC71-7A3DB326C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7900" y="2655888"/>
            <a:ext cx="1841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400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TEXT  HERE</a:t>
            </a:r>
            <a:endParaRPr lang="en-US" altLang="zh-CN">
              <a:solidFill>
                <a:schemeClr val="bg1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6156" name="文本框 24">
            <a:extLst>
              <a:ext uri="{FF2B5EF4-FFF2-40B4-BE49-F238E27FC236}">
                <a16:creationId xmlns:a16="http://schemas.microsoft.com/office/drawing/2014/main" id="{C855BA8A-918A-41A3-AB15-5C0326DF7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2913" y="4381500"/>
            <a:ext cx="1841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400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TEXT  HERE</a:t>
            </a:r>
            <a:endParaRPr lang="en-US" altLang="zh-CN">
              <a:solidFill>
                <a:schemeClr val="bg1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grpSp>
        <p:nvGrpSpPr>
          <p:cNvPr id="6157" name="组合 32">
            <a:extLst>
              <a:ext uri="{FF2B5EF4-FFF2-40B4-BE49-F238E27FC236}">
                <a16:creationId xmlns:a16="http://schemas.microsoft.com/office/drawing/2014/main" id="{CB9C944C-1E7B-4C56-B918-066B3AA2D982}"/>
              </a:ext>
            </a:extLst>
          </p:cNvPr>
          <p:cNvGrpSpPr>
            <a:grpSpLocks/>
          </p:cNvGrpSpPr>
          <p:nvPr/>
        </p:nvGrpSpPr>
        <p:grpSpPr bwMode="auto">
          <a:xfrm>
            <a:off x="7575550" y="3862388"/>
            <a:ext cx="419100" cy="401637"/>
            <a:chOff x="0" y="0"/>
            <a:chExt cx="2438400" cy="2332038"/>
          </a:xfrm>
        </p:grpSpPr>
        <p:sp>
          <p:nvSpPr>
            <p:cNvPr id="6158" name="Freeform 25">
              <a:extLst>
                <a:ext uri="{FF2B5EF4-FFF2-40B4-BE49-F238E27FC236}">
                  <a16:creationId xmlns:a16="http://schemas.microsoft.com/office/drawing/2014/main" id="{A15AB9AE-782E-4C52-8A70-E49FBE85AC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rgbClr val="E5E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159" name="任意多边形 34">
              <a:extLst>
                <a:ext uri="{FF2B5EF4-FFF2-40B4-BE49-F238E27FC236}">
                  <a16:creationId xmlns:a16="http://schemas.microsoft.com/office/drawing/2014/main" id="{0ACEC75A-22A0-431D-A33B-FE59270DFD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rgbClr val="E5E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6160" name="组合 35">
            <a:extLst>
              <a:ext uri="{FF2B5EF4-FFF2-40B4-BE49-F238E27FC236}">
                <a16:creationId xmlns:a16="http://schemas.microsoft.com/office/drawing/2014/main" id="{999CBC05-E098-454B-9D55-293A880E47D8}"/>
              </a:ext>
            </a:extLst>
          </p:cNvPr>
          <p:cNvGrpSpPr>
            <a:grpSpLocks/>
          </p:cNvGrpSpPr>
          <p:nvPr/>
        </p:nvGrpSpPr>
        <p:grpSpPr bwMode="auto">
          <a:xfrm>
            <a:off x="4254500" y="1997075"/>
            <a:ext cx="368300" cy="471488"/>
            <a:chOff x="0" y="0"/>
            <a:chExt cx="563562" cy="720725"/>
          </a:xfrm>
        </p:grpSpPr>
        <p:sp>
          <p:nvSpPr>
            <p:cNvPr id="6161" name="Freeform 32">
              <a:extLst>
                <a:ext uri="{FF2B5EF4-FFF2-40B4-BE49-F238E27FC236}">
                  <a16:creationId xmlns:a16="http://schemas.microsoft.com/office/drawing/2014/main" id="{DA034144-909E-40BF-942D-45E3A2BCFA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solidFill>
              <a:srgbClr val="E5E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162" name="Freeform 33">
              <a:extLst>
                <a:ext uri="{FF2B5EF4-FFF2-40B4-BE49-F238E27FC236}">
                  <a16:creationId xmlns:a16="http://schemas.microsoft.com/office/drawing/2014/main" id="{0715E388-C26D-4206-A23D-C86179BDD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solidFill>
              <a:srgbClr val="E5E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163" name="Freeform 34">
              <a:extLst>
                <a:ext uri="{FF2B5EF4-FFF2-40B4-BE49-F238E27FC236}">
                  <a16:creationId xmlns:a16="http://schemas.microsoft.com/office/drawing/2014/main" id="{661CB31E-7E27-46C5-A182-0B713D3AE7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solidFill>
              <a:srgbClr val="E5E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6164" name="组合 39">
            <a:extLst>
              <a:ext uri="{FF2B5EF4-FFF2-40B4-BE49-F238E27FC236}">
                <a16:creationId xmlns:a16="http://schemas.microsoft.com/office/drawing/2014/main" id="{6FF2CAAF-AAEF-4F47-937B-E09CC015664C}"/>
              </a:ext>
            </a:extLst>
          </p:cNvPr>
          <p:cNvGrpSpPr>
            <a:grpSpLocks/>
          </p:cNvGrpSpPr>
          <p:nvPr/>
        </p:nvGrpSpPr>
        <p:grpSpPr bwMode="auto">
          <a:xfrm>
            <a:off x="4270375" y="3762375"/>
            <a:ext cx="436563" cy="420688"/>
            <a:chOff x="0" y="0"/>
            <a:chExt cx="645684" cy="620945"/>
          </a:xfrm>
        </p:grpSpPr>
        <p:sp>
          <p:nvSpPr>
            <p:cNvPr id="6165" name="Oval 131">
              <a:extLst>
                <a:ext uri="{FF2B5EF4-FFF2-40B4-BE49-F238E27FC236}">
                  <a16:creationId xmlns:a16="http://schemas.microsoft.com/office/drawing/2014/main" id="{B09B5197-15AF-4AC1-9ED2-D497C2D51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563" y="0"/>
              <a:ext cx="290558" cy="294275"/>
            </a:xfrm>
            <a:prstGeom prst="ellipse">
              <a:avLst/>
            </a:prstGeom>
            <a:solidFill>
              <a:srgbClr val="E5E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166" name="Freeform 134">
              <a:extLst>
                <a:ext uri="{FF2B5EF4-FFF2-40B4-BE49-F238E27FC236}">
                  <a16:creationId xmlns:a16="http://schemas.microsoft.com/office/drawing/2014/main" id="{81C012DC-5E00-411D-9947-D32E1F6D9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40170"/>
              <a:ext cx="645684" cy="280775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0"/>
                <a:gd name="T67" fmla="*/ 0 h 87"/>
                <a:gd name="T68" fmla="*/ 200 w 200"/>
                <a:gd name="T69" fmla="*/ 87 h 8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solidFill>
              <a:srgbClr val="E5E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1">
          <a:gsLst>
            <a:gs pos="0">
              <a:srgbClr val="0F2437"/>
            </a:gs>
            <a:gs pos="50000">
              <a:srgbClr val="284D7A"/>
            </a:gs>
            <a:gs pos="100000">
              <a:srgbClr val="0F243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14">
            <a:extLst>
              <a:ext uri="{FF2B5EF4-FFF2-40B4-BE49-F238E27FC236}">
                <a16:creationId xmlns:a16="http://schemas.microsoft.com/office/drawing/2014/main" id="{B7F909E4-31DC-4595-8FE0-7E18D2590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3" y="881063"/>
            <a:ext cx="11552237" cy="5568950"/>
          </a:xfrm>
          <a:prstGeom prst="rect">
            <a:avLst/>
          </a:prstGeom>
          <a:gradFill rotWithShape="1">
            <a:gsLst>
              <a:gs pos="0">
                <a:srgbClr val="E3E7E5"/>
              </a:gs>
              <a:gs pos="961">
                <a:srgbClr val="E3E7E5"/>
              </a:gs>
              <a:gs pos="56000">
                <a:srgbClr val="F7F7F7"/>
              </a:gs>
              <a:gs pos="100000">
                <a:srgbClr val="E3E7E5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1" name="文本框 15">
            <a:extLst>
              <a:ext uri="{FF2B5EF4-FFF2-40B4-BE49-F238E27FC236}">
                <a16:creationId xmlns:a16="http://schemas.microsoft.com/office/drawing/2014/main" id="{7C1B23A4-5349-4FB4-98E0-A8A940B8A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4288" y="114300"/>
            <a:ext cx="4548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en-US" altLang="zh-CN" sz="2800" b="1">
              <a:solidFill>
                <a:schemeClr val="bg1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7172" name="任意多边形 4">
            <a:extLst>
              <a:ext uri="{FF2B5EF4-FFF2-40B4-BE49-F238E27FC236}">
                <a16:creationId xmlns:a16="http://schemas.microsoft.com/office/drawing/2014/main" id="{22498106-0D9E-4258-BAB7-6EAF379AD8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70288" y="4454525"/>
            <a:ext cx="1249362" cy="1995488"/>
          </a:xfrm>
          <a:custGeom>
            <a:avLst/>
            <a:gdLst>
              <a:gd name="T0" fmla="*/ 618292 w 1482739"/>
              <a:gd name="T1" fmla="*/ 0 h 2368485"/>
              <a:gd name="T2" fmla="*/ 1482739 w 1482739"/>
              <a:gd name="T3" fmla="*/ 684778 h 2368485"/>
              <a:gd name="T4" fmla="*/ 1388693 w 1482739"/>
              <a:gd name="T5" fmla="*/ 821331 h 2368485"/>
              <a:gd name="T6" fmla="*/ 1104029 w 1482739"/>
              <a:gd name="T7" fmla="*/ 1817583 h 2368485"/>
              <a:gd name="T8" fmla="*/ 1142305 w 1482739"/>
              <a:gd name="T9" fmla="*/ 2197269 h 2368485"/>
              <a:gd name="T10" fmla="*/ 1186329 w 1482739"/>
              <a:gd name="T11" fmla="*/ 2368485 h 2368485"/>
              <a:gd name="T12" fmla="*/ 52879 w 1482739"/>
              <a:gd name="T13" fmla="*/ 2368485 h 2368485"/>
              <a:gd name="T14" fmla="*/ 15427 w 1482739"/>
              <a:gd name="T15" fmla="*/ 2123089 h 2368485"/>
              <a:gd name="T16" fmla="*/ 0 w 1482739"/>
              <a:gd name="T17" fmla="*/ 1817583 h 2368485"/>
              <a:gd name="T18" fmla="*/ 480494 w 1482739"/>
              <a:gd name="T19" fmla="*/ 191958 h 236848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82739"/>
              <a:gd name="T31" fmla="*/ 0 h 2368485"/>
              <a:gd name="T32" fmla="*/ 1482739 w 1482739"/>
              <a:gd name="T33" fmla="*/ 2368485 h 236848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82739" h="2368485">
                <a:moveTo>
                  <a:pt x="618292" y="0"/>
                </a:moveTo>
                <a:lnTo>
                  <a:pt x="1482739" y="684778"/>
                </a:lnTo>
                <a:lnTo>
                  <a:pt x="1388693" y="821331"/>
                </a:lnTo>
                <a:cubicBezTo>
                  <a:pt x="1208281" y="1110339"/>
                  <a:pt x="1104029" y="1451787"/>
                  <a:pt x="1104029" y="1817583"/>
                </a:cubicBezTo>
                <a:cubicBezTo>
                  <a:pt x="1104029" y="1947644"/>
                  <a:pt x="1117209" y="2074627"/>
                  <a:pt x="1142305" y="2197269"/>
                </a:cubicBezTo>
                <a:lnTo>
                  <a:pt x="1186329" y="2368485"/>
                </a:lnTo>
                <a:lnTo>
                  <a:pt x="52879" y="2368485"/>
                </a:lnTo>
                <a:lnTo>
                  <a:pt x="15427" y="2123089"/>
                </a:lnTo>
                <a:cubicBezTo>
                  <a:pt x="5226" y="2022641"/>
                  <a:pt x="0" y="1920723"/>
                  <a:pt x="0" y="1817583"/>
                </a:cubicBezTo>
                <a:cubicBezTo>
                  <a:pt x="0" y="1218087"/>
                  <a:pt x="176550" y="659826"/>
                  <a:pt x="480494" y="191958"/>
                </a:cubicBezTo>
                <a:close/>
              </a:path>
            </a:pathLst>
          </a:cu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3" name="任意多边形 5">
            <a:extLst>
              <a:ext uri="{FF2B5EF4-FFF2-40B4-BE49-F238E27FC236}">
                <a16:creationId xmlns:a16="http://schemas.microsoft.com/office/drawing/2014/main" id="{6FCB05C2-09A0-41D5-AFA9-18822BE5F5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56075" y="3470275"/>
            <a:ext cx="1879600" cy="1481138"/>
          </a:xfrm>
          <a:custGeom>
            <a:avLst/>
            <a:gdLst>
              <a:gd name="T0" fmla="*/ 2229750 w 2229750"/>
              <a:gd name="T1" fmla="*/ 0 h 1759042"/>
              <a:gd name="T2" fmla="*/ 2229750 w 2229750"/>
              <a:gd name="T3" fmla="*/ 1105606 h 1759042"/>
              <a:gd name="T4" fmla="*/ 2099663 w 2229750"/>
              <a:gd name="T5" fmla="*/ 1112175 h 1759042"/>
              <a:gd name="T6" fmla="*/ 897739 w 2229750"/>
              <a:gd name="T7" fmla="*/ 1719680 h 1759042"/>
              <a:gd name="T8" fmla="*/ 865058 w 2229750"/>
              <a:gd name="T9" fmla="*/ 1759042 h 1759042"/>
              <a:gd name="T10" fmla="*/ 0 w 2229750"/>
              <a:gd name="T11" fmla="*/ 1073780 h 1759042"/>
              <a:gd name="T12" fmla="*/ 129369 w 2229750"/>
              <a:gd name="T13" fmla="*/ 924877 h 1759042"/>
              <a:gd name="T14" fmla="*/ 2138526 w 2229750"/>
              <a:gd name="T15" fmla="*/ 2307 h 175904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29750"/>
              <a:gd name="T25" fmla="*/ 0 h 1759042"/>
              <a:gd name="T26" fmla="*/ 2229750 w 2229750"/>
              <a:gd name="T27" fmla="*/ 1759042 h 175904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29750" h="1759042">
                <a:moveTo>
                  <a:pt x="2229750" y="0"/>
                </a:moveTo>
                <a:lnTo>
                  <a:pt x="2229750" y="1105606"/>
                </a:lnTo>
                <a:lnTo>
                  <a:pt x="2099663" y="1112175"/>
                </a:lnTo>
                <a:cubicBezTo>
                  <a:pt x="1624662" y="1160414"/>
                  <a:pt x="1201825" y="1385111"/>
                  <a:pt x="897739" y="1719680"/>
                </a:cubicBezTo>
                <a:lnTo>
                  <a:pt x="865058" y="1759042"/>
                </a:lnTo>
                <a:lnTo>
                  <a:pt x="0" y="1073780"/>
                </a:lnTo>
                <a:lnTo>
                  <a:pt x="129369" y="924877"/>
                </a:lnTo>
                <a:cubicBezTo>
                  <a:pt x="640582" y="388685"/>
                  <a:pt x="1349142" y="42321"/>
                  <a:pt x="2138526" y="2307"/>
                </a:cubicBezTo>
                <a:close/>
              </a:path>
            </a:pathLst>
          </a:cu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4" name="任意多边形 6">
            <a:extLst>
              <a:ext uri="{FF2B5EF4-FFF2-40B4-BE49-F238E27FC236}">
                <a16:creationId xmlns:a16="http://schemas.microsoft.com/office/drawing/2014/main" id="{DD4C3EAF-B9D4-454E-A225-6F755CBEA7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56475" y="4452938"/>
            <a:ext cx="1249363" cy="1997075"/>
          </a:xfrm>
          <a:custGeom>
            <a:avLst/>
            <a:gdLst>
              <a:gd name="T0" fmla="*/ 864424 w 1483619"/>
              <a:gd name="T1" fmla="*/ 0 h 2369744"/>
              <a:gd name="T2" fmla="*/ 1003126 w 1483619"/>
              <a:gd name="T3" fmla="*/ 193217 h 2369744"/>
              <a:gd name="T4" fmla="*/ 1483619 w 1483619"/>
              <a:gd name="T5" fmla="*/ 1818842 h 2369744"/>
              <a:gd name="T6" fmla="*/ 1468192 w 1483619"/>
              <a:gd name="T7" fmla="*/ 2124348 h 2369744"/>
              <a:gd name="T8" fmla="*/ 1430740 w 1483619"/>
              <a:gd name="T9" fmla="*/ 2369744 h 2369744"/>
              <a:gd name="T10" fmla="*/ 297290 w 1483619"/>
              <a:gd name="T11" fmla="*/ 2369744 h 2369744"/>
              <a:gd name="T12" fmla="*/ 341315 w 1483619"/>
              <a:gd name="T13" fmla="*/ 2198528 h 2369744"/>
              <a:gd name="T14" fmla="*/ 379590 w 1483619"/>
              <a:gd name="T15" fmla="*/ 1818842 h 2369744"/>
              <a:gd name="T16" fmla="*/ 94927 w 1483619"/>
              <a:gd name="T17" fmla="*/ 822590 h 2369744"/>
              <a:gd name="T18" fmla="*/ 0 w 1483619"/>
              <a:gd name="T19" fmla="*/ 684759 h 236974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83619"/>
              <a:gd name="T31" fmla="*/ 0 h 2369744"/>
              <a:gd name="T32" fmla="*/ 1483619 w 1483619"/>
              <a:gd name="T33" fmla="*/ 2369744 h 236974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83619" h="2369744">
                <a:moveTo>
                  <a:pt x="864424" y="0"/>
                </a:moveTo>
                <a:lnTo>
                  <a:pt x="1003126" y="193217"/>
                </a:lnTo>
                <a:cubicBezTo>
                  <a:pt x="1307069" y="661085"/>
                  <a:pt x="1483619" y="1219346"/>
                  <a:pt x="1483619" y="1818842"/>
                </a:cubicBezTo>
                <a:cubicBezTo>
                  <a:pt x="1483619" y="1921982"/>
                  <a:pt x="1478393" y="2023900"/>
                  <a:pt x="1468192" y="2124348"/>
                </a:cubicBezTo>
                <a:lnTo>
                  <a:pt x="1430740" y="2369744"/>
                </a:lnTo>
                <a:lnTo>
                  <a:pt x="297290" y="2369744"/>
                </a:lnTo>
                <a:lnTo>
                  <a:pt x="341315" y="2198528"/>
                </a:lnTo>
                <a:cubicBezTo>
                  <a:pt x="366411" y="2075886"/>
                  <a:pt x="379590" y="1948903"/>
                  <a:pt x="379590" y="1818842"/>
                </a:cubicBezTo>
                <a:cubicBezTo>
                  <a:pt x="379590" y="1453046"/>
                  <a:pt x="275339" y="1111598"/>
                  <a:pt x="94927" y="822590"/>
                </a:cubicBezTo>
                <a:lnTo>
                  <a:pt x="0" y="684759"/>
                </a:lnTo>
                <a:close/>
              </a:path>
            </a:pathLst>
          </a:cu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5" name="任意多边形 7">
            <a:extLst>
              <a:ext uri="{FF2B5EF4-FFF2-40B4-BE49-F238E27FC236}">
                <a16:creationId xmlns:a16="http://schemas.microsoft.com/office/drawing/2014/main" id="{91E5CA53-D965-4402-93EE-DB62F5E1BA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38863" y="3470275"/>
            <a:ext cx="1879600" cy="1481138"/>
          </a:xfrm>
          <a:custGeom>
            <a:avLst/>
            <a:gdLst>
              <a:gd name="T0" fmla="*/ 0 w 2231226"/>
              <a:gd name="T1" fmla="*/ 0 h 1757913"/>
              <a:gd name="T2" fmla="*/ 93716 w 2231226"/>
              <a:gd name="T3" fmla="*/ 2370 h 1757913"/>
              <a:gd name="T4" fmla="*/ 2102874 w 2231226"/>
              <a:gd name="T5" fmla="*/ 924940 h 1757913"/>
              <a:gd name="T6" fmla="*/ 2231226 w 2231226"/>
              <a:gd name="T7" fmla="*/ 1072673 h 1757913"/>
              <a:gd name="T8" fmla="*/ 1366195 w 2231226"/>
              <a:gd name="T9" fmla="*/ 1757913 h 1757913"/>
              <a:gd name="T10" fmla="*/ 1334504 w 2231226"/>
              <a:gd name="T11" fmla="*/ 1719743 h 1757913"/>
              <a:gd name="T12" fmla="*/ 132579 w 2231226"/>
              <a:gd name="T13" fmla="*/ 1112238 h 1757913"/>
              <a:gd name="T14" fmla="*/ 0 w 2231226"/>
              <a:gd name="T15" fmla="*/ 1105543 h 17579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31226"/>
              <a:gd name="T25" fmla="*/ 0 h 1757913"/>
              <a:gd name="T26" fmla="*/ 2231226 w 2231226"/>
              <a:gd name="T27" fmla="*/ 1757913 h 17579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31226" h="1757913">
                <a:moveTo>
                  <a:pt x="0" y="0"/>
                </a:moveTo>
                <a:lnTo>
                  <a:pt x="93716" y="2370"/>
                </a:lnTo>
                <a:cubicBezTo>
                  <a:pt x="883101" y="42384"/>
                  <a:pt x="1591661" y="388748"/>
                  <a:pt x="2102874" y="924940"/>
                </a:cubicBezTo>
                <a:lnTo>
                  <a:pt x="2231226" y="1072673"/>
                </a:lnTo>
                <a:lnTo>
                  <a:pt x="1366195" y="1757913"/>
                </a:lnTo>
                <a:lnTo>
                  <a:pt x="1334504" y="1719743"/>
                </a:lnTo>
                <a:cubicBezTo>
                  <a:pt x="1030417" y="1385174"/>
                  <a:pt x="607581" y="1160477"/>
                  <a:pt x="132579" y="1112238"/>
                </a:cubicBezTo>
                <a:lnTo>
                  <a:pt x="0" y="1105543"/>
                </a:lnTo>
                <a:close/>
              </a:path>
            </a:pathLst>
          </a:cu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6" name="任意多边形 8">
            <a:extLst>
              <a:ext uri="{FF2B5EF4-FFF2-40B4-BE49-F238E27FC236}">
                <a16:creationId xmlns:a16="http://schemas.microsoft.com/office/drawing/2014/main" id="{28F928CC-F9D1-4753-9FAC-D940357477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54513" y="4241800"/>
            <a:ext cx="3465512" cy="2208213"/>
          </a:xfrm>
          <a:custGeom>
            <a:avLst/>
            <a:gdLst>
              <a:gd name="T0" fmla="*/ 2056535 w 4113070"/>
              <a:gd name="T1" fmla="*/ 0 h 2620420"/>
              <a:gd name="T2" fmla="*/ 4113070 w 4113070"/>
              <a:gd name="T3" fmla="*/ 2056535 h 2620420"/>
              <a:gd name="T4" fmla="*/ 4071289 w 4113070"/>
              <a:gd name="T5" fmla="*/ 2470999 h 2620420"/>
              <a:gd name="T6" fmla="*/ 4032869 w 4113070"/>
              <a:gd name="T7" fmla="*/ 2620420 h 2620420"/>
              <a:gd name="T8" fmla="*/ 80202 w 4113070"/>
              <a:gd name="T9" fmla="*/ 2620420 h 2620420"/>
              <a:gd name="T10" fmla="*/ 41782 w 4113070"/>
              <a:gd name="T11" fmla="*/ 2470999 h 2620420"/>
              <a:gd name="T12" fmla="*/ 0 w 4113070"/>
              <a:gd name="T13" fmla="*/ 2056535 h 2620420"/>
              <a:gd name="T14" fmla="*/ 2056535 w 4113070"/>
              <a:gd name="T15" fmla="*/ 0 h 262042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113070"/>
              <a:gd name="T25" fmla="*/ 0 h 2620420"/>
              <a:gd name="T26" fmla="*/ 4113070 w 4113070"/>
              <a:gd name="T27" fmla="*/ 2620420 h 262042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113070" h="2620420">
                <a:moveTo>
                  <a:pt x="2056535" y="0"/>
                </a:moveTo>
                <a:cubicBezTo>
                  <a:pt x="3192328" y="0"/>
                  <a:pt x="4113070" y="920742"/>
                  <a:pt x="4113070" y="2056535"/>
                </a:cubicBezTo>
                <a:cubicBezTo>
                  <a:pt x="4113070" y="2198509"/>
                  <a:pt x="4098684" y="2337123"/>
                  <a:pt x="4071289" y="2470999"/>
                </a:cubicBezTo>
                <a:lnTo>
                  <a:pt x="4032869" y="2620420"/>
                </a:lnTo>
                <a:lnTo>
                  <a:pt x="80202" y="2620420"/>
                </a:lnTo>
                <a:lnTo>
                  <a:pt x="41782" y="2470999"/>
                </a:lnTo>
                <a:cubicBezTo>
                  <a:pt x="14387" y="2337123"/>
                  <a:pt x="0" y="2198509"/>
                  <a:pt x="0" y="2056535"/>
                </a:cubicBezTo>
                <a:cubicBezTo>
                  <a:pt x="0" y="920742"/>
                  <a:pt x="920742" y="0"/>
                  <a:pt x="2056535" y="0"/>
                </a:cubicBezTo>
                <a:close/>
              </a:path>
            </a:pathLst>
          </a:custGeom>
          <a:solidFill>
            <a:srgbClr val="FFFFFF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7" name="任意多边形 9">
            <a:extLst>
              <a:ext uri="{FF2B5EF4-FFF2-40B4-BE49-F238E27FC236}">
                <a16:creationId xmlns:a16="http://schemas.microsoft.com/office/drawing/2014/main" id="{8AD3CF39-F2AB-4A68-8D38-9186A70AB7B4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320000">
            <a:off x="6372225" y="4057650"/>
            <a:ext cx="250825" cy="2152650"/>
          </a:xfrm>
          <a:custGeom>
            <a:avLst/>
            <a:gdLst>
              <a:gd name="T0" fmla="*/ 162000 w 324000"/>
              <a:gd name="T1" fmla="*/ 0 h 2776241"/>
              <a:gd name="T2" fmla="*/ 324000 w 324000"/>
              <a:gd name="T3" fmla="*/ 2612570 h 2776241"/>
              <a:gd name="T4" fmla="*/ 323663 w 324000"/>
              <a:gd name="T5" fmla="*/ 2612570 h 2776241"/>
              <a:gd name="T6" fmla="*/ 324000 w 324000"/>
              <a:gd name="T7" fmla="*/ 2614241 h 2776241"/>
              <a:gd name="T8" fmla="*/ 162000 w 324000"/>
              <a:gd name="T9" fmla="*/ 2776241 h 2776241"/>
              <a:gd name="T10" fmla="*/ 0 w 324000"/>
              <a:gd name="T11" fmla="*/ 2614241 h 2776241"/>
              <a:gd name="T12" fmla="*/ 338 w 324000"/>
              <a:gd name="T13" fmla="*/ 2612570 h 2776241"/>
              <a:gd name="T14" fmla="*/ 0 w 324000"/>
              <a:gd name="T15" fmla="*/ 2612570 h 27762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4000"/>
              <a:gd name="T25" fmla="*/ 0 h 2776241"/>
              <a:gd name="T26" fmla="*/ 324000 w 324000"/>
              <a:gd name="T27" fmla="*/ 2776241 h 277624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4000" h="2776241">
                <a:moveTo>
                  <a:pt x="162000" y="0"/>
                </a:moveTo>
                <a:lnTo>
                  <a:pt x="324000" y="2612570"/>
                </a:lnTo>
                <a:lnTo>
                  <a:pt x="323663" y="2612570"/>
                </a:lnTo>
                <a:lnTo>
                  <a:pt x="324000" y="2614241"/>
                </a:lnTo>
                <a:cubicBezTo>
                  <a:pt x="324000" y="2703711"/>
                  <a:pt x="251470" y="2776241"/>
                  <a:pt x="162000" y="2776241"/>
                </a:cubicBezTo>
                <a:cubicBezTo>
                  <a:pt x="72530" y="2776241"/>
                  <a:pt x="0" y="2703711"/>
                  <a:pt x="0" y="2614241"/>
                </a:cubicBezTo>
                <a:lnTo>
                  <a:pt x="338" y="2612570"/>
                </a:lnTo>
                <a:lnTo>
                  <a:pt x="0" y="261257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8" name="文本框 10">
            <a:extLst>
              <a:ext uri="{FF2B5EF4-FFF2-40B4-BE49-F238E27FC236}">
                <a16:creationId xmlns:a16="http://schemas.microsoft.com/office/drawing/2014/main" id="{C5404111-5DBA-40EF-9D20-D4747F363A17}"/>
              </a:ext>
            </a:extLst>
          </p:cNvPr>
          <p:cNvSpPr>
            <a:spLocks noChangeArrowheads="1"/>
          </p:cNvSpPr>
          <p:nvPr/>
        </p:nvSpPr>
        <p:spPr bwMode="auto">
          <a:xfrm rot="18322465">
            <a:off x="3480016" y="4978568"/>
            <a:ext cx="11079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2017</a:t>
            </a:r>
            <a:endParaRPr lang="zh-CN" altLang="en-US" sz="36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7179" name="文本框 11">
            <a:extLst>
              <a:ext uri="{FF2B5EF4-FFF2-40B4-BE49-F238E27FC236}">
                <a16:creationId xmlns:a16="http://schemas.microsoft.com/office/drawing/2014/main" id="{50F02BFD-6817-4A61-B8E0-63135ABE5EB5}"/>
              </a:ext>
            </a:extLst>
          </p:cNvPr>
          <p:cNvSpPr>
            <a:spLocks noChangeArrowheads="1"/>
          </p:cNvSpPr>
          <p:nvPr/>
        </p:nvSpPr>
        <p:spPr bwMode="auto">
          <a:xfrm rot="21388828">
            <a:off x="4663602" y="3683511"/>
            <a:ext cx="11079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2018</a:t>
            </a:r>
            <a:endParaRPr lang="zh-CN" altLang="en-US" sz="36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7180" name="文本框 12">
            <a:extLst>
              <a:ext uri="{FF2B5EF4-FFF2-40B4-BE49-F238E27FC236}">
                <a16:creationId xmlns:a16="http://schemas.microsoft.com/office/drawing/2014/main" id="{EE5A7C79-76EB-435D-A50A-4F9C656B439E}"/>
              </a:ext>
            </a:extLst>
          </p:cNvPr>
          <p:cNvSpPr>
            <a:spLocks noChangeArrowheads="1"/>
          </p:cNvSpPr>
          <p:nvPr/>
        </p:nvSpPr>
        <p:spPr bwMode="auto">
          <a:xfrm rot="2968332">
            <a:off x="6660395" y="3801793"/>
            <a:ext cx="11079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2019</a:t>
            </a:r>
            <a:endParaRPr lang="zh-CN" altLang="en-US" sz="36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7181" name="文本框 16">
            <a:extLst>
              <a:ext uri="{FF2B5EF4-FFF2-40B4-BE49-F238E27FC236}">
                <a16:creationId xmlns:a16="http://schemas.microsoft.com/office/drawing/2014/main" id="{188E0991-146E-417D-AF0E-88BD5EF5E4CB}"/>
              </a:ext>
            </a:extLst>
          </p:cNvPr>
          <p:cNvSpPr>
            <a:spLocks noChangeArrowheads="1"/>
          </p:cNvSpPr>
          <p:nvPr/>
        </p:nvSpPr>
        <p:spPr bwMode="auto">
          <a:xfrm rot="5930610">
            <a:off x="7645758" y="5353483"/>
            <a:ext cx="11079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2020</a:t>
            </a:r>
            <a:endParaRPr lang="zh-CN" altLang="en-US" sz="36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grpSp>
        <p:nvGrpSpPr>
          <p:cNvPr id="7182" name="组合 17">
            <a:extLst>
              <a:ext uri="{FF2B5EF4-FFF2-40B4-BE49-F238E27FC236}">
                <a16:creationId xmlns:a16="http://schemas.microsoft.com/office/drawing/2014/main" id="{8E326E0F-AA37-41A8-8D3A-A9A9F3221273}"/>
              </a:ext>
            </a:extLst>
          </p:cNvPr>
          <p:cNvGrpSpPr>
            <a:grpSpLocks/>
          </p:cNvGrpSpPr>
          <p:nvPr/>
        </p:nvGrpSpPr>
        <p:grpSpPr bwMode="auto">
          <a:xfrm>
            <a:off x="1771650" y="4646613"/>
            <a:ext cx="571500" cy="600075"/>
            <a:chOff x="0" y="0"/>
            <a:chExt cx="444697" cy="466185"/>
          </a:xfrm>
        </p:grpSpPr>
        <p:sp>
          <p:nvSpPr>
            <p:cNvPr id="7183" name="Freeform 11">
              <a:extLst>
                <a:ext uri="{FF2B5EF4-FFF2-40B4-BE49-F238E27FC236}">
                  <a16:creationId xmlns:a16="http://schemas.microsoft.com/office/drawing/2014/main" id="{39618C37-BDB8-4B86-8324-50952B5160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793" y="245705"/>
              <a:ext cx="88753" cy="87818"/>
            </a:xfrm>
            <a:custGeom>
              <a:avLst/>
              <a:gdLst>
                <a:gd name="T0" fmla="*/ 24 w 40"/>
                <a:gd name="T1" fmla="*/ 1 h 40"/>
                <a:gd name="T2" fmla="*/ 20 w 40"/>
                <a:gd name="T3" fmla="*/ 0 h 40"/>
                <a:gd name="T4" fmla="*/ 0 w 40"/>
                <a:gd name="T5" fmla="*/ 20 h 40"/>
                <a:gd name="T6" fmla="*/ 20 w 40"/>
                <a:gd name="T7" fmla="*/ 40 h 40"/>
                <a:gd name="T8" fmla="*/ 40 w 40"/>
                <a:gd name="T9" fmla="*/ 20 h 40"/>
                <a:gd name="T10" fmla="*/ 39 w 40"/>
                <a:gd name="T11" fmla="*/ 15 h 40"/>
                <a:gd name="T12" fmla="*/ 15 w 40"/>
                <a:gd name="T13" fmla="*/ 26 h 40"/>
                <a:gd name="T14" fmla="*/ 24 w 40"/>
                <a:gd name="T15" fmla="*/ 1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"/>
                <a:gd name="T25" fmla="*/ 0 h 40"/>
                <a:gd name="T26" fmla="*/ 40 w 40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" h="40">
                  <a:moveTo>
                    <a:pt x="24" y="1"/>
                  </a:moveTo>
                  <a:cubicBezTo>
                    <a:pt x="23" y="1"/>
                    <a:pt x="2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1" y="40"/>
                    <a:pt x="40" y="31"/>
                    <a:pt x="40" y="20"/>
                  </a:cubicBezTo>
                  <a:cubicBezTo>
                    <a:pt x="40" y="18"/>
                    <a:pt x="40" y="17"/>
                    <a:pt x="39" y="15"/>
                  </a:cubicBezTo>
                  <a:cubicBezTo>
                    <a:pt x="15" y="26"/>
                    <a:pt x="15" y="26"/>
                    <a:pt x="15" y="26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184" name="Freeform 12">
              <a:extLst>
                <a:ext uri="{FF2B5EF4-FFF2-40B4-BE49-F238E27FC236}">
                  <a16:creationId xmlns:a16="http://schemas.microsoft.com/office/drawing/2014/main" id="{25BD0A05-BEE8-46AE-A682-47FDF079B7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14912"/>
              <a:ext cx="351273" cy="351273"/>
            </a:xfrm>
            <a:custGeom>
              <a:avLst/>
              <a:gdLst>
                <a:gd name="T0" fmla="*/ 131 w 159"/>
                <a:gd name="T1" fmla="*/ 41 h 159"/>
                <a:gd name="T2" fmla="*/ 144 w 159"/>
                <a:gd name="T3" fmla="*/ 79 h 159"/>
                <a:gd name="T4" fmla="*/ 79 w 159"/>
                <a:gd name="T5" fmla="*/ 144 h 159"/>
                <a:gd name="T6" fmla="*/ 15 w 159"/>
                <a:gd name="T7" fmla="*/ 79 h 159"/>
                <a:gd name="T8" fmla="*/ 79 w 159"/>
                <a:gd name="T9" fmla="*/ 15 h 159"/>
                <a:gd name="T10" fmla="*/ 112 w 159"/>
                <a:gd name="T11" fmla="*/ 24 h 159"/>
                <a:gd name="T12" fmla="*/ 122 w 159"/>
                <a:gd name="T13" fmla="*/ 13 h 159"/>
                <a:gd name="T14" fmla="*/ 79 w 159"/>
                <a:gd name="T15" fmla="*/ 0 h 159"/>
                <a:gd name="T16" fmla="*/ 0 w 159"/>
                <a:gd name="T17" fmla="*/ 79 h 159"/>
                <a:gd name="T18" fmla="*/ 79 w 159"/>
                <a:gd name="T19" fmla="*/ 159 h 159"/>
                <a:gd name="T20" fmla="*/ 159 w 159"/>
                <a:gd name="T21" fmla="*/ 79 h 159"/>
                <a:gd name="T22" fmla="*/ 141 w 159"/>
                <a:gd name="T23" fmla="*/ 30 h 159"/>
                <a:gd name="T24" fmla="*/ 131 w 159"/>
                <a:gd name="T25" fmla="*/ 41 h 1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9"/>
                <a:gd name="T40" fmla="*/ 0 h 159"/>
                <a:gd name="T41" fmla="*/ 159 w 159"/>
                <a:gd name="T42" fmla="*/ 159 h 1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9" h="159">
                  <a:moveTo>
                    <a:pt x="131" y="41"/>
                  </a:moveTo>
                  <a:cubicBezTo>
                    <a:pt x="139" y="52"/>
                    <a:pt x="144" y="65"/>
                    <a:pt x="144" y="79"/>
                  </a:cubicBezTo>
                  <a:cubicBezTo>
                    <a:pt x="144" y="115"/>
                    <a:pt x="115" y="144"/>
                    <a:pt x="79" y="144"/>
                  </a:cubicBezTo>
                  <a:cubicBezTo>
                    <a:pt x="44" y="144"/>
                    <a:pt x="15" y="115"/>
                    <a:pt x="15" y="79"/>
                  </a:cubicBezTo>
                  <a:cubicBezTo>
                    <a:pt x="15" y="44"/>
                    <a:pt x="44" y="15"/>
                    <a:pt x="79" y="15"/>
                  </a:cubicBezTo>
                  <a:cubicBezTo>
                    <a:pt x="91" y="15"/>
                    <a:pt x="103" y="18"/>
                    <a:pt x="112" y="24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0" y="5"/>
                    <a:pt x="95" y="0"/>
                    <a:pt x="79" y="0"/>
                  </a:cubicBezTo>
                  <a:cubicBezTo>
                    <a:pt x="35" y="0"/>
                    <a:pt x="0" y="35"/>
                    <a:pt x="0" y="79"/>
                  </a:cubicBezTo>
                  <a:cubicBezTo>
                    <a:pt x="0" y="123"/>
                    <a:pt x="35" y="159"/>
                    <a:pt x="79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61"/>
                    <a:pt x="152" y="43"/>
                    <a:pt x="141" y="30"/>
                  </a:cubicBezTo>
                  <a:lnTo>
                    <a:pt x="131" y="41"/>
                  </a:lnTo>
                  <a:close/>
                </a:path>
              </a:pathLst>
            </a:cu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185" name="Freeform 13">
              <a:extLst>
                <a:ext uri="{FF2B5EF4-FFF2-40B4-BE49-F238E27FC236}">
                  <a16:creationId xmlns:a16="http://schemas.microsoft.com/office/drawing/2014/main" id="{436DBFB5-39EA-493B-8D08-75A485CCD7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702" y="221415"/>
              <a:ext cx="66331" cy="68199"/>
            </a:xfrm>
            <a:custGeom>
              <a:avLst/>
              <a:gdLst>
                <a:gd name="T0" fmla="*/ 71 w 71"/>
                <a:gd name="T1" fmla="*/ 30 h 73"/>
                <a:gd name="T2" fmla="*/ 38 w 71"/>
                <a:gd name="T3" fmla="*/ 0 h 73"/>
                <a:gd name="T4" fmla="*/ 19 w 71"/>
                <a:gd name="T5" fmla="*/ 19 h 73"/>
                <a:gd name="T6" fmla="*/ 0 w 71"/>
                <a:gd name="T7" fmla="*/ 73 h 73"/>
                <a:gd name="T8" fmla="*/ 55 w 71"/>
                <a:gd name="T9" fmla="*/ 49 h 73"/>
                <a:gd name="T10" fmla="*/ 71 w 71"/>
                <a:gd name="T11" fmla="*/ 30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73"/>
                <a:gd name="T20" fmla="*/ 71 w 71"/>
                <a:gd name="T21" fmla="*/ 73 h 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73">
                  <a:moveTo>
                    <a:pt x="71" y="30"/>
                  </a:moveTo>
                  <a:lnTo>
                    <a:pt x="38" y="0"/>
                  </a:lnTo>
                  <a:lnTo>
                    <a:pt x="19" y="19"/>
                  </a:lnTo>
                  <a:lnTo>
                    <a:pt x="0" y="73"/>
                  </a:lnTo>
                  <a:lnTo>
                    <a:pt x="55" y="49"/>
                  </a:lnTo>
                  <a:lnTo>
                    <a:pt x="71" y="30"/>
                  </a:lnTo>
                  <a:close/>
                </a:path>
              </a:pathLst>
            </a:cu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186" name="Freeform 14">
              <a:extLst>
                <a:ext uri="{FF2B5EF4-FFF2-40B4-BE49-F238E27FC236}">
                  <a16:creationId xmlns:a16="http://schemas.microsoft.com/office/drawing/2014/main" id="{9F9E909E-EA9A-440F-88D6-F5DB21E8F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743" y="88753"/>
              <a:ext cx="143873" cy="152281"/>
            </a:xfrm>
            <a:custGeom>
              <a:avLst/>
              <a:gdLst>
                <a:gd name="T0" fmla="*/ 121 w 154"/>
                <a:gd name="T1" fmla="*/ 0 h 163"/>
                <a:gd name="T2" fmla="*/ 0 w 154"/>
                <a:gd name="T3" fmla="*/ 132 h 163"/>
                <a:gd name="T4" fmla="*/ 33 w 154"/>
                <a:gd name="T5" fmla="*/ 163 h 163"/>
                <a:gd name="T6" fmla="*/ 154 w 154"/>
                <a:gd name="T7" fmla="*/ 31 h 163"/>
                <a:gd name="T8" fmla="*/ 121 w 154"/>
                <a:gd name="T9" fmla="*/ 35 h 163"/>
                <a:gd name="T10" fmla="*/ 121 w 154"/>
                <a:gd name="T11" fmla="*/ 0 h 1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4"/>
                <a:gd name="T19" fmla="*/ 0 h 163"/>
                <a:gd name="T20" fmla="*/ 154 w 154"/>
                <a:gd name="T21" fmla="*/ 163 h 1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4" h="163">
                  <a:moveTo>
                    <a:pt x="121" y="0"/>
                  </a:moveTo>
                  <a:lnTo>
                    <a:pt x="0" y="132"/>
                  </a:lnTo>
                  <a:lnTo>
                    <a:pt x="33" y="163"/>
                  </a:lnTo>
                  <a:lnTo>
                    <a:pt x="154" y="31"/>
                  </a:lnTo>
                  <a:lnTo>
                    <a:pt x="121" y="3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187" name="Freeform 15">
              <a:extLst>
                <a:ext uri="{FF2B5EF4-FFF2-40B4-BE49-F238E27FC236}">
                  <a16:creationId xmlns:a16="http://schemas.microsoft.com/office/drawing/2014/main" id="{DDAA584E-B45F-4ADC-9C3D-4725F42C1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325" y="55120"/>
              <a:ext cx="56988" cy="59791"/>
            </a:xfrm>
            <a:custGeom>
              <a:avLst/>
              <a:gdLst>
                <a:gd name="T0" fmla="*/ 14 w 61"/>
                <a:gd name="T1" fmla="*/ 48 h 64"/>
                <a:gd name="T2" fmla="*/ 14 w 61"/>
                <a:gd name="T3" fmla="*/ 12 h 64"/>
                <a:gd name="T4" fmla="*/ 0 w 61"/>
                <a:gd name="T5" fmla="*/ 0 h 64"/>
                <a:gd name="T6" fmla="*/ 0 w 61"/>
                <a:gd name="T7" fmla="*/ 0 h 64"/>
                <a:gd name="T8" fmla="*/ 0 w 61"/>
                <a:gd name="T9" fmla="*/ 64 h 64"/>
                <a:gd name="T10" fmla="*/ 61 w 61"/>
                <a:gd name="T11" fmla="*/ 55 h 64"/>
                <a:gd name="T12" fmla="*/ 61 w 61"/>
                <a:gd name="T13" fmla="*/ 55 h 64"/>
                <a:gd name="T14" fmla="*/ 50 w 61"/>
                <a:gd name="T15" fmla="*/ 43 h 64"/>
                <a:gd name="T16" fmla="*/ 14 w 61"/>
                <a:gd name="T17" fmla="*/ 48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"/>
                <a:gd name="T28" fmla="*/ 0 h 64"/>
                <a:gd name="T29" fmla="*/ 61 w 61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" h="64">
                  <a:moveTo>
                    <a:pt x="14" y="48"/>
                  </a:moveTo>
                  <a:lnTo>
                    <a:pt x="14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1" y="55"/>
                  </a:lnTo>
                  <a:lnTo>
                    <a:pt x="61" y="55"/>
                  </a:lnTo>
                  <a:lnTo>
                    <a:pt x="50" y="43"/>
                  </a:lnTo>
                  <a:lnTo>
                    <a:pt x="14" y="48"/>
                  </a:lnTo>
                  <a:close/>
                </a:path>
              </a:pathLst>
            </a:cu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188" name="Freeform 16">
              <a:extLst>
                <a:ext uri="{FF2B5EF4-FFF2-40B4-BE49-F238E27FC236}">
                  <a16:creationId xmlns:a16="http://schemas.microsoft.com/office/drawing/2014/main" id="{2760C772-E1EB-467B-82C5-93AD1B03D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15" y="27093"/>
              <a:ext cx="59791" cy="61660"/>
            </a:xfrm>
            <a:custGeom>
              <a:avLst/>
              <a:gdLst>
                <a:gd name="T0" fmla="*/ 14 w 64"/>
                <a:gd name="T1" fmla="*/ 49 h 66"/>
                <a:gd name="T2" fmla="*/ 14 w 64"/>
                <a:gd name="T3" fmla="*/ 11 h 66"/>
                <a:gd name="T4" fmla="*/ 2 w 64"/>
                <a:gd name="T5" fmla="*/ 0 h 66"/>
                <a:gd name="T6" fmla="*/ 2 w 64"/>
                <a:gd name="T7" fmla="*/ 0 h 66"/>
                <a:gd name="T8" fmla="*/ 0 w 64"/>
                <a:gd name="T9" fmla="*/ 66 h 66"/>
                <a:gd name="T10" fmla="*/ 64 w 64"/>
                <a:gd name="T11" fmla="*/ 56 h 66"/>
                <a:gd name="T12" fmla="*/ 64 w 64"/>
                <a:gd name="T13" fmla="*/ 56 h 66"/>
                <a:gd name="T14" fmla="*/ 50 w 64"/>
                <a:gd name="T15" fmla="*/ 44 h 66"/>
                <a:gd name="T16" fmla="*/ 14 w 64"/>
                <a:gd name="T17" fmla="*/ 49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"/>
                <a:gd name="T28" fmla="*/ 0 h 66"/>
                <a:gd name="T29" fmla="*/ 64 w 64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" h="66">
                  <a:moveTo>
                    <a:pt x="14" y="49"/>
                  </a:moveTo>
                  <a:lnTo>
                    <a:pt x="14" y="1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66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50" y="44"/>
                  </a:lnTo>
                  <a:lnTo>
                    <a:pt x="14" y="49"/>
                  </a:lnTo>
                  <a:close/>
                </a:path>
              </a:pathLst>
            </a:cu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189" name="Freeform 17">
              <a:extLst>
                <a:ext uri="{FF2B5EF4-FFF2-40B4-BE49-F238E27FC236}">
                  <a16:creationId xmlns:a16="http://schemas.microsoft.com/office/drawing/2014/main" id="{531494FC-D1A8-4563-A480-74DEAD656A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62" y="181242"/>
              <a:ext cx="220480" cy="218612"/>
            </a:xfrm>
            <a:custGeom>
              <a:avLst/>
              <a:gdLst>
                <a:gd name="T0" fmla="*/ 50 w 100"/>
                <a:gd name="T1" fmla="*/ 0 h 99"/>
                <a:gd name="T2" fmla="*/ 0 w 100"/>
                <a:gd name="T3" fmla="*/ 49 h 99"/>
                <a:gd name="T4" fmla="*/ 50 w 100"/>
                <a:gd name="T5" fmla="*/ 99 h 99"/>
                <a:gd name="T6" fmla="*/ 100 w 100"/>
                <a:gd name="T7" fmla="*/ 49 h 99"/>
                <a:gd name="T8" fmla="*/ 92 w 100"/>
                <a:gd name="T9" fmla="*/ 22 h 99"/>
                <a:gd name="T10" fmla="*/ 83 w 100"/>
                <a:gd name="T11" fmla="*/ 32 h 99"/>
                <a:gd name="T12" fmla="*/ 81 w 100"/>
                <a:gd name="T13" fmla="*/ 34 h 99"/>
                <a:gd name="T14" fmla="*/ 85 w 100"/>
                <a:gd name="T15" fmla="*/ 49 h 99"/>
                <a:gd name="T16" fmla="*/ 50 w 100"/>
                <a:gd name="T17" fmla="*/ 84 h 99"/>
                <a:gd name="T18" fmla="*/ 15 w 100"/>
                <a:gd name="T19" fmla="*/ 49 h 99"/>
                <a:gd name="T20" fmla="*/ 50 w 100"/>
                <a:gd name="T21" fmla="*/ 15 h 99"/>
                <a:gd name="T22" fmla="*/ 62 w 100"/>
                <a:gd name="T23" fmla="*/ 17 h 99"/>
                <a:gd name="T24" fmla="*/ 64 w 100"/>
                <a:gd name="T25" fmla="*/ 14 h 99"/>
                <a:gd name="T26" fmla="*/ 73 w 100"/>
                <a:gd name="T27" fmla="*/ 5 h 99"/>
                <a:gd name="T28" fmla="*/ 50 w 100"/>
                <a:gd name="T29" fmla="*/ 0 h 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0"/>
                <a:gd name="T46" fmla="*/ 0 h 99"/>
                <a:gd name="T47" fmla="*/ 100 w 100"/>
                <a:gd name="T48" fmla="*/ 99 h 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0" h="99">
                  <a:moveTo>
                    <a:pt x="50" y="0"/>
                  </a:moveTo>
                  <a:cubicBezTo>
                    <a:pt x="23" y="0"/>
                    <a:pt x="0" y="22"/>
                    <a:pt x="0" y="49"/>
                  </a:cubicBezTo>
                  <a:cubicBezTo>
                    <a:pt x="0" y="77"/>
                    <a:pt x="23" y="99"/>
                    <a:pt x="50" y="99"/>
                  </a:cubicBezTo>
                  <a:cubicBezTo>
                    <a:pt x="78" y="99"/>
                    <a:pt x="100" y="77"/>
                    <a:pt x="100" y="49"/>
                  </a:cubicBezTo>
                  <a:cubicBezTo>
                    <a:pt x="100" y="39"/>
                    <a:pt x="97" y="30"/>
                    <a:pt x="92" y="2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4" y="39"/>
                    <a:pt x="85" y="44"/>
                    <a:pt x="85" y="49"/>
                  </a:cubicBezTo>
                  <a:cubicBezTo>
                    <a:pt x="85" y="69"/>
                    <a:pt x="69" y="84"/>
                    <a:pt x="50" y="84"/>
                  </a:cubicBezTo>
                  <a:cubicBezTo>
                    <a:pt x="31" y="84"/>
                    <a:pt x="15" y="69"/>
                    <a:pt x="15" y="49"/>
                  </a:cubicBezTo>
                  <a:cubicBezTo>
                    <a:pt x="15" y="30"/>
                    <a:pt x="31" y="15"/>
                    <a:pt x="50" y="15"/>
                  </a:cubicBezTo>
                  <a:cubicBezTo>
                    <a:pt x="54" y="15"/>
                    <a:pt x="59" y="15"/>
                    <a:pt x="62" y="17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6" y="2"/>
                    <a:pt x="58" y="0"/>
                    <a:pt x="50" y="0"/>
                  </a:cubicBezTo>
                  <a:close/>
                </a:path>
              </a:pathLst>
            </a:cu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190" name="Freeform 18">
              <a:extLst>
                <a:ext uri="{FF2B5EF4-FFF2-40B4-BE49-F238E27FC236}">
                  <a16:creationId xmlns:a16="http://schemas.microsoft.com/office/drawing/2014/main" id="{285E0297-EBC8-42F1-9661-2D57AD4F50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774" y="0"/>
              <a:ext cx="57923" cy="59791"/>
            </a:xfrm>
            <a:custGeom>
              <a:avLst/>
              <a:gdLst>
                <a:gd name="T0" fmla="*/ 50 w 62"/>
                <a:gd name="T1" fmla="*/ 43 h 64"/>
                <a:gd name="T2" fmla="*/ 15 w 62"/>
                <a:gd name="T3" fmla="*/ 47 h 64"/>
                <a:gd name="T4" fmla="*/ 15 w 62"/>
                <a:gd name="T5" fmla="*/ 12 h 64"/>
                <a:gd name="T6" fmla="*/ 0 w 62"/>
                <a:gd name="T7" fmla="*/ 0 h 64"/>
                <a:gd name="T8" fmla="*/ 0 w 62"/>
                <a:gd name="T9" fmla="*/ 0 h 64"/>
                <a:gd name="T10" fmla="*/ 0 w 62"/>
                <a:gd name="T11" fmla="*/ 64 h 64"/>
                <a:gd name="T12" fmla="*/ 62 w 62"/>
                <a:gd name="T13" fmla="*/ 55 h 64"/>
                <a:gd name="T14" fmla="*/ 62 w 62"/>
                <a:gd name="T15" fmla="*/ 55 h 64"/>
                <a:gd name="T16" fmla="*/ 50 w 62"/>
                <a:gd name="T17" fmla="*/ 43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2"/>
                <a:gd name="T28" fmla="*/ 0 h 64"/>
                <a:gd name="T29" fmla="*/ 62 w 62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2" h="64">
                  <a:moveTo>
                    <a:pt x="50" y="43"/>
                  </a:moveTo>
                  <a:lnTo>
                    <a:pt x="15" y="47"/>
                  </a:lnTo>
                  <a:lnTo>
                    <a:pt x="15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2" y="55"/>
                  </a:lnTo>
                  <a:lnTo>
                    <a:pt x="62" y="55"/>
                  </a:lnTo>
                  <a:lnTo>
                    <a:pt x="50" y="43"/>
                  </a:lnTo>
                  <a:close/>
                </a:path>
              </a:pathLst>
            </a:cu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7191" name="组合 26">
            <a:extLst>
              <a:ext uri="{FF2B5EF4-FFF2-40B4-BE49-F238E27FC236}">
                <a16:creationId xmlns:a16="http://schemas.microsoft.com/office/drawing/2014/main" id="{A3144877-23A5-418E-868C-53C05BFF0FDD}"/>
              </a:ext>
            </a:extLst>
          </p:cNvPr>
          <p:cNvGrpSpPr>
            <a:grpSpLocks/>
          </p:cNvGrpSpPr>
          <p:nvPr/>
        </p:nvGrpSpPr>
        <p:grpSpPr bwMode="auto">
          <a:xfrm>
            <a:off x="2838450" y="2584450"/>
            <a:ext cx="452438" cy="508000"/>
            <a:chOff x="0" y="0"/>
            <a:chExt cx="402656" cy="450303"/>
          </a:xfrm>
        </p:grpSpPr>
        <p:sp>
          <p:nvSpPr>
            <p:cNvPr id="7192" name="Freeform 108">
              <a:extLst>
                <a:ext uri="{FF2B5EF4-FFF2-40B4-BE49-F238E27FC236}">
                  <a16:creationId xmlns:a16="http://schemas.microsoft.com/office/drawing/2014/main" id="{FA9B53AC-51F3-4BC3-AE5A-FD6687844B42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193" name="Freeform 109">
              <a:extLst>
                <a:ext uri="{FF2B5EF4-FFF2-40B4-BE49-F238E27FC236}">
                  <a16:creationId xmlns:a16="http://schemas.microsoft.com/office/drawing/2014/main" id="{91B7872E-6E5C-430A-85F0-86E7F8D8C582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194" name="Freeform 110">
              <a:extLst>
                <a:ext uri="{FF2B5EF4-FFF2-40B4-BE49-F238E27FC236}">
                  <a16:creationId xmlns:a16="http://schemas.microsoft.com/office/drawing/2014/main" id="{9FB91832-CBFE-4449-BC45-DA30F2DE187A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195" name="Freeform 111">
              <a:extLst>
                <a:ext uri="{FF2B5EF4-FFF2-40B4-BE49-F238E27FC236}">
                  <a16:creationId xmlns:a16="http://schemas.microsoft.com/office/drawing/2014/main" id="{9A4251CF-5829-4D82-A6D8-CD318376EF08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196" name="Freeform 112">
              <a:extLst>
                <a:ext uri="{FF2B5EF4-FFF2-40B4-BE49-F238E27FC236}">
                  <a16:creationId xmlns:a16="http://schemas.microsoft.com/office/drawing/2014/main" id="{7D2B038B-0B6C-44EB-B63E-4644AB22BE86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7197" name="组合 32">
            <a:extLst>
              <a:ext uri="{FF2B5EF4-FFF2-40B4-BE49-F238E27FC236}">
                <a16:creationId xmlns:a16="http://schemas.microsoft.com/office/drawing/2014/main" id="{851D2D0D-D32A-4302-AEA3-238A2F331EA7}"/>
              </a:ext>
            </a:extLst>
          </p:cNvPr>
          <p:cNvGrpSpPr>
            <a:grpSpLocks/>
          </p:cNvGrpSpPr>
          <p:nvPr/>
        </p:nvGrpSpPr>
        <p:grpSpPr bwMode="auto">
          <a:xfrm>
            <a:off x="9896475" y="4775200"/>
            <a:ext cx="431800" cy="427038"/>
            <a:chOff x="0" y="0"/>
            <a:chExt cx="453105" cy="448433"/>
          </a:xfrm>
        </p:grpSpPr>
        <p:sp>
          <p:nvSpPr>
            <p:cNvPr id="7198" name="Freeform 136">
              <a:extLst>
                <a:ext uri="{FF2B5EF4-FFF2-40B4-BE49-F238E27FC236}">
                  <a16:creationId xmlns:a16="http://schemas.microsoft.com/office/drawing/2014/main" id="{7FBA49DC-77A7-4662-8B85-780D003D6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199" name="Freeform 137">
              <a:extLst>
                <a:ext uri="{FF2B5EF4-FFF2-40B4-BE49-F238E27FC236}">
                  <a16:creationId xmlns:a16="http://schemas.microsoft.com/office/drawing/2014/main" id="{A35A6C9B-E4B0-4F59-AAD0-958446CAE8FA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7200" name="组合 35">
            <a:extLst>
              <a:ext uri="{FF2B5EF4-FFF2-40B4-BE49-F238E27FC236}">
                <a16:creationId xmlns:a16="http://schemas.microsoft.com/office/drawing/2014/main" id="{9A9436CA-50F4-4C6A-ADD7-CD37EA4F9720}"/>
              </a:ext>
            </a:extLst>
          </p:cNvPr>
          <p:cNvGrpSpPr>
            <a:grpSpLocks/>
          </p:cNvGrpSpPr>
          <p:nvPr/>
        </p:nvGrpSpPr>
        <p:grpSpPr bwMode="auto">
          <a:xfrm>
            <a:off x="9131300" y="2614613"/>
            <a:ext cx="450850" cy="484187"/>
            <a:chOff x="0" y="0"/>
            <a:chExt cx="466184" cy="501686"/>
          </a:xfrm>
        </p:grpSpPr>
        <p:sp>
          <p:nvSpPr>
            <p:cNvPr id="7201" name="Freeform 154">
              <a:extLst>
                <a:ext uri="{FF2B5EF4-FFF2-40B4-BE49-F238E27FC236}">
                  <a16:creationId xmlns:a16="http://schemas.microsoft.com/office/drawing/2014/main" id="{0C567038-CE17-4084-A43C-767BA919EF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070" y="426012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1"/>
                <a:gd name="T35" fmla="*/ 23 w 23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202" name="Rectangle 155">
              <a:extLst>
                <a:ext uri="{FF2B5EF4-FFF2-40B4-BE49-F238E27FC236}">
                  <a16:creationId xmlns:a16="http://schemas.microsoft.com/office/drawing/2014/main" id="{12379A8A-F1C6-4F4A-B18A-7A46A19A2B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689" y="419472"/>
              <a:ext cx="9342" cy="32698"/>
            </a:xfrm>
            <a:prstGeom prst="rect">
              <a:avLst/>
            </a:pr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203" name="Freeform 156">
              <a:extLst>
                <a:ext uri="{FF2B5EF4-FFF2-40B4-BE49-F238E27FC236}">
                  <a16:creationId xmlns:a16="http://schemas.microsoft.com/office/drawing/2014/main" id="{AEBD2B88-FCBC-40B7-B943-30D2DFC7E4B8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9238" y="81278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118"/>
                <a:gd name="T80" fmla="*/ 118 w 118"/>
                <a:gd name="T81" fmla="*/ 118 h 1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204" name="Freeform 157">
              <a:extLst>
                <a:ext uri="{FF2B5EF4-FFF2-40B4-BE49-F238E27FC236}">
                  <a16:creationId xmlns:a16="http://schemas.microsoft.com/office/drawing/2014/main" id="{1D23E5B9-A30F-4F75-8B49-0C6D56DE566F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3"/>
                <a:gd name="T70" fmla="*/ 0 h 227"/>
                <a:gd name="T71" fmla="*/ 153 w 153"/>
                <a:gd name="T72" fmla="*/ 227 h 2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205" name="Freeform 158">
              <a:extLst>
                <a:ext uri="{FF2B5EF4-FFF2-40B4-BE49-F238E27FC236}">
                  <a16:creationId xmlns:a16="http://schemas.microsoft.com/office/drawing/2014/main" id="{0681DDDC-97BF-4F9A-B413-B8DD1175CF55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75600" y="202729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"/>
                <a:gd name="T79" fmla="*/ 0 h 86"/>
                <a:gd name="T80" fmla="*/ 86 w 86"/>
                <a:gd name="T81" fmla="*/ 86 h 8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solidFill>
              <a:srgbClr val="284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7206" name="文本框 41">
            <a:extLst>
              <a:ext uri="{FF2B5EF4-FFF2-40B4-BE49-F238E27FC236}">
                <a16:creationId xmlns:a16="http://schemas.microsoft.com/office/drawing/2014/main" id="{289F6022-CCCE-43A2-A99E-468CA0D39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8950" y="3033713"/>
            <a:ext cx="25685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    </a:t>
            </a:r>
            <a:r>
              <a:rPr lang="en-US" altLang="zh-CN" sz="1400" b="1">
                <a:solidFill>
                  <a:srgbClr val="000000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CONTNET   TITLE   HERE</a:t>
            </a:r>
            <a:endParaRPr lang="en-US" altLang="zh-CN" sz="1100" b="1">
              <a:solidFill>
                <a:srgbClr val="000000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en-US" altLang="zh-CN" sz="14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7207" name="文本框 42">
            <a:extLst>
              <a:ext uri="{FF2B5EF4-FFF2-40B4-BE49-F238E27FC236}">
                <a16:creationId xmlns:a16="http://schemas.microsoft.com/office/drawing/2014/main" id="{A87FC52C-0DE5-44D8-938C-92AA1CF2D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725" y="5130800"/>
            <a:ext cx="257016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    </a:t>
            </a:r>
            <a:r>
              <a:rPr lang="en-US" altLang="zh-CN" sz="1400" b="1">
                <a:solidFill>
                  <a:srgbClr val="000000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CONTNET   TITLE   HERE</a:t>
            </a:r>
            <a:endParaRPr lang="en-US" altLang="zh-CN" sz="1100" b="1">
              <a:solidFill>
                <a:srgbClr val="000000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en-US" altLang="zh-CN" sz="14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7208" name="文本框 43">
            <a:extLst>
              <a:ext uri="{FF2B5EF4-FFF2-40B4-BE49-F238E27FC236}">
                <a16:creationId xmlns:a16="http://schemas.microsoft.com/office/drawing/2014/main" id="{113DF872-8418-4099-99C2-5A27C9D3C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3021013"/>
            <a:ext cx="257016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    </a:t>
            </a:r>
            <a:r>
              <a:rPr lang="en-US" altLang="zh-CN" sz="1400" b="1">
                <a:solidFill>
                  <a:srgbClr val="000000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CONTNET   TITLE   HERE</a:t>
            </a:r>
            <a:endParaRPr lang="en-US" altLang="zh-CN" sz="1100" b="1">
              <a:solidFill>
                <a:srgbClr val="000000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en-US" altLang="zh-CN" sz="14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7209" name="文本框 44">
            <a:extLst>
              <a:ext uri="{FF2B5EF4-FFF2-40B4-BE49-F238E27FC236}">
                <a16:creationId xmlns:a16="http://schemas.microsoft.com/office/drawing/2014/main" id="{E05C7F76-8414-4965-BFDC-7B354F861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4288" y="5130800"/>
            <a:ext cx="257016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    </a:t>
            </a:r>
            <a:r>
              <a:rPr lang="en-US" altLang="zh-CN" sz="1400" b="1">
                <a:solidFill>
                  <a:srgbClr val="000000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CONTNET   TITLE   HERE</a:t>
            </a:r>
            <a:endParaRPr lang="en-US" altLang="zh-CN" sz="1100" b="1">
              <a:solidFill>
                <a:srgbClr val="000000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r>
              <a:rPr lang="en-US" altLang="zh-CN" sz="11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  <a:endParaRPr lang="en-US" altLang="zh-CN" sz="14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1">
          <a:gsLst>
            <a:gs pos="0">
              <a:srgbClr val="0F2437"/>
            </a:gs>
            <a:gs pos="50000">
              <a:srgbClr val="284D7A"/>
            </a:gs>
            <a:gs pos="100000">
              <a:srgbClr val="0F243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14">
            <a:extLst>
              <a:ext uri="{FF2B5EF4-FFF2-40B4-BE49-F238E27FC236}">
                <a16:creationId xmlns:a16="http://schemas.microsoft.com/office/drawing/2014/main" id="{E62750C1-D842-4193-B724-06F602FD4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3" y="881063"/>
            <a:ext cx="11552237" cy="5568950"/>
          </a:xfrm>
          <a:prstGeom prst="rect">
            <a:avLst/>
          </a:prstGeom>
          <a:gradFill rotWithShape="1">
            <a:gsLst>
              <a:gs pos="0">
                <a:srgbClr val="E3E7E5"/>
              </a:gs>
              <a:gs pos="961">
                <a:srgbClr val="E3E7E5"/>
              </a:gs>
              <a:gs pos="56000">
                <a:srgbClr val="F7F7F7"/>
              </a:gs>
              <a:gs pos="100000">
                <a:srgbClr val="E3E7E5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195" name="文本框 15">
            <a:extLst>
              <a:ext uri="{FF2B5EF4-FFF2-40B4-BE49-F238E27FC236}">
                <a16:creationId xmlns:a16="http://schemas.microsoft.com/office/drawing/2014/main" id="{34884E53-16DE-40DE-A54A-6F020B245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4288" y="114300"/>
            <a:ext cx="4548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en-US" altLang="zh-CN" sz="2800" b="1">
              <a:solidFill>
                <a:schemeClr val="bg1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8196" name="任意多边形 25">
            <a:extLst>
              <a:ext uri="{FF2B5EF4-FFF2-40B4-BE49-F238E27FC236}">
                <a16:creationId xmlns:a16="http://schemas.microsoft.com/office/drawing/2014/main" id="{03BD4A94-7C55-40C2-994A-B6C7DC8E8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000" y="2795588"/>
            <a:ext cx="987425" cy="3611562"/>
          </a:xfrm>
          <a:custGeom>
            <a:avLst/>
            <a:gdLst>
              <a:gd name="T0" fmla="*/ 411477 w 822954"/>
              <a:gd name="T1" fmla="*/ 0 h 3014221"/>
              <a:gd name="T2" fmla="*/ 822954 w 822954"/>
              <a:gd name="T3" fmla="*/ 466659 h 3014221"/>
              <a:gd name="T4" fmla="*/ 635753 w 822954"/>
              <a:gd name="T5" fmla="*/ 466659 h 3014221"/>
              <a:gd name="T6" fmla="*/ 411477 w 822954"/>
              <a:gd name="T7" fmla="*/ 3014221 h 3014221"/>
              <a:gd name="T8" fmla="*/ 187201 w 822954"/>
              <a:gd name="T9" fmla="*/ 466659 h 3014221"/>
              <a:gd name="T10" fmla="*/ 0 w 822954"/>
              <a:gd name="T11" fmla="*/ 466659 h 30142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22954"/>
              <a:gd name="T19" fmla="*/ 0 h 3014221"/>
              <a:gd name="T20" fmla="*/ 822954 w 822954"/>
              <a:gd name="T21" fmla="*/ 3014221 h 30142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22954" h="3014221">
                <a:moveTo>
                  <a:pt x="411477" y="0"/>
                </a:moveTo>
                <a:lnTo>
                  <a:pt x="822954" y="466659"/>
                </a:lnTo>
                <a:lnTo>
                  <a:pt x="635753" y="466659"/>
                </a:lnTo>
                <a:lnTo>
                  <a:pt x="411477" y="3014221"/>
                </a:lnTo>
                <a:lnTo>
                  <a:pt x="187201" y="466659"/>
                </a:lnTo>
                <a:lnTo>
                  <a:pt x="0" y="466659"/>
                </a:lnTo>
                <a:close/>
              </a:path>
            </a:pathLst>
          </a:cu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197" name="任意多边形 26">
            <a:extLst>
              <a:ext uri="{FF2B5EF4-FFF2-40B4-BE49-F238E27FC236}">
                <a16:creationId xmlns:a16="http://schemas.microsoft.com/office/drawing/2014/main" id="{87F11440-AF30-41C7-9DAC-9574C379890E}"/>
              </a:ext>
            </a:extLst>
          </p:cNvPr>
          <p:cNvSpPr>
            <a:spLocks noChangeArrowheads="1"/>
          </p:cNvSpPr>
          <p:nvPr/>
        </p:nvSpPr>
        <p:spPr bwMode="auto">
          <a:xfrm rot="1698039">
            <a:off x="6451600" y="3502025"/>
            <a:ext cx="841375" cy="3081338"/>
          </a:xfrm>
          <a:custGeom>
            <a:avLst/>
            <a:gdLst>
              <a:gd name="T0" fmla="*/ 411477 w 822954"/>
              <a:gd name="T1" fmla="*/ 0 h 3014221"/>
              <a:gd name="T2" fmla="*/ 822954 w 822954"/>
              <a:gd name="T3" fmla="*/ 466659 h 3014221"/>
              <a:gd name="T4" fmla="*/ 635753 w 822954"/>
              <a:gd name="T5" fmla="*/ 466659 h 3014221"/>
              <a:gd name="T6" fmla="*/ 411477 w 822954"/>
              <a:gd name="T7" fmla="*/ 3014221 h 3014221"/>
              <a:gd name="T8" fmla="*/ 187201 w 822954"/>
              <a:gd name="T9" fmla="*/ 466659 h 3014221"/>
              <a:gd name="T10" fmla="*/ 0 w 822954"/>
              <a:gd name="T11" fmla="*/ 466659 h 30142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22954"/>
              <a:gd name="T19" fmla="*/ 0 h 3014221"/>
              <a:gd name="T20" fmla="*/ 822954 w 822954"/>
              <a:gd name="T21" fmla="*/ 3014221 h 30142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22954" h="3014221">
                <a:moveTo>
                  <a:pt x="411477" y="0"/>
                </a:moveTo>
                <a:lnTo>
                  <a:pt x="822954" y="466659"/>
                </a:lnTo>
                <a:lnTo>
                  <a:pt x="635753" y="466659"/>
                </a:lnTo>
                <a:lnTo>
                  <a:pt x="411477" y="3014221"/>
                </a:lnTo>
                <a:lnTo>
                  <a:pt x="187201" y="466659"/>
                </a:lnTo>
                <a:lnTo>
                  <a:pt x="0" y="466659"/>
                </a:lnTo>
                <a:close/>
              </a:path>
            </a:pathLst>
          </a:cu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198" name="任意多边形 27">
            <a:extLst>
              <a:ext uri="{FF2B5EF4-FFF2-40B4-BE49-F238E27FC236}">
                <a16:creationId xmlns:a16="http://schemas.microsoft.com/office/drawing/2014/main" id="{B3FC12DD-0940-4174-A3F8-08A00A499274}"/>
              </a:ext>
            </a:extLst>
          </p:cNvPr>
          <p:cNvSpPr>
            <a:spLocks noChangeArrowheads="1"/>
          </p:cNvSpPr>
          <p:nvPr/>
        </p:nvSpPr>
        <p:spPr bwMode="auto">
          <a:xfrm rot="3406280">
            <a:off x="6752432" y="4917281"/>
            <a:ext cx="546100" cy="1995487"/>
          </a:xfrm>
          <a:custGeom>
            <a:avLst/>
            <a:gdLst>
              <a:gd name="T0" fmla="*/ 411477 w 822954"/>
              <a:gd name="T1" fmla="*/ 0 h 3014221"/>
              <a:gd name="T2" fmla="*/ 822954 w 822954"/>
              <a:gd name="T3" fmla="*/ 466659 h 3014221"/>
              <a:gd name="T4" fmla="*/ 635753 w 822954"/>
              <a:gd name="T5" fmla="*/ 466659 h 3014221"/>
              <a:gd name="T6" fmla="*/ 411477 w 822954"/>
              <a:gd name="T7" fmla="*/ 3014221 h 3014221"/>
              <a:gd name="T8" fmla="*/ 187201 w 822954"/>
              <a:gd name="T9" fmla="*/ 466659 h 3014221"/>
              <a:gd name="T10" fmla="*/ 0 w 822954"/>
              <a:gd name="T11" fmla="*/ 466659 h 30142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22954"/>
              <a:gd name="T19" fmla="*/ 0 h 3014221"/>
              <a:gd name="T20" fmla="*/ 822954 w 822954"/>
              <a:gd name="T21" fmla="*/ 3014221 h 30142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22954" h="3014221">
                <a:moveTo>
                  <a:pt x="411477" y="0"/>
                </a:moveTo>
                <a:lnTo>
                  <a:pt x="822954" y="466659"/>
                </a:lnTo>
                <a:lnTo>
                  <a:pt x="635753" y="466659"/>
                </a:lnTo>
                <a:lnTo>
                  <a:pt x="411477" y="3014221"/>
                </a:lnTo>
                <a:lnTo>
                  <a:pt x="187201" y="466659"/>
                </a:lnTo>
                <a:lnTo>
                  <a:pt x="0" y="466659"/>
                </a:lnTo>
                <a:close/>
              </a:path>
            </a:pathLst>
          </a:cu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199" name="任意多边形 28">
            <a:extLst>
              <a:ext uri="{FF2B5EF4-FFF2-40B4-BE49-F238E27FC236}">
                <a16:creationId xmlns:a16="http://schemas.microsoft.com/office/drawing/2014/main" id="{7B1A16BC-A205-4C31-B838-CFE10B801B8B}"/>
              </a:ext>
            </a:extLst>
          </p:cNvPr>
          <p:cNvSpPr>
            <a:spLocks noChangeArrowheads="1"/>
          </p:cNvSpPr>
          <p:nvPr/>
        </p:nvSpPr>
        <p:spPr bwMode="auto">
          <a:xfrm rot="19901961" flipH="1">
            <a:off x="4889500" y="3517900"/>
            <a:ext cx="841375" cy="3081338"/>
          </a:xfrm>
          <a:custGeom>
            <a:avLst/>
            <a:gdLst>
              <a:gd name="T0" fmla="*/ 411477 w 822954"/>
              <a:gd name="T1" fmla="*/ 0 h 3014221"/>
              <a:gd name="T2" fmla="*/ 822954 w 822954"/>
              <a:gd name="T3" fmla="*/ 466659 h 3014221"/>
              <a:gd name="T4" fmla="*/ 635753 w 822954"/>
              <a:gd name="T5" fmla="*/ 466659 h 3014221"/>
              <a:gd name="T6" fmla="*/ 411477 w 822954"/>
              <a:gd name="T7" fmla="*/ 3014221 h 3014221"/>
              <a:gd name="T8" fmla="*/ 187201 w 822954"/>
              <a:gd name="T9" fmla="*/ 466659 h 3014221"/>
              <a:gd name="T10" fmla="*/ 0 w 822954"/>
              <a:gd name="T11" fmla="*/ 466659 h 30142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22954"/>
              <a:gd name="T19" fmla="*/ 0 h 3014221"/>
              <a:gd name="T20" fmla="*/ 822954 w 822954"/>
              <a:gd name="T21" fmla="*/ 3014221 h 30142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22954" h="3014221">
                <a:moveTo>
                  <a:pt x="411477" y="0"/>
                </a:moveTo>
                <a:lnTo>
                  <a:pt x="822954" y="466659"/>
                </a:lnTo>
                <a:lnTo>
                  <a:pt x="635753" y="466659"/>
                </a:lnTo>
                <a:lnTo>
                  <a:pt x="411477" y="3014221"/>
                </a:lnTo>
                <a:lnTo>
                  <a:pt x="187201" y="466659"/>
                </a:lnTo>
                <a:lnTo>
                  <a:pt x="0" y="466659"/>
                </a:lnTo>
                <a:close/>
              </a:path>
            </a:pathLst>
          </a:cu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00" name="任意多边形 29">
            <a:extLst>
              <a:ext uri="{FF2B5EF4-FFF2-40B4-BE49-F238E27FC236}">
                <a16:creationId xmlns:a16="http://schemas.microsoft.com/office/drawing/2014/main" id="{7F9C21C0-BE50-4463-AD1E-49DEF4F8AB28}"/>
              </a:ext>
            </a:extLst>
          </p:cNvPr>
          <p:cNvSpPr>
            <a:spLocks noChangeArrowheads="1"/>
          </p:cNvSpPr>
          <p:nvPr/>
        </p:nvSpPr>
        <p:spPr bwMode="auto">
          <a:xfrm rot="18193720" flipH="1">
            <a:off x="4884737" y="4932363"/>
            <a:ext cx="544513" cy="1995488"/>
          </a:xfrm>
          <a:custGeom>
            <a:avLst/>
            <a:gdLst>
              <a:gd name="T0" fmla="*/ 411477 w 822954"/>
              <a:gd name="T1" fmla="*/ 0 h 3014221"/>
              <a:gd name="T2" fmla="*/ 822954 w 822954"/>
              <a:gd name="T3" fmla="*/ 466659 h 3014221"/>
              <a:gd name="T4" fmla="*/ 635753 w 822954"/>
              <a:gd name="T5" fmla="*/ 466659 h 3014221"/>
              <a:gd name="T6" fmla="*/ 411477 w 822954"/>
              <a:gd name="T7" fmla="*/ 3014221 h 3014221"/>
              <a:gd name="T8" fmla="*/ 187201 w 822954"/>
              <a:gd name="T9" fmla="*/ 466659 h 3014221"/>
              <a:gd name="T10" fmla="*/ 0 w 822954"/>
              <a:gd name="T11" fmla="*/ 466659 h 30142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22954"/>
              <a:gd name="T19" fmla="*/ 0 h 3014221"/>
              <a:gd name="T20" fmla="*/ 822954 w 822954"/>
              <a:gd name="T21" fmla="*/ 3014221 h 30142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22954" h="3014221">
                <a:moveTo>
                  <a:pt x="411477" y="0"/>
                </a:moveTo>
                <a:lnTo>
                  <a:pt x="822954" y="466659"/>
                </a:lnTo>
                <a:lnTo>
                  <a:pt x="635753" y="466659"/>
                </a:lnTo>
                <a:lnTo>
                  <a:pt x="411477" y="3014221"/>
                </a:lnTo>
                <a:lnTo>
                  <a:pt x="187201" y="466659"/>
                </a:lnTo>
                <a:lnTo>
                  <a:pt x="0" y="466659"/>
                </a:lnTo>
                <a:close/>
              </a:path>
            </a:pathLst>
          </a:cu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01" name="文本框 30">
            <a:extLst>
              <a:ext uri="{FF2B5EF4-FFF2-40B4-BE49-F238E27FC236}">
                <a16:creationId xmlns:a16="http://schemas.microsoft.com/office/drawing/2014/main" id="{E8AEB778-5DDC-450B-B407-FD33760B0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2663" y="1958975"/>
            <a:ext cx="2551112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</a:t>
            </a:r>
            <a:r>
              <a:rPr lang="en-US" altLang="zh-CN" sz="14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10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02" name="文本框 31">
            <a:extLst>
              <a:ext uri="{FF2B5EF4-FFF2-40B4-BE49-F238E27FC236}">
                <a16:creationId xmlns:a16="http://schemas.microsoft.com/office/drawing/2014/main" id="{5B028537-ADF8-46C6-966E-4B57CFB37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8938" y="3486150"/>
            <a:ext cx="2551112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</a:t>
            </a:r>
            <a:r>
              <a:rPr lang="en-US" altLang="zh-CN" sz="14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10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03" name="文本框 42">
            <a:extLst>
              <a:ext uri="{FF2B5EF4-FFF2-40B4-BE49-F238E27FC236}">
                <a16:creationId xmlns:a16="http://schemas.microsoft.com/office/drawing/2014/main" id="{C16B2F2D-02A5-4375-A984-1FE92DC77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5140325"/>
            <a:ext cx="2551113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</a:t>
            </a:r>
            <a:r>
              <a:rPr lang="en-US" altLang="zh-CN" sz="14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10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04" name="文本框 43">
            <a:extLst>
              <a:ext uri="{FF2B5EF4-FFF2-40B4-BE49-F238E27FC236}">
                <a16:creationId xmlns:a16="http://schemas.microsoft.com/office/drawing/2014/main" id="{6DBE306D-279F-408B-A7E1-9DD52B039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5913" y="5140325"/>
            <a:ext cx="2551112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</a:t>
            </a:r>
            <a:r>
              <a:rPr lang="en-US" altLang="zh-CN" sz="14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10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205" name="文本框 44">
            <a:extLst>
              <a:ext uri="{FF2B5EF4-FFF2-40B4-BE49-F238E27FC236}">
                <a16:creationId xmlns:a16="http://schemas.microsoft.com/office/drawing/2014/main" id="{4A7A4C60-779C-466F-AAF1-B1A98CF36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3494088"/>
            <a:ext cx="25495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</a:t>
            </a:r>
            <a:r>
              <a:rPr lang="en-US" altLang="zh-CN" sz="14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10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1">
          <a:gsLst>
            <a:gs pos="0">
              <a:srgbClr val="0F2437"/>
            </a:gs>
            <a:gs pos="50000">
              <a:srgbClr val="284D7A"/>
            </a:gs>
            <a:gs pos="100000">
              <a:srgbClr val="0F243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14">
            <a:extLst>
              <a:ext uri="{FF2B5EF4-FFF2-40B4-BE49-F238E27FC236}">
                <a16:creationId xmlns:a16="http://schemas.microsoft.com/office/drawing/2014/main" id="{45BC3EE2-A7F7-479E-8B4B-E7C7FFB78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3" y="881063"/>
            <a:ext cx="11552237" cy="5568950"/>
          </a:xfrm>
          <a:prstGeom prst="rect">
            <a:avLst/>
          </a:prstGeom>
          <a:gradFill rotWithShape="1">
            <a:gsLst>
              <a:gs pos="0">
                <a:srgbClr val="E3E7E5"/>
              </a:gs>
              <a:gs pos="961">
                <a:srgbClr val="E3E7E5"/>
              </a:gs>
              <a:gs pos="56000">
                <a:srgbClr val="F7F7F7"/>
              </a:gs>
              <a:gs pos="100000">
                <a:srgbClr val="E3E7E5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19" name="文本框 15">
            <a:extLst>
              <a:ext uri="{FF2B5EF4-FFF2-40B4-BE49-F238E27FC236}">
                <a16:creationId xmlns:a16="http://schemas.microsoft.com/office/drawing/2014/main" id="{E62EB33A-0DC8-49C3-9371-F635AAFB6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4288" y="114300"/>
            <a:ext cx="4548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en-US" altLang="zh-CN" sz="2800" b="1">
              <a:solidFill>
                <a:schemeClr val="bg1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9220" name="Freeform 8">
            <a:extLst>
              <a:ext uri="{FF2B5EF4-FFF2-40B4-BE49-F238E27FC236}">
                <a16:creationId xmlns:a16="http://schemas.microsoft.com/office/drawing/2014/main" id="{C09F51A8-C1A3-474E-8D2C-C4265083DA80}"/>
              </a:ext>
            </a:extLst>
          </p:cNvPr>
          <p:cNvSpPr>
            <a:spLocks noChangeArrowheads="1"/>
          </p:cNvSpPr>
          <p:nvPr/>
        </p:nvSpPr>
        <p:spPr bwMode="auto">
          <a:xfrm rot="7200000">
            <a:off x="3949701" y="1843087"/>
            <a:ext cx="4354512" cy="3878263"/>
          </a:xfrm>
          <a:custGeom>
            <a:avLst/>
            <a:gdLst>
              <a:gd name="T0" fmla="*/ 377 w 1231"/>
              <a:gd name="T1" fmla="*/ 1096 h 1096"/>
              <a:gd name="T2" fmla="*/ 260 w 1231"/>
              <a:gd name="T3" fmla="*/ 1029 h 1096"/>
              <a:gd name="T4" fmla="*/ 21 w 1231"/>
              <a:gd name="T5" fmla="*/ 615 h 1096"/>
              <a:gd name="T6" fmla="*/ 21 w 1231"/>
              <a:gd name="T7" fmla="*/ 481 h 1096"/>
              <a:gd name="T8" fmla="*/ 260 w 1231"/>
              <a:gd name="T9" fmla="*/ 67 h 1096"/>
              <a:gd name="T10" fmla="*/ 376 w 1231"/>
              <a:gd name="T11" fmla="*/ 0 h 1096"/>
              <a:gd name="T12" fmla="*/ 854 w 1231"/>
              <a:gd name="T13" fmla="*/ 0 h 1096"/>
              <a:gd name="T14" fmla="*/ 970 w 1231"/>
              <a:gd name="T15" fmla="*/ 67 h 1096"/>
              <a:gd name="T16" fmla="*/ 1209 w 1231"/>
              <a:gd name="T17" fmla="*/ 481 h 1096"/>
              <a:gd name="T18" fmla="*/ 1209 w 1231"/>
              <a:gd name="T19" fmla="*/ 615 h 1096"/>
              <a:gd name="T20" fmla="*/ 970 w 1231"/>
              <a:gd name="T21" fmla="*/ 1029 h 1096"/>
              <a:gd name="T22" fmla="*/ 854 w 1231"/>
              <a:gd name="T23" fmla="*/ 1096 h 1096"/>
              <a:gd name="T24" fmla="*/ 854 w 1231"/>
              <a:gd name="T25" fmla="*/ 1096 h 1096"/>
              <a:gd name="T26" fmla="*/ 377 w 1231"/>
              <a:gd name="T27" fmla="*/ 1096 h 109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31"/>
              <a:gd name="T43" fmla="*/ 0 h 1096"/>
              <a:gd name="T44" fmla="*/ 1231 w 1231"/>
              <a:gd name="T45" fmla="*/ 1096 h 109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31" h="1096">
                <a:moveTo>
                  <a:pt x="377" y="1096"/>
                </a:moveTo>
                <a:cubicBezTo>
                  <a:pt x="334" y="1096"/>
                  <a:pt x="281" y="1066"/>
                  <a:pt x="260" y="1029"/>
                </a:cubicBezTo>
                <a:cubicBezTo>
                  <a:pt x="21" y="615"/>
                  <a:pt x="21" y="615"/>
                  <a:pt x="21" y="615"/>
                </a:cubicBezTo>
                <a:cubicBezTo>
                  <a:pt x="0" y="578"/>
                  <a:pt x="0" y="518"/>
                  <a:pt x="21" y="481"/>
                </a:cubicBezTo>
                <a:cubicBezTo>
                  <a:pt x="260" y="67"/>
                  <a:pt x="260" y="67"/>
                  <a:pt x="260" y="67"/>
                </a:cubicBezTo>
                <a:cubicBezTo>
                  <a:pt x="281" y="30"/>
                  <a:pt x="334" y="0"/>
                  <a:pt x="376" y="0"/>
                </a:cubicBezTo>
                <a:cubicBezTo>
                  <a:pt x="854" y="0"/>
                  <a:pt x="854" y="0"/>
                  <a:pt x="854" y="0"/>
                </a:cubicBezTo>
                <a:cubicBezTo>
                  <a:pt x="897" y="0"/>
                  <a:pt x="949" y="30"/>
                  <a:pt x="970" y="67"/>
                </a:cubicBezTo>
                <a:cubicBezTo>
                  <a:pt x="1209" y="481"/>
                  <a:pt x="1209" y="481"/>
                  <a:pt x="1209" y="481"/>
                </a:cubicBezTo>
                <a:cubicBezTo>
                  <a:pt x="1231" y="518"/>
                  <a:pt x="1231" y="578"/>
                  <a:pt x="1209" y="615"/>
                </a:cubicBezTo>
                <a:cubicBezTo>
                  <a:pt x="970" y="1029"/>
                  <a:pt x="970" y="1029"/>
                  <a:pt x="970" y="1029"/>
                </a:cubicBezTo>
                <a:cubicBezTo>
                  <a:pt x="949" y="1066"/>
                  <a:pt x="897" y="1096"/>
                  <a:pt x="854" y="1096"/>
                </a:cubicBezTo>
                <a:cubicBezTo>
                  <a:pt x="854" y="1096"/>
                  <a:pt x="854" y="1096"/>
                  <a:pt x="854" y="1096"/>
                </a:cubicBezTo>
                <a:lnTo>
                  <a:pt x="377" y="1096"/>
                </a:lnTo>
                <a:close/>
              </a:path>
            </a:pathLst>
          </a:cu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587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>
                <a:solidFill>
                  <a:srgbClr val="A22F35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       </a:t>
            </a:r>
            <a:endParaRPr lang="zh-CN" altLang="en-US">
              <a:solidFill>
                <a:srgbClr val="A22F35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9221" name="Freeform 8">
            <a:extLst>
              <a:ext uri="{FF2B5EF4-FFF2-40B4-BE49-F238E27FC236}">
                <a16:creationId xmlns:a16="http://schemas.microsoft.com/office/drawing/2014/main" id="{DE4E8295-19A2-4998-A6CC-DFDED588C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75" y="2236788"/>
            <a:ext cx="3463925" cy="3084512"/>
          </a:xfrm>
          <a:custGeom>
            <a:avLst/>
            <a:gdLst>
              <a:gd name="T0" fmla="*/ 377 w 1231"/>
              <a:gd name="T1" fmla="*/ 1096 h 1096"/>
              <a:gd name="T2" fmla="*/ 260 w 1231"/>
              <a:gd name="T3" fmla="*/ 1029 h 1096"/>
              <a:gd name="T4" fmla="*/ 21 w 1231"/>
              <a:gd name="T5" fmla="*/ 615 h 1096"/>
              <a:gd name="T6" fmla="*/ 21 w 1231"/>
              <a:gd name="T7" fmla="*/ 481 h 1096"/>
              <a:gd name="T8" fmla="*/ 260 w 1231"/>
              <a:gd name="T9" fmla="*/ 67 h 1096"/>
              <a:gd name="T10" fmla="*/ 376 w 1231"/>
              <a:gd name="T11" fmla="*/ 0 h 1096"/>
              <a:gd name="T12" fmla="*/ 854 w 1231"/>
              <a:gd name="T13" fmla="*/ 0 h 1096"/>
              <a:gd name="T14" fmla="*/ 970 w 1231"/>
              <a:gd name="T15" fmla="*/ 67 h 1096"/>
              <a:gd name="T16" fmla="*/ 1209 w 1231"/>
              <a:gd name="T17" fmla="*/ 481 h 1096"/>
              <a:gd name="T18" fmla="*/ 1209 w 1231"/>
              <a:gd name="T19" fmla="*/ 615 h 1096"/>
              <a:gd name="T20" fmla="*/ 970 w 1231"/>
              <a:gd name="T21" fmla="*/ 1029 h 1096"/>
              <a:gd name="T22" fmla="*/ 854 w 1231"/>
              <a:gd name="T23" fmla="*/ 1096 h 1096"/>
              <a:gd name="T24" fmla="*/ 854 w 1231"/>
              <a:gd name="T25" fmla="*/ 1096 h 1096"/>
              <a:gd name="T26" fmla="*/ 377 w 1231"/>
              <a:gd name="T27" fmla="*/ 1096 h 109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31"/>
              <a:gd name="T43" fmla="*/ 0 h 1096"/>
              <a:gd name="T44" fmla="*/ 1231 w 1231"/>
              <a:gd name="T45" fmla="*/ 1096 h 109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31" h="1096">
                <a:moveTo>
                  <a:pt x="377" y="1096"/>
                </a:moveTo>
                <a:cubicBezTo>
                  <a:pt x="334" y="1096"/>
                  <a:pt x="281" y="1066"/>
                  <a:pt x="260" y="1029"/>
                </a:cubicBezTo>
                <a:cubicBezTo>
                  <a:pt x="21" y="615"/>
                  <a:pt x="21" y="615"/>
                  <a:pt x="21" y="615"/>
                </a:cubicBezTo>
                <a:cubicBezTo>
                  <a:pt x="0" y="578"/>
                  <a:pt x="0" y="518"/>
                  <a:pt x="21" y="481"/>
                </a:cubicBezTo>
                <a:cubicBezTo>
                  <a:pt x="260" y="67"/>
                  <a:pt x="260" y="67"/>
                  <a:pt x="260" y="67"/>
                </a:cubicBezTo>
                <a:cubicBezTo>
                  <a:pt x="281" y="30"/>
                  <a:pt x="334" y="0"/>
                  <a:pt x="376" y="0"/>
                </a:cubicBezTo>
                <a:cubicBezTo>
                  <a:pt x="854" y="0"/>
                  <a:pt x="854" y="0"/>
                  <a:pt x="854" y="0"/>
                </a:cubicBezTo>
                <a:cubicBezTo>
                  <a:pt x="897" y="0"/>
                  <a:pt x="949" y="30"/>
                  <a:pt x="970" y="67"/>
                </a:cubicBezTo>
                <a:cubicBezTo>
                  <a:pt x="1209" y="481"/>
                  <a:pt x="1209" y="481"/>
                  <a:pt x="1209" y="481"/>
                </a:cubicBezTo>
                <a:cubicBezTo>
                  <a:pt x="1231" y="518"/>
                  <a:pt x="1231" y="578"/>
                  <a:pt x="1209" y="615"/>
                </a:cubicBezTo>
                <a:cubicBezTo>
                  <a:pt x="970" y="1029"/>
                  <a:pt x="970" y="1029"/>
                  <a:pt x="970" y="1029"/>
                </a:cubicBezTo>
                <a:cubicBezTo>
                  <a:pt x="949" y="1066"/>
                  <a:pt x="897" y="1096"/>
                  <a:pt x="854" y="1096"/>
                </a:cubicBezTo>
                <a:cubicBezTo>
                  <a:pt x="854" y="1096"/>
                  <a:pt x="854" y="1096"/>
                  <a:pt x="854" y="1096"/>
                </a:cubicBezTo>
                <a:lnTo>
                  <a:pt x="377" y="1096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2225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       </a:t>
            </a:r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2" name="任意多边形 6">
            <a:extLst>
              <a:ext uri="{FF2B5EF4-FFF2-40B4-BE49-F238E27FC236}">
                <a16:creationId xmlns:a16="http://schemas.microsoft.com/office/drawing/2014/main" id="{58C24871-9BF5-4602-92C9-8642DCA73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2019300"/>
            <a:ext cx="1966913" cy="635000"/>
          </a:xfrm>
          <a:custGeom>
            <a:avLst/>
            <a:gdLst>
              <a:gd name="T0" fmla="*/ 3234520 w 3234520"/>
              <a:gd name="T1" fmla="*/ 0 h 1741792"/>
              <a:gd name="T2" fmla="*/ 1009935 w 3234520"/>
              <a:gd name="T3" fmla="*/ 0 h 1741792"/>
              <a:gd name="T4" fmla="*/ 518615 w 3234520"/>
              <a:gd name="T5" fmla="*/ 300251 h 1741792"/>
              <a:gd name="T6" fmla="*/ 0 w 3234520"/>
              <a:gd name="T7" fmla="*/ 1733266 h 1741792"/>
              <a:gd name="T8" fmla="*/ 2279176 w 3234520"/>
              <a:gd name="T9" fmla="*/ 1733266 h 1741792"/>
              <a:gd name="T10" fmla="*/ 2729553 w 3234520"/>
              <a:gd name="T11" fmla="*/ 1487606 h 1741792"/>
              <a:gd name="T12" fmla="*/ 3234520 w 3234520"/>
              <a:gd name="T13" fmla="*/ 0 h 17417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234520"/>
              <a:gd name="T22" fmla="*/ 0 h 1741792"/>
              <a:gd name="T23" fmla="*/ 3234520 w 3234520"/>
              <a:gd name="T24" fmla="*/ 1741792 h 17417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234520" h="1741792">
                <a:moveTo>
                  <a:pt x="3234520" y="0"/>
                </a:moveTo>
                <a:lnTo>
                  <a:pt x="1009935" y="0"/>
                </a:lnTo>
                <a:cubicBezTo>
                  <a:pt x="791571" y="4549"/>
                  <a:pt x="614149" y="90985"/>
                  <a:pt x="518615" y="300251"/>
                </a:cubicBezTo>
                <a:lnTo>
                  <a:pt x="0" y="1733266"/>
                </a:lnTo>
                <a:lnTo>
                  <a:pt x="2279176" y="1733266"/>
                </a:lnTo>
                <a:cubicBezTo>
                  <a:pt x="2538484" y="1760561"/>
                  <a:pt x="2606723" y="1733266"/>
                  <a:pt x="2729553" y="1487606"/>
                </a:cubicBezTo>
                <a:lnTo>
                  <a:pt x="3234520" y="0"/>
                </a:lnTo>
                <a:close/>
              </a:path>
            </a:pathLst>
          </a:cu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587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A22F35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pSp>
        <p:nvGrpSpPr>
          <p:cNvPr id="9223" name="组合 20">
            <a:extLst>
              <a:ext uri="{FF2B5EF4-FFF2-40B4-BE49-F238E27FC236}">
                <a16:creationId xmlns:a16="http://schemas.microsoft.com/office/drawing/2014/main" id="{7AFBD7A2-04EC-4ACA-B26D-405E6C55DBC4}"/>
              </a:ext>
            </a:extLst>
          </p:cNvPr>
          <p:cNvGrpSpPr>
            <a:grpSpLocks/>
          </p:cNvGrpSpPr>
          <p:nvPr/>
        </p:nvGrpSpPr>
        <p:grpSpPr bwMode="auto">
          <a:xfrm>
            <a:off x="2687638" y="2151063"/>
            <a:ext cx="334962" cy="331787"/>
            <a:chOff x="0" y="0"/>
            <a:chExt cx="453105" cy="448433"/>
          </a:xfrm>
        </p:grpSpPr>
        <p:sp>
          <p:nvSpPr>
            <p:cNvPr id="9224" name="Freeform 136">
              <a:extLst>
                <a:ext uri="{FF2B5EF4-FFF2-40B4-BE49-F238E27FC236}">
                  <a16:creationId xmlns:a16="http://schemas.microsoft.com/office/drawing/2014/main" id="{F05DB708-37CB-46C4-861A-0AE70ED6A5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25" name="Freeform 137">
              <a:extLst>
                <a:ext uri="{FF2B5EF4-FFF2-40B4-BE49-F238E27FC236}">
                  <a16:creationId xmlns:a16="http://schemas.microsoft.com/office/drawing/2014/main" id="{9E7633E0-3ABD-4494-8DAD-6C12FE37C2CE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9226" name="任意多边形 30">
            <a:extLst>
              <a:ext uri="{FF2B5EF4-FFF2-40B4-BE49-F238E27FC236}">
                <a16:creationId xmlns:a16="http://schemas.microsoft.com/office/drawing/2014/main" id="{685E1D3E-7239-4045-98F3-105888FA1DA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429625" y="2019300"/>
            <a:ext cx="1966913" cy="635000"/>
          </a:xfrm>
          <a:custGeom>
            <a:avLst/>
            <a:gdLst>
              <a:gd name="T0" fmla="*/ 3234520 w 3234520"/>
              <a:gd name="T1" fmla="*/ 0 h 1741792"/>
              <a:gd name="T2" fmla="*/ 1009935 w 3234520"/>
              <a:gd name="T3" fmla="*/ 0 h 1741792"/>
              <a:gd name="T4" fmla="*/ 518615 w 3234520"/>
              <a:gd name="T5" fmla="*/ 300251 h 1741792"/>
              <a:gd name="T6" fmla="*/ 0 w 3234520"/>
              <a:gd name="T7" fmla="*/ 1733266 h 1741792"/>
              <a:gd name="T8" fmla="*/ 2279176 w 3234520"/>
              <a:gd name="T9" fmla="*/ 1733266 h 1741792"/>
              <a:gd name="T10" fmla="*/ 2729553 w 3234520"/>
              <a:gd name="T11" fmla="*/ 1487606 h 1741792"/>
              <a:gd name="T12" fmla="*/ 3234520 w 3234520"/>
              <a:gd name="T13" fmla="*/ 0 h 17417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234520"/>
              <a:gd name="T22" fmla="*/ 0 h 1741792"/>
              <a:gd name="T23" fmla="*/ 3234520 w 3234520"/>
              <a:gd name="T24" fmla="*/ 1741792 h 17417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234520" h="1741792">
                <a:moveTo>
                  <a:pt x="3234520" y="0"/>
                </a:moveTo>
                <a:lnTo>
                  <a:pt x="1009935" y="0"/>
                </a:lnTo>
                <a:cubicBezTo>
                  <a:pt x="791571" y="4549"/>
                  <a:pt x="614149" y="90985"/>
                  <a:pt x="518615" y="300251"/>
                </a:cubicBezTo>
                <a:lnTo>
                  <a:pt x="0" y="1733266"/>
                </a:lnTo>
                <a:lnTo>
                  <a:pt x="2279176" y="1733266"/>
                </a:lnTo>
                <a:cubicBezTo>
                  <a:pt x="2538484" y="1760561"/>
                  <a:pt x="2606723" y="1733266"/>
                  <a:pt x="2729553" y="1487606"/>
                </a:cubicBezTo>
                <a:lnTo>
                  <a:pt x="3234520" y="0"/>
                </a:lnTo>
                <a:close/>
              </a:path>
            </a:pathLst>
          </a:cu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587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A22F35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pSp>
        <p:nvGrpSpPr>
          <p:cNvPr id="9227" name="组合 23">
            <a:extLst>
              <a:ext uri="{FF2B5EF4-FFF2-40B4-BE49-F238E27FC236}">
                <a16:creationId xmlns:a16="http://schemas.microsoft.com/office/drawing/2014/main" id="{C913F2F3-BD5A-4EBB-9A4E-A6FCF56F419C}"/>
              </a:ext>
            </a:extLst>
          </p:cNvPr>
          <p:cNvGrpSpPr>
            <a:grpSpLocks/>
          </p:cNvGrpSpPr>
          <p:nvPr/>
        </p:nvGrpSpPr>
        <p:grpSpPr bwMode="auto">
          <a:xfrm>
            <a:off x="9256713" y="2171700"/>
            <a:ext cx="344487" cy="330200"/>
            <a:chOff x="0" y="0"/>
            <a:chExt cx="2438400" cy="2332038"/>
          </a:xfrm>
        </p:grpSpPr>
        <p:sp>
          <p:nvSpPr>
            <p:cNvPr id="9228" name="Freeform 25">
              <a:extLst>
                <a:ext uri="{FF2B5EF4-FFF2-40B4-BE49-F238E27FC236}">
                  <a16:creationId xmlns:a16="http://schemas.microsoft.com/office/drawing/2014/main" id="{99FE8A5F-518F-4696-AED0-FDFE0C88EA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29" name="任意多边形 25">
              <a:extLst>
                <a:ext uri="{FF2B5EF4-FFF2-40B4-BE49-F238E27FC236}">
                  <a16:creationId xmlns:a16="http://schemas.microsoft.com/office/drawing/2014/main" id="{378DBAE7-0B6F-44C0-B29F-1B896009CC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9230" name="任意多边形 31">
            <a:extLst>
              <a:ext uri="{FF2B5EF4-FFF2-40B4-BE49-F238E27FC236}">
                <a16:creationId xmlns:a16="http://schemas.microsoft.com/office/drawing/2014/main" id="{E7404C2D-8FFC-4CE8-99D5-0301FBF1C6F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847850" y="4872038"/>
            <a:ext cx="1966913" cy="635000"/>
          </a:xfrm>
          <a:custGeom>
            <a:avLst/>
            <a:gdLst>
              <a:gd name="T0" fmla="*/ 3234520 w 3234520"/>
              <a:gd name="T1" fmla="*/ 0 h 1741792"/>
              <a:gd name="T2" fmla="*/ 1009935 w 3234520"/>
              <a:gd name="T3" fmla="*/ 0 h 1741792"/>
              <a:gd name="T4" fmla="*/ 518615 w 3234520"/>
              <a:gd name="T5" fmla="*/ 300251 h 1741792"/>
              <a:gd name="T6" fmla="*/ 0 w 3234520"/>
              <a:gd name="T7" fmla="*/ 1733266 h 1741792"/>
              <a:gd name="T8" fmla="*/ 2279176 w 3234520"/>
              <a:gd name="T9" fmla="*/ 1733266 h 1741792"/>
              <a:gd name="T10" fmla="*/ 2729553 w 3234520"/>
              <a:gd name="T11" fmla="*/ 1487606 h 1741792"/>
              <a:gd name="T12" fmla="*/ 3234520 w 3234520"/>
              <a:gd name="T13" fmla="*/ 0 h 17417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234520"/>
              <a:gd name="T22" fmla="*/ 0 h 1741792"/>
              <a:gd name="T23" fmla="*/ 3234520 w 3234520"/>
              <a:gd name="T24" fmla="*/ 1741792 h 17417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234520" h="1741792">
                <a:moveTo>
                  <a:pt x="3234520" y="0"/>
                </a:moveTo>
                <a:lnTo>
                  <a:pt x="1009935" y="0"/>
                </a:lnTo>
                <a:cubicBezTo>
                  <a:pt x="791571" y="4549"/>
                  <a:pt x="614149" y="90985"/>
                  <a:pt x="518615" y="300251"/>
                </a:cubicBezTo>
                <a:lnTo>
                  <a:pt x="0" y="1733266"/>
                </a:lnTo>
                <a:lnTo>
                  <a:pt x="2279176" y="1733266"/>
                </a:lnTo>
                <a:cubicBezTo>
                  <a:pt x="2538484" y="1760561"/>
                  <a:pt x="2606723" y="1733266"/>
                  <a:pt x="2729553" y="1487606"/>
                </a:cubicBezTo>
                <a:lnTo>
                  <a:pt x="3234520" y="0"/>
                </a:lnTo>
                <a:close/>
              </a:path>
            </a:pathLst>
          </a:cu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587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A22F35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9231" name="任意多边形 32">
            <a:extLst>
              <a:ext uri="{FF2B5EF4-FFF2-40B4-BE49-F238E27FC236}">
                <a16:creationId xmlns:a16="http://schemas.microsoft.com/office/drawing/2014/main" id="{268699F7-3E30-4AA1-BA3E-94239F1800BA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8429625" y="4872038"/>
            <a:ext cx="1966913" cy="635000"/>
          </a:xfrm>
          <a:custGeom>
            <a:avLst/>
            <a:gdLst>
              <a:gd name="T0" fmla="*/ 3234520 w 3234520"/>
              <a:gd name="T1" fmla="*/ 0 h 1741792"/>
              <a:gd name="T2" fmla="*/ 1009935 w 3234520"/>
              <a:gd name="T3" fmla="*/ 0 h 1741792"/>
              <a:gd name="T4" fmla="*/ 518615 w 3234520"/>
              <a:gd name="T5" fmla="*/ 300251 h 1741792"/>
              <a:gd name="T6" fmla="*/ 0 w 3234520"/>
              <a:gd name="T7" fmla="*/ 1733266 h 1741792"/>
              <a:gd name="T8" fmla="*/ 2279176 w 3234520"/>
              <a:gd name="T9" fmla="*/ 1733266 h 1741792"/>
              <a:gd name="T10" fmla="*/ 2729553 w 3234520"/>
              <a:gd name="T11" fmla="*/ 1487606 h 1741792"/>
              <a:gd name="T12" fmla="*/ 3234520 w 3234520"/>
              <a:gd name="T13" fmla="*/ 0 h 17417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234520"/>
              <a:gd name="T22" fmla="*/ 0 h 1741792"/>
              <a:gd name="T23" fmla="*/ 3234520 w 3234520"/>
              <a:gd name="T24" fmla="*/ 1741792 h 17417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234520" h="1741792">
                <a:moveTo>
                  <a:pt x="3234520" y="0"/>
                </a:moveTo>
                <a:lnTo>
                  <a:pt x="1009935" y="0"/>
                </a:lnTo>
                <a:cubicBezTo>
                  <a:pt x="791571" y="4549"/>
                  <a:pt x="614149" y="90985"/>
                  <a:pt x="518615" y="300251"/>
                </a:cubicBezTo>
                <a:lnTo>
                  <a:pt x="0" y="1733266"/>
                </a:lnTo>
                <a:lnTo>
                  <a:pt x="2279176" y="1733266"/>
                </a:lnTo>
                <a:cubicBezTo>
                  <a:pt x="2538484" y="1760561"/>
                  <a:pt x="2606723" y="1733266"/>
                  <a:pt x="2729553" y="1487606"/>
                </a:cubicBezTo>
                <a:lnTo>
                  <a:pt x="3234520" y="0"/>
                </a:lnTo>
                <a:close/>
              </a:path>
            </a:pathLst>
          </a:cu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587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A22F35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pSp>
        <p:nvGrpSpPr>
          <p:cNvPr id="9232" name="组合 17">
            <a:extLst>
              <a:ext uri="{FF2B5EF4-FFF2-40B4-BE49-F238E27FC236}">
                <a16:creationId xmlns:a16="http://schemas.microsoft.com/office/drawing/2014/main" id="{19A6B169-C27E-4C21-800B-7E383D09256B}"/>
              </a:ext>
            </a:extLst>
          </p:cNvPr>
          <p:cNvGrpSpPr>
            <a:grpSpLocks/>
          </p:cNvGrpSpPr>
          <p:nvPr/>
        </p:nvGrpSpPr>
        <p:grpSpPr bwMode="auto">
          <a:xfrm>
            <a:off x="2598738" y="4994275"/>
            <a:ext cx="515937" cy="392113"/>
            <a:chOff x="0" y="0"/>
            <a:chExt cx="509646" cy="387231"/>
          </a:xfrm>
        </p:grpSpPr>
        <p:sp>
          <p:nvSpPr>
            <p:cNvPr id="9233" name="Freeform 20">
              <a:extLst>
                <a:ext uri="{FF2B5EF4-FFF2-40B4-BE49-F238E27FC236}">
                  <a16:creationId xmlns:a16="http://schemas.microsoft.com/office/drawing/2014/main" id="{4E99AEAE-AB9D-4DCE-8C70-CDC941F2D2F4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51839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34" name="Freeform 21">
              <a:extLst>
                <a:ext uri="{FF2B5EF4-FFF2-40B4-BE49-F238E27FC236}">
                  <a16:creationId xmlns:a16="http://schemas.microsoft.com/office/drawing/2014/main" id="{B2A42224-1DF9-4C72-93B3-2EB04E9EA29E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09785" y="0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9235" name="组合 26">
            <a:extLst>
              <a:ext uri="{FF2B5EF4-FFF2-40B4-BE49-F238E27FC236}">
                <a16:creationId xmlns:a16="http://schemas.microsoft.com/office/drawing/2014/main" id="{D8FF3120-9B39-41EF-BF41-1AD39F318ACD}"/>
              </a:ext>
            </a:extLst>
          </p:cNvPr>
          <p:cNvGrpSpPr>
            <a:grpSpLocks/>
          </p:cNvGrpSpPr>
          <p:nvPr/>
        </p:nvGrpSpPr>
        <p:grpSpPr bwMode="auto">
          <a:xfrm>
            <a:off x="9213850" y="4972050"/>
            <a:ext cx="300038" cy="382588"/>
            <a:chOff x="0" y="0"/>
            <a:chExt cx="563561" cy="720725"/>
          </a:xfrm>
        </p:grpSpPr>
        <p:sp>
          <p:nvSpPr>
            <p:cNvPr id="9236" name="Freeform 32">
              <a:extLst>
                <a:ext uri="{FF2B5EF4-FFF2-40B4-BE49-F238E27FC236}">
                  <a16:creationId xmlns:a16="http://schemas.microsoft.com/office/drawing/2014/main" id="{A729620C-6FCB-45DC-9C62-E98B103B65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552" y="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37" name="Freeform 33">
              <a:extLst>
                <a:ext uri="{FF2B5EF4-FFF2-40B4-BE49-F238E27FC236}">
                  <a16:creationId xmlns:a16="http://schemas.microsoft.com/office/drawing/2014/main" id="{31652CA0-755E-43BA-AEDE-9EEC9ACA2A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39737"/>
              <a:ext cx="141289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38" name="Freeform 34">
              <a:extLst>
                <a:ext uri="{FF2B5EF4-FFF2-40B4-BE49-F238E27FC236}">
                  <a16:creationId xmlns:a16="http://schemas.microsoft.com/office/drawing/2014/main" id="{26144A8E-8323-48EC-AF8B-43A0C15175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86" y="23177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9239" name="文本框 33">
            <a:extLst>
              <a:ext uri="{FF2B5EF4-FFF2-40B4-BE49-F238E27FC236}">
                <a16:creationId xmlns:a16="http://schemas.microsoft.com/office/drawing/2014/main" id="{64D9C66C-BEB8-4935-960A-CF49C67F7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2784475"/>
            <a:ext cx="254952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</a:t>
            </a:r>
            <a:r>
              <a:rPr lang="en-US" altLang="zh-CN" sz="14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10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240" name="文本框 34">
            <a:extLst>
              <a:ext uri="{FF2B5EF4-FFF2-40B4-BE49-F238E27FC236}">
                <a16:creationId xmlns:a16="http://schemas.microsoft.com/office/drawing/2014/main" id="{D2033AA5-BCB9-42D1-987F-E8BCC7A42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0" y="4035425"/>
            <a:ext cx="25495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</a:t>
            </a:r>
            <a:r>
              <a:rPr lang="en-US" altLang="zh-CN" sz="14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10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241" name="文本框 35">
            <a:extLst>
              <a:ext uri="{FF2B5EF4-FFF2-40B4-BE49-F238E27FC236}">
                <a16:creationId xmlns:a16="http://schemas.microsoft.com/office/drawing/2014/main" id="{317E9872-1CB9-449B-8612-828FA492A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7575" y="2794000"/>
            <a:ext cx="25495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</a:t>
            </a:r>
            <a:r>
              <a:rPr lang="en-US" altLang="zh-CN" sz="14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10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242" name="文本框 36">
            <a:extLst>
              <a:ext uri="{FF2B5EF4-FFF2-40B4-BE49-F238E27FC236}">
                <a16:creationId xmlns:a16="http://schemas.microsoft.com/office/drawing/2014/main" id="{4F374FF1-E346-4D01-8E29-73833A1BD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7575" y="4043363"/>
            <a:ext cx="25495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</a:t>
            </a:r>
            <a:r>
              <a:rPr lang="en-US" altLang="zh-CN" sz="1400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THAN  TEMPLATE</a:t>
            </a:r>
            <a:endParaRPr lang="zh-CN" altLang="en-US" sz="1400" b="1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1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10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1">
          <a:gsLst>
            <a:gs pos="0">
              <a:srgbClr val="0F2437"/>
            </a:gs>
            <a:gs pos="50000">
              <a:srgbClr val="284D7A"/>
            </a:gs>
            <a:gs pos="100000">
              <a:srgbClr val="0F243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任意多边形 25">
            <a:extLst>
              <a:ext uri="{FF2B5EF4-FFF2-40B4-BE49-F238E27FC236}">
                <a16:creationId xmlns:a16="http://schemas.microsoft.com/office/drawing/2014/main" id="{415D2882-E4B5-4823-98E3-56BAD3D8B62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>
            <a:off x="1782763" y="0"/>
            <a:ext cx="3582987" cy="1990725"/>
          </a:xfrm>
          <a:custGeom>
            <a:avLst/>
            <a:gdLst>
              <a:gd name="T0" fmla="*/ 3327242 w 3582460"/>
              <a:gd name="T1" fmla="*/ 1991022 h 1991022"/>
              <a:gd name="T2" fmla="*/ 255219 w 3582460"/>
              <a:gd name="T3" fmla="*/ 1991022 h 1991022"/>
              <a:gd name="T4" fmla="*/ 0 w 3582460"/>
              <a:gd name="T5" fmla="*/ 1544164 h 1991022"/>
              <a:gd name="T6" fmla="*/ 881934 w 3582460"/>
              <a:gd name="T7" fmla="*/ 0 h 1991022"/>
              <a:gd name="T8" fmla="*/ 2700526 w 3582460"/>
              <a:gd name="T9" fmla="*/ 0 h 1991022"/>
              <a:gd name="T10" fmla="*/ 3582460 w 3582460"/>
              <a:gd name="T11" fmla="*/ 1544164 h 19910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582460"/>
              <a:gd name="T19" fmla="*/ 0 h 1991022"/>
              <a:gd name="T20" fmla="*/ 3582460 w 3582460"/>
              <a:gd name="T21" fmla="*/ 1991022 h 19910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582460" h="1991022">
                <a:moveTo>
                  <a:pt x="3327242" y="1991022"/>
                </a:moveTo>
                <a:lnTo>
                  <a:pt x="255219" y="1991022"/>
                </a:lnTo>
                <a:lnTo>
                  <a:pt x="0" y="1544164"/>
                </a:lnTo>
                <a:lnTo>
                  <a:pt x="881934" y="0"/>
                </a:lnTo>
                <a:lnTo>
                  <a:pt x="2700526" y="0"/>
                </a:lnTo>
                <a:lnTo>
                  <a:pt x="3582460" y="1544164"/>
                </a:lnTo>
                <a:close/>
              </a:path>
            </a:pathLst>
          </a:custGeom>
          <a:gradFill rotWithShape="1">
            <a:gsLst>
              <a:gs pos="0">
                <a:srgbClr val="E3E7E5"/>
              </a:gs>
              <a:gs pos="961">
                <a:srgbClr val="E3E7E5"/>
              </a:gs>
              <a:gs pos="56000">
                <a:srgbClr val="F7F7F7"/>
              </a:gs>
              <a:gs pos="100000">
                <a:srgbClr val="E3E7E5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43" name="任意多边形 26">
            <a:extLst>
              <a:ext uri="{FF2B5EF4-FFF2-40B4-BE49-F238E27FC236}">
                <a16:creationId xmlns:a16="http://schemas.microsoft.com/office/drawing/2014/main" id="{D08E0A78-4D3B-4204-9A82-7DB98DE93DB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>
            <a:off x="0" y="1990725"/>
            <a:ext cx="2484438" cy="3089275"/>
          </a:xfrm>
          <a:custGeom>
            <a:avLst/>
            <a:gdLst>
              <a:gd name="T0" fmla="*/ 2483870 w 2483870"/>
              <a:gd name="T1" fmla="*/ 3088328 h 3088328"/>
              <a:gd name="T2" fmla="*/ 881934 w 2483870"/>
              <a:gd name="T3" fmla="*/ 3088328 h 3088328"/>
              <a:gd name="T4" fmla="*/ 0 w 2483870"/>
              <a:gd name="T5" fmla="*/ 1544164 h 3088328"/>
              <a:gd name="T6" fmla="*/ 881934 w 2483870"/>
              <a:gd name="T7" fmla="*/ 0 h 3088328"/>
              <a:gd name="T8" fmla="*/ 2483870 w 2483870"/>
              <a:gd name="T9" fmla="*/ 0 h 30883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3870"/>
              <a:gd name="T16" fmla="*/ 0 h 3088328"/>
              <a:gd name="T17" fmla="*/ 2483870 w 2483870"/>
              <a:gd name="T18" fmla="*/ 3088328 h 30883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3870" h="3088328">
                <a:moveTo>
                  <a:pt x="2483870" y="3088328"/>
                </a:moveTo>
                <a:lnTo>
                  <a:pt x="881934" y="3088328"/>
                </a:lnTo>
                <a:lnTo>
                  <a:pt x="0" y="1544164"/>
                </a:lnTo>
                <a:lnTo>
                  <a:pt x="881934" y="0"/>
                </a:lnTo>
                <a:lnTo>
                  <a:pt x="2483870" y="0"/>
                </a:lnTo>
                <a:close/>
              </a:path>
            </a:pathLst>
          </a:custGeom>
          <a:gradFill rotWithShape="1">
            <a:gsLst>
              <a:gs pos="0">
                <a:srgbClr val="E3E7E5"/>
              </a:gs>
              <a:gs pos="961">
                <a:srgbClr val="E3E7E5"/>
              </a:gs>
              <a:gs pos="56000">
                <a:srgbClr val="F7F7F7"/>
              </a:gs>
              <a:gs pos="100000">
                <a:srgbClr val="E3E7E5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44" name="任意多边形 27">
            <a:extLst>
              <a:ext uri="{FF2B5EF4-FFF2-40B4-BE49-F238E27FC236}">
                <a16:creationId xmlns:a16="http://schemas.microsoft.com/office/drawing/2014/main" id="{CA6F4184-D7E7-4B29-A6AD-CE3F4AB47AC7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>
            <a:off x="2065338" y="4154488"/>
            <a:ext cx="4710112" cy="2703512"/>
          </a:xfrm>
          <a:custGeom>
            <a:avLst/>
            <a:gdLst>
              <a:gd name="T0" fmla="*/ 3551362 w 4711161"/>
              <a:gd name="T1" fmla="*/ 2702918 h 2702918"/>
              <a:gd name="T2" fmla="*/ 1159799 w 4711161"/>
              <a:gd name="T3" fmla="*/ 2702918 h 2702918"/>
              <a:gd name="T4" fmla="*/ 0 w 4711161"/>
              <a:gd name="T5" fmla="*/ 672245 h 2702918"/>
              <a:gd name="T6" fmla="*/ 383946 w 4711161"/>
              <a:gd name="T7" fmla="*/ 0 h 2702918"/>
              <a:gd name="T8" fmla="*/ 4327215 w 4711161"/>
              <a:gd name="T9" fmla="*/ 0 h 2702918"/>
              <a:gd name="T10" fmla="*/ 4711161 w 4711161"/>
              <a:gd name="T11" fmla="*/ 672245 h 27029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711161"/>
              <a:gd name="T19" fmla="*/ 0 h 2702918"/>
              <a:gd name="T20" fmla="*/ 4711161 w 4711161"/>
              <a:gd name="T21" fmla="*/ 2702918 h 27029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711161" h="2702918">
                <a:moveTo>
                  <a:pt x="3551362" y="2702918"/>
                </a:moveTo>
                <a:lnTo>
                  <a:pt x="1159799" y="2702918"/>
                </a:lnTo>
                <a:lnTo>
                  <a:pt x="0" y="672245"/>
                </a:lnTo>
                <a:lnTo>
                  <a:pt x="383946" y="0"/>
                </a:lnTo>
                <a:lnTo>
                  <a:pt x="4327215" y="0"/>
                </a:lnTo>
                <a:lnTo>
                  <a:pt x="4711161" y="672245"/>
                </a:lnTo>
                <a:close/>
              </a:path>
            </a:pathLst>
          </a:custGeom>
          <a:gradFill rotWithShape="1">
            <a:gsLst>
              <a:gs pos="0">
                <a:srgbClr val="E3E7E5"/>
              </a:gs>
              <a:gs pos="961">
                <a:srgbClr val="E3E7E5"/>
              </a:gs>
              <a:gs pos="56000">
                <a:srgbClr val="F7F7F7"/>
              </a:gs>
              <a:gs pos="100000">
                <a:srgbClr val="E3E7E5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45" name="文本框 28">
            <a:extLst>
              <a:ext uri="{FF2B5EF4-FFF2-40B4-BE49-F238E27FC236}">
                <a16:creationId xmlns:a16="http://schemas.microsoft.com/office/drawing/2014/main" id="{169CA002-B8C0-4FD1-861C-71CF59282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0" y="4822825"/>
            <a:ext cx="1717675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1500" b="1">
                <a:solidFill>
                  <a:srgbClr val="284D7A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02</a:t>
            </a:r>
            <a:endParaRPr lang="zh-CN" altLang="en-US" sz="11500" b="1">
              <a:solidFill>
                <a:srgbClr val="284D7A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10246" name="文本框 30">
            <a:extLst>
              <a:ext uri="{FF2B5EF4-FFF2-40B4-BE49-F238E27FC236}">
                <a16:creationId xmlns:a16="http://schemas.microsoft.com/office/drawing/2014/main" id="{CE06D198-AA77-41F8-A54A-BA65E9A40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0050" y="2587625"/>
            <a:ext cx="4524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MORE  </a:t>
            </a:r>
            <a:r>
              <a:rPr lang="en-US" altLang="zh-CN" sz="32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THEN  </a:t>
            </a:r>
            <a:r>
              <a:rPr lang="en-US" altLang="zh-CN" sz="3200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TEMPLATE</a:t>
            </a:r>
            <a:endParaRPr lang="en-US" altLang="zh-CN" sz="2400">
              <a:solidFill>
                <a:schemeClr val="bg1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0247" name="文本框 31">
            <a:extLst>
              <a:ext uri="{FF2B5EF4-FFF2-40B4-BE49-F238E27FC236}">
                <a16:creationId xmlns:a16="http://schemas.microsoft.com/office/drawing/2014/main" id="{69AD8064-93FD-430D-8691-C17F71010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7900" y="3406775"/>
            <a:ext cx="336867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         </a:t>
            </a:r>
            <a:endParaRPr lang="zh-CN" altLang="en-US" sz="3200" b="1">
              <a:solidFill>
                <a:schemeClr val="bg1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  <a:p>
            <a:r>
              <a:rPr lang="en-US" altLang="zh-CN" sz="12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2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2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Thought  Click here to add   you to the  center of the </a:t>
            </a:r>
            <a:endParaRPr lang="zh-CN" altLang="en-US" sz="12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sz="12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                           narrative thought</a:t>
            </a:r>
            <a:endParaRPr lang="en-US" altLang="zh-CN" sz="14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0248" name="直接连接符 42">
            <a:extLst>
              <a:ext uri="{FF2B5EF4-FFF2-40B4-BE49-F238E27FC236}">
                <a16:creationId xmlns:a16="http://schemas.microsoft.com/office/drawing/2014/main" id="{91588339-2AAD-47C7-8432-5CF375AFCB60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8940007" y="1705768"/>
            <a:ext cx="0" cy="3598863"/>
          </a:xfrm>
          <a:prstGeom prst="line">
            <a:avLst/>
          </a:prstGeom>
          <a:noFill/>
          <a:ln w="12700" cap="flat" cmpd="sng">
            <a:solidFill>
              <a:srgbClr val="EBEDEC">
                <a:alpha val="50000"/>
              </a:srgb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1">
          <a:gsLst>
            <a:gs pos="0">
              <a:srgbClr val="0F2437"/>
            </a:gs>
            <a:gs pos="50000">
              <a:srgbClr val="284D7A"/>
            </a:gs>
            <a:gs pos="100000">
              <a:srgbClr val="0F243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14">
            <a:extLst>
              <a:ext uri="{FF2B5EF4-FFF2-40B4-BE49-F238E27FC236}">
                <a16:creationId xmlns:a16="http://schemas.microsoft.com/office/drawing/2014/main" id="{1875F1F9-6B86-402A-9726-FED7A7885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3" y="881063"/>
            <a:ext cx="11552237" cy="5568950"/>
          </a:xfrm>
          <a:prstGeom prst="rect">
            <a:avLst/>
          </a:prstGeom>
          <a:gradFill rotWithShape="1">
            <a:gsLst>
              <a:gs pos="0">
                <a:srgbClr val="E3E7E5"/>
              </a:gs>
              <a:gs pos="961">
                <a:srgbClr val="E3E7E5"/>
              </a:gs>
              <a:gs pos="56000">
                <a:srgbClr val="F7F7F7"/>
              </a:gs>
              <a:gs pos="100000">
                <a:srgbClr val="E3E7E5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67" name="文本框 15">
            <a:extLst>
              <a:ext uri="{FF2B5EF4-FFF2-40B4-BE49-F238E27FC236}">
                <a16:creationId xmlns:a16="http://schemas.microsoft.com/office/drawing/2014/main" id="{52971E73-6D6C-416E-A25B-1F68C400E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4288" y="114300"/>
            <a:ext cx="4548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b="1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MORE  THEN  TEMPLATE</a:t>
            </a:r>
            <a:endParaRPr lang="en-US" altLang="zh-CN" sz="2800" b="1">
              <a:solidFill>
                <a:schemeClr val="bg1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1268" name="燕尾形 4">
            <a:extLst>
              <a:ext uri="{FF2B5EF4-FFF2-40B4-BE49-F238E27FC236}">
                <a16:creationId xmlns:a16="http://schemas.microsoft.com/office/drawing/2014/main" id="{370D9D64-BBAB-44C4-A520-CA17761AF03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114550" y="3703638"/>
            <a:ext cx="477838" cy="563562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69" name="燕尾形 5">
            <a:extLst>
              <a:ext uri="{FF2B5EF4-FFF2-40B4-BE49-F238E27FC236}">
                <a16:creationId xmlns:a16="http://schemas.microsoft.com/office/drawing/2014/main" id="{D374F0A3-6B7D-455D-9545-5A6F471037E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031206" y="3947319"/>
            <a:ext cx="642938" cy="75565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70" name="任意多边形 7">
            <a:extLst>
              <a:ext uri="{FF2B5EF4-FFF2-40B4-BE49-F238E27FC236}">
                <a16:creationId xmlns:a16="http://schemas.microsoft.com/office/drawing/2014/main" id="{896488BD-15E9-415C-9A76-DA687A75DC5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368425" y="1984376"/>
            <a:ext cx="1963737" cy="1528762"/>
          </a:xfrm>
          <a:custGeom>
            <a:avLst/>
            <a:gdLst>
              <a:gd name="T0" fmla="*/ 1964209 w 1964209"/>
              <a:gd name="T1" fmla="*/ 764640 h 1529279"/>
              <a:gd name="T2" fmla="*/ 1199570 w 1964209"/>
              <a:gd name="T3" fmla="*/ 1529279 h 1529279"/>
              <a:gd name="T4" fmla="*/ 1179474 w 1964209"/>
              <a:gd name="T5" fmla="*/ 1527254 h 1529279"/>
              <a:gd name="T6" fmla="*/ 1179474 w 1964209"/>
              <a:gd name="T7" fmla="*/ 1529278 h 1529279"/>
              <a:gd name="T8" fmla="*/ 0 w 1964209"/>
              <a:gd name="T9" fmla="*/ 1529278 h 1529279"/>
              <a:gd name="T10" fmla="*/ 0 w 1964209"/>
              <a:gd name="T11" fmla="*/ 1186242 h 1529279"/>
              <a:gd name="T12" fmla="*/ 1163084 w 1964209"/>
              <a:gd name="T13" fmla="*/ 1186242 h 1529279"/>
              <a:gd name="T14" fmla="*/ 1163084 w 1964209"/>
              <a:gd name="T15" fmla="*/ 1185126 h 1529279"/>
              <a:gd name="T16" fmla="*/ 1174164 w 1964209"/>
              <a:gd name="T17" fmla="*/ 1186243 h 1529279"/>
              <a:gd name="T18" fmla="*/ 1595768 w 1964209"/>
              <a:gd name="T19" fmla="*/ 764639 h 1529279"/>
              <a:gd name="T20" fmla="*/ 1174164 w 1964209"/>
              <a:gd name="T21" fmla="*/ 343035 h 1529279"/>
              <a:gd name="T22" fmla="*/ 1163084 w 1964209"/>
              <a:gd name="T23" fmla="*/ 344152 h 1529279"/>
              <a:gd name="T24" fmla="*/ 1163084 w 1964209"/>
              <a:gd name="T25" fmla="*/ 343035 h 1529279"/>
              <a:gd name="T26" fmla="*/ 0 w 1964209"/>
              <a:gd name="T27" fmla="*/ 343035 h 1529279"/>
              <a:gd name="T28" fmla="*/ 0 w 1964209"/>
              <a:gd name="T29" fmla="*/ 0 h 1529279"/>
              <a:gd name="T30" fmla="*/ 1179474 w 1964209"/>
              <a:gd name="T31" fmla="*/ 0 h 1529279"/>
              <a:gd name="T32" fmla="*/ 1179474 w 1964209"/>
              <a:gd name="T33" fmla="*/ 2027 h 1529279"/>
              <a:gd name="T34" fmla="*/ 1199570 w 1964209"/>
              <a:gd name="T35" fmla="*/ 0 h 1529279"/>
              <a:gd name="T36" fmla="*/ 1964209 w 1964209"/>
              <a:gd name="T37" fmla="*/ 764640 h 152927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964209"/>
              <a:gd name="T58" fmla="*/ 0 h 1529279"/>
              <a:gd name="T59" fmla="*/ 1964209 w 1964209"/>
              <a:gd name="T60" fmla="*/ 1529279 h 152927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964209" h="1529279">
                <a:moveTo>
                  <a:pt x="1964209" y="764640"/>
                </a:moveTo>
                <a:cubicBezTo>
                  <a:pt x="1964209" y="1186938"/>
                  <a:pt x="1621868" y="1529279"/>
                  <a:pt x="1199570" y="1529279"/>
                </a:cubicBezTo>
                <a:lnTo>
                  <a:pt x="1179474" y="1527254"/>
                </a:lnTo>
                <a:lnTo>
                  <a:pt x="1179474" y="1529278"/>
                </a:lnTo>
                <a:lnTo>
                  <a:pt x="0" y="1529278"/>
                </a:lnTo>
                <a:lnTo>
                  <a:pt x="0" y="1186242"/>
                </a:lnTo>
                <a:lnTo>
                  <a:pt x="1163084" y="1186242"/>
                </a:lnTo>
                <a:lnTo>
                  <a:pt x="1163084" y="1185126"/>
                </a:lnTo>
                <a:lnTo>
                  <a:pt x="1174164" y="1186243"/>
                </a:lnTo>
                <a:cubicBezTo>
                  <a:pt x="1407009" y="1186243"/>
                  <a:pt x="1595768" y="997484"/>
                  <a:pt x="1595768" y="764639"/>
                </a:cubicBezTo>
                <a:cubicBezTo>
                  <a:pt x="1595768" y="531793"/>
                  <a:pt x="1407009" y="343035"/>
                  <a:pt x="1174164" y="343035"/>
                </a:cubicBezTo>
                <a:lnTo>
                  <a:pt x="1163084" y="344152"/>
                </a:lnTo>
                <a:lnTo>
                  <a:pt x="1163084" y="343035"/>
                </a:lnTo>
                <a:lnTo>
                  <a:pt x="0" y="343035"/>
                </a:lnTo>
                <a:lnTo>
                  <a:pt x="0" y="0"/>
                </a:lnTo>
                <a:lnTo>
                  <a:pt x="1179474" y="0"/>
                </a:lnTo>
                <a:lnTo>
                  <a:pt x="1179474" y="2027"/>
                </a:lnTo>
                <a:lnTo>
                  <a:pt x="1199570" y="0"/>
                </a:lnTo>
                <a:cubicBezTo>
                  <a:pt x="1621868" y="0"/>
                  <a:pt x="1964209" y="342341"/>
                  <a:pt x="1964209" y="764640"/>
                </a:cubicBezTo>
                <a:close/>
              </a:path>
            </a:pathLst>
          </a:cu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71" name="任意多边形 17">
            <a:extLst>
              <a:ext uri="{FF2B5EF4-FFF2-40B4-BE49-F238E27FC236}">
                <a16:creationId xmlns:a16="http://schemas.microsoft.com/office/drawing/2014/main" id="{A3530D51-6513-4716-B669-6AAB45D147F6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3847306" y="1974057"/>
            <a:ext cx="1963737" cy="1530350"/>
          </a:xfrm>
          <a:custGeom>
            <a:avLst/>
            <a:gdLst>
              <a:gd name="T0" fmla="*/ 1964209 w 1964209"/>
              <a:gd name="T1" fmla="*/ 764640 h 1529279"/>
              <a:gd name="T2" fmla="*/ 1199570 w 1964209"/>
              <a:gd name="T3" fmla="*/ 1529279 h 1529279"/>
              <a:gd name="T4" fmla="*/ 1179474 w 1964209"/>
              <a:gd name="T5" fmla="*/ 1527254 h 1529279"/>
              <a:gd name="T6" fmla="*/ 1179474 w 1964209"/>
              <a:gd name="T7" fmla="*/ 1529278 h 1529279"/>
              <a:gd name="T8" fmla="*/ 0 w 1964209"/>
              <a:gd name="T9" fmla="*/ 1529278 h 1529279"/>
              <a:gd name="T10" fmla="*/ 0 w 1964209"/>
              <a:gd name="T11" fmla="*/ 1186242 h 1529279"/>
              <a:gd name="T12" fmla="*/ 1163084 w 1964209"/>
              <a:gd name="T13" fmla="*/ 1186242 h 1529279"/>
              <a:gd name="T14" fmla="*/ 1163084 w 1964209"/>
              <a:gd name="T15" fmla="*/ 1185126 h 1529279"/>
              <a:gd name="T16" fmla="*/ 1174164 w 1964209"/>
              <a:gd name="T17" fmla="*/ 1186243 h 1529279"/>
              <a:gd name="T18" fmla="*/ 1595768 w 1964209"/>
              <a:gd name="T19" fmla="*/ 764639 h 1529279"/>
              <a:gd name="T20" fmla="*/ 1174164 w 1964209"/>
              <a:gd name="T21" fmla="*/ 343035 h 1529279"/>
              <a:gd name="T22" fmla="*/ 1163084 w 1964209"/>
              <a:gd name="T23" fmla="*/ 344152 h 1529279"/>
              <a:gd name="T24" fmla="*/ 1163084 w 1964209"/>
              <a:gd name="T25" fmla="*/ 343035 h 1529279"/>
              <a:gd name="T26" fmla="*/ 0 w 1964209"/>
              <a:gd name="T27" fmla="*/ 343035 h 1529279"/>
              <a:gd name="T28" fmla="*/ 0 w 1964209"/>
              <a:gd name="T29" fmla="*/ 0 h 1529279"/>
              <a:gd name="T30" fmla="*/ 1179474 w 1964209"/>
              <a:gd name="T31" fmla="*/ 0 h 1529279"/>
              <a:gd name="T32" fmla="*/ 1179474 w 1964209"/>
              <a:gd name="T33" fmla="*/ 2027 h 1529279"/>
              <a:gd name="T34" fmla="*/ 1199570 w 1964209"/>
              <a:gd name="T35" fmla="*/ 0 h 1529279"/>
              <a:gd name="T36" fmla="*/ 1964209 w 1964209"/>
              <a:gd name="T37" fmla="*/ 764640 h 152927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964209"/>
              <a:gd name="T58" fmla="*/ 0 h 1529279"/>
              <a:gd name="T59" fmla="*/ 1964209 w 1964209"/>
              <a:gd name="T60" fmla="*/ 1529279 h 152927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964209" h="1529279">
                <a:moveTo>
                  <a:pt x="1964209" y="764640"/>
                </a:moveTo>
                <a:cubicBezTo>
                  <a:pt x="1964209" y="1186938"/>
                  <a:pt x="1621868" y="1529279"/>
                  <a:pt x="1199570" y="1529279"/>
                </a:cubicBezTo>
                <a:lnTo>
                  <a:pt x="1179474" y="1527254"/>
                </a:lnTo>
                <a:lnTo>
                  <a:pt x="1179474" y="1529278"/>
                </a:lnTo>
                <a:lnTo>
                  <a:pt x="0" y="1529278"/>
                </a:lnTo>
                <a:lnTo>
                  <a:pt x="0" y="1186242"/>
                </a:lnTo>
                <a:lnTo>
                  <a:pt x="1163084" y="1186242"/>
                </a:lnTo>
                <a:lnTo>
                  <a:pt x="1163084" y="1185126"/>
                </a:lnTo>
                <a:lnTo>
                  <a:pt x="1174164" y="1186243"/>
                </a:lnTo>
                <a:cubicBezTo>
                  <a:pt x="1407009" y="1186243"/>
                  <a:pt x="1595768" y="997484"/>
                  <a:pt x="1595768" y="764639"/>
                </a:cubicBezTo>
                <a:cubicBezTo>
                  <a:pt x="1595768" y="531793"/>
                  <a:pt x="1407009" y="343035"/>
                  <a:pt x="1174164" y="343035"/>
                </a:cubicBezTo>
                <a:lnTo>
                  <a:pt x="1163084" y="344152"/>
                </a:lnTo>
                <a:lnTo>
                  <a:pt x="1163084" y="343035"/>
                </a:lnTo>
                <a:lnTo>
                  <a:pt x="0" y="343035"/>
                </a:lnTo>
                <a:lnTo>
                  <a:pt x="0" y="0"/>
                </a:lnTo>
                <a:lnTo>
                  <a:pt x="1179474" y="0"/>
                </a:lnTo>
                <a:lnTo>
                  <a:pt x="1179474" y="2027"/>
                </a:lnTo>
                <a:lnTo>
                  <a:pt x="1199570" y="0"/>
                </a:lnTo>
                <a:cubicBezTo>
                  <a:pt x="1621868" y="0"/>
                  <a:pt x="1964209" y="342341"/>
                  <a:pt x="1964209" y="764640"/>
                </a:cubicBezTo>
                <a:close/>
              </a:path>
            </a:pathLst>
          </a:cu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72" name="任意多边形 22">
            <a:extLst>
              <a:ext uri="{FF2B5EF4-FFF2-40B4-BE49-F238E27FC236}">
                <a16:creationId xmlns:a16="http://schemas.microsoft.com/office/drawing/2014/main" id="{461B4850-EFEA-4A1F-A960-4BCA5BEA458B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6325394" y="1999456"/>
            <a:ext cx="1965325" cy="1528763"/>
          </a:xfrm>
          <a:custGeom>
            <a:avLst/>
            <a:gdLst>
              <a:gd name="T0" fmla="*/ 1964209 w 1964209"/>
              <a:gd name="T1" fmla="*/ 764640 h 1529279"/>
              <a:gd name="T2" fmla="*/ 1199570 w 1964209"/>
              <a:gd name="T3" fmla="*/ 1529279 h 1529279"/>
              <a:gd name="T4" fmla="*/ 1179474 w 1964209"/>
              <a:gd name="T5" fmla="*/ 1527254 h 1529279"/>
              <a:gd name="T6" fmla="*/ 1179474 w 1964209"/>
              <a:gd name="T7" fmla="*/ 1529278 h 1529279"/>
              <a:gd name="T8" fmla="*/ 0 w 1964209"/>
              <a:gd name="T9" fmla="*/ 1529278 h 1529279"/>
              <a:gd name="T10" fmla="*/ 0 w 1964209"/>
              <a:gd name="T11" fmla="*/ 1186242 h 1529279"/>
              <a:gd name="T12" fmla="*/ 1163084 w 1964209"/>
              <a:gd name="T13" fmla="*/ 1186242 h 1529279"/>
              <a:gd name="T14" fmla="*/ 1163084 w 1964209"/>
              <a:gd name="T15" fmla="*/ 1185126 h 1529279"/>
              <a:gd name="T16" fmla="*/ 1174164 w 1964209"/>
              <a:gd name="T17" fmla="*/ 1186243 h 1529279"/>
              <a:gd name="T18" fmla="*/ 1595768 w 1964209"/>
              <a:gd name="T19" fmla="*/ 764639 h 1529279"/>
              <a:gd name="T20" fmla="*/ 1174164 w 1964209"/>
              <a:gd name="T21" fmla="*/ 343035 h 1529279"/>
              <a:gd name="T22" fmla="*/ 1163084 w 1964209"/>
              <a:gd name="T23" fmla="*/ 344152 h 1529279"/>
              <a:gd name="T24" fmla="*/ 1163084 w 1964209"/>
              <a:gd name="T25" fmla="*/ 343035 h 1529279"/>
              <a:gd name="T26" fmla="*/ 0 w 1964209"/>
              <a:gd name="T27" fmla="*/ 343035 h 1529279"/>
              <a:gd name="T28" fmla="*/ 0 w 1964209"/>
              <a:gd name="T29" fmla="*/ 0 h 1529279"/>
              <a:gd name="T30" fmla="*/ 1179474 w 1964209"/>
              <a:gd name="T31" fmla="*/ 0 h 1529279"/>
              <a:gd name="T32" fmla="*/ 1179474 w 1964209"/>
              <a:gd name="T33" fmla="*/ 2027 h 1529279"/>
              <a:gd name="T34" fmla="*/ 1199570 w 1964209"/>
              <a:gd name="T35" fmla="*/ 0 h 1529279"/>
              <a:gd name="T36" fmla="*/ 1964209 w 1964209"/>
              <a:gd name="T37" fmla="*/ 764640 h 152927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964209"/>
              <a:gd name="T58" fmla="*/ 0 h 1529279"/>
              <a:gd name="T59" fmla="*/ 1964209 w 1964209"/>
              <a:gd name="T60" fmla="*/ 1529279 h 152927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964209" h="1529279">
                <a:moveTo>
                  <a:pt x="1964209" y="764640"/>
                </a:moveTo>
                <a:cubicBezTo>
                  <a:pt x="1964209" y="1186938"/>
                  <a:pt x="1621868" y="1529279"/>
                  <a:pt x="1199570" y="1529279"/>
                </a:cubicBezTo>
                <a:lnTo>
                  <a:pt x="1179474" y="1527254"/>
                </a:lnTo>
                <a:lnTo>
                  <a:pt x="1179474" y="1529278"/>
                </a:lnTo>
                <a:lnTo>
                  <a:pt x="0" y="1529278"/>
                </a:lnTo>
                <a:lnTo>
                  <a:pt x="0" y="1186242"/>
                </a:lnTo>
                <a:lnTo>
                  <a:pt x="1163084" y="1186242"/>
                </a:lnTo>
                <a:lnTo>
                  <a:pt x="1163084" y="1185126"/>
                </a:lnTo>
                <a:lnTo>
                  <a:pt x="1174164" y="1186243"/>
                </a:lnTo>
                <a:cubicBezTo>
                  <a:pt x="1407009" y="1186243"/>
                  <a:pt x="1595768" y="997484"/>
                  <a:pt x="1595768" y="764639"/>
                </a:cubicBezTo>
                <a:cubicBezTo>
                  <a:pt x="1595768" y="531793"/>
                  <a:pt x="1407009" y="343035"/>
                  <a:pt x="1174164" y="343035"/>
                </a:cubicBezTo>
                <a:lnTo>
                  <a:pt x="1163084" y="344152"/>
                </a:lnTo>
                <a:lnTo>
                  <a:pt x="1163084" y="343035"/>
                </a:lnTo>
                <a:lnTo>
                  <a:pt x="0" y="343035"/>
                </a:lnTo>
                <a:lnTo>
                  <a:pt x="0" y="0"/>
                </a:lnTo>
                <a:lnTo>
                  <a:pt x="1179474" y="0"/>
                </a:lnTo>
                <a:lnTo>
                  <a:pt x="1179474" y="2027"/>
                </a:lnTo>
                <a:lnTo>
                  <a:pt x="1199570" y="0"/>
                </a:lnTo>
                <a:cubicBezTo>
                  <a:pt x="1621868" y="0"/>
                  <a:pt x="1964209" y="342341"/>
                  <a:pt x="1964209" y="764640"/>
                </a:cubicBezTo>
                <a:close/>
              </a:path>
            </a:pathLst>
          </a:cu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73" name="任意多边形 30">
            <a:extLst>
              <a:ext uri="{FF2B5EF4-FFF2-40B4-BE49-F238E27FC236}">
                <a16:creationId xmlns:a16="http://schemas.microsoft.com/office/drawing/2014/main" id="{E974C5A7-73C7-44DE-A358-6A34B532447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8838406" y="1974057"/>
            <a:ext cx="1963737" cy="1530350"/>
          </a:xfrm>
          <a:custGeom>
            <a:avLst/>
            <a:gdLst>
              <a:gd name="T0" fmla="*/ 1964209 w 1964209"/>
              <a:gd name="T1" fmla="*/ 764640 h 1529279"/>
              <a:gd name="T2" fmla="*/ 1199570 w 1964209"/>
              <a:gd name="T3" fmla="*/ 1529279 h 1529279"/>
              <a:gd name="T4" fmla="*/ 1179474 w 1964209"/>
              <a:gd name="T5" fmla="*/ 1527254 h 1529279"/>
              <a:gd name="T6" fmla="*/ 1179474 w 1964209"/>
              <a:gd name="T7" fmla="*/ 1529278 h 1529279"/>
              <a:gd name="T8" fmla="*/ 0 w 1964209"/>
              <a:gd name="T9" fmla="*/ 1529278 h 1529279"/>
              <a:gd name="T10" fmla="*/ 0 w 1964209"/>
              <a:gd name="T11" fmla="*/ 1186242 h 1529279"/>
              <a:gd name="T12" fmla="*/ 1163084 w 1964209"/>
              <a:gd name="T13" fmla="*/ 1186242 h 1529279"/>
              <a:gd name="T14" fmla="*/ 1163084 w 1964209"/>
              <a:gd name="T15" fmla="*/ 1185126 h 1529279"/>
              <a:gd name="T16" fmla="*/ 1174164 w 1964209"/>
              <a:gd name="T17" fmla="*/ 1186243 h 1529279"/>
              <a:gd name="T18" fmla="*/ 1595768 w 1964209"/>
              <a:gd name="T19" fmla="*/ 764639 h 1529279"/>
              <a:gd name="T20" fmla="*/ 1174164 w 1964209"/>
              <a:gd name="T21" fmla="*/ 343035 h 1529279"/>
              <a:gd name="T22" fmla="*/ 1163084 w 1964209"/>
              <a:gd name="T23" fmla="*/ 344152 h 1529279"/>
              <a:gd name="T24" fmla="*/ 1163084 w 1964209"/>
              <a:gd name="T25" fmla="*/ 343035 h 1529279"/>
              <a:gd name="T26" fmla="*/ 0 w 1964209"/>
              <a:gd name="T27" fmla="*/ 343035 h 1529279"/>
              <a:gd name="T28" fmla="*/ 0 w 1964209"/>
              <a:gd name="T29" fmla="*/ 0 h 1529279"/>
              <a:gd name="T30" fmla="*/ 1179474 w 1964209"/>
              <a:gd name="T31" fmla="*/ 0 h 1529279"/>
              <a:gd name="T32" fmla="*/ 1179474 w 1964209"/>
              <a:gd name="T33" fmla="*/ 2027 h 1529279"/>
              <a:gd name="T34" fmla="*/ 1199570 w 1964209"/>
              <a:gd name="T35" fmla="*/ 0 h 1529279"/>
              <a:gd name="T36" fmla="*/ 1964209 w 1964209"/>
              <a:gd name="T37" fmla="*/ 764640 h 152927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964209"/>
              <a:gd name="T58" fmla="*/ 0 h 1529279"/>
              <a:gd name="T59" fmla="*/ 1964209 w 1964209"/>
              <a:gd name="T60" fmla="*/ 1529279 h 152927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964209" h="1529279">
                <a:moveTo>
                  <a:pt x="1964209" y="764640"/>
                </a:moveTo>
                <a:cubicBezTo>
                  <a:pt x="1964209" y="1186938"/>
                  <a:pt x="1621868" y="1529279"/>
                  <a:pt x="1199570" y="1529279"/>
                </a:cubicBezTo>
                <a:lnTo>
                  <a:pt x="1179474" y="1527254"/>
                </a:lnTo>
                <a:lnTo>
                  <a:pt x="1179474" y="1529278"/>
                </a:lnTo>
                <a:lnTo>
                  <a:pt x="0" y="1529278"/>
                </a:lnTo>
                <a:lnTo>
                  <a:pt x="0" y="1186242"/>
                </a:lnTo>
                <a:lnTo>
                  <a:pt x="1163084" y="1186242"/>
                </a:lnTo>
                <a:lnTo>
                  <a:pt x="1163084" y="1185126"/>
                </a:lnTo>
                <a:lnTo>
                  <a:pt x="1174164" y="1186243"/>
                </a:lnTo>
                <a:cubicBezTo>
                  <a:pt x="1407009" y="1186243"/>
                  <a:pt x="1595768" y="997484"/>
                  <a:pt x="1595768" y="764639"/>
                </a:cubicBezTo>
                <a:cubicBezTo>
                  <a:pt x="1595768" y="531793"/>
                  <a:pt x="1407009" y="343035"/>
                  <a:pt x="1174164" y="343035"/>
                </a:cubicBezTo>
                <a:lnTo>
                  <a:pt x="1163084" y="344152"/>
                </a:lnTo>
                <a:lnTo>
                  <a:pt x="1163084" y="343035"/>
                </a:lnTo>
                <a:lnTo>
                  <a:pt x="0" y="343035"/>
                </a:lnTo>
                <a:lnTo>
                  <a:pt x="0" y="0"/>
                </a:lnTo>
                <a:lnTo>
                  <a:pt x="1179474" y="0"/>
                </a:lnTo>
                <a:lnTo>
                  <a:pt x="1179474" y="2027"/>
                </a:lnTo>
                <a:lnTo>
                  <a:pt x="1199570" y="0"/>
                </a:lnTo>
                <a:cubicBezTo>
                  <a:pt x="1621868" y="0"/>
                  <a:pt x="1964209" y="342341"/>
                  <a:pt x="1964209" y="764640"/>
                </a:cubicBezTo>
                <a:close/>
              </a:path>
            </a:pathLst>
          </a:cu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74" name="文本框 36">
            <a:extLst>
              <a:ext uri="{FF2B5EF4-FFF2-40B4-BE49-F238E27FC236}">
                <a16:creationId xmlns:a16="http://schemas.microsoft.com/office/drawing/2014/main" id="{FF5F1D88-D6A5-48DC-8369-F022CD613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8138" y="5048250"/>
            <a:ext cx="14589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0C0C0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THEN </a:t>
            </a:r>
            <a:endParaRPr lang="zh-CN" altLang="en-US" b="1">
              <a:solidFill>
                <a:srgbClr val="0C0C0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b="1">
                <a:solidFill>
                  <a:srgbClr val="0C0C0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TEMPLATE</a:t>
            </a:r>
            <a:endParaRPr lang="en-US" altLang="zh-CN" sz="1600" b="1">
              <a:solidFill>
                <a:srgbClr val="0C0C0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1275" name="燕尾形 37">
            <a:extLst>
              <a:ext uri="{FF2B5EF4-FFF2-40B4-BE49-F238E27FC236}">
                <a16:creationId xmlns:a16="http://schemas.microsoft.com/office/drawing/2014/main" id="{230C3DE1-9AB1-4DA3-98DB-6F4CD009322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611688" y="3703637"/>
            <a:ext cx="477838" cy="563563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76" name="燕尾形 38">
            <a:extLst>
              <a:ext uri="{FF2B5EF4-FFF2-40B4-BE49-F238E27FC236}">
                <a16:creationId xmlns:a16="http://schemas.microsoft.com/office/drawing/2014/main" id="{005B2C05-F636-418B-A978-99556F51F66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529931" y="3947319"/>
            <a:ext cx="642938" cy="75565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77" name="文本框 39">
            <a:extLst>
              <a:ext uri="{FF2B5EF4-FFF2-40B4-BE49-F238E27FC236}">
                <a16:creationId xmlns:a16="http://schemas.microsoft.com/office/drawing/2014/main" id="{39EBB29C-36C5-407B-957B-941E10610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6863" y="5048250"/>
            <a:ext cx="14589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0C0C0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THEN </a:t>
            </a:r>
            <a:endParaRPr lang="zh-CN" altLang="en-US" b="1">
              <a:solidFill>
                <a:srgbClr val="0C0C0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b="1">
                <a:solidFill>
                  <a:srgbClr val="0C0C0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TEMPLATE</a:t>
            </a:r>
            <a:endParaRPr lang="en-US" altLang="zh-CN" sz="1600" b="1">
              <a:solidFill>
                <a:srgbClr val="0C0C0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1278" name="燕尾形 40">
            <a:extLst>
              <a:ext uri="{FF2B5EF4-FFF2-40B4-BE49-F238E27FC236}">
                <a16:creationId xmlns:a16="http://schemas.microsoft.com/office/drawing/2014/main" id="{5B880244-2616-43E2-B057-0BEB645E1D3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075488" y="3703637"/>
            <a:ext cx="477838" cy="563563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79" name="燕尾形 41">
            <a:extLst>
              <a:ext uri="{FF2B5EF4-FFF2-40B4-BE49-F238E27FC236}">
                <a16:creationId xmlns:a16="http://schemas.microsoft.com/office/drawing/2014/main" id="{D47235C9-63BC-44A6-BA06-C7A546D505F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992144" y="3947319"/>
            <a:ext cx="642938" cy="75565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80" name="文本框 42">
            <a:extLst>
              <a:ext uri="{FF2B5EF4-FFF2-40B4-BE49-F238E27FC236}">
                <a16:creationId xmlns:a16="http://schemas.microsoft.com/office/drawing/2014/main" id="{E9486F6A-A7CD-44D0-8B04-2386CBE27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9075" y="5048250"/>
            <a:ext cx="1460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0C0C0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THEN </a:t>
            </a:r>
            <a:endParaRPr lang="zh-CN" altLang="en-US" b="1">
              <a:solidFill>
                <a:srgbClr val="0C0C0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b="1">
                <a:solidFill>
                  <a:srgbClr val="0C0C0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TEMPLATE</a:t>
            </a:r>
            <a:endParaRPr lang="en-US" altLang="zh-CN" sz="1600" b="1">
              <a:solidFill>
                <a:srgbClr val="0C0C0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1281" name="燕尾形 43">
            <a:extLst>
              <a:ext uri="{FF2B5EF4-FFF2-40B4-BE49-F238E27FC236}">
                <a16:creationId xmlns:a16="http://schemas.microsoft.com/office/drawing/2014/main" id="{464FA4E8-79D4-4B29-936A-1C5F39B4FE7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599613" y="3703637"/>
            <a:ext cx="477838" cy="563563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82" name="燕尾形 44">
            <a:extLst>
              <a:ext uri="{FF2B5EF4-FFF2-40B4-BE49-F238E27FC236}">
                <a16:creationId xmlns:a16="http://schemas.microsoft.com/office/drawing/2014/main" id="{AC915F62-8220-425A-94D4-37FF0758CF3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517856" y="3947319"/>
            <a:ext cx="642938" cy="75565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0F2437"/>
              </a:gs>
              <a:gs pos="50000">
                <a:srgbClr val="284D7A"/>
              </a:gs>
              <a:gs pos="100000">
                <a:srgbClr val="0F243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83" name="文本框 45">
            <a:extLst>
              <a:ext uri="{FF2B5EF4-FFF2-40B4-BE49-F238E27FC236}">
                <a16:creationId xmlns:a16="http://schemas.microsoft.com/office/drawing/2014/main" id="{5393311E-48AC-4366-BCF9-D8CDFF22D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3200" y="5048250"/>
            <a:ext cx="1460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0C0C0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MORE  THEN </a:t>
            </a:r>
            <a:endParaRPr lang="zh-CN" altLang="en-US" b="1">
              <a:solidFill>
                <a:srgbClr val="0C0C0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r>
              <a:rPr lang="en-US" altLang="zh-CN" b="1">
                <a:solidFill>
                  <a:srgbClr val="0C0C0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TEMPLATE</a:t>
            </a:r>
            <a:endParaRPr lang="en-US" altLang="zh-CN" sz="1600" b="1">
              <a:solidFill>
                <a:srgbClr val="0C0C0C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1284" name="文本框 46">
            <a:extLst>
              <a:ext uri="{FF2B5EF4-FFF2-40B4-BE49-F238E27FC236}">
                <a16:creationId xmlns:a16="http://schemas.microsoft.com/office/drawing/2014/main" id="{987880B3-E8D2-4DB9-A647-EA4BE79F9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75" y="2441575"/>
            <a:ext cx="606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000000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01</a:t>
            </a:r>
            <a:endParaRPr lang="zh-CN" altLang="en-US" sz="3600">
              <a:solidFill>
                <a:srgbClr val="000000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11285" name="文本框 47">
            <a:extLst>
              <a:ext uri="{FF2B5EF4-FFF2-40B4-BE49-F238E27FC236}">
                <a16:creationId xmlns:a16="http://schemas.microsoft.com/office/drawing/2014/main" id="{3397A9C2-24E3-4CA0-9846-59F1B7C7A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675" y="2441575"/>
            <a:ext cx="6635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000000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02</a:t>
            </a:r>
            <a:endParaRPr lang="zh-CN" altLang="en-US" sz="3600">
              <a:solidFill>
                <a:srgbClr val="000000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11286" name="文本框 48">
            <a:extLst>
              <a:ext uri="{FF2B5EF4-FFF2-40B4-BE49-F238E27FC236}">
                <a16:creationId xmlns:a16="http://schemas.microsoft.com/office/drawing/2014/main" id="{513DB727-C0EF-4007-8D55-579829458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4525" y="2447925"/>
            <a:ext cx="6762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000000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03</a:t>
            </a:r>
            <a:endParaRPr lang="zh-CN" altLang="en-US" sz="3600">
              <a:solidFill>
                <a:srgbClr val="000000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11287" name="文本框 49">
            <a:extLst>
              <a:ext uri="{FF2B5EF4-FFF2-40B4-BE49-F238E27FC236}">
                <a16:creationId xmlns:a16="http://schemas.microsoft.com/office/drawing/2014/main" id="{2D309051-8439-41EA-9A7E-F8ECC3896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9600" y="2447925"/>
            <a:ext cx="6619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000000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04</a:t>
            </a:r>
            <a:endParaRPr lang="zh-CN" altLang="en-US" sz="3600">
              <a:solidFill>
                <a:srgbClr val="000000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0</Pages>
  <Words>1144</Words>
  <Characters>0</Characters>
  <Application>Microsoft Office PowerPoint</Application>
  <DocSecurity>0</DocSecurity>
  <PresentationFormat>宽屏</PresentationFormat>
  <Lines>0</Lines>
  <Paragraphs>235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Arial</vt:lpstr>
      <vt:lpstr>宋体</vt:lpstr>
      <vt:lpstr>Wingdings</vt:lpstr>
      <vt:lpstr>Calibri Light</vt:lpstr>
      <vt:lpstr>Calibri</vt:lpstr>
      <vt:lpstr>方正姚体</vt:lpstr>
      <vt:lpstr>Impact</vt:lpstr>
      <vt:lpstr>微软雅黑</vt:lpstr>
      <vt:lpstr>华文宋体</vt:lpstr>
      <vt:lpstr>Agency FB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>www.freeppt7.com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subject/>
  <dc:creator>www.freeppt7.com</dc:creator>
  <cp:keywords>https:/www.freeppt7.com</cp:keywords>
  <dc:description/>
  <cp:lastModifiedBy>宇 之灵</cp:lastModifiedBy>
  <cp:revision>71</cp:revision>
  <dcterms:created xsi:type="dcterms:W3CDTF">2015-07-24T16:06:00Z</dcterms:created>
  <dcterms:modified xsi:type="dcterms:W3CDTF">2020-01-19T10:43:51Z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2052-9.1.0.5119</vt:lpwstr>
  </property>
</Properties>
</file>