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69" r:id="rId15"/>
    <p:sldId id="270" r:id="rId16"/>
    <p:sldId id="271" r:id="rId17"/>
    <p:sldId id="280" r:id="rId18"/>
    <p:sldId id="272" r:id="rId19"/>
    <p:sldId id="274" r:id="rId20"/>
    <p:sldId id="275" r:id="rId21"/>
    <p:sldId id="283" r:id="rId22"/>
    <p:sldId id="284" r:id="rId23"/>
    <p:sldId id="276" r:id="rId24"/>
    <p:sldId id="277" r:id="rId25"/>
    <p:sldId id="286" r:id="rId26"/>
    <p:sldId id="278" r:id="rId27"/>
    <p:sldId id="279" r:id="rId28"/>
    <p:sldId id="281" r:id="rId29"/>
    <p:sldId id="285" r:id="rId30"/>
    <p:sldId id="287" r:id="rId31"/>
    <p:sldId id="289" r:id="rId32"/>
  </p:sldIdLst>
  <p:sldSz cx="9144000" cy="5143500" type="screen16x9"/>
  <p:notesSz cx="6858000" cy="9144000"/>
  <p:embeddedFontLst>
    <p:embeddedFont>
      <p:font typeface="Arial Unicode MS" panose="02010600030101010101" charset="-122"/>
      <p:regular r:id="rId34"/>
    </p:embeddedFont>
    <p:embeddedFont>
      <p:font typeface="方正兰亭粗黑_GBK" panose="02010600030101010101" charset="-122"/>
      <p:regular r:id="rId35"/>
    </p:embeddedFont>
    <p:embeddedFont>
      <p:font typeface="方正兰亭黑_GBK" panose="02010600030101010101" charset="-122"/>
      <p:regular r:id="rId36"/>
    </p:embeddedFont>
    <p:embeddedFont>
      <p:font typeface="方正兰亭中粗黑_GBK" panose="02010600030101010101" charset="-122"/>
      <p:regular r:id="rId37"/>
    </p:embeddedFont>
    <p:embeddedFont>
      <p:font typeface="方正兰亭中黑_GBK" panose="02010600030101010101" charset="-122"/>
      <p:regular r:id="rId38"/>
    </p:embeddedFont>
    <p:embeddedFont>
      <p:font typeface="方正正纤黑简体" panose="02010600030101010101" charset="-122"/>
      <p:regular r:id="rId39"/>
    </p:embeddedFont>
    <p:embeddedFont>
      <p:font typeface="Arial Black" panose="020B0A04020102020204" pitchFamily="34" charset="0"/>
      <p:bold r:id="rId40"/>
    </p:embeddedFont>
    <p:embeddedFont>
      <p:font typeface="Arial Rounded MT Bold" panose="020F0704030504030204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Impact" panose="020B0806030902050204" pitchFamily="34" charset="0"/>
      <p:regular r:id="rId50"/>
    </p:embeddedFont>
    <p:embeddedFont>
      <p:font typeface="微软雅黑" panose="020B0503020204020204" pitchFamily="34" charset="-122"/>
      <p:regular r:id="rId51"/>
      <p:bold r:id="rId5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B52"/>
    <a:srgbClr val="EEECE1"/>
    <a:srgbClr val="F2F2F2"/>
    <a:srgbClr val="30B8D8"/>
    <a:srgbClr val="0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1176" autoAdjust="0"/>
  </p:normalViewPr>
  <p:slideViewPr>
    <p:cSldViewPr>
      <p:cViewPr varScale="1">
        <p:scale>
          <a:sx n="119" d="100"/>
          <a:sy n="119" d="100"/>
        </p:scale>
        <p:origin x="32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4D4F-0E9C-4E20-8456-E7D024E17572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8F4-36F5-42F3-8BF8-DD642CEEF7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43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84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76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73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22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0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16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907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19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82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196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53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310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04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96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519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725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28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68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889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3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52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559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60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4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0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6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46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15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31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5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8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3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8083324" cy="5279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6660232" y="-2082"/>
            <a:ext cx="2483768" cy="527985"/>
            <a:chOff x="4041662" y="-2082"/>
            <a:chExt cx="5102338" cy="527985"/>
          </a:xfrm>
        </p:grpSpPr>
        <p:sp>
          <p:nvSpPr>
            <p:cNvPr id="9" name="矩形 8"/>
            <p:cNvSpPr/>
            <p:nvPr/>
          </p:nvSpPr>
          <p:spPr>
            <a:xfrm>
              <a:off x="7986421" y="-2082"/>
              <a:ext cx="1157579" cy="5279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341647" y="-2082"/>
              <a:ext cx="1697639" cy="5279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41662" y="-2082"/>
              <a:ext cx="2299985" cy="527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810561" y="86796"/>
            <a:ext cx="2393287" cy="36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Enter title text</a:t>
            </a:r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488189" y="379561"/>
            <a:ext cx="216704" cy="216704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469274" y="712765"/>
            <a:ext cx="108352" cy="108352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32264" y="388006"/>
            <a:ext cx="298169" cy="2981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290580" y="602328"/>
            <a:ext cx="136370" cy="136370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4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8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5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5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6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2ADA-4250-4FCF-A651-0F312BFFC3F1}" type="datetimeFigureOut">
              <a:rPr lang="zh-CN" altLang="en-US" smtClean="0"/>
              <a:pPr/>
              <a:t>2020/1/19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1099927" y="495165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"/>
          <p:cNvSpPr/>
          <p:nvPr/>
        </p:nvSpPr>
        <p:spPr>
          <a:xfrm rot="5400000">
            <a:off x="-335752" y="830698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"/>
          <p:cNvSpPr/>
          <p:nvPr/>
        </p:nvSpPr>
        <p:spPr>
          <a:xfrm rot="5400000">
            <a:off x="440446" y="1295374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"/>
          <p:cNvSpPr/>
          <p:nvPr/>
        </p:nvSpPr>
        <p:spPr>
          <a:xfrm rot="5400000">
            <a:off x="315136" y="117698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"/>
          <p:cNvSpPr/>
          <p:nvPr/>
        </p:nvSpPr>
        <p:spPr>
          <a:xfrm rot="5400000">
            <a:off x="906560" y="1633477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"/>
          <p:cNvSpPr/>
          <p:nvPr/>
        </p:nvSpPr>
        <p:spPr>
          <a:xfrm rot="5400000">
            <a:off x="906560" y="2161641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"/>
          <p:cNvSpPr/>
          <p:nvPr/>
        </p:nvSpPr>
        <p:spPr>
          <a:xfrm rot="5400000">
            <a:off x="440446" y="2097118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"/>
          <p:cNvSpPr/>
          <p:nvPr/>
        </p:nvSpPr>
        <p:spPr>
          <a:xfrm rot="5400000">
            <a:off x="367402" y="2970980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"/>
          <p:cNvSpPr/>
          <p:nvPr/>
        </p:nvSpPr>
        <p:spPr>
          <a:xfrm rot="5400000">
            <a:off x="486335" y="3963123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"/>
          <p:cNvSpPr/>
          <p:nvPr/>
        </p:nvSpPr>
        <p:spPr>
          <a:xfrm rot="5400000">
            <a:off x="-335752" y="4149984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5400000">
            <a:off x="486335" y="4623674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/>
          <p:nvPr/>
        </p:nvSpPr>
        <p:spPr>
          <a:xfrm rot="5400000">
            <a:off x="795492" y="431393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"/>
          <p:cNvSpPr/>
          <p:nvPr/>
        </p:nvSpPr>
        <p:spPr>
          <a:xfrm rot="5400000">
            <a:off x="1106720" y="4010387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"/>
          <p:cNvSpPr/>
          <p:nvPr/>
        </p:nvSpPr>
        <p:spPr>
          <a:xfrm rot="5400000">
            <a:off x="1104649" y="339297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 rot="5400000">
            <a:off x="-233773" y="2840433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"/>
          <p:cNvSpPr/>
          <p:nvPr/>
        </p:nvSpPr>
        <p:spPr>
          <a:xfrm rot="5400000">
            <a:off x="-457281" y="-175093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"/>
          <p:cNvSpPr/>
          <p:nvPr/>
        </p:nvSpPr>
        <p:spPr>
          <a:xfrm rot="5400000">
            <a:off x="151528" y="1207865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"/>
          <p:cNvSpPr/>
          <p:nvPr/>
        </p:nvSpPr>
        <p:spPr>
          <a:xfrm rot="5400000">
            <a:off x="151528" y="2228650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"/>
          <p:cNvSpPr/>
          <p:nvPr/>
        </p:nvSpPr>
        <p:spPr>
          <a:xfrm rot="5400000">
            <a:off x="-75391" y="3569140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"/>
          <p:cNvSpPr/>
          <p:nvPr/>
        </p:nvSpPr>
        <p:spPr>
          <a:xfrm rot="5400000">
            <a:off x="1306481" y="1184509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"/>
          <p:cNvSpPr/>
          <p:nvPr/>
        </p:nvSpPr>
        <p:spPr>
          <a:xfrm rot="5400000">
            <a:off x="-700570" y="776139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"/>
          <p:cNvSpPr/>
          <p:nvPr/>
        </p:nvSpPr>
        <p:spPr>
          <a:xfrm rot="5400000">
            <a:off x="-407031" y="2619045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"/>
          <p:cNvSpPr/>
          <p:nvPr/>
        </p:nvSpPr>
        <p:spPr>
          <a:xfrm rot="5400000">
            <a:off x="361002" y="3725314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"/>
          <p:cNvSpPr/>
          <p:nvPr/>
        </p:nvSpPr>
        <p:spPr>
          <a:xfrm rot="5400000">
            <a:off x="1277524" y="2767053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"/>
          <p:cNvSpPr/>
          <p:nvPr/>
        </p:nvSpPr>
        <p:spPr>
          <a:xfrm rot="5400000">
            <a:off x="1881487" y="207126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"/>
          <p:cNvSpPr/>
          <p:nvPr/>
        </p:nvSpPr>
        <p:spPr>
          <a:xfrm rot="5400000">
            <a:off x="1687430" y="2534823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"/>
          <p:cNvSpPr/>
          <p:nvPr/>
        </p:nvSpPr>
        <p:spPr>
          <a:xfrm rot="5400000">
            <a:off x="1501312" y="4232261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"/>
          <p:cNvSpPr/>
          <p:nvPr/>
        </p:nvSpPr>
        <p:spPr>
          <a:xfrm rot="5400000">
            <a:off x="1164999" y="4749137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2"/>
          <p:cNvSpPr/>
          <p:nvPr/>
        </p:nvSpPr>
        <p:spPr>
          <a:xfrm rot="5400000">
            <a:off x="-470723" y="2255402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2"/>
          <p:cNvSpPr/>
          <p:nvPr/>
        </p:nvSpPr>
        <p:spPr>
          <a:xfrm rot="5400000">
            <a:off x="197724" y="422169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2"/>
          <p:cNvSpPr/>
          <p:nvPr/>
        </p:nvSpPr>
        <p:spPr>
          <a:xfrm rot="5400000">
            <a:off x="176184" y="94056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2"/>
          <p:cNvSpPr/>
          <p:nvPr/>
        </p:nvSpPr>
        <p:spPr>
          <a:xfrm rot="5400000">
            <a:off x="1184628" y="1902050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2"/>
          <p:cNvSpPr/>
          <p:nvPr/>
        </p:nvSpPr>
        <p:spPr>
          <a:xfrm rot="5400000">
            <a:off x="1226534" y="247645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2"/>
          <p:cNvSpPr/>
          <p:nvPr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2"/>
          <p:cNvSpPr/>
          <p:nvPr/>
        </p:nvSpPr>
        <p:spPr>
          <a:xfrm rot="16200000">
            <a:off x="7333824" y="2083216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2"/>
          <p:cNvSpPr/>
          <p:nvPr/>
        </p:nvSpPr>
        <p:spPr>
          <a:xfrm rot="16200000">
            <a:off x="6973559" y="290062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2"/>
          <p:cNvSpPr/>
          <p:nvPr/>
        </p:nvSpPr>
        <p:spPr>
          <a:xfrm rot="16200000">
            <a:off x="7110280" y="24084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2"/>
          <p:cNvSpPr/>
          <p:nvPr/>
        </p:nvSpPr>
        <p:spPr>
          <a:xfrm rot="5400000">
            <a:off x="2373847" y="3700779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2"/>
          <p:cNvSpPr/>
          <p:nvPr/>
        </p:nvSpPr>
        <p:spPr>
          <a:xfrm rot="5400000">
            <a:off x="2143823" y="3999344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50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467931" y="-61263"/>
            <a:ext cx="487363" cy="487363"/>
          </a:xfrm>
          <a:prstGeom prst="rect">
            <a:avLst/>
          </a:prstGeom>
        </p:spPr>
      </p:pic>
      <p:sp>
        <p:nvSpPr>
          <p:cNvPr id="114" name="矩形 2"/>
          <p:cNvSpPr/>
          <p:nvPr/>
        </p:nvSpPr>
        <p:spPr>
          <a:xfrm rot="5400000">
            <a:off x="-30904" y="2652057"/>
            <a:ext cx="4777616" cy="238428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2"/>
          <p:cNvSpPr/>
          <p:nvPr/>
        </p:nvSpPr>
        <p:spPr>
          <a:xfrm rot="5400000">
            <a:off x="1457363" y="816186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2"/>
          <p:cNvSpPr/>
          <p:nvPr/>
        </p:nvSpPr>
        <p:spPr>
          <a:xfrm rot="5400000">
            <a:off x="1998562" y="2711335"/>
            <a:ext cx="1715572" cy="85778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2"/>
          <p:cNvSpPr/>
          <p:nvPr/>
        </p:nvSpPr>
        <p:spPr>
          <a:xfrm rot="16200000" flipH="1">
            <a:off x="5323893" y="2001827"/>
            <a:ext cx="4052969" cy="202265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2"/>
          <p:cNvSpPr/>
          <p:nvPr/>
        </p:nvSpPr>
        <p:spPr>
          <a:xfrm rot="16200000" flipH="1">
            <a:off x="5176719" y="159301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2"/>
          <p:cNvSpPr/>
          <p:nvPr/>
        </p:nvSpPr>
        <p:spPr>
          <a:xfrm rot="16200000" flipH="1">
            <a:off x="6043364" y="3124096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2"/>
          <p:cNvSpPr/>
          <p:nvPr/>
        </p:nvSpPr>
        <p:spPr>
          <a:xfrm rot="16200000">
            <a:off x="5068326" y="3336603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55929" y="2110085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Universal templates</a:t>
            </a:r>
          </a:p>
        </p:txBody>
      </p:sp>
      <p:sp>
        <p:nvSpPr>
          <p:cNvPr id="115" name="TextBox 20">
            <a:extLst>
              <a:ext uri="{FF2B5EF4-FFF2-40B4-BE49-F238E27FC236}">
                <a16:creationId xmlns:a16="http://schemas.microsoft.com/office/drawing/2014/main" id="{EB033C1E-9546-4FB2-B3F9-34EB06099329}"/>
              </a:ext>
            </a:extLst>
          </p:cNvPr>
          <p:cNvSpPr txBox="1"/>
          <p:nvPr/>
        </p:nvSpPr>
        <p:spPr>
          <a:xfrm>
            <a:off x="2439814" y="2976114"/>
            <a:ext cx="421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11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WordArt 13"/>
              <p:cNvSpPr>
                <a:spLocks noChangeArrowheads="1" noChangeShapeType="1"/>
              </p:cNvSpPr>
              <p:nvPr/>
            </p:nvSpPr>
            <p:spPr bwMode="auto">
              <a:xfrm rot="3536091">
                <a:off x="5569104" y="2942127"/>
                <a:ext cx="1137781" cy="190328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Add content here</a:t>
                </a: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WordArt 14"/>
              <p:cNvSpPr>
                <a:spLocks noChangeArrowheads="1" noChangeShapeType="1"/>
              </p:cNvSpPr>
              <p:nvPr/>
            </p:nvSpPr>
            <p:spPr bwMode="auto">
              <a:xfrm rot="18000000">
                <a:off x="2503249" y="2938279"/>
                <a:ext cx="1137781" cy="190327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Add content here</a:t>
                </a: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WordArt 15"/>
              <p:cNvSpPr>
                <a:spLocks noChangeArrowheads="1" noChangeShapeType="1"/>
              </p:cNvSpPr>
              <p:nvPr/>
            </p:nvSpPr>
            <p:spPr bwMode="auto">
              <a:xfrm>
                <a:off x="3998950" y="5544834"/>
                <a:ext cx="1137825" cy="190320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黑_GBK" pitchFamily="2" charset="-122"/>
                    <a:ea typeface="方正兰亭黑_GBK" pitchFamily="2" charset="-122"/>
                  </a:rPr>
                  <a:t>Add content here</a:t>
                </a: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982399" y="3583714"/>
                <a:ext cx="1249539" cy="6206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粗黑_GBK" pitchFamily="2" charset="-122"/>
                    <a:ea typeface="方正兰亭中粗黑_GBK" pitchFamily="2" charset="-122"/>
                  </a:rPr>
                  <a:t>Click to add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粗黑_GBK" pitchFamily="2" charset="-122"/>
                    <a:ea typeface="方正兰亭中粗黑_GBK" pitchFamily="2" charset="-122"/>
                  </a:rPr>
                  <a:t>Title text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444208" y="1008715"/>
            <a:ext cx="2015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419" y="2827063"/>
            <a:ext cx="1808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0184" y="4100426"/>
            <a:ext cx="2015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21315" y="1059838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8"/>
          <p:cNvSpPr/>
          <p:nvPr/>
        </p:nvSpPr>
        <p:spPr>
          <a:xfrm>
            <a:off x="5766845" y="4184569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8"/>
          <p:cNvSpPr/>
          <p:nvPr/>
        </p:nvSpPr>
        <p:spPr>
          <a:xfrm>
            <a:off x="563972" y="2855951"/>
            <a:ext cx="192856" cy="385712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1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459133" y="2695996"/>
            <a:ext cx="6325150" cy="1799872"/>
            <a:chOff x="1459133" y="2695996"/>
            <a:chExt cx="6325150" cy="1799872"/>
          </a:xfrm>
        </p:grpSpPr>
        <p:sp>
          <p:nvSpPr>
            <p:cNvPr id="3" name="等腰三角形 2"/>
            <p:cNvSpPr/>
            <p:nvPr/>
          </p:nvSpPr>
          <p:spPr>
            <a:xfrm>
              <a:off x="3712305" y="2695996"/>
              <a:ext cx="1803799" cy="435487"/>
            </a:xfrm>
            <a:prstGeom prst="triangl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4231101" y="2699783"/>
              <a:ext cx="403930" cy="431700"/>
            </a:xfrm>
            <a:prstGeom prst="triangle">
              <a:avLst>
                <a:gd name="adj" fmla="val 93897"/>
              </a:avLst>
            </a:prstGeom>
            <a:gradFill flip="none" rotWithShape="1">
              <a:gsLst>
                <a:gs pos="0">
                  <a:srgbClr val="D7D7D7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5" name="等腰三角形 22"/>
            <p:cNvSpPr/>
            <p:nvPr/>
          </p:nvSpPr>
          <p:spPr>
            <a:xfrm flipH="1">
              <a:off x="4613573" y="2702308"/>
              <a:ext cx="494814" cy="431700"/>
            </a:xfrm>
            <a:custGeom>
              <a:avLst/>
              <a:gdLst>
                <a:gd name="connsiteX0" fmla="*/ 0 w 508649"/>
                <a:gd name="connsiteY0" fmla="*/ 542261 h 542261"/>
                <a:gd name="connsiteX1" fmla="*/ 508649 w 508649"/>
                <a:gd name="connsiteY1" fmla="*/ 0 h 542261"/>
                <a:gd name="connsiteX2" fmla="*/ 508649 w 508649"/>
                <a:gd name="connsiteY2" fmla="*/ 542261 h 542261"/>
                <a:gd name="connsiteX3" fmla="*/ 0 w 508649"/>
                <a:gd name="connsiteY3" fmla="*/ 542261 h 542261"/>
                <a:gd name="connsiteX0" fmla="*/ 0 w 519282"/>
                <a:gd name="connsiteY0" fmla="*/ 542261 h 542261"/>
                <a:gd name="connsiteX1" fmla="*/ 519282 w 519282"/>
                <a:gd name="connsiteY1" fmla="*/ 0 h 542261"/>
                <a:gd name="connsiteX2" fmla="*/ 508649 w 519282"/>
                <a:gd name="connsiteY2" fmla="*/ 542261 h 542261"/>
                <a:gd name="connsiteX3" fmla="*/ 0 w 519282"/>
                <a:gd name="connsiteY3" fmla="*/ 542261 h 542261"/>
                <a:gd name="connsiteX0" fmla="*/ 0 w 599919"/>
                <a:gd name="connsiteY0" fmla="*/ 542261 h 542261"/>
                <a:gd name="connsiteX1" fmla="*/ 599919 w 599919"/>
                <a:gd name="connsiteY1" fmla="*/ 0 h 542261"/>
                <a:gd name="connsiteX2" fmla="*/ 589286 w 599919"/>
                <a:gd name="connsiteY2" fmla="*/ 542261 h 542261"/>
                <a:gd name="connsiteX3" fmla="*/ 0 w 599919"/>
                <a:gd name="connsiteY3" fmla="*/ 542261 h 542261"/>
                <a:gd name="connsiteX0" fmla="*/ 0 w 589840"/>
                <a:gd name="connsiteY0" fmla="*/ 520996 h 542261"/>
                <a:gd name="connsiteX1" fmla="*/ 589840 w 589840"/>
                <a:gd name="connsiteY1" fmla="*/ 0 h 542261"/>
                <a:gd name="connsiteX2" fmla="*/ 579207 w 589840"/>
                <a:gd name="connsiteY2" fmla="*/ 542261 h 542261"/>
                <a:gd name="connsiteX3" fmla="*/ 0 w 589840"/>
                <a:gd name="connsiteY3" fmla="*/ 520996 h 54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840" h="542261">
                  <a:moveTo>
                    <a:pt x="0" y="520996"/>
                  </a:moveTo>
                  <a:lnTo>
                    <a:pt x="589840" y="0"/>
                  </a:lnTo>
                  <a:lnTo>
                    <a:pt x="579207" y="542261"/>
                  </a:lnTo>
                  <a:lnTo>
                    <a:pt x="0" y="5209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AEAEA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/>
            </a:scene3d>
            <a:sp3d extrusionH="63500">
              <a:bevelB w="0" h="6540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梯形 1"/>
            <p:cNvSpPr/>
            <p:nvPr/>
          </p:nvSpPr>
          <p:spPr>
            <a:xfrm>
              <a:off x="1459133" y="3029238"/>
              <a:ext cx="2785531" cy="1225033"/>
            </a:xfrm>
            <a:custGeom>
              <a:avLst/>
              <a:gdLst/>
              <a:ahLst/>
              <a:cxnLst/>
              <a:rect l="l" t="t" r="r" b="b"/>
              <a:pathLst>
                <a:path w="3503207" h="1540655">
                  <a:moveTo>
                    <a:pt x="2851922" y="0"/>
                  </a:moveTo>
                  <a:lnTo>
                    <a:pt x="3503207" y="0"/>
                  </a:lnTo>
                  <a:lnTo>
                    <a:pt x="2044160" y="1540655"/>
                  </a:lnTo>
                  <a:lnTo>
                    <a:pt x="0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6E6E6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>
                <a:rot lat="0" lon="0" rev="5400000"/>
              </a:lightRig>
            </a:scene3d>
            <a:sp3d extrusionH="635000">
              <a:bevelB w="0" h="0"/>
              <a:extrusionClr>
                <a:srgbClr val="C5C5C5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梯形 16"/>
            <p:cNvSpPr/>
            <p:nvPr/>
          </p:nvSpPr>
          <p:spPr>
            <a:xfrm>
              <a:off x="3055919" y="3029606"/>
              <a:ext cx="1579113" cy="1224413"/>
            </a:xfrm>
            <a:custGeom>
              <a:avLst/>
              <a:gdLst/>
              <a:ahLst/>
              <a:cxnLst/>
              <a:rect l="l" t="t" r="r" b="b"/>
              <a:pathLst>
                <a:path w="1986573" h="1540655">
                  <a:moveTo>
                    <a:pt x="1459047" y="0"/>
                  </a:moveTo>
                  <a:lnTo>
                    <a:pt x="1986573" y="0"/>
                  </a:lnTo>
                  <a:lnTo>
                    <a:pt x="1962916" y="1540655"/>
                  </a:lnTo>
                  <a:lnTo>
                    <a:pt x="0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A9A9"/>
                </a:gs>
                <a:gs pos="100000">
                  <a:srgbClr val="D7D7D7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9800000" lon="0" rev="0"/>
              </a:camera>
              <a:lightRig rig="contrasting" dir="t"/>
            </a:scene3d>
            <a:sp3d extrusionH="635000">
              <a:bevelB w="0" h="0"/>
              <a:extrusionClr>
                <a:srgbClr val="949494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8" name="梯形 1"/>
            <p:cNvSpPr/>
            <p:nvPr/>
          </p:nvSpPr>
          <p:spPr>
            <a:xfrm>
              <a:off x="5091281" y="3038442"/>
              <a:ext cx="2693002" cy="1225033"/>
            </a:xfrm>
            <a:custGeom>
              <a:avLst/>
              <a:gdLst/>
              <a:ahLst/>
              <a:cxnLst/>
              <a:rect l="l" t="t" r="r" b="b"/>
              <a:pathLst>
                <a:path w="3386838" h="1540655">
                  <a:moveTo>
                    <a:pt x="0" y="0"/>
                  </a:moveTo>
                  <a:lnTo>
                    <a:pt x="534916" y="0"/>
                  </a:lnTo>
                  <a:lnTo>
                    <a:pt x="3386838" y="1540655"/>
                  </a:lnTo>
                  <a:lnTo>
                    <a:pt x="1544106" y="15406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A9A9"/>
                </a:gs>
                <a:gs pos="100000">
                  <a:srgbClr val="D7D7D7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9800000" lon="0" rev="0"/>
              </a:camera>
              <a:lightRig rig="contrasting" dir="t"/>
            </a:scene3d>
            <a:sp3d extrusionH="635000">
              <a:bevelB w="0" h="0"/>
              <a:extrusionClr>
                <a:srgbClr val="949494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9" name="梯形 16"/>
            <p:cNvSpPr/>
            <p:nvPr/>
          </p:nvSpPr>
          <p:spPr>
            <a:xfrm flipH="1">
              <a:off x="4618168" y="3022927"/>
              <a:ext cx="1697767" cy="1231986"/>
            </a:xfrm>
            <a:custGeom>
              <a:avLst/>
              <a:gdLst>
                <a:gd name="connsiteX0" fmla="*/ 1459047 w 1986573"/>
                <a:gd name="connsiteY0" fmla="*/ 0 h 1551300"/>
                <a:gd name="connsiteX1" fmla="*/ 1986573 w 1986573"/>
                <a:gd name="connsiteY1" fmla="*/ 0 h 1551300"/>
                <a:gd name="connsiteX2" fmla="*/ 1973548 w 1986573"/>
                <a:gd name="connsiteY2" fmla="*/ 1551300 h 1551300"/>
                <a:gd name="connsiteX3" fmla="*/ 0 w 1986573"/>
                <a:gd name="connsiteY3" fmla="*/ 1540655 h 1551300"/>
                <a:gd name="connsiteX4" fmla="*/ 1459047 w 1986573"/>
                <a:gd name="connsiteY4" fmla="*/ 0 h 1551300"/>
                <a:gd name="connsiteX0" fmla="*/ 1629168 w 2156694"/>
                <a:gd name="connsiteY0" fmla="*/ 0 h 1551300"/>
                <a:gd name="connsiteX1" fmla="*/ 2156694 w 2156694"/>
                <a:gd name="connsiteY1" fmla="*/ 0 h 1551300"/>
                <a:gd name="connsiteX2" fmla="*/ 2143669 w 2156694"/>
                <a:gd name="connsiteY2" fmla="*/ 1551300 h 1551300"/>
                <a:gd name="connsiteX3" fmla="*/ 0 w 2156694"/>
                <a:gd name="connsiteY3" fmla="*/ 1540655 h 1551300"/>
                <a:gd name="connsiteX4" fmla="*/ 1629168 w 2156694"/>
                <a:gd name="connsiteY4" fmla="*/ 0 h 1551300"/>
                <a:gd name="connsiteX0" fmla="*/ 1597271 w 2156694"/>
                <a:gd name="connsiteY0" fmla="*/ 0 h 1551300"/>
                <a:gd name="connsiteX1" fmla="*/ 2156694 w 2156694"/>
                <a:gd name="connsiteY1" fmla="*/ 0 h 1551300"/>
                <a:gd name="connsiteX2" fmla="*/ 2143669 w 2156694"/>
                <a:gd name="connsiteY2" fmla="*/ 1551300 h 1551300"/>
                <a:gd name="connsiteX3" fmla="*/ 0 w 2156694"/>
                <a:gd name="connsiteY3" fmla="*/ 1540655 h 1551300"/>
                <a:gd name="connsiteX4" fmla="*/ 1597271 w 2156694"/>
                <a:gd name="connsiteY4" fmla="*/ 0 h 1551300"/>
                <a:gd name="connsiteX0" fmla="*/ 1597271 w 2156694"/>
                <a:gd name="connsiteY0" fmla="*/ 0 h 1551300"/>
                <a:gd name="connsiteX1" fmla="*/ 2156694 w 2156694"/>
                <a:gd name="connsiteY1" fmla="*/ 0 h 1551300"/>
                <a:gd name="connsiteX2" fmla="*/ 2154301 w 2156694"/>
                <a:gd name="connsiteY2" fmla="*/ 1551300 h 1551300"/>
                <a:gd name="connsiteX3" fmla="*/ 0 w 2156694"/>
                <a:gd name="connsiteY3" fmla="*/ 1540655 h 1551300"/>
                <a:gd name="connsiteX4" fmla="*/ 1597271 w 2156694"/>
                <a:gd name="connsiteY4" fmla="*/ 0 h 1551300"/>
                <a:gd name="connsiteX0" fmla="*/ 1565373 w 2156694"/>
                <a:gd name="connsiteY0" fmla="*/ 0 h 1551300"/>
                <a:gd name="connsiteX1" fmla="*/ 2156694 w 2156694"/>
                <a:gd name="connsiteY1" fmla="*/ 0 h 1551300"/>
                <a:gd name="connsiteX2" fmla="*/ 2154301 w 2156694"/>
                <a:gd name="connsiteY2" fmla="*/ 1551300 h 1551300"/>
                <a:gd name="connsiteX3" fmla="*/ 0 w 2156694"/>
                <a:gd name="connsiteY3" fmla="*/ 1540655 h 1551300"/>
                <a:gd name="connsiteX4" fmla="*/ 1565373 w 2156694"/>
                <a:gd name="connsiteY4" fmla="*/ 0 h 1551300"/>
                <a:gd name="connsiteX0" fmla="*/ 1544108 w 2135429"/>
                <a:gd name="connsiteY0" fmla="*/ 0 h 1551300"/>
                <a:gd name="connsiteX1" fmla="*/ 2135429 w 2135429"/>
                <a:gd name="connsiteY1" fmla="*/ 0 h 1551300"/>
                <a:gd name="connsiteX2" fmla="*/ 2133036 w 2135429"/>
                <a:gd name="connsiteY2" fmla="*/ 1551300 h 1551300"/>
                <a:gd name="connsiteX3" fmla="*/ 0 w 2135429"/>
                <a:gd name="connsiteY3" fmla="*/ 1551299 h 1551300"/>
                <a:gd name="connsiteX4" fmla="*/ 1544108 w 2135429"/>
                <a:gd name="connsiteY4" fmla="*/ 0 h 155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429" h="1551300">
                  <a:moveTo>
                    <a:pt x="1544108" y="0"/>
                  </a:moveTo>
                  <a:lnTo>
                    <a:pt x="2135429" y="0"/>
                  </a:lnTo>
                  <a:cubicBezTo>
                    <a:pt x="2134631" y="517100"/>
                    <a:pt x="2133834" y="1034200"/>
                    <a:pt x="2133036" y="1551300"/>
                  </a:cubicBezTo>
                  <a:lnTo>
                    <a:pt x="0" y="1551299"/>
                  </a:lnTo>
                  <a:lnTo>
                    <a:pt x="154410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100000">
                  <a:srgbClr val="E6E6E6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9799998" lon="0" rev="0"/>
              </a:camera>
              <a:lightRig rig="contrasting" dir="t">
                <a:rot lat="0" lon="0" rev="5400000"/>
              </a:lightRig>
            </a:scene3d>
            <a:sp3d extrusionH="635000">
              <a:bevelB w="0" h="0"/>
              <a:extrusionClr>
                <a:srgbClr val="C5C5C5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45130" y="3042965"/>
              <a:ext cx="858844" cy="85884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032220" y="2847319"/>
              <a:ext cx="629819" cy="62981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270979" y="2985709"/>
              <a:ext cx="594712" cy="59471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332205" y="2985709"/>
              <a:ext cx="400794" cy="40079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isometricOffAxis1Top">
                <a:rot lat="18075703" lon="18392737" rev="3458556"/>
              </a:camera>
              <a:lightRig rig="threePt" dir="t"/>
            </a:scene3d>
            <a:sp3d extrusionH="127000">
              <a:extrusionClr>
                <a:schemeClr val="accent1"/>
              </a:extrusionClr>
            </a:sp3d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83110" y="4188091"/>
              <a:ext cx="6543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614517" y="4188091"/>
              <a:ext cx="6607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lang="en-US" altLang="zh-CN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2</a:t>
              </a:r>
              <a:endParaRPr lang="zh-CN" altLang="en-US" sz="1400" b="1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199285" y="4188091"/>
              <a:ext cx="6623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>
                  <a:solidFill>
                    <a:srgbClr val="7D7D7D"/>
                  </a:solidFill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lang="en-US" altLang="zh-CN" sz="1400" b="1" kern="0" dirty="0">
                  <a:solidFill>
                    <a:srgbClr val="7D7D7D"/>
                  </a:solidFill>
                  <a:latin typeface="方正兰亭中粗黑_GBK" pitchFamily="2" charset="-122"/>
                  <a:ea typeface="方正兰亭中粗黑_GBK" pitchFamily="2" charset="-122"/>
                </a:rPr>
                <a:t>3</a:t>
              </a:r>
              <a:endParaRPr lang="zh-CN" altLang="en-US" sz="1400" b="1" kern="0" dirty="0">
                <a:solidFill>
                  <a:srgbClr val="7D7D7D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763611" y="4188091"/>
              <a:ext cx="6639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Text</a:t>
              </a:r>
              <a:r>
                <a:rPr lang="en-US" altLang="zh-CN" sz="1400" b="1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4</a:t>
              </a:r>
              <a:endParaRPr lang="zh-CN" altLang="en-US" sz="1400" b="1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0048" y="1178493"/>
            <a:ext cx="3263607" cy="1177950"/>
            <a:chOff x="1250048" y="1178493"/>
            <a:chExt cx="3263607" cy="1177950"/>
          </a:xfrm>
        </p:grpSpPr>
        <p:sp>
          <p:nvSpPr>
            <p:cNvPr id="19" name="矩形 18"/>
            <p:cNvSpPr/>
            <p:nvPr/>
          </p:nvSpPr>
          <p:spPr>
            <a:xfrm>
              <a:off x="1250048" y="1178493"/>
              <a:ext cx="3263607" cy="261297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Click here to add text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250581" y="1439790"/>
              <a:ext cx="3262996" cy="916653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tIns="180000" rIns="180000" anchor="t"/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 Add a short question description text, specifically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02385" y="1153510"/>
            <a:ext cx="3263607" cy="1177949"/>
            <a:chOff x="4702385" y="1153510"/>
            <a:chExt cx="3263607" cy="1177949"/>
          </a:xfrm>
        </p:grpSpPr>
        <p:sp>
          <p:nvSpPr>
            <p:cNvPr id="22" name="矩形 21"/>
            <p:cNvSpPr/>
            <p:nvPr/>
          </p:nvSpPr>
          <p:spPr>
            <a:xfrm>
              <a:off x="4702385" y="1153510"/>
              <a:ext cx="3263607" cy="286281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kern="0" dirty="0">
                  <a:solidFill>
                    <a:srgbClr val="F9F9F9"/>
                  </a:solidFill>
                  <a:latin typeface="方正兰亭中粗黑_GBK" pitchFamily="2" charset="-122"/>
                  <a:ea typeface="方正兰亭中粗黑_GBK" pitchFamily="2" charset="-122"/>
                </a:rPr>
                <a:t>Click here to add text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702918" y="1439791"/>
              <a:ext cx="3262996" cy="891668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tIns="180000" rIns="180000" anchor="t"/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 Add a short question description text, specifically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gray">
          <a:xfrm>
            <a:off x="903260" y="843558"/>
            <a:ext cx="3659188" cy="1879600"/>
          </a:xfrm>
          <a:custGeom>
            <a:avLst/>
            <a:gdLst>
              <a:gd name="T0" fmla="*/ 2304 w 2305"/>
              <a:gd name="T1" fmla="*/ 691 h 1184"/>
              <a:gd name="T2" fmla="*/ 1991 w 2305"/>
              <a:gd name="T3" fmla="*/ 833 h 1184"/>
              <a:gd name="T4" fmla="*/ 1817 w 2305"/>
              <a:gd name="T5" fmla="*/ 1184 h 1184"/>
              <a:gd name="T6" fmla="*/ 0 w 2305"/>
              <a:gd name="T7" fmla="*/ 1184 h 1184"/>
              <a:gd name="T8" fmla="*/ 0 w 2305"/>
              <a:gd name="T9" fmla="*/ 1 h 1184"/>
              <a:gd name="T10" fmla="*/ 2305 w 2305"/>
              <a:gd name="T11" fmla="*/ 0 h 1184"/>
              <a:gd name="T12" fmla="*/ 2304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5"/>
          <p:cNvSpPr>
            <a:spLocks/>
          </p:cNvSpPr>
          <p:nvPr/>
        </p:nvSpPr>
        <p:spPr bwMode="gray">
          <a:xfrm>
            <a:off x="4729731" y="843558"/>
            <a:ext cx="3659187" cy="1879600"/>
          </a:xfrm>
          <a:custGeom>
            <a:avLst/>
            <a:gdLst>
              <a:gd name="T0" fmla="*/ 1 w 2305"/>
              <a:gd name="T1" fmla="*/ 691 h 1184"/>
              <a:gd name="T2" fmla="*/ 314 w 2305"/>
              <a:gd name="T3" fmla="*/ 833 h 1184"/>
              <a:gd name="T4" fmla="*/ 481 w 2305"/>
              <a:gd name="T5" fmla="*/ 1182 h 1184"/>
              <a:gd name="T6" fmla="*/ 2305 w 2305"/>
              <a:gd name="T7" fmla="*/ 1184 h 1184"/>
              <a:gd name="T8" fmla="*/ 2305 w 2305"/>
              <a:gd name="T9" fmla="*/ 1 h 1184"/>
              <a:gd name="T10" fmla="*/ 0 w 2305"/>
              <a:gd name="T11" fmla="*/ 0 h 1184"/>
              <a:gd name="T12" fmla="*/ 1 w 2305"/>
              <a:gd name="T13" fmla="*/ 691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>
            <a:spLocks/>
          </p:cNvSpPr>
          <p:nvPr/>
        </p:nvSpPr>
        <p:spPr bwMode="gray">
          <a:xfrm>
            <a:off x="900085" y="2925341"/>
            <a:ext cx="3659188" cy="1879600"/>
          </a:xfrm>
          <a:custGeom>
            <a:avLst/>
            <a:gdLst>
              <a:gd name="T0" fmla="*/ 2304 w 2305"/>
              <a:gd name="T1" fmla="*/ 493 h 1184"/>
              <a:gd name="T2" fmla="*/ 1991 w 2305"/>
              <a:gd name="T3" fmla="*/ 351 h 1184"/>
              <a:gd name="T4" fmla="*/ 1813 w 2305"/>
              <a:gd name="T5" fmla="*/ 1 h 1184"/>
              <a:gd name="T6" fmla="*/ 0 w 2305"/>
              <a:gd name="T7" fmla="*/ 0 h 1184"/>
              <a:gd name="T8" fmla="*/ 0 w 2305"/>
              <a:gd name="T9" fmla="*/ 1183 h 1184"/>
              <a:gd name="T10" fmla="*/ 2305 w 2305"/>
              <a:gd name="T11" fmla="*/ 1184 h 1184"/>
              <a:gd name="T12" fmla="*/ 2304 w 2305"/>
              <a:gd name="T13" fmla="*/ 493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>
            <a:spLocks/>
          </p:cNvSpPr>
          <p:nvPr/>
        </p:nvSpPr>
        <p:spPr bwMode="gray">
          <a:xfrm>
            <a:off x="4726563" y="2915818"/>
            <a:ext cx="3659187" cy="1881188"/>
          </a:xfrm>
          <a:custGeom>
            <a:avLst/>
            <a:gdLst>
              <a:gd name="T0" fmla="*/ 1 w 2305"/>
              <a:gd name="T1" fmla="*/ 494 h 1185"/>
              <a:gd name="T2" fmla="*/ 314 w 2305"/>
              <a:gd name="T3" fmla="*/ 352 h 1185"/>
              <a:gd name="T4" fmla="*/ 483 w 2305"/>
              <a:gd name="T5" fmla="*/ 0 h 1185"/>
              <a:gd name="T6" fmla="*/ 2305 w 2305"/>
              <a:gd name="T7" fmla="*/ 1 h 1185"/>
              <a:gd name="T8" fmla="*/ 2305 w 2305"/>
              <a:gd name="T9" fmla="*/ 1184 h 1185"/>
              <a:gd name="T10" fmla="*/ 0 w 2305"/>
              <a:gd name="T11" fmla="*/ 1185 h 1185"/>
              <a:gd name="T12" fmla="*/ 1 w 2305"/>
              <a:gd name="T13" fmla="*/ 49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noFill/>
          <a:ln w="1270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902769" y="963045"/>
            <a:ext cx="3652837" cy="422276"/>
            <a:chOff x="830759" y="1320379"/>
            <a:chExt cx="3652838" cy="422275"/>
          </a:xfrm>
          <a:solidFill>
            <a:schemeClr val="accent2"/>
          </a:solidFill>
        </p:grpSpPr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>
              <a:off x="830759" y="1320379"/>
              <a:ext cx="3652838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gray">
            <a:xfrm>
              <a:off x="976808" y="1331461"/>
              <a:ext cx="3379166" cy="400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sp>
        <p:nvSpPr>
          <p:cNvPr id="9" name="Rectangle 17"/>
          <p:cNvSpPr>
            <a:spLocks noChangeArrowheads="1"/>
          </p:cNvSpPr>
          <p:nvPr/>
        </p:nvSpPr>
        <p:spPr bwMode="gray">
          <a:xfrm>
            <a:off x="1031351" y="1636409"/>
            <a:ext cx="2954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latin typeface="方正正纤黑简体" pitchFamily="2" charset="-122"/>
                <a:ea typeface="方正正纤黑简体" pitchFamily="2" charset="-122"/>
              </a:rPr>
              <a:t>Click here to add text Click here to add text Click here add text Click here to add text Click here to add text</a:t>
            </a:r>
            <a:endParaRPr lang="en-US" altLang="zh-CN" sz="1200" dirty="0"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gray">
          <a:xfrm>
            <a:off x="5279507" y="1633235"/>
            <a:ext cx="2989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200" dirty="0">
                <a:latin typeface="方正正纤黑简体" pitchFamily="2" charset="-122"/>
                <a:ea typeface="方正正纤黑简体" pitchFamily="2" charset="-122"/>
              </a:rPr>
              <a:t>Click here to add text Click here to add text Click here add text Click here to add text Click here to add text</a:t>
            </a:r>
            <a:endParaRPr lang="en-US" altLang="zh-CN" sz="1200" dirty="0"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gray">
          <a:xfrm>
            <a:off x="972614" y="3841443"/>
            <a:ext cx="33528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gray">
          <a:xfrm>
            <a:off x="4895326" y="3841443"/>
            <a:ext cx="33528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1200">
                <a:latin typeface="方正正纤黑简体" pitchFamily="2" charset="-122"/>
                <a:ea typeface="方正正纤黑简体" pitchFamily="2" charset="-122"/>
              </a:rPr>
              <a:t>Click here to add text</a:t>
            </a:r>
            <a:endParaRPr lang="en-US" altLang="zh-CN" sz="1200"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899592" y="3031557"/>
            <a:ext cx="3165475" cy="461962"/>
            <a:chOff x="827584" y="3389462"/>
            <a:chExt cx="3165475" cy="461962"/>
          </a:xfrm>
          <a:solidFill>
            <a:schemeClr val="accent2"/>
          </a:solidFill>
        </p:grpSpPr>
        <p:sp>
          <p:nvSpPr>
            <p:cNvPr id="14" name="Freeform 10"/>
            <p:cNvSpPr>
              <a:spLocks/>
            </p:cNvSpPr>
            <p:nvPr/>
          </p:nvSpPr>
          <p:spPr bwMode="gray">
            <a:xfrm flipH="1">
              <a:off x="827584" y="3389462"/>
              <a:ext cx="3165475" cy="461962"/>
            </a:xfrm>
            <a:custGeom>
              <a:avLst/>
              <a:gdLst>
                <a:gd name="T0" fmla="*/ 437819734 w 2007"/>
                <a:gd name="T1" fmla="*/ 7559667 h 291"/>
                <a:gd name="T2" fmla="*/ 0 w 2007"/>
                <a:gd name="T3" fmla="*/ 733363881 h 291"/>
                <a:gd name="T4" fmla="*/ 2147483647 w 2007"/>
                <a:gd name="T5" fmla="*/ 733363881 h 291"/>
                <a:gd name="T6" fmla="*/ 2147483647 w 2007"/>
                <a:gd name="T7" fmla="*/ 0 h 291"/>
                <a:gd name="T8" fmla="*/ 437819734 w 2007"/>
                <a:gd name="T9" fmla="*/ 7559667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gray">
            <a:xfrm>
              <a:off x="847609" y="3420388"/>
              <a:ext cx="2902439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722289" y="963045"/>
            <a:ext cx="3663950" cy="422276"/>
            <a:chOff x="4649291" y="1320379"/>
            <a:chExt cx="3663950" cy="422275"/>
          </a:xfrm>
          <a:solidFill>
            <a:schemeClr val="accent2"/>
          </a:solidFill>
        </p:grpSpPr>
        <p:sp>
          <p:nvSpPr>
            <p:cNvPr id="17" name="Rectangle 6"/>
            <p:cNvSpPr>
              <a:spLocks noChangeArrowheads="1"/>
            </p:cNvSpPr>
            <p:nvPr/>
          </p:nvSpPr>
          <p:spPr bwMode="gray">
            <a:xfrm flipH="1">
              <a:off x="4649291" y="1320379"/>
              <a:ext cx="366395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gray">
            <a:xfrm>
              <a:off x="4931050" y="1331461"/>
              <a:ext cx="3244079" cy="4001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200134" y="3055368"/>
            <a:ext cx="3186113" cy="461963"/>
            <a:chOff x="5127128" y="3413274"/>
            <a:chExt cx="3186113" cy="461963"/>
          </a:xfrm>
          <a:solidFill>
            <a:schemeClr val="accent2"/>
          </a:solidFill>
        </p:grpSpPr>
        <p:sp>
          <p:nvSpPr>
            <p:cNvPr id="20" name="Freeform 9"/>
            <p:cNvSpPr>
              <a:spLocks/>
            </p:cNvSpPr>
            <p:nvPr/>
          </p:nvSpPr>
          <p:spPr bwMode="gray">
            <a:xfrm>
              <a:off x="5127128" y="3413274"/>
              <a:ext cx="3186113" cy="461963"/>
            </a:xfrm>
            <a:custGeom>
              <a:avLst/>
              <a:gdLst>
                <a:gd name="T0" fmla="*/ 443547570 w 2007"/>
                <a:gd name="T1" fmla="*/ 7561271 h 291"/>
                <a:gd name="T2" fmla="*/ 0 w 2007"/>
                <a:gd name="T3" fmla="*/ 733367056 h 291"/>
                <a:gd name="T4" fmla="*/ 2147483647 w 2007"/>
                <a:gd name="T5" fmla="*/ 733367056 h 291"/>
                <a:gd name="T6" fmla="*/ 2147483647 w 2007"/>
                <a:gd name="T7" fmla="*/ 0 h 291"/>
                <a:gd name="T8" fmla="*/ 443547570 w 2007"/>
                <a:gd name="T9" fmla="*/ 7561271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7" h="291">
                  <a:moveTo>
                    <a:pt x="176" y="3"/>
                  </a:moveTo>
                  <a:cubicBezTo>
                    <a:pt x="133" y="163"/>
                    <a:pt x="72" y="214"/>
                    <a:pt x="0" y="291"/>
                  </a:cubicBezTo>
                  <a:lnTo>
                    <a:pt x="2007" y="291"/>
                  </a:lnTo>
                  <a:lnTo>
                    <a:pt x="2007" y="0"/>
                  </a:lnTo>
                  <a:lnTo>
                    <a:pt x="17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gray">
            <a:xfrm>
              <a:off x="5413474" y="3444200"/>
              <a:ext cx="2761656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960289" y="2139381"/>
            <a:ext cx="1358900" cy="1358900"/>
            <a:chOff x="3887185" y="2497460"/>
            <a:chExt cx="1358904" cy="1358904"/>
          </a:xfrm>
          <a:solidFill>
            <a:schemeClr val="accent2"/>
          </a:solidFill>
        </p:grpSpPr>
        <p:sp>
          <p:nvSpPr>
            <p:cNvPr id="23" name="椭圆 22"/>
            <p:cNvSpPr/>
            <p:nvPr/>
          </p:nvSpPr>
          <p:spPr>
            <a:xfrm>
              <a:off x="3887185" y="2497460"/>
              <a:ext cx="1358904" cy="13589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gray">
            <a:xfrm>
              <a:off x="3912585" y="2804949"/>
              <a:ext cx="1253900" cy="4001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6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378166" y="3952925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33700" y="1458992"/>
            <a:ext cx="2480872" cy="2562504"/>
            <a:chOff x="433700" y="1458992"/>
            <a:chExt cx="2480872" cy="2562504"/>
          </a:xfrm>
        </p:grpSpPr>
        <p:sp>
          <p:nvSpPr>
            <p:cNvPr id="2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46182" y="877261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20402482">
            <a:off x="812978" y="1446952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1581149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356203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4021889"/>
            <a:ext cx="51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text, specifically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9758" y="2229420"/>
            <a:ext cx="465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text, specifically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236" y="255258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Add a title</a:t>
            </a:r>
          </a:p>
        </p:txBody>
      </p:sp>
      <p:sp>
        <p:nvSpPr>
          <p:cNvPr id="3" name="六边形 2"/>
          <p:cNvSpPr/>
          <p:nvPr/>
        </p:nvSpPr>
        <p:spPr>
          <a:xfrm rot="20402482">
            <a:off x="1791108" y="3649964"/>
            <a:ext cx="612312" cy="5518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882997" y="1263845"/>
            <a:ext cx="2697115" cy="2665842"/>
            <a:chOff x="2882997" y="1263845"/>
            <a:chExt cx="2697115" cy="2665842"/>
          </a:xfrm>
        </p:grpSpPr>
        <p:sp>
          <p:nvSpPr>
            <p:cNvPr id="2" name="椭圆 1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六边形 2"/>
          <p:cNvSpPr/>
          <p:nvPr/>
        </p:nvSpPr>
        <p:spPr>
          <a:xfrm rot="20402482">
            <a:off x="4576122" y="3446512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六边形 6"/>
          <p:cNvSpPr/>
          <p:nvPr/>
        </p:nvSpPr>
        <p:spPr>
          <a:xfrm rot="20402482">
            <a:off x="3323136" y="1163247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六边形 7"/>
          <p:cNvSpPr/>
          <p:nvPr/>
        </p:nvSpPr>
        <p:spPr>
          <a:xfrm rot="20305270">
            <a:off x="5150719" y="1749013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 rot="19463434">
            <a:off x="2762358" y="2879009"/>
            <a:ext cx="657584" cy="59259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13954" y="3358390"/>
            <a:ext cx="2168435" cy="1753326"/>
          </a:xfrm>
          <a:custGeom>
            <a:avLst/>
            <a:gdLst>
              <a:gd name="connsiteX0" fmla="*/ 2782389 w 2782389"/>
              <a:gd name="connsiteY0" fmla="*/ 0 h 3696789"/>
              <a:gd name="connsiteX1" fmla="*/ 2782389 w 2782389"/>
              <a:gd name="connsiteY1" fmla="*/ 0 h 3696789"/>
              <a:gd name="connsiteX2" fmla="*/ 613954 w 2782389"/>
              <a:gd name="connsiteY2" fmla="*/ 13063 h 3696789"/>
              <a:gd name="connsiteX3" fmla="*/ 0 w 2782389"/>
              <a:gd name="connsiteY3" fmla="*/ 3696789 h 3696789"/>
              <a:gd name="connsiteX0" fmla="*/ 2207623 w 2207623"/>
              <a:gd name="connsiteY0" fmla="*/ 0 h 2129246"/>
              <a:gd name="connsiteX1" fmla="*/ 2207623 w 2207623"/>
              <a:gd name="connsiteY1" fmla="*/ 0 h 2129246"/>
              <a:gd name="connsiteX2" fmla="*/ 39188 w 2207623"/>
              <a:gd name="connsiteY2" fmla="*/ 13063 h 2129246"/>
              <a:gd name="connsiteX3" fmla="*/ 0 w 2207623"/>
              <a:gd name="connsiteY3" fmla="*/ 2129246 h 2129246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2283736"/>
              <a:gd name="connsiteX1" fmla="*/ 2168435 w 2168435"/>
              <a:gd name="connsiteY1" fmla="*/ 0 h 2283736"/>
              <a:gd name="connsiteX2" fmla="*/ 0 w 2168435"/>
              <a:gd name="connsiteY2" fmla="*/ 13063 h 2283736"/>
              <a:gd name="connsiteX3" fmla="*/ 0 w 2168435"/>
              <a:gd name="connsiteY3" fmla="*/ 2129246 h 2283736"/>
              <a:gd name="connsiteX4" fmla="*/ 13063 w 2168435"/>
              <a:gd name="connsiteY4" fmla="*/ 2121294 h 2283736"/>
              <a:gd name="connsiteX0" fmla="*/ 2169282 w 2169282"/>
              <a:gd name="connsiteY0" fmla="*/ 0 h 2378433"/>
              <a:gd name="connsiteX1" fmla="*/ 2169282 w 2169282"/>
              <a:gd name="connsiteY1" fmla="*/ 0 h 2378433"/>
              <a:gd name="connsiteX2" fmla="*/ 847 w 2169282"/>
              <a:gd name="connsiteY2" fmla="*/ 13063 h 2378433"/>
              <a:gd name="connsiteX3" fmla="*/ 847 w 2169282"/>
              <a:gd name="connsiteY3" fmla="*/ 2129246 h 2378433"/>
              <a:gd name="connsiteX4" fmla="*/ 847 w 2169282"/>
              <a:gd name="connsiteY4" fmla="*/ 2356426 h 2378433"/>
              <a:gd name="connsiteX0" fmla="*/ 2168435 w 2730137"/>
              <a:gd name="connsiteY0" fmla="*/ 0 h 2298205"/>
              <a:gd name="connsiteX1" fmla="*/ 2168435 w 2730137"/>
              <a:gd name="connsiteY1" fmla="*/ 0 h 2298205"/>
              <a:gd name="connsiteX2" fmla="*/ 0 w 2730137"/>
              <a:gd name="connsiteY2" fmla="*/ 13063 h 2298205"/>
              <a:gd name="connsiteX3" fmla="*/ 0 w 2730137"/>
              <a:gd name="connsiteY3" fmla="*/ 2129246 h 2298205"/>
              <a:gd name="connsiteX4" fmla="*/ 2730137 w 2730137"/>
              <a:gd name="connsiteY4" fmla="*/ 2173546 h 2298205"/>
              <a:gd name="connsiteX0" fmla="*/ 2168467 w 2730169"/>
              <a:gd name="connsiteY0" fmla="*/ 0 h 2173604"/>
              <a:gd name="connsiteX1" fmla="*/ 2168467 w 2730169"/>
              <a:gd name="connsiteY1" fmla="*/ 0 h 2173604"/>
              <a:gd name="connsiteX2" fmla="*/ 32 w 2730169"/>
              <a:gd name="connsiteY2" fmla="*/ 13063 h 2173604"/>
              <a:gd name="connsiteX3" fmla="*/ 32 w 2730169"/>
              <a:gd name="connsiteY3" fmla="*/ 2129246 h 2173604"/>
              <a:gd name="connsiteX4" fmla="*/ 2730169 w 2730169"/>
              <a:gd name="connsiteY4" fmla="*/ 2173546 h 2173604"/>
              <a:gd name="connsiteX0" fmla="*/ 2168468 w 2664856"/>
              <a:gd name="connsiteY0" fmla="*/ 0 h 2131886"/>
              <a:gd name="connsiteX1" fmla="*/ 2168468 w 2664856"/>
              <a:gd name="connsiteY1" fmla="*/ 0 h 2131886"/>
              <a:gd name="connsiteX2" fmla="*/ 33 w 2664856"/>
              <a:gd name="connsiteY2" fmla="*/ 13063 h 2131886"/>
              <a:gd name="connsiteX3" fmla="*/ 33 w 2664856"/>
              <a:gd name="connsiteY3" fmla="*/ 2129246 h 2131886"/>
              <a:gd name="connsiteX4" fmla="*/ 2664856 w 2664856"/>
              <a:gd name="connsiteY4" fmla="*/ 2108231 h 2131886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718102"/>
              <a:gd name="connsiteY0" fmla="*/ 0 h 2147635"/>
              <a:gd name="connsiteX1" fmla="*/ 2168461 w 3718102"/>
              <a:gd name="connsiteY1" fmla="*/ 0 h 2147635"/>
              <a:gd name="connsiteX2" fmla="*/ 26 w 3718102"/>
              <a:gd name="connsiteY2" fmla="*/ 13063 h 2147635"/>
              <a:gd name="connsiteX3" fmla="*/ 26 w 3718102"/>
              <a:gd name="connsiteY3" fmla="*/ 2129246 h 2147635"/>
              <a:gd name="connsiteX4" fmla="*/ 3461683 w 3718102"/>
              <a:gd name="connsiteY4" fmla="*/ 2147420 h 2147635"/>
              <a:gd name="connsiteX5" fmla="*/ 3461683 w 3718102"/>
              <a:gd name="connsiteY5" fmla="*/ 2134357 h 2147635"/>
              <a:gd name="connsiteX0" fmla="*/ 2168461 w 3781024"/>
              <a:gd name="connsiteY0" fmla="*/ 0 h 3597400"/>
              <a:gd name="connsiteX1" fmla="*/ 2168461 w 3781024"/>
              <a:gd name="connsiteY1" fmla="*/ 0 h 3597400"/>
              <a:gd name="connsiteX2" fmla="*/ 26 w 3781024"/>
              <a:gd name="connsiteY2" fmla="*/ 13063 h 3597400"/>
              <a:gd name="connsiteX3" fmla="*/ 26 w 3781024"/>
              <a:gd name="connsiteY3" fmla="*/ 2129246 h 3597400"/>
              <a:gd name="connsiteX4" fmla="*/ 3461683 w 3781024"/>
              <a:gd name="connsiteY4" fmla="*/ 2147420 h 3597400"/>
              <a:gd name="connsiteX5" fmla="*/ 3657626 w 3781024"/>
              <a:gd name="connsiteY5" fmla="*/ 3597397 h 3597400"/>
              <a:gd name="connsiteX0" fmla="*/ 2168461 w 3657626"/>
              <a:gd name="connsiteY0" fmla="*/ 0 h 3597400"/>
              <a:gd name="connsiteX1" fmla="*/ 2168461 w 3657626"/>
              <a:gd name="connsiteY1" fmla="*/ 0 h 3597400"/>
              <a:gd name="connsiteX2" fmla="*/ 26 w 3657626"/>
              <a:gd name="connsiteY2" fmla="*/ 13063 h 3597400"/>
              <a:gd name="connsiteX3" fmla="*/ 26 w 3657626"/>
              <a:gd name="connsiteY3" fmla="*/ 2129246 h 3597400"/>
              <a:gd name="connsiteX4" fmla="*/ 3461683 w 3657626"/>
              <a:gd name="connsiteY4" fmla="*/ 2147420 h 3597400"/>
              <a:gd name="connsiteX5" fmla="*/ 3657626 w 3657626"/>
              <a:gd name="connsiteY5" fmla="*/ 3597397 h 3597400"/>
              <a:gd name="connsiteX0" fmla="*/ 2168461 w 3500872"/>
              <a:gd name="connsiteY0" fmla="*/ 0 h 3610463"/>
              <a:gd name="connsiteX1" fmla="*/ 2168461 w 3500872"/>
              <a:gd name="connsiteY1" fmla="*/ 0 h 3610463"/>
              <a:gd name="connsiteX2" fmla="*/ 26 w 3500872"/>
              <a:gd name="connsiteY2" fmla="*/ 13063 h 3610463"/>
              <a:gd name="connsiteX3" fmla="*/ 26 w 3500872"/>
              <a:gd name="connsiteY3" fmla="*/ 2129246 h 3610463"/>
              <a:gd name="connsiteX4" fmla="*/ 3461683 w 3500872"/>
              <a:gd name="connsiteY4" fmla="*/ 2147420 h 3610463"/>
              <a:gd name="connsiteX5" fmla="*/ 3500872 w 3500872"/>
              <a:gd name="connsiteY5" fmla="*/ 3610460 h 3610463"/>
              <a:gd name="connsiteX0" fmla="*/ 2168461 w 3461683"/>
              <a:gd name="connsiteY0" fmla="*/ 0 h 3597400"/>
              <a:gd name="connsiteX1" fmla="*/ 2168461 w 3461683"/>
              <a:gd name="connsiteY1" fmla="*/ 0 h 3597400"/>
              <a:gd name="connsiteX2" fmla="*/ 26 w 3461683"/>
              <a:gd name="connsiteY2" fmla="*/ 13063 h 3597400"/>
              <a:gd name="connsiteX3" fmla="*/ 26 w 3461683"/>
              <a:gd name="connsiteY3" fmla="*/ 2129246 h 3597400"/>
              <a:gd name="connsiteX4" fmla="*/ 3461683 w 3461683"/>
              <a:gd name="connsiteY4" fmla="*/ 2147420 h 3597400"/>
              <a:gd name="connsiteX5" fmla="*/ 3461683 w 3461683"/>
              <a:gd name="connsiteY5" fmla="*/ 3597397 h 3597400"/>
              <a:gd name="connsiteX0" fmla="*/ 2168461 w 3474746"/>
              <a:gd name="connsiteY0" fmla="*/ 0 h 3584337"/>
              <a:gd name="connsiteX1" fmla="*/ 2168461 w 3474746"/>
              <a:gd name="connsiteY1" fmla="*/ 0 h 3584337"/>
              <a:gd name="connsiteX2" fmla="*/ 26 w 3474746"/>
              <a:gd name="connsiteY2" fmla="*/ 13063 h 3584337"/>
              <a:gd name="connsiteX3" fmla="*/ 26 w 3474746"/>
              <a:gd name="connsiteY3" fmla="*/ 2129246 h 3584337"/>
              <a:gd name="connsiteX4" fmla="*/ 3461683 w 3474746"/>
              <a:gd name="connsiteY4" fmla="*/ 2147420 h 3584337"/>
              <a:gd name="connsiteX5" fmla="*/ 3474746 w 3474746"/>
              <a:gd name="connsiteY5" fmla="*/ 3584334 h 3584337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61 w 3461683"/>
              <a:gd name="connsiteY0" fmla="*/ 0 h 2147635"/>
              <a:gd name="connsiteX1" fmla="*/ 2168461 w 3461683"/>
              <a:gd name="connsiteY1" fmla="*/ 0 h 2147635"/>
              <a:gd name="connsiteX2" fmla="*/ 26 w 3461683"/>
              <a:gd name="connsiteY2" fmla="*/ 13063 h 2147635"/>
              <a:gd name="connsiteX3" fmla="*/ 26 w 3461683"/>
              <a:gd name="connsiteY3" fmla="*/ 2129246 h 2147635"/>
              <a:gd name="connsiteX4" fmla="*/ 3461683 w 3461683"/>
              <a:gd name="connsiteY4" fmla="*/ 2147420 h 2147635"/>
              <a:gd name="connsiteX0" fmla="*/ 2168435 w 2168435"/>
              <a:gd name="connsiteY0" fmla="*/ 0 h 2129246"/>
              <a:gd name="connsiteX1" fmla="*/ 2168435 w 2168435"/>
              <a:gd name="connsiteY1" fmla="*/ 0 h 2129246"/>
              <a:gd name="connsiteX2" fmla="*/ 0 w 2168435"/>
              <a:gd name="connsiteY2" fmla="*/ 13063 h 2129246"/>
              <a:gd name="connsiteX3" fmla="*/ 0 w 2168435"/>
              <a:gd name="connsiteY3" fmla="*/ 2129246 h 2129246"/>
              <a:gd name="connsiteX0" fmla="*/ 2168435 w 2168435"/>
              <a:gd name="connsiteY0" fmla="*/ 0 h 1753326"/>
              <a:gd name="connsiteX1" fmla="*/ 2168435 w 2168435"/>
              <a:gd name="connsiteY1" fmla="*/ 0 h 1753326"/>
              <a:gd name="connsiteX2" fmla="*/ 0 w 2168435"/>
              <a:gd name="connsiteY2" fmla="*/ 13063 h 1753326"/>
              <a:gd name="connsiteX3" fmla="*/ 0 w 2168435"/>
              <a:gd name="connsiteY3" fmla="*/ 1753326 h 175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435" h="1753326">
                <a:moveTo>
                  <a:pt x="2168435" y="0"/>
                </a:moveTo>
                <a:lnTo>
                  <a:pt x="2168435" y="0"/>
                </a:lnTo>
                <a:cubicBezTo>
                  <a:pt x="1097451" y="26775"/>
                  <a:pt x="1820146" y="13063"/>
                  <a:pt x="0" y="13063"/>
                </a:cubicBezTo>
                <a:lnTo>
                  <a:pt x="0" y="1753326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4950" y="3613604"/>
            <a:ext cx="23124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-13063" y="1234256"/>
            <a:ext cx="3370217" cy="2011680"/>
          </a:xfrm>
          <a:custGeom>
            <a:avLst/>
            <a:gdLst>
              <a:gd name="connsiteX0" fmla="*/ 3370217 w 3370217"/>
              <a:gd name="connsiteY0" fmla="*/ 0 h 2011680"/>
              <a:gd name="connsiteX1" fmla="*/ 666206 w 3370217"/>
              <a:gd name="connsiteY1" fmla="*/ 0 h 2011680"/>
              <a:gd name="connsiteX2" fmla="*/ 0 w 3370217"/>
              <a:gd name="connsiteY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217" h="2011680">
                <a:moveTo>
                  <a:pt x="3370217" y="0"/>
                </a:moveTo>
                <a:lnTo>
                  <a:pt x="666206" y="0"/>
                </a:lnTo>
                <a:lnTo>
                  <a:pt x="0" y="201168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83568" y="1403147"/>
            <a:ext cx="210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760720" y="1913524"/>
            <a:ext cx="3383280" cy="1867989"/>
          </a:xfrm>
          <a:custGeom>
            <a:avLst/>
            <a:gdLst>
              <a:gd name="connsiteX0" fmla="*/ 0 w 3383280"/>
              <a:gd name="connsiteY0" fmla="*/ 0 h 1867989"/>
              <a:gd name="connsiteX1" fmla="*/ 2286000 w 3383280"/>
              <a:gd name="connsiteY1" fmla="*/ 0 h 1867989"/>
              <a:gd name="connsiteX2" fmla="*/ 3383280 w 3383280"/>
              <a:gd name="connsiteY2" fmla="*/ 1867989 h 186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1867989">
                <a:moveTo>
                  <a:pt x="0" y="0"/>
                </a:moveTo>
                <a:lnTo>
                  <a:pt x="2286000" y="0"/>
                </a:lnTo>
                <a:lnTo>
                  <a:pt x="3383280" y="186798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5185954" y="3964391"/>
            <a:ext cx="2589349" cy="1191623"/>
          </a:xfrm>
          <a:custGeom>
            <a:avLst/>
            <a:gdLst>
              <a:gd name="connsiteX0" fmla="*/ 0 w 3984172"/>
              <a:gd name="connsiteY0" fmla="*/ 13063 h 2926080"/>
              <a:gd name="connsiteX1" fmla="*/ 2586446 w 3984172"/>
              <a:gd name="connsiteY1" fmla="*/ 0 h 2926080"/>
              <a:gd name="connsiteX2" fmla="*/ 3984172 w 3984172"/>
              <a:gd name="connsiteY2" fmla="*/ 2926080 h 2926080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600476"/>
              <a:gd name="connsiteY0" fmla="*/ 13063 h 1585444"/>
              <a:gd name="connsiteX1" fmla="*/ 2586446 w 2600476"/>
              <a:gd name="connsiteY1" fmla="*/ 0 h 1585444"/>
              <a:gd name="connsiteX2" fmla="*/ 2599509 w 2600476"/>
              <a:gd name="connsiteY2" fmla="*/ 1476103 h 1585444"/>
              <a:gd name="connsiteX3" fmla="*/ 2599510 w 2600476"/>
              <a:gd name="connsiteY3" fmla="*/ 1476104 h 1585444"/>
              <a:gd name="connsiteX0" fmla="*/ 0 w 2600476"/>
              <a:gd name="connsiteY0" fmla="*/ 13063 h 1687088"/>
              <a:gd name="connsiteX1" fmla="*/ 2586446 w 2600476"/>
              <a:gd name="connsiteY1" fmla="*/ 0 h 1687088"/>
              <a:gd name="connsiteX2" fmla="*/ 2599509 w 2600476"/>
              <a:gd name="connsiteY2" fmla="*/ 1476103 h 1687088"/>
              <a:gd name="connsiteX3" fmla="*/ 2599510 w 2600476"/>
              <a:gd name="connsiteY3" fmla="*/ 1685109 h 1687088"/>
              <a:gd name="connsiteX0" fmla="*/ 0 w 3958047"/>
              <a:gd name="connsiteY0" fmla="*/ 13063 h 1666247"/>
              <a:gd name="connsiteX1" fmla="*/ 2586446 w 3958047"/>
              <a:gd name="connsiteY1" fmla="*/ 0 h 1666247"/>
              <a:gd name="connsiteX2" fmla="*/ 2599509 w 3958047"/>
              <a:gd name="connsiteY2" fmla="*/ 1476103 h 1666247"/>
              <a:gd name="connsiteX3" fmla="*/ 3958047 w 3958047"/>
              <a:gd name="connsiteY3" fmla="*/ 1658984 h 1666247"/>
              <a:gd name="connsiteX0" fmla="*/ 0 w 3958047"/>
              <a:gd name="connsiteY0" fmla="*/ 13063 h 1658984"/>
              <a:gd name="connsiteX1" fmla="*/ 2586446 w 3958047"/>
              <a:gd name="connsiteY1" fmla="*/ 0 h 1658984"/>
              <a:gd name="connsiteX2" fmla="*/ 2599509 w 3958047"/>
              <a:gd name="connsiteY2" fmla="*/ 1476103 h 1658984"/>
              <a:gd name="connsiteX3" fmla="*/ 3958047 w 3958047"/>
              <a:gd name="connsiteY3" fmla="*/ 1658984 h 1658984"/>
              <a:gd name="connsiteX0" fmla="*/ 0 w 3958047"/>
              <a:gd name="connsiteY0" fmla="*/ 13063 h 1515292"/>
              <a:gd name="connsiteX1" fmla="*/ 2586446 w 3958047"/>
              <a:gd name="connsiteY1" fmla="*/ 0 h 1515292"/>
              <a:gd name="connsiteX2" fmla="*/ 2599509 w 3958047"/>
              <a:gd name="connsiteY2" fmla="*/ 1476103 h 1515292"/>
              <a:gd name="connsiteX3" fmla="*/ 3958047 w 3958047"/>
              <a:gd name="connsiteY3" fmla="*/ 1515292 h 1515292"/>
              <a:gd name="connsiteX0" fmla="*/ 0 w 2599509"/>
              <a:gd name="connsiteY0" fmla="*/ 13063 h 1476103"/>
              <a:gd name="connsiteX1" fmla="*/ 2586446 w 2599509"/>
              <a:gd name="connsiteY1" fmla="*/ 0 h 1476103"/>
              <a:gd name="connsiteX2" fmla="*/ 2599509 w 2599509"/>
              <a:gd name="connsiteY2" fmla="*/ 1476103 h 1476103"/>
              <a:gd name="connsiteX0" fmla="*/ 0 w 2589349"/>
              <a:gd name="connsiteY0" fmla="*/ 13063 h 1191623"/>
              <a:gd name="connsiteX1" fmla="*/ 2586446 w 2589349"/>
              <a:gd name="connsiteY1" fmla="*/ 0 h 1191623"/>
              <a:gd name="connsiteX2" fmla="*/ 2589349 w 2589349"/>
              <a:gd name="connsiteY2" fmla="*/ 1191623 h 119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349" h="1191623">
                <a:moveTo>
                  <a:pt x="0" y="13063"/>
                </a:moveTo>
                <a:lnTo>
                  <a:pt x="2586446" y="0"/>
                </a:lnTo>
                <a:cubicBezTo>
                  <a:pt x="2587414" y="397208"/>
                  <a:pt x="2588381" y="794415"/>
                  <a:pt x="2589349" y="119162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940152" y="2099647"/>
            <a:ext cx="210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5954" y="4141125"/>
            <a:ext cx="2503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821261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30067" y="1497133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1113" y="3503466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576" y="2940170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91880" y="1823438"/>
            <a:ext cx="1487325" cy="1487325"/>
            <a:chOff x="3491880" y="1823438"/>
            <a:chExt cx="1487325" cy="1487325"/>
          </a:xfrm>
        </p:grpSpPr>
        <p:sp>
          <p:nvSpPr>
            <p:cNvPr id="11" name="椭圆 10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4190" y="239593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6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 animBg="1"/>
      <p:bldP spid="14" grpId="0"/>
      <p:bldP spid="16" grpId="0" animBg="1"/>
      <p:bldP spid="18" grpId="0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23"/>
          <p:cNvSpPr/>
          <p:nvPr/>
        </p:nvSpPr>
        <p:spPr>
          <a:xfrm>
            <a:off x="3184131" y="1706795"/>
            <a:ext cx="2680709" cy="1836154"/>
          </a:xfrm>
          <a:prstGeom prst="diamond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1692506" y="1079403"/>
            <a:ext cx="1269133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21"/>
          <p:cNvSpPr/>
          <p:nvPr/>
        </p:nvSpPr>
        <p:spPr>
          <a:xfrm>
            <a:off x="5611782" y="3555463"/>
            <a:ext cx="1250994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22"/>
          <p:cNvSpPr/>
          <p:nvPr/>
        </p:nvSpPr>
        <p:spPr>
          <a:xfrm>
            <a:off x="6079293" y="1122350"/>
            <a:ext cx="1216252" cy="307777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25"/>
          <p:cNvSpPr/>
          <p:nvPr/>
        </p:nvSpPr>
        <p:spPr>
          <a:xfrm>
            <a:off x="1738059" y="3217852"/>
            <a:ext cx="1223580" cy="307777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580585" y="1986725"/>
            <a:ext cx="1863338" cy="1276294"/>
            <a:chOff x="2580585" y="1986725"/>
            <a:chExt cx="1863338" cy="1276294"/>
          </a:xfrm>
        </p:grpSpPr>
        <p:sp>
          <p:nvSpPr>
            <p:cNvPr id="4" name="Diamond 5"/>
            <p:cNvSpPr/>
            <p:nvPr/>
          </p:nvSpPr>
          <p:spPr>
            <a:xfrm>
              <a:off x="2580585" y="1986725"/>
              <a:ext cx="1863338" cy="1276294"/>
            </a:xfrm>
            <a:prstGeom prst="diamond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80578" y="2301707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6978" y="1513335"/>
            <a:ext cx="243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600600" y="1304568"/>
            <a:ext cx="1863338" cy="1276294"/>
            <a:chOff x="3600600" y="1304568"/>
            <a:chExt cx="1863338" cy="1276294"/>
          </a:xfrm>
        </p:grpSpPr>
        <p:sp>
          <p:nvSpPr>
            <p:cNvPr id="3" name="Diamond 2"/>
            <p:cNvSpPr/>
            <p:nvPr/>
          </p:nvSpPr>
          <p:spPr>
            <a:xfrm>
              <a:off x="3600600" y="1304568"/>
              <a:ext cx="1863338" cy="1276294"/>
            </a:xfrm>
            <a:prstGeom prst="diamond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0593" y="1619550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12145" y="1981224"/>
            <a:ext cx="1863338" cy="1276294"/>
            <a:chOff x="4612145" y="1981224"/>
            <a:chExt cx="1863338" cy="1276294"/>
          </a:xfrm>
        </p:grpSpPr>
        <p:sp>
          <p:nvSpPr>
            <p:cNvPr id="5" name="Diamond 6"/>
            <p:cNvSpPr/>
            <p:nvPr/>
          </p:nvSpPr>
          <p:spPr>
            <a:xfrm>
              <a:off x="4612145" y="1981224"/>
              <a:ext cx="1863338" cy="1276294"/>
            </a:xfrm>
            <a:prstGeom prst="diamond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2138" y="2296206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92569" y="2674383"/>
            <a:ext cx="1863338" cy="1276294"/>
            <a:chOff x="3592569" y="2674383"/>
            <a:chExt cx="1863338" cy="1276294"/>
          </a:xfrm>
        </p:grpSpPr>
        <p:sp>
          <p:nvSpPr>
            <p:cNvPr id="6" name="Diamond 7"/>
            <p:cNvSpPr/>
            <p:nvPr/>
          </p:nvSpPr>
          <p:spPr>
            <a:xfrm>
              <a:off x="3592569" y="2674383"/>
              <a:ext cx="1863338" cy="1276294"/>
            </a:xfrm>
            <a:prstGeom prst="diamond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2562" y="2989365"/>
              <a:ext cx="863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98964" y="1501205"/>
            <a:ext cx="253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0158" y="3947046"/>
            <a:ext cx="277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3601503"/>
            <a:ext cx="255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438781" y="1887702"/>
            <a:ext cx="2195007" cy="1468838"/>
            <a:chOff x="3438781" y="1887702"/>
            <a:chExt cx="2195007" cy="1468838"/>
          </a:xfrm>
        </p:grpSpPr>
        <p:grpSp>
          <p:nvGrpSpPr>
            <p:cNvPr id="27" name="组合 26"/>
            <p:cNvGrpSpPr/>
            <p:nvPr/>
          </p:nvGrpSpPr>
          <p:grpSpPr>
            <a:xfrm>
              <a:off x="3438781" y="1887702"/>
              <a:ext cx="2195007" cy="1468838"/>
              <a:chOff x="3438781" y="1887702"/>
              <a:chExt cx="2195007" cy="1468838"/>
            </a:xfrm>
          </p:grpSpPr>
          <p:cxnSp>
            <p:nvCxnSpPr>
              <p:cNvPr id="7" name="Straight Arrow Connector 13"/>
              <p:cNvCxnSpPr/>
              <p:nvPr/>
            </p:nvCxnSpPr>
            <p:spPr>
              <a:xfrm flipV="1">
                <a:off x="5248699" y="3097981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1" name="Straight Arrow Connector 24"/>
              <p:cNvCxnSpPr/>
              <p:nvPr/>
            </p:nvCxnSpPr>
            <p:spPr>
              <a:xfrm flipV="1">
                <a:off x="3438781" y="1887702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2" name="Straight Arrow Connector 30"/>
              <p:cNvCxnSpPr/>
              <p:nvPr/>
            </p:nvCxnSpPr>
            <p:spPr>
              <a:xfrm>
                <a:off x="3449784" y="3081477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3" name="Straight Arrow Connector 31"/>
              <p:cNvCxnSpPr/>
              <p:nvPr/>
            </p:nvCxnSpPr>
            <p:spPr>
              <a:xfrm>
                <a:off x="5226693" y="1893203"/>
                <a:ext cx="385089" cy="25855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  <p:grpSp>
          <p:nvGrpSpPr>
            <p:cNvPr id="8" name="Group 18"/>
            <p:cNvGrpSpPr/>
            <p:nvPr/>
          </p:nvGrpSpPr>
          <p:grpSpPr>
            <a:xfrm>
              <a:off x="4247468" y="2316297"/>
              <a:ext cx="572132" cy="572012"/>
              <a:chOff x="4143375" y="3200400"/>
              <a:chExt cx="762000" cy="762000"/>
            </a:xfrm>
            <a:effectLst/>
          </p:grpSpPr>
          <p:cxnSp>
            <p:nvCxnSpPr>
              <p:cNvPr id="9" name="Straight Arrow Connector 16"/>
              <p:cNvCxnSpPr/>
              <p:nvPr/>
            </p:nvCxnSpPr>
            <p:spPr>
              <a:xfrm>
                <a:off x="4143375" y="3590925"/>
                <a:ext cx="7620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" name="Straight Arrow Connector 17"/>
              <p:cNvCxnSpPr/>
              <p:nvPr/>
            </p:nvCxnSpPr>
            <p:spPr>
              <a:xfrm rot="16200000">
                <a:off x="4143375" y="3580606"/>
                <a:ext cx="7620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383838">
                    <a:lumMod val="50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52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9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 rot="14400000">
            <a:off x="4483017" y="1104973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rot="7200000" flipH="1">
            <a:off x="2561819" y="1104973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3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7200000" flipV="1">
            <a:off x="4483017" y="2202078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4400000" flipH="1" flipV="1">
            <a:off x="2561819" y="2202078"/>
            <a:ext cx="2411609" cy="2208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92715" y="1529026"/>
            <a:ext cx="2464694" cy="2464694"/>
            <a:chOff x="3492715" y="1529026"/>
            <a:chExt cx="2464694" cy="2464694"/>
          </a:xfrm>
        </p:grpSpPr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3492715" y="1529026"/>
              <a:ext cx="2464694" cy="246469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3593831" y="1630142"/>
              <a:ext cx="2263727" cy="226372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Arc 39"/>
            <p:cNvSpPr>
              <a:spLocks/>
            </p:cNvSpPr>
            <p:nvPr/>
          </p:nvSpPr>
          <p:spPr bwMode="auto">
            <a:xfrm rot="884024">
              <a:off x="4829970" y="1952448"/>
              <a:ext cx="955543" cy="953015"/>
            </a:xfrm>
            <a:custGeom>
              <a:avLst/>
              <a:gdLst>
                <a:gd name="G0" fmla="+- 0 0 0"/>
                <a:gd name="G1" fmla="+- 20637 0 0"/>
                <a:gd name="G2" fmla="+- 21600 0 0"/>
                <a:gd name="T0" fmla="*/ 6379 w 20646"/>
                <a:gd name="T1" fmla="*/ 0 h 20637"/>
                <a:gd name="T2" fmla="*/ 20646 w 20646"/>
                <a:gd name="T3" fmla="*/ 14290 h 20637"/>
                <a:gd name="T4" fmla="*/ 0 w 20646"/>
                <a:gd name="T5" fmla="*/ 20637 h 20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6" h="20637" fill="none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</a:path>
                <a:path w="20646" h="20637" stroke="0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  <a:lnTo>
                    <a:pt x="0" y="206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Arc 40"/>
            <p:cNvSpPr>
              <a:spLocks/>
            </p:cNvSpPr>
            <p:nvPr/>
          </p:nvSpPr>
          <p:spPr bwMode="auto">
            <a:xfrm rot="4500000">
              <a:off x="4847665" y="2622339"/>
              <a:ext cx="955543" cy="968183"/>
            </a:xfrm>
            <a:custGeom>
              <a:avLst/>
              <a:gdLst>
                <a:gd name="G0" fmla="+- 0 0 0"/>
                <a:gd name="G1" fmla="+- 20919 0 0"/>
                <a:gd name="G2" fmla="+- 21600 0 0"/>
                <a:gd name="T0" fmla="*/ 5380 w 20690"/>
                <a:gd name="T1" fmla="*/ 0 h 20919"/>
                <a:gd name="T2" fmla="*/ 20690 w 20690"/>
                <a:gd name="T3" fmla="*/ 14717 h 20919"/>
                <a:gd name="T4" fmla="*/ 0 w 20690"/>
                <a:gd name="T5" fmla="*/ 20919 h 20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0" h="20919" fill="none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</a:path>
                <a:path w="20690" h="20919" stroke="0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  <a:lnTo>
                    <a:pt x="0" y="209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Arc 41"/>
            <p:cNvSpPr>
              <a:spLocks/>
            </p:cNvSpPr>
            <p:nvPr/>
          </p:nvSpPr>
          <p:spPr bwMode="auto">
            <a:xfrm rot="20724172" flipH="1">
              <a:off x="3659556" y="1947392"/>
              <a:ext cx="958071" cy="958071"/>
            </a:xfrm>
            <a:custGeom>
              <a:avLst/>
              <a:gdLst>
                <a:gd name="G0" fmla="+- 0 0 0"/>
                <a:gd name="G1" fmla="+- 20739 0 0"/>
                <a:gd name="G2" fmla="+- 21600 0 0"/>
                <a:gd name="T0" fmla="*/ 6038 w 20704"/>
                <a:gd name="T1" fmla="*/ 0 h 20739"/>
                <a:gd name="T2" fmla="*/ 20704 w 20704"/>
                <a:gd name="T3" fmla="*/ 14583 h 20739"/>
                <a:gd name="T4" fmla="*/ 0 w 20704"/>
                <a:gd name="T5" fmla="*/ 20739 h 20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4" h="20739" fill="none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</a:path>
                <a:path w="20704" h="20739" stroke="0" extrusionOk="0">
                  <a:moveTo>
                    <a:pt x="6037" y="0"/>
                  </a:moveTo>
                  <a:cubicBezTo>
                    <a:pt x="13087" y="2052"/>
                    <a:pt x="18611" y="7545"/>
                    <a:pt x="20704" y="14582"/>
                  </a:cubicBezTo>
                  <a:lnTo>
                    <a:pt x="0" y="207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Arc 42"/>
            <p:cNvSpPr>
              <a:spLocks/>
            </p:cNvSpPr>
            <p:nvPr/>
          </p:nvSpPr>
          <p:spPr bwMode="auto">
            <a:xfrm rot="17100000" flipH="1">
              <a:off x="3669035" y="2622971"/>
              <a:ext cx="950487" cy="964390"/>
            </a:xfrm>
            <a:custGeom>
              <a:avLst/>
              <a:gdLst>
                <a:gd name="G0" fmla="+- 0 0 0"/>
                <a:gd name="G1" fmla="+- 20851 0 0"/>
                <a:gd name="G2" fmla="+- 21600 0 0"/>
                <a:gd name="T0" fmla="*/ 5637 w 20584"/>
                <a:gd name="T1" fmla="*/ 0 h 20851"/>
                <a:gd name="T2" fmla="*/ 20584 w 20584"/>
                <a:gd name="T3" fmla="*/ 14306 h 20851"/>
                <a:gd name="T4" fmla="*/ 0 w 20584"/>
                <a:gd name="T5" fmla="*/ 20851 h 20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0851" fill="none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</a:path>
                <a:path w="20584" h="20851" stroke="0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  <a:lnTo>
                    <a:pt x="0" y="2085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Arc 44"/>
            <p:cNvSpPr>
              <a:spLocks/>
            </p:cNvSpPr>
            <p:nvPr/>
          </p:nvSpPr>
          <p:spPr bwMode="auto">
            <a:xfrm rot="884024">
              <a:off x="4806614" y="2210971"/>
              <a:ext cx="658516" cy="661043"/>
            </a:xfrm>
            <a:custGeom>
              <a:avLst/>
              <a:gdLst>
                <a:gd name="G0" fmla="+- 0 0 0"/>
                <a:gd name="G1" fmla="+- 20754 0 0"/>
                <a:gd name="G2" fmla="+- 21600 0 0"/>
                <a:gd name="T0" fmla="*/ 5986 w 20590"/>
                <a:gd name="T1" fmla="*/ 0 h 20754"/>
                <a:gd name="T2" fmla="*/ 20590 w 20590"/>
                <a:gd name="T3" fmla="*/ 14225 h 20754"/>
                <a:gd name="T4" fmla="*/ 0 w 20590"/>
                <a:gd name="T5" fmla="*/ 20754 h 20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0" h="20754" fill="none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</a:path>
                <a:path w="20590" h="20754" stroke="0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  <a:lnTo>
                    <a:pt x="0" y="207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Arc 45"/>
            <p:cNvSpPr>
              <a:spLocks/>
            </p:cNvSpPr>
            <p:nvPr/>
          </p:nvSpPr>
          <p:spPr bwMode="auto">
            <a:xfrm rot="4500000">
              <a:off x="4808473" y="2664664"/>
              <a:ext cx="659780" cy="666099"/>
            </a:xfrm>
            <a:custGeom>
              <a:avLst/>
              <a:gdLst>
                <a:gd name="G0" fmla="+- 0 0 0"/>
                <a:gd name="G1" fmla="+- 20863 0 0"/>
                <a:gd name="G2" fmla="+- 21600 0 0"/>
                <a:gd name="T0" fmla="*/ 5593 w 20718"/>
                <a:gd name="T1" fmla="*/ 0 h 20863"/>
                <a:gd name="T2" fmla="*/ 20718 w 20718"/>
                <a:gd name="T3" fmla="*/ 14753 h 20863"/>
                <a:gd name="T4" fmla="*/ 0 w 20718"/>
                <a:gd name="T5" fmla="*/ 20863 h 2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18" h="20863" fill="none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</a:path>
                <a:path w="20718" h="20863" stroke="0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  <a:lnTo>
                    <a:pt x="0" y="2086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Arc 46"/>
            <p:cNvSpPr>
              <a:spLocks/>
            </p:cNvSpPr>
            <p:nvPr/>
          </p:nvSpPr>
          <p:spPr bwMode="auto">
            <a:xfrm rot="20724172" flipH="1">
              <a:off x="4007196" y="2214121"/>
              <a:ext cx="658515" cy="657252"/>
            </a:xfrm>
            <a:custGeom>
              <a:avLst/>
              <a:gdLst>
                <a:gd name="G0" fmla="+- 0 0 0"/>
                <a:gd name="G1" fmla="+- 20650 0 0"/>
                <a:gd name="G2" fmla="+- 21600 0 0"/>
                <a:gd name="T0" fmla="*/ 6335 w 20600"/>
                <a:gd name="T1" fmla="*/ 0 h 20650"/>
                <a:gd name="T2" fmla="*/ 20600 w 20600"/>
                <a:gd name="T3" fmla="*/ 14154 h 20650"/>
                <a:gd name="T4" fmla="*/ 0 w 20600"/>
                <a:gd name="T5" fmla="*/ 20650 h 20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0" h="20650" fill="none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</a:path>
                <a:path w="20600" h="20650" stroke="0" extrusionOk="0">
                  <a:moveTo>
                    <a:pt x="6335" y="-1"/>
                  </a:moveTo>
                  <a:cubicBezTo>
                    <a:pt x="13128" y="2084"/>
                    <a:pt x="18462" y="7376"/>
                    <a:pt x="20600" y="14153"/>
                  </a:cubicBezTo>
                  <a:lnTo>
                    <a:pt x="0" y="2065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Arc 47"/>
            <p:cNvSpPr>
              <a:spLocks/>
            </p:cNvSpPr>
            <p:nvPr/>
          </p:nvSpPr>
          <p:spPr bwMode="auto">
            <a:xfrm rot="17100000" flipH="1">
              <a:off x="4000848" y="2664664"/>
              <a:ext cx="657252" cy="663572"/>
            </a:xfrm>
            <a:custGeom>
              <a:avLst/>
              <a:gdLst>
                <a:gd name="G0" fmla="+- 0 0 0"/>
                <a:gd name="G1" fmla="+- 20821 0 0"/>
                <a:gd name="G2" fmla="+- 21600 0 0"/>
                <a:gd name="T0" fmla="*/ 5747 w 20653"/>
                <a:gd name="T1" fmla="*/ 0 h 20821"/>
                <a:gd name="T2" fmla="*/ 20653 w 20653"/>
                <a:gd name="T3" fmla="*/ 14496 h 20821"/>
                <a:gd name="T4" fmla="*/ 0 w 20653"/>
                <a:gd name="T5" fmla="*/ 20821 h 20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3" h="20821" fill="none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</a:path>
                <a:path w="20653" h="20821" stroke="0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  <a:lnTo>
                    <a:pt x="0" y="208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auto">
            <a:xfrm>
              <a:off x="4192941" y="2215349"/>
              <a:ext cx="1089521" cy="1089521"/>
            </a:xfrm>
            <a:prstGeom prst="ellipse">
              <a:avLst/>
            </a:prstGeom>
            <a:gradFill rotWithShape="1">
              <a:gsLst>
                <a:gs pos="0">
                  <a:srgbClr val="BDE6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49"/>
            <p:cNvSpPr>
              <a:spLocks noChangeArrowheads="1"/>
            </p:cNvSpPr>
            <p:nvPr/>
          </p:nvSpPr>
          <p:spPr bwMode="auto">
            <a:xfrm>
              <a:off x="4249818" y="2282338"/>
              <a:ext cx="974503" cy="9719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1600">
                <a:solidFill>
                  <a:srgbClr val="000000"/>
                </a:solidFill>
                <a:ea typeface="HY견고딕" pitchFamily="18" charset="-127"/>
              </a:endParaRPr>
            </a:p>
          </p:txBody>
        </p:sp>
        <p:sp>
          <p:nvSpPr>
            <p:cNvPr id="19" name="AutoShape 52"/>
            <p:cNvSpPr>
              <a:spLocks noChangeAspect="1" noChangeArrowheads="1"/>
            </p:cNvSpPr>
            <p:nvPr/>
          </p:nvSpPr>
          <p:spPr bwMode="auto">
            <a:xfrm>
              <a:off x="4251083" y="2283602"/>
              <a:ext cx="971974" cy="971975"/>
            </a:xfrm>
            <a:custGeom>
              <a:avLst/>
              <a:gdLst>
                <a:gd name="G0" fmla="+- 451 0 0"/>
                <a:gd name="G1" fmla="+- 21600 0 451"/>
                <a:gd name="G2" fmla="+- 21600 0 45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1" y="10800"/>
                  </a:moveTo>
                  <a:cubicBezTo>
                    <a:pt x="451" y="16516"/>
                    <a:pt x="5084" y="21149"/>
                    <a:pt x="10800" y="21149"/>
                  </a:cubicBezTo>
                  <a:cubicBezTo>
                    <a:pt x="16516" y="21149"/>
                    <a:pt x="21149" y="16516"/>
                    <a:pt x="21149" y="10800"/>
                  </a:cubicBezTo>
                  <a:cubicBezTo>
                    <a:pt x="21149" y="5084"/>
                    <a:pt x="16516" y="451"/>
                    <a:pt x="10800" y="451"/>
                  </a:cubicBezTo>
                  <a:cubicBezTo>
                    <a:pt x="5084" y="451"/>
                    <a:pt x="451" y="5084"/>
                    <a:pt x="451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AutoShape 121"/>
            <p:cNvSpPr>
              <a:spLocks noChangeArrowheads="1"/>
            </p:cNvSpPr>
            <p:nvPr/>
          </p:nvSpPr>
          <p:spPr bwMode="auto">
            <a:xfrm>
              <a:off x="3734128" y="3028066"/>
              <a:ext cx="481564" cy="2452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1</a:t>
              </a:r>
            </a:p>
          </p:txBody>
        </p:sp>
        <p:sp>
          <p:nvSpPr>
            <p:cNvPr id="25" name="AutoShape 122"/>
            <p:cNvSpPr>
              <a:spLocks noChangeArrowheads="1"/>
            </p:cNvSpPr>
            <p:nvPr/>
          </p:nvSpPr>
          <p:spPr bwMode="auto">
            <a:xfrm>
              <a:off x="5282462" y="3028066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4</a:t>
              </a:r>
            </a:p>
          </p:txBody>
        </p:sp>
        <p:sp>
          <p:nvSpPr>
            <p:cNvPr id="26" name="AutoShape 123"/>
            <p:cNvSpPr>
              <a:spLocks noChangeArrowheads="1"/>
            </p:cNvSpPr>
            <p:nvPr/>
          </p:nvSpPr>
          <p:spPr bwMode="auto">
            <a:xfrm>
              <a:off x="5282462" y="2282338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dirty="0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3</a:t>
              </a:r>
            </a:p>
          </p:txBody>
        </p:sp>
        <p:sp>
          <p:nvSpPr>
            <p:cNvPr id="27" name="AutoShape 124"/>
            <p:cNvSpPr>
              <a:spLocks noChangeArrowheads="1"/>
            </p:cNvSpPr>
            <p:nvPr/>
          </p:nvSpPr>
          <p:spPr bwMode="auto">
            <a:xfrm>
              <a:off x="3711377" y="2282338"/>
              <a:ext cx="481564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33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>
                  <a:solidFill>
                    <a:srgbClr val="FFFFFF"/>
                  </a:solidFill>
                  <a:latin typeface="Century Gothic" pitchFamily="34" charset="0"/>
                  <a:ea typeface="굴림" pitchFamily="34" charset="-127"/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25668" y="2249799"/>
              <a:ext cx="848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99001" y="1810649"/>
            <a:ext cx="277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9001" y="3472232"/>
            <a:ext cx="266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686" y="1810802"/>
            <a:ext cx="235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685" y="3472385"/>
            <a:ext cx="235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The specific text clickS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1679" y="149077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86373" y="149077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1679" y="3141065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86373" y="3141065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3685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9" grpId="0"/>
      <p:bldP spid="31" grpId="0"/>
      <p:bldP spid="33" grpId="0"/>
      <p:bldP spid="35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2376" y="1434356"/>
            <a:ext cx="2754313" cy="2754313"/>
            <a:chOff x="0" y="0"/>
            <a:chExt cx="2754000" cy="2754000"/>
          </a:xfrm>
          <a:effectLst/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000" cy="2754000"/>
              <a:chOff x="0" y="0"/>
              <a:chExt cx="3060000" cy="3060000"/>
            </a:xfrm>
          </p:grpSpPr>
          <p:sp>
            <p:nvSpPr>
              <p:cNvPr id="5" name="椭圆 29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椭圆 30"/>
              <p:cNvSpPr>
                <a:spLocks noChangeAspect="1"/>
              </p:cNvSpPr>
              <p:nvPr/>
            </p:nvSpPr>
            <p:spPr bwMode="auto">
              <a:xfrm>
                <a:off x="234571" y="234570"/>
                <a:ext cx="2590856" cy="2590859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690485" y="1023821"/>
              <a:ext cx="1373031" cy="70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CE8F2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22594" y="1451820"/>
            <a:ext cx="4999037" cy="723204"/>
            <a:chOff x="-626650" y="0"/>
            <a:chExt cx="4998655" cy="723106"/>
          </a:xfrm>
          <a:effectLst/>
        </p:grpSpPr>
        <p:sp>
          <p:nvSpPr>
            <p:cNvPr id="8" name="矩形 33"/>
            <p:cNvSpPr>
              <a:spLocks/>
            </p:cNvSpPr>
            <p:nvPr/>
          </p:nvSpPr>
          <p:spPr bwMode="auto">
            <a:xfrm>
              <a:off x="-626650" y="0"/>
              <a:ext cx="4998655" cy="38880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>
                <a:solidFill>
                  <a:schemeClr val="tx2"/>
                </a:solidFill>
                <a:latin typeface="Arial" charset="0"/>
                <a:ea typeface="方正兰亭黑_GBK" panose="02000000000000000000" pitchFamily="2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192881" y="55901"/>
              <a:ext cx="3061825" cy="30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339727" y="446144"/>
              <a:ext cx="4032278" cy="27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Click to add text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... ...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630613" y="2617045"/>
            <a:ext cx="4291012" cy="718441"/>
            <a:chOff x="-561978" y="0"/>
            <a:chExt cx="4291042" cy="718236"/>
          </a:xfrm>
        </p:grpSpPr>
        <p:sp>
          <p:nvSpPr>
            <p:cNvPr id="12" name="矩形 32"/>
            <p:cNvSpPr>
              <a:spLocks/>
            </p:cNvSpPr>
            <p:nvPr/>
          </p:nvSpPr>
          <p:spPr bwMode="auto">
            <a:xfrm>
              <a:off x="-561978" y="0"/>
              <a:ext cx="4291042" cy="38893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>
                <a:solidFill>
                  <a:schemeClr val="tx2"/>
                </a:solidFill>
                <a:ea typeface="方正兰亭黑_GBK" panose="02000000000000000000" pitchFamily="2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255719" y="55900"/>
              <a:ext cx="2571986" cy="30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63500" y="441316"/>
              <a:ext cx="3665563" cy="27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Click to add text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... ...</a:t>
              </a: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922594" y="3791793"/>
            <a:ext cx="4999037" cy="723204"/>
            <a:chOff x="-626650" y="0"/>
            <a:chExt cx="4998655" cy="721992"/>
          </a:xfrm>
        </p:grpSpPr>
        <p:sp>
          <p:nvSpPr>
            <p:cNvPr id="16" name="矩形 31"/>
            <p:cNvSpPr>
              <a:spLocks/>
            </p:cNvSpPr>
            <p:nvPr/>
          </p:nvSpPr>
          <p:spPr bwMode="auto">
            <a:xfrm>
              <a:off x="-626650" y="0"/>
              <a:ext cx="4998655" cy="388388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30B8D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ctr">
                <a:spcBef>
                  <a:spcPct val="0"/>
                </a:spcBef>
                <a:buClr>
                  <a:srgbClr val="FF0000"/>
                </a:buClr>
                <a:buSzPct val="70000"/>
                <a:buFontTx/>
                <a:buNone/>
                <a:defRPr/>
              </a:pPr>
              <a:endParaRPr lang="zh-CN" altLang="en-US" sz="2000" dirty="0">
                <a:solidFill>
                  <a:schemeClr val="tx2"/>
                </a:solidFill>
                <a:ea typeface="方正兰亭黑_GBK" panose="02000000000000000000" pitchFamily="2" charset="-122"/>
              </a:endParaRPr>
            </a:p>
          </p:txBody>
        </p:sp>
        <p:sp>
          <p:nvSpPr>
            <p:cNvPr id="17" name="TextBox 146"/>
            <p:cNvSpPr txBox="1">
              <a:spLocks noChangeArrowheads="1"/>
            </p:cNvSpPr>
            <p:nvPr/>
          </p:nvSpPr>
          <p:spPr bwMode="auto">
            <a:xfrm>
              <a:off x="192881" y="55900"/>
              <a:ext cx="2629810" cy="30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title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2089" y="445457"/>
              <a:ext cx="4032278" cy="276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Click to add text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正纤黑简体" pitchFamily="2" charset="-122"/>
                  <a:ea typeface="方正正纤黑简体" pitchFamily="2" charset="-122"/>
                </a:rPr>
                <a:t>... ...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2873383" y="1275606"/>
            <a:ext cx="747713" cy="741363"/>
            <a:chOff x="0" y="0"/>
            <a:chExt cx="747186" cy="740914"/>
          </a:xfrm>
          <a:effectLst/>
        </p:grpSpPr>
        <p:grpSp>
          <p:nvGrpSpPr>
            <p:cNvPr id="20" name="Group 21"/>
            <p:cNvGrpSpPr>
              <a:grpSpLocks noChangeAspect="1"/>
            </p:cNvGrpSpPr>
            <p:nvPr/>
          </p:nvGrpSpPr>
          <p:grpSpPr bwMode="auto"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2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23" name="椭圆 39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1">
                  <a:alpha val="79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ea typeface="方正兰亭黑_GBK" pitchFamily="2" charset="-122"/>
                </a:endParaRPr>
              </a:p>
            </p:txBody>
          </p:sp>
        </p:grp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0" y="170402"/>
              <a:ext cx="747186" cy="399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581408" y="2442417"/>
            <a:ext cx="747713" cy="739776"/>
            <a:chOff x="0" y="0"/>
            <a:chExt cx="747186" cy="739990"/>
          </a:xfrm>
        </p:grpSpPr>
        <p:grpSp>
          <p:nvGrpSpPr>
            <p:cNvPr id="25" name="Group 26"/>
            <p:cNvGrpSpPr>
              <a:grpSpLocks noChangeAspect="1"/>
            </p:cNvGrpSpPr>
            <p:nvPr/>
          </p:nvGrpSpPr>
          <p:grpSpPr bwMode="auto"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7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28" name="椭圆 36"/>
              <p:cNvSpPr>
                <a:spLocks noChangeAspect="1"/>
              </p:cNvSpPr>
              <p:nvPr/>
            </p:nvSpPr>
            <p:spPr bwMode="auto"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0" y="169940"/>
              <a:ext cx="747186" cy="4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2873383" y="3617167"/>
            <a:ext cx="747713" cy="739776"/>
            <a:chOff x="0" y="0"/>
            <a:chExt cx="747186" cy="740120"/>
          </a:xfrm>
        </p:grpSpPr>
        <p:grpSp>
          <p:nvGrpSpPr>
            <p:cNvPr id="30" name="Group 31"/>
            <p:cNvGrpSpPr>
              <a:grpSpLocks noChangeAspect="1"/>
            </p:cNvGrpSpPr>
            <p:nvPr/>
          </p:nvGrpSpPr>
          <p:grpSpPr bwMode="auto"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32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rgbClr val="BC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  <p:sp>
            <p:nvSpPr>
              <p:cNvPr id="33" name="椭圆 42"/>
              <p:cNvSpPr>
                <a:spLocks noChangeAspect="1"/>
              </p:cNvSpPr>
              <p:nvPr/>
            </p:nvSpPr>
            <p:spPr bwMode="auto"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1"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方正兰亭黑_GBK" pitchFamily="2" charset="-122"/>
                </a:endParaRPr>
              </a:p>
            </p:txBody>
          </p:sp>
        </p:grp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0" y="170005"/>
              <a:ext cx="747186" cy="400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0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631716" y="1058025"/>
            <a:ext cx="2073309" cy="3335588"/>
            <a:chOff x="1631716" y="1058025"/>
            <a:chExt cx="2073309" cy="3335588"/>
          </a:xfrm>
        </p:grpSpPr>
        <p:sp>
          <p:nvSpPr>
            <p:cNvPr id="2" name="Rectangle 21"/>
            <p:cNvSpPr/>
            <p:nvPr/>
          </p:nvSpPr>
          <p:spPr>
            <a:xfrm flipV="1">
              <a:off x="1631716" y="1362923"/>
              <a:ext cx="2073309" cy="3030690"/>
            </a:xfrm>
            <a:prstGeom prst="round2SameRect">
              <a:avLst>
                <a:gd name="adj1" fmla="val 8213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 Same Side Corner Rectangle 22"/>
            <p:cNvSpPr/>
            <p:nvPr/>
          </p:nvSpPr>
          <p:spPr>
            <a:xfrm>
              <a:off x="1631716" y="1058025"/>
              <a:ext cx="2073309" cy="304898"/>
            </a:xfrm>
            <a:prstGeom prst="round2SameRect">
              <a:avLst>
                <a:gd name="adj1" fmla="val 38667"/>
                <a:gd name="adj2" fmla="val 0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2150233" y="1067362"/>
              <a:ext cx="1152128" cy="369332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40648" y="1575371"/>
              <a:ext cx="17737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 Add a short question description text.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 Add a short question description text.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sp>
        <p:nvSpPr>
          <p:cNvPr id="4" name="Freeform 7"/>
          <p:cNvSpPr>
            <a:spLocks/>
          </p:cNvSpPr>
          <p:nvPr/>
        </p:nvSpPr>
        <p:spPr bwMode="auto">
          <a:xfrm>
            <a:off x="3730907" y="2376212"/>
            <a:ext cx="4034029" cy="2128857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11985" y="3003265"/>
            <a:ext cx="2267344" cy="1397796"/>
            <a:chOff x="3311985" y="3003265"/>
            <a:chExt cx="2267344" cy="1397796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3311985" y="3003265"/>
              <a:ext cx="2267344" cy="1397796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l="0" t="0" r="r" b="b"/>
              <a:pathLst>
                <a:path w="883" h="496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4414" y="3783879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59412" y="2276904"/>
            <a:ext cx="1700772" cy="2098004"/>
            <a:chOff x="3959412" y="2276904"/>
            <a:chExt cx="1700772" cy="2098004"/>
          </a:xfrm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959412" y="2276904"/>
              <a:ext cx="1700772" cy="209800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l="0" t="0" r="r" b="b"/>
              <a:pathLst>
                <a:path w="747" h="839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4692" y="2945614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68191" y="2144814"/>
            <a:ext cx="1332464" cy="2232986"/>
            <a:chOff x="5068191" y="2144814"/>
            <a:chExt cx="1332464" cy="2232986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068191" y="2144814"/>
              <a:ext cx="1332464" cy="2232986"/>
            </a:xfrm>
            <a:custGeom>
              <a:avLst/>
              <a:gdLst/>
              <a:ahLst/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l="0" t="0" r="r" b="b"/>
              <a:pathLst>
                <a:path w="585" h="893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6845" y="2669585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05771" y="2276904"/>
            <a:ext cx="1710414" cy="2110539"/>
            <a:chOff x="5805771" y="2276904"/>
            <a:chExt cx="1710414" cy="2110539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5805771" y="2276904"/>
              <a:ext cx="1710414" cy="2110539"/>
            </a:xfrm>
            <a:custGeom>
              <a:avLst/>
              <a:gdLst/>
              <a:ahLst/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l="0" t="0" r="r" b="b"/>
              <a:pathLst>
                <a:path w="751" h="844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64509" y="2845079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04114" y="3164891"/>
            <a:ext cx="2001589" cy="1237976"/>
            <a:chOff x="5904114" y="3164891"/>
            <a:chExt cx="2001589" cy="1237976"/>
          </a:xfrm>
        </p:grpSpPr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904114" y="3164891"/>
              <a:ext cx="2001589" cy="123797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l="0" t="0" r="r" b="b"/>
              <a:pathLst>
                <a:path w="879" h="495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5049" y="3787974"/>
              <a:ext cx="1062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80699" y="3436232"/>
            <a:ext cx="2114887" cy="1196825"/>
            <a:chOff x="4680699" y="3436232"/>
            <a:chExt cx="2114887" cy="1196825"/>
          </a:xfrm>
        </p:grpSpPr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680699" y="3436232"/>
              <a:ext cx="2114887" cy="1196825"/>
            </a:xfrm>
            <a:custGeom>
              <a:avLst/>
              <a:gdLst/>
              <a:ahLst/>
              <a:cxnLst>
                <a:cxn ang="0">
                  <a:pos x="1259" y="645"/>
                </a:cxn>
                <a:cxn ang="0">
                  <a:pos x="629" y="0"/>
                </a:cxn>
                <a:cxn ang="0">
                  <a:pos x="0" y="645"/>
                </a:cxn>
                <a:cxn ang="0">
                  <a:pos x="0" y="649"/>
                </a:cxn>
                <a:cxn ang="0">
                  <a:pos x="1259" y="649"/>
                </a:cxn>
                <a:cxn ang="0">
                  <a:pos x="1259" y="645"/>
                </a:cxn>
              </a:cxnLst>
              <a:rect l="0" t="0" r="r" b="b"/>
              <a:pathLst>
                <a:path w="1259" h="649">
                  <a:moveTo>
                    <a:pt x="1259" y="645"/>
                  </a:moveTo>
                  <a:cubicBezTo>
                    <a:pt x="1259" y="289"/>
                    <a:pt x="977" y="0"/>
                    <a:pt x="629" y="0"/>
                  </a:cubicBezTo>
                  <a:cubicBezTo>
                    <a:pt x="282" y="0"/>
                    <a:pt x="0" y="289"/>
                    <a:pt x="0" y="645"/>
                  </a:cubicBezTo>
                  <a:cubicBezTo>
                    <a:pt x="0" y="646"/>
                    <a:pt x="0" y="647"/>
                    <a:pt x="0" y="649"/>
                  </a:cubicBezTo>
                  <a:cubicBezTo>
                    <a:pt x="1259" y="649"/>
                    <a:pt x="1259" y="649"/>
                    <a:pt x="1259" y="649"/>
                  </a:cubicBezTo>
                  <a:cubicBezTo>
                    <a:pt x="1259" y="647"/>
                    <a:pt x="1259" y="646"/>
                    <a:pt x="1259" y="6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383838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31755" y="4157176"/>
              <a:ext cx="2009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9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631411" y="2057523"/>
            <a:ext cx="1581918" cy="136950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75224" y="3396282"/>
            <a:ext cx="3513000" cy="1468824"/>
            <a:chOff x="3075224" y="3396282"/>
            <a:chExt cx="3513000" cy="1468824"/>
          </a:xfrm>
        </p:grpSpPr>
        <p:grpSp>
          <p:nvGrpSpPr>
            <p:cNvPr id="3" name="组合 4"/>
            <p:cNvGrpSpPr/>
            <p:nvPr/>
          </p:nvGrpSpPr>
          <p:grpSpPr>
            <a:xfrm>
              <a:off x="3075224" y="3396282"/>
              <a:ext cx="3193183" cy="982900"/>
              <a:chOff x="2976562" y="4737820"/>
              <a:chExt cx="3627438" cy="1116569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2976562" y="4737820"/>
                <a:ext cx="3627438" cy="630237"/>
              </a:xfrm>
              <a:custGeom>
                <a:avLst/>
                <a:gdLst>
                  <a:gd name="T0" fmla="*/ 1623 w 1623"/>
                  <a:gd name="T1" fmla="*/ 281 h 281"/>
                  <a:gd name="T2" fmla="*/ 0 w 1623"/>
                  <a:gd name="T3" fmla="*/ 277 h 281"/>
                  <a:gd name="T4" fmla="*/ 174 w 1623"/>
                  <a:gd name="T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3" h="281">
                    <a:moveTo>
                      <a:pt x="1623" y="281"/>
                    </a:moveTo>
                    <a:lnTo>
                      <a:pt x="0" y="277"/>
                    </a:lnTo>
                    <a:lnTo>
                      <a:pt x="174" y="0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5" name="TextBox 53"/>
              <p:cNvSpPr txBox="1">
                <a:spLocks noChangeArrowheads="1"/>
              </p:cNvSpPr>
              <p:nvPr/>
            </p:nvSpPr>
            <p:spPr bwMode="auto">
              <a:xfrm>
                <a:off x="2976562" y="5434830"/>
                <a:ext cx="3236514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Click</a:t>
                </a:r>
                <a:r>
                  <a:rPr lang="zh-CN" altLang="en-US" kern="0" dirty="0">
                    <a:solidFill>
                      <a:srgbClr val="7D7D7D"/>
                    </a:solidFill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Here</a:t>
                </a: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Add a title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75672" y="4403441"/>
              <a:ext cx="3112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34331" y="669505"/>
            <a:ext cx="2023352" cy="3460156"/>
            <a:chOff x="4334331" y="669505"/>
            <a:chExt cx="2023352" cy="3460156"/>
          </a:xfrm>
        </p:grpSpPr>
        <p:grpSp>
          <p:nvGrpSpPr>
            <p:cNvPr id="6" name="组合 7"/>
            <p:cNvGrpSpPr/>
            <p:nvPr/>
          </p:nvGrpSpPr>
          <p:grpSpPr>
            <a:xfrm>
              <a:off x="4334331" y="669505"/>
              <a:ext cx="1590303" cy="3085727"/>
              <a:chOff x="4406900" y="1640214"/>
              <a:chExt cx="1806575" cy="3505368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406900" y="1916832"/>
                <a:ext cx="1806575" cy="3148013"/>
              </a:xfrm>
              <a:custGeom>
                <a:avLst/>
                <a:gdLst>
                  <a:gd name="T0" fmla="*/ 0 w 808"/>
                  <a:gd name="T1" fmla="*/ 0 h 1408"/>
                  <a:gd name="T2" fmla="*/ 808 w 808"/>
                  <a:gd name="T3" fmla="*/ 1408 h 1408"/>
                  <a:gd name="T4" fmla="*/ 430 w 808"/>
                  <a:gd name="T5" fmla="*/ 1407 h 1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8" h="1408">
                    <a:moveTo>
                      <a:pt x="0" y="0"/>
                    </a:moveTo>
                    <a:lnTo>
                      <a:pt x="808" y="1408"/>
                    </a:lnTo>
                    <a:lnTo>
                      <a:pt x="430" y="1407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8" name="TextBox 53"/>
              <p:cNvSpPr txBox="1">
                <a:spLocks noChangeArrowheads="1"/>
              </p:cNvSpPr>
              <p:nvPr/>
            </p:nvSpPr>
            <p:spPr bwMode="auto">
              <a:xfrm rot="3623550">
                <a:off x="3759543" y="3183118"/>
                <a:ext cx="3505368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sz="1200" b="1" i="0" u="none" strike="noStrike" kern="0" cap="none" spc="0" normalizeH="0" baseline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defRPr>
                </a:lvl1pPr>
              </a:lstStyle>
              <a:p>
                <a:r>
                  <a:rPr lang="zh-CN" altLang="en-US" sz="1800" b="0" dirty="0"/>
                  <a:t>Click here to add a title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3597472">
              <a:off x="4645912" y="2417890"/>
              <a:ext cx="29618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90925" y="715183"/>
            <a:ext cx="1939666" cy="3385416"/>
            <a:chOff x="2690925" y="715183"/>
            <a:chExt cx="1939666" cy="3385416"/>
          </a:xfrm>
        </p:grpSpPr>
        <p:grpSp>
          <p:nvGrpSpPr>
            <p:cNvPr id="9" name="组合 10"/>
            <p:cNvGrpSpPr/>
            <p:nvPr/>
          </p:nvGrpSpPr>
          <p:grpSpPr>
            <a:xfrm>
              <a:off x="2690925" y="1121463"/>
              <a:ext cx="1939666" cy="2979136"/>
              <a:chOff x="2540000" y="2153637"/>
              <a:chExt cx="2203450" cy="3384283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540000" y="2399432"/>
                <a:ext cx="2203450" cy="3138488"/>
              </a:xfrm>
              <a:custGeom>
                <a:avLst/>
                <a:gdLst>
                  <a:gd name="T0" fmla="*/ 0 w 986"/>
                  <a:gd name="T1" fmla="*/ 1404 h 1404"/>
                  <a:gd name="T2" fmla="*/ 814 w 986"/>
                  <a:gd name="T3" fmla="*/ 0 h 1404"/>
                  <a:gd name="T4" fmla="*/ 986 w 986"/>
                  <a:gd name="T5" fmla="*/ 32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6" h="1404">
                    <a:moveTo>
                      <a:pt x="0" y="1404"/>
                    </a:moveTo>
                    <a:lnTo>
                      <a:pt x="814" y="0"/>
                    </a:lnTo>
                    <a:lnTo>
                      <a:pt x="986" y="329"/>
                    </a:lnTo>
                  </a:path>
                </a:pathLst>
              </a:custGeom>
              <a:noFill/>
              <a:ln w="222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</a:endParaRPr>
              </a:p>
            </p:txBody>
          </p:sp>
          <p:sp>
            <p:nvSpPr>
              <p:cNvPr id="11" name="TextBox 53"/>
              <p:cNvSpPr txBox="1">
                <a:spLocks noChangeArrowheads="1"/>
              </p:cNvSpPr>
              <p:nvPr/>
            </p:nvSpPr>
            <p:spPr bwMode="auto">
              <a:xfrm rot="18011491">
                <a:off x="1611672" y="3632456"/>
                <a:ext cx="3377198" cy="41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宋体" pitchFamily="2" charset="-122"/>
                  </a:rPr>
                  <a:t>Click here to add a title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7983957">
              <a:off x="1690055" y="1854839"/>
              <a:ext cx="2740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The specific text clickS Add here.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7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6639" y="-632373"/>
            <a:ext cx="2368153" cy="5789614"/>
            <a:chOff x="-56639" y="-632373"/>
            <a:chExt cx="2368153" cy="5789614"/>
          </a:xfrm>
        </p:grpSpPr>
        <p:sp>
          <p:nvSpPr>
            <p:cNvPr id="59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46543" y="752019"/>
            <a:ext cx="3744416" cy="3744416"/>
            <a:chOff x="3851920" y="836712"/>
            <a:chExt cx="3744416" cy="3744416"/>
          </a:xfrm>
        </p:grpSpPr>
        <p:grpSp>
          <p:nvGrpSpPr>
            <p:cNvPr id="5" name="组合 4"/>
            <p:cNvGrpSpPr/>
            <p:nvPr/>
          </p:nvGrpSpPr>
          <p:grpSpPr>
            <a:xfrm>
              <a:off x="3851920" y="836712"/>
              <a:ext cx="3744416" cy="3744416"/>
              <a:chOff x="3851920" y="836712"/>
              <a:chExt cx="3744416" cy="374441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851920" y="836712"/>
                <a:ext cx="3744416" cy="3744416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4004500" y="989292"/>
                <a:ext cx="3439257" cy="3439257"/>
                <a:chOff x="2758018" y="1768555"/>
                <a:chExt cx="3439257" cy="3439257"/>
              </a:xfrm>
              <a:effectLst>
                <a:outerShdw blurRad="25400" sx="101000" sy="101000" algn="ctr" rotWithShape="0">
                  <a:schemeClr val="accent1">
                    <a:lumMod val="50000"/>
                    <a:alpha val="21000"/>
                  </a:schemeClr>
                </a:outerShdw>
              </a:effectLst>
            </p:grpSpPr>
            <p:sp>
              <p:nvSpPr>
                <p:cNvPr id="9" name="任意多边形 8"/>
                <p:cNvSpPr/>
                <p:nvPr/>
              </p:nvSpPr>
              <p:spPr>
                <a:xfrm>
                  <a:off x="2783515" y="1768555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0 h 3413760"/>
                    <a:gd name="connsiteX1" fmla="*/ 341376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0"/>
                      </a:moveTo>
                      <a:cubicBezTo>
                        <a:pt x="2649564" y="0"/>
                        <a:pt x="3413760" y="764196"/>
                        <a:pt x="3413760" y="1706880"/>
                      </a:cubicBezTo>
                      <a:lnTo>
                        <a:pt x="1706880" y="1706880"/>
                      </a:lnTo>
                      <a:lnTo>
                        <a:pt x="1706880" y="0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8706" r="-38348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96695" tIns="682345" rIns="458825" bIns="1817016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2781464" y="1794052"/>
                  <a:ext cx="3413760" cy="3413760"/>
                </a:xfrm>
                <a:custGeom>
                  <a:avLst/>
                  <a:gdLst>
                    <a:gd name="connsiteX0" fmla="*/ 3413760 w 3413760"/>
                    <a:gd name="connsiteY0" fmla="*/ 1706880 h 3413760"/>
                    <a:gd name="connsiteX1" fmla="*/ 1706880 w 3413760"/>
                    <a:gd name="connsiteY1" fmla="*/ 3413760 h 3413760"/>
                    <a:gd name="connsiteX2" fmla="*/ 1706880 w 3413760"/>
                    <a:gd name="connsiteY2" fmla="*/ 1706880 h 3413760"/>
                    <a:gd name="connsiteX3" fmla="*/ 341376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3413760" y="1706880"/>
                      </a:moveTo>
                      <a:cubicBezTo>
                        <a:pt x="3413760" y="2649564"/>
                        <a:pt x="2649564" y="3413760"/>
                        <a:pt x="1706880" y="3413760"/>
                      </a:cubicBezTo>
                      <a:lnTo>
                        <a:pt x="1706880" y="1706880"/>
                      </a:lnTo>
                      <a:lnTo>
                        <a:pt x="3413760" y="1706880"/>
                      </a:lnTo>
                      <a:close/>
                    </a:path>
                  </a:pathLst>
                </a:cu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616" r="-161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9120" tIns="1849120" rIns="467360" bIns="711201" numCol="1" spcCol="1270" anchor="ctr" anchorCtr="0">
                  <a:noAutofit/>
                </a:bodyPr>
                <a:lstStyle/>
                <a:p>
                  <a:pPr lvl="0" algn="ctr" defTabSz="2844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6400" kern="1200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2758018" y="1794052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3413760 h 3413760"/>
                    <a:gd name="connsiteX1" fmla="*/ 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341376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3413760"/>
                      </a:moveTo>
                      <a:cubicBezTo>
                        <a:pt x="764196" y="3413760"/>
                        <a:pt x="0" y="2649564"/>
                        <a:pt x="0" y="1706880"/>
                      </a:cubicBezTo>
                      <a:lnTo>
                        <a:pt x="1706880" y="1706880"/>
                      </a:lnTo>
                      <a:lnTo>
                        <a:pt x="1706880" y="3413760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6594" r="-5118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880" tIns="1818640" rIns="1818640" bIns="680721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  <p:sp>
              <p:nvSpPr>
                <p:cNvPr id="12" name="任意多边形 11"/>
                <p:cNvSpPr/>
                <p:nvPr/>
              </p:nvSpPr>
              <p:spPr>
                <a:xfrm>
                  <a:off x="2758018" y="1770606"/>
                  <a:ext cx="3413760" cy="3413760"/>
                </a:xfrm>
                <a:custGeom>
                  <a:avLst/>
                  <a:gdLst>
                    <a:gd name="connsiteX0" fmla="*/ 0 w 3413760"/>
                    <a:gd name="connsiteY0" fmla="*/ 1706880 h 3413760"/>
                    <a:gd name="connsiteX1" fmla="*/ 1706880 w 3413760"/>
                    <a:gd name="connsiteY1" fmla="*/ 0 h 3413760"/>
                    <a:gd name="connsiteX2" fmla="*/ 1706880 w 3413760"/>
                    <a:gd name="connsiteY2" fmla="*/ 1706880 h 3413760"/>
                    <a:gd name="connsiteX3" fmla="*/ 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0" y="1706880"/>
                      </a:moveTo>
                      <a:cubicBezTo>
                        <a:pt x="0" y="764196"/>
                        <a:pt x="764196" y="0"/>
                        <a:pt x="1706880" y="0"/>
                      </a:cubicBezTo>
                      <a:lnTo>
                        <a:pt x="1706880" y="1706880"/>
                      </a:lnTo>
                      <a:lnTo>
                        <a:pt x="0" y="1706880"/>
                      </a:lnTo>
                      <a:close/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14170" r="-6333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880" tIns="680720" rIns="1818640" bIns="1818641" numCol="1" spcCol="1270" anchor="ctr" anchorCtr="0">
                  <a:noAutofit/>
                </a:bodyPr>
                <a:lstStyle/>
                <a:p>
                  <a:pPr lvl="0" algn="ctr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4000" kern="1200"/>
                </a:p>
              </p:txBody>
            </p:sp>
          </p:grpSp>
        </p:grpSp>
        <p:sp>
          <p:nvSpPr>
            <p:cNvPr id="6" name="椭圆 5"/>
            <p:cNvSpPr/>
            <p:nvPr/>
          </p:nvSpPr>
          <p:spPr>
            <a:xfrm>
              <a:off x="4968044" y="195283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accent1"/>
                  </a:solidFill>
                  <a:latin typeface="方正兰亭粗黑_GBK" pitchFamily="2" charset="-122"/>
                  <a:ea typeface="方正兰亭粗黑_GBK" pitchFamily="2" charset="-122"/>
                </a:rPr>
                <a:t>Directory</a:t>
              </a:r>
              <a:endParaRPr lang="en-US" altLang="zh-CN" sz="1400" dirty="0">
                <a:solidFill>
                  <a:schemeClr val="accent1"/>
                </a:solidFill>
                <a:latin typeface="方正兰亭粗黑_GBK" pitchFamily="2" charset="-122"/>
                <a:ea typeface="方正兰亭粗黑_GBK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079" y="1074576"/>
            <a:ext cx="5256584" cy="3277199"/>
            <a:chOff x="611560" y="1735977"/>
            <a:chExt cx="5256584" cy="327719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11560" y="1735977"/>
              <a:ext cx="496855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11560" y="2555277"/>
              <a:ext cx="439248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11560" y="3374577"/>
              <a:ext cx="424847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11560" y="4193877"/>
              <a:ext cx="446449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11560" y="5013176"/>
              <a:ext cx="5256584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330917" y="1130197"/>
            <a:ext cx="3690128" cy="803493"/>
            <a:chOff x="537886" y="1130197"/>
            <a:chExt cx="3690128" cy="803493"/>
          </a:xfrm>
        </p:grpSpPr>
        <p:sp>
          <p:nvSpPr>
            <p:cNvPr id="21" name="TextBox 20"/>
            <p:cNvSpPr txBox="1"/>
            <p:nvPr/>
          </p:nvSpPr>
          <p:spPr>
            <a:xfrm>
              <a:off x="537886" y="1472025"/>
              <a:ext cx="3586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gray">
            <a:xfrm>
              <a:off x="562411" y="1130197"/>
              <a:ext cx="36656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55442" y="1966927"/>
            <a:ext cx="3463958" cy="778226"/>
            <a:chOff x="562411" y="1130197"/>
            <a:chExt cx="3463958" cy="778226"/>
          </a:xfrm>
        </p:grpSpPr>
        <p:sp>
          <p:nvSpPr>
            <p:cNvPr id="51" name="TextBox 50"/>
            <p:cNvSpPr txBox="1"/>
            <p:nvPr/>
          </p:nvSpPr>
          <p:spPr>
            <a:xfrm>
              <a:off x="562412" y="1446758"/>
              <a:ext cx="346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562411" y="1130197"/>
              <a:ext cx="33827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355442" y="2787774"/>
            <a:ext cx="3562439" cy="777055"/>
            <a:chOff x="562411" y="1130197"/>
            <a:chExt cx="3562439" cy="777055"/>
          </a:xfrm>
        </p:grpSpPr>
        <p:sp>
          <p:nvSpPr>
            <p:cNvPr id="54" name="TextBox 53"/>
            <p:cNvSpPr txBox="1"/>
            <p:nvPr/>
          </p:nvSpPr>
          <p:spPr>
            <a:xfrm>
              <a:off x="562412" y="1445587"/>
              <a:ext cx="3562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gray">
            <a:xfrm>
              <a:off x="562411" y="1130197"/>
              <a:ext cx="33097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355443" y="3611559"/>
            <a:ext cx="4080653" cy="758599"/>
            <a:chOff x="562412" y="1130197"/>
            <a:chExt cx="4080653" cy="758599"/>
          </a:xfrm>
        </p:grpSpPr>
        <p:sp>
          <p:nvSpPr>
            <p:cNvPr id="57" name="TextBox 56"/>
            <p:cNvSpPr txBox="1"/>
            <p:nvPr/>
          </p:nvSpPr>
          <p:spPr>
            <a:xfrm>
              <a:off x="562412" y="1427131"/>
              <a:ext cx="4080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 a text statement and a short question description.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gray">
            <a:xfrm>
              <a:off x="562412" y="1130197"/>
              <a:ext cx="35869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  <a:latin typeface="方正兰亭中黑_GBK" pitchFamily="2" charset="-122"/>
                  <a:ea typeface="方正兰亭中黑_GBK" pitchFamily="2" charset="-122"/>
                </a:rPr>
                <a:t>Click here to add a title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2077" y="1100038"/>
            <a:ext cx="638591" cy="773822"/>
            <a:chOff x="622077" y="1100038"/>
            <a:chExt cx="638591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2077" y="1918480"/>
            <a:ext cx="638591" cy="773822"/>
            <a:chOff x="622077" y="1100038"/>
            <a:chExt cx="638591" cy="773822"/>
          </a:xfrm>
        </p:grpSpPr>
        <p:sp>
          <p:nvSpPr>
            <p:cNvPr id="98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22077" y="2733526"/>
            <a:ext cx="638591" cy="773822"/>
            <a:chOff x="622077" y="1100038"/>
            <a:chExt cx="638591" cy="773822"/>
          </a:xfrm>
        </p:grpSpPr>
        <p:sp>
          <p:nvSpPr>
            <p:cNvPr id="101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22077" y="3555382"/>
            <a:ext cx="638591" cy="773822"/>
            <a:chOff x="622077" y="1100038"/>
            <a:chExt cx="638591" cy="773822"/>
          </a:xfrm>
        </p:grpSpPr>
        <p:sp>
          <p:nvSpPr>
            <p:cNvPr id="10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2438" y="1142485"/>
              <a:ext cx="380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Swiss911 XCm BT" pitchFamily="34" charset="0"/>
                </a:rPr>
                <a:t>4</a:t>
              </a:r>
              <a:endParaRPr lang="zh-CN" altLang="en-US" sz="4000" dirty="0">
                <a:solidFill>
                  <a:schemeClr val="bg1"/>
                </a:solidFill>
                <a:latin typeface="Swiss911 XCm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08321" y="914401"/>
            <a:ext cx="1322497" cy="1534457"/>
            <a:chOff x="6308321" y="914401"/>
            <a:chExt cx="1322497" cy="1534457"/>
          </a:xfrm>
        </p:grpSpPr>
        <p:grpSp>
          <p:nvGrpSpPr>
            <p:cNvPr id="4" name="组合 7"/>
            <p:cNvGrpSpPr>
              <a:grpSpLocks/>
            </p:cNvGrpSpPr>
            <p:nvPr/>
          </p:nvGrpSpPr>
          <p:grpSpPr bwMode="auto">
            <a:xfrm rot="16200000">
              <a:off x="6202341" y="1020381"/>
              <a:ext cx="1534457" cy="1322497"/>
              <a:chOff x="2447765" y="1124744"/>
              <a:chExt cx="2232249" cy="1924353"/>
            </a:xfrm>
          </p:grpSpPr>
          <p:sp>
            <p:nvSpPr>
              <p:cNvPr id="10" name="六边形 9"/>
              <p:cNvSpPr>
                <a:spLocks noChangeArrowheads="1"/>
              </p:cNvSpPr>
              <p:nvPr/>
            </p:nvSpPr>
            <p:spPr bwMode="auto">
              <a:xfrm>
                <a:off x="2447765" y="1124744"/>
                <a:ext cx="2232249" cy="1924353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椭圆​​ 40"/>
              <p:cNvSpPr>
                <a:spLocks noChangeArrowheads="1"/>
              </p:cNvSpPr>
              <p:nvPr/>
            </p:nvSpPr>
            <p:spPr bwMode="auto">
              <a:xfrm>
                <a:off x="2697308" y="1220341"/>
                <a:ext cx="1733158" cy="1733158"/>
              </a:xfrm>
              <a:prstGeom prst="ellipse">
                <a:avLst/>
              </a:prstGeom>
              <a:solidFill>
                <a:schemeClr val="accent3"/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6415833" y="1697989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6769206" y="1216269"/>
              <a:ext cx="400722" cy="367616"/>
              <a:chOff x="3422" y="1347"/>
              <a:chExt cx="330" cy="313"/>
            </a:xfrm>
            <a:solidFill>
              <a:schemeClr val="bg1"/>
            </a:solidFill>
          </p:grpSpPr>
          <p:sp>
            <p:nvSpPr>
              <p:cNvPr id="8" name="AutoShape 31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9" name="AutoShape 32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pFill/>
              <a:ln w="254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072079" y="2251151"/>
            <a:ext cx="4890364" cy="228143"/>
            <a:chOff x="2072079" y="2251151"/>
            <a:chExt cx="4890364" cy="228143"/>
          </a:xfrm>
        </p:grpSpPr>
        <p:cxnSp>
          <p:nvCxnSpPr>
            <p:cNvPr id="13" name="直接连接符​​ 10"/>
            <p:cNvCxnSpPr/>
            <p:nvPr/>
          </p:nvCxnSpPr>
          <p:spPr bwMode="auto">
            <a:xfrm>
              <a:off x="3565999" y="2462712"/>
              <a:ext cx="3396444" cy="16582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​​ 13"/>
            <p:cNvSpPr/>
            <p:nvPr/>
          </p:nvSpPr>
          <p:spPr bwMode="auto">
            <a:xfrm>
              <a:off x="2072079" y="2251151"/>
              <a:ext cx="1793388" cy="2168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62442" y="2080230"/>
            <a:ext cx="1322719" cy="1534457"/>
            <a:chOff x="6962442" y="2080230"/>
            <a:chExt cx="1322719" cy="1534457"/>
          </a:xfrm>
        </p:grpSpPr>
        <p:grpSp>
          <p:nvGrpSpPr>
            <p:cNvPr id="14" name="组合 11"/>
            <p:cNvGrpSpPr>
              <a:grpSpLocks/>
            </p:cNvGrpSpPr>
            <p:nvPr/>
          </p:nvGrpSpPr>
          <p:grpSpPr bwMode="auto">
            <a:xfrm rot="162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24" name="六边形 23"/>
              <p:cNvSpPr/>
              <p:nvPr/>
            </p:nvSpPr>
            <p:spPr>
              <a:xfrm>
                <a:off x="2447764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​​ 38"/>
              <p:cNvSpPr/>
              <p:nvPr/>
            </p:nvSpPr>
            <p:spPr>
              <a:xfrm>
                <a:off x="2696412" y="1220958"/>
                <a:ext cx="1734956" cy="17316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7071314" y="2881311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429961" y="2424344"/>
              <a:ext cx="409439" cy="399690"/>
              <a:chOff x="7429961" y="2424344"/>
              <a:chExt cx="409439" cy="399690"/>
            </a:xfrm>
          </p:grpSpPr>
          <p:sp>
            <p:nvSpPr>
              <p:cNvPr id="17" name="Oval 15"/>
              <p:cNvSpPr>
                <a:spLocks noChangeArrowheads="1"/>
              </p:cNvSpPr>
              <p:nvPr/>
            </p:nvSpPr>
            <p:spPr bwMode="gray">
              <a:xfrm>
                <a:off x="7429961" y="2424344"/>
                <a:ext cx="409439" cy="396971"/>
              </a:xfrm>
              <a:prstGeom prst="ellipse">
                <a:avLst/>
              </a:prstGeom>
              <a:noFill/>
              <a:ln w="25400" algn="ctr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gray">
              <a:xfrm>
                <a:off x="7636083" y="2424344"/>
                <a:ext cx="0" cy="394252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gray">
              <a:xfrm>
                <a:off x="7429961" y="2621470"/>
                <a:ext cx="409439" cy="0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gray">
              <a:xfrm>
                <a:off x="7663659" y="2427063"/>
                <a:ext cx="85066" cy="391533"/>
              </a:xfrm>
              <a:custGeom>
                <a:avLst/>
                <a:gdLst>
                  <a:gd name="T0" fmla="*/ 0 w 182"/>
                  <a:gd name="T1" fmla="*/ 0 h 864"/>
                  <a:gd name="T2" fmla="*/ 105869 w 182"/>
                  <a:gd name="T3" fmla="*/ 245279 h 864"/>
                  <a:gd name="T4" fmla="*/ 3490 w 182"/>
                  <a:gd name="T5" fmla="*/ 487174 h 86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864"/>
                  <a:gd name="T11" fmla="*/ 182 w 18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gray">
              <a:xfrm>
                <a:off x="7524842" y="2429782"/>
                <a:ext cx="92077" cy="394252"/>
              </a:xfrm>
              <a:custGeom>
                <a:avLst/>
                <a:gdLst>
                  <a:gd name="T0" fmla="*/ 97143 w 197"/>
                  <a:gd name="T1" fmla="*/ 0 h 870"/>
                  <a:gd name="T2" fmla="*/ 0 w 197"/>
                  <a:gd name="T3" fmla="*/ 245842 h 870"/>
                  <a:gd name="T4" fmla="*/ 114594 w 197"/>
                  <a:gd name="T5" fmla="*/ 490557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gray">
              <a:xfrm rot="5400000">
                <a:off x="7603242" y="2583743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gray">
              <a:xfrm rot="16200000" flipV="1">
                <a:off x="7606980" y="2355801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421561" y="3428284"/>
            <a:ext cx="4890363" cy="216839"/>
            <a:chOff x="1421561" y="3428284"/>
            <a:chExt cx="4890363" cy="216839"/>
          </a:xfrm>
        </p:grpSpPr>
        <p:cxnSp>
          <p:nvCxnSpPr>
            <p:cNvPr id="27" name="直接连接符​​ 14"/>
            <p:cNvCxnSpPr/>
            <p:nvPr/>
          </p:nvCxnSpPr>
          <p:spPr bwMode="auto">
            <a:xfrm flipV="1">
              <a:off x="2463850" y="3638259"/>
              <a:ext cx="3848074" cy="255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​​ 17"/>
            <p:cNvSpPr/>
            <p:nvPr/>
          </p:nvSpPr>
          <p:spPr bwMode="auto">
            <a:xfrm>
              <a:off x="1421561" y="3428284"/>
              <a:ext cx="1793388" cy="216839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600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11924" y="3243509"/>
            <a:ext cx="1322719" cy="1534457"/>
            <a:chOff x="6311924" y="3243509"/>
            <a:chExt cx="1322719" cy="1534457"/>
          </a:xfrm>
        </p:grpSpPr>
        <p:grpSp>
          <p:nvGrpSpPr>
            <p:cNvPr id="28" name="组合 15"/>
            <p:cNvGrpSpPr>
              <a:grpSpLocks/>
            </p:cNvGrpSpPr>
            <p:nvPr/>
          </p:nvGrpSpPr>
          <p:grpSpPr bwMode="auto">
            <a:xfrm rot="16200000">
              <a:off x="6206055" y="3349378"/>
              <a:ext cx="1534457" cy="1322719"/>
              <a:chOff x="2447765" y="1124448"/>
              <a:chExt cx="2232248" cy="1924647"/>
            </a:xfrm>
          </p:grpSpPr>
          <p:sp>
            <p:nvSpPr>
              <p:cNvPr id="38" name="六边形 37"/>
              <p:cNvSpPr/>
              <p:nvPr/>
            </p:nvSpPr>
            <p:spPr>
              <a:xfrm>
                <a:off x="2447765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椭圆​​ 36"/>
              <p:cNvSpPr/>
              <p:nvPr/>
            </p:nvSpPr>
            <p:spPr>
              <a:xfrm>
                <a:off x="2696411" y="1220958"/>
                <a:ext cx="1734956" cy="173162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6412953" y="4048902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6801870" y="3629309"/>
              <a:ext cx="355926" cy="300767"/>
              <a:chOff x="2640" y="3304"/>
              <a:chExt cx="294" cy="256"/>
            </a:xfrm>
            <a:noFill/>
          </p:grpSpPr>
          <p:sp>
            <p:nvSpPr>
              <p:cNvPr id="32" name="AutoShape 23"/>
              <p:cNvSpPr>
                <a:spLocks noChangeArrowheads="1"/>
              </p:cNvSpPr>
              <p:nvPr/>
            </p:nvSpPr>
            <p:spPr bwMode="gray">
              <a:xfrm>
                <a:off x="2700" y="3304"/>
                <a:ext cx="176" cy="176"/>
              </a:xfrm>
              <a:prstGeom prst="roundRect">
                <a:avLst>
                  <a:gd name="adj" fmla="val 6250"/>
                </a:avLst>
              </a:prstGeom>
              <a:grpFill/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3" name="AutoShape 24"/>
              <p:cNvSpPr>
                <a:spLocks noChangeArrowheads="1"/>
              </p:cNvSpPr>
              <p:nvPr/>
            </p:nvSpPr>
            <p:spPr bwMode="gray">
              <a:xfrm>
                <a:off x="2640" y="3482"/>
                <a:ext cx="294" cy="78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gray">
              <a:xfrm flipH="1">
                <a:off x="2847" y="3517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6"/>
              <p:cNvSpPr>
                <a:spLocks noChangeShapeType="1"/>
              </p:cNvSpPr>
              <p:nvPr/>
            </p:nvSpPr>
            <p:spPr bwMode="gray">
              <a:xfrm flipH="1">
                <a:off x="2759" y="3359"/>
                <a:ext cx="73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gray">
              <a:xfrm flipH="1">
                <a:off x="2787" y="3385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gray">
              <a:xfrm flipH="1">
                <a:off x="2800" y="3434"/>
                <a:ext cx="32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368721" y="1400077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47206" y="2553319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9166" y="3708690"/>
            <a:ext cx="39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 Add a short question description text.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411357" y="1099175"/>
            <a:ext cx="4894547" cy="216839"/>
            <a:chOff x="1411357" y="1099175"/>
            <a:chExt cx="4894547" cy="216839"/>
          </a:xfrm>
        </p:grpSpPr>
        <p:cxnSp>
          <p:nvCxnSpPr>
            <p:cNvPr id="3" name="直接连接符​​ 6"/>
            <p:cNvCxnSpPr/>
            <p:nvPr/>
          </p:nvCxnSpPr>
          <p:spPr bwMode="auto">
            <a:xfrm flipV="1">
              <a:off x="2459837" y="1309150"/>
              <a:ext cx="3846067" cy="2551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​​ 9"/>
            <p:cNvSpPr/>
            <p:nvPr/>
          </p:nvSpPr>
          <p:spPr bwMode="auto">
            <a:xfrm>
              <a:off x="1411357" y="1099175"/>
              <a:ext cx="1793388" cy="216839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方正兰亭中粗黑_GBK" pitchFamily="2" charset="-122"/>
                  <a:ea typeface="方正兰亭中粗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9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038286" y="1667055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8048624" y="1667055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6956557" y="263968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6966895" y="2639686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5879435" y="361231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5889774" y="3612316"/>
            <a:ext cx="0" cy="97263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4779464" y="4584946"/>
            <a:ext cx="1102405" cy="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4789803" y="4584946"/>
            <a:ext cx="0" cy="651100"/>
          </a:xfrm>
          <a:prstGeom prst="line">
            <a:avLst/>
          </a:pr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</p:cxnSp>
      <p:grpSp>
        <p:nvGrpSpPr>
          <p:cNvPr id="10" name="组合 9"/>
          <p:cNvGrpSpPr/>
          <p:nvPr/>
        </p:nvGrpSpPr>
        <p:grpSpPr>
          <a:xfrm>
            <a:off x="8192161" y="945146"/>
            <a:ext cx="719989" cy="769441"/>
            <a:chOff x="8051785" y="944862"/>
            <a:chExt cx="826543" cy="883314"/>
          </a:xfrm>
        </p:grpSpPr>
        <p:sp>
          <p:nvSpPr>
            <p:cNvPr id="11" name="椭圆 10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83451" y="944862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3108" y="1091242"/>
            <a:ext cx="6993268" cy="461665"/>
            <a:chOff x="-247122" y="1112579"/>
            <a:chExt cx="8028228" cy="529989"/>
          </a:xfrm>
        </p:grpSpPr>
        <p:cxnSp>
          <p:nvCxnSpPr>
            <p:cNvPr id="15" name="直接箭头连接符 14"/>
            <p:cNvCxnSpPr/>
            <p:nvPr/>
          </p:nvCxnSpPr>
          <p:spPr>
            <a:xfrm>
              <a:off x="-81793" y="1622341"/>
              <a:ext cx="78628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-247122" y="1112579"/>
              <a:ext cx="6788256" cy="529989"/>
              <a:chOff x="-247122" y="1122739"/>
              <a:chExt cx="6788256" cy="52998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247122" y="1168906"/>
                <a:ext cx="1293760" cy="423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27649" y="1122739"/>
                <a:ext cx="5413485" cy="52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description, a short question description text, and the text is added here.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147765" y="1903923"/>
            <a:ext cx="719989" cy="769441"/>
            <a:chOff x="6852825" y="2045531"/>
            <a:chExt cx="826543" cy="883314"/>
          </a:xfrm>
        </p:grpSpPr>
        <p:sp>
          <p:nvSpPr>
            <p:cNvPr id="20" name="椭圆 19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4492" y="2045531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12592" y="2060915"/>
            <a:ext cx="5863664" cy="461665"/>
            <a:chOff x="-190315" y="2225758"/>
            <a:chExt cx="6731450" cy="529988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-81793" y="2718598"/>
              <a:ext cx="6622928" cy="274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-190315" y="2225758"/>
              <a:ext cx="6070131" cy="529988"/>
              <a:chOff x="-190315" y="2246078"/>
              <a:chExt cx="6070131" cy="52998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-190315" y="2292244"/>
                <a:ext cx="1308767" cy="423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27648" y="2246078"/>
                <a:ext cx="4752168" cy="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description, a short question description text, and the text is added here.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063201" y="2854721"/>
            <a:ext cx="719989" cy="769441"/>
            <a:chOff x="5607753" y="3137044"/>
            <a:chExt cx="826543" cy="883314"/>
          </a:xfrm>
        </p:grpSpPr>
        <p:sp>
          <p:nvSpPr>
            <p:cNvPr id="29" name="椭圆 28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695406" y="3258417"/>
              <a:ext cx="651236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9420" y="313704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8906" y="3020154"/>
            <a:ext cx="4787229" cy="463799"/>
            <a:chOff x="-194546" y="3326958"/>
            <a:chExt cx="5495709" cy="532438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-81794" y="3817703"/>
              <a:ext cx="5382957" cy="41693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-194546" y="3326958"/>
              <a:ext cx="4834392" cy="529988"/>
              <a:chOff x="-194546" y="3296478"/>
              <a:chExt cx="4834392" cy="52998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-194546" y="3342645"/>
                <a:ext cx="1308768" cy="423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127650" y="3296478"/>
                <a:ext cx="3512196" cy="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statement and a short question description.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978638" y="3838941"/>
            <a:ext cx="719989" cy="769441"/>
            <a:chOff x="4362681" y="4266924"/>
            <a:chExt cx="826543" cy="883314"/>
          </a:xfrm>
          <a:effectLst/>
        </p:grpSpPr>
        <p:sp>
          <p:nvSpPr>
            <p:cNvPr id="38" name="椭圆 37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chemeClr val="accent2"/>
            </a:solidFill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898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94348" y="4266924"/>
              <a:ext cx="572683" cy="883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rgbClr val="BCE8F2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4</a:t>
              </a:r>
              <a:endParaRPr lang="zh-CN" altLang="en-US" sz="4400" b="1" dirty="0">
                <a:solidFill>
                  <a:srgbClr val="BCE8F2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08906" y="4066815"/>
            <a:ext cx="3969732" cy="389979"/>
            <a:chOff x="-194546" y="4528518"/>
            <a:chExt cx="4557227" cy="447693"/>
          </a:xfrm>
        </p:grpSpPr>
        <p:cxnSp>
          <p:nvCxnSpPr>
            <p:cNvPr id="42" name="直接箭头连接符 41"/>
            <p:cNvCxnSpPr/>
            <p:nvPr/>
          </p:nvCxnSpPr>
          <p:spPr>
            <a:xfrm>
              <a:off x="-103106" y="4976211"/>
              <a:ext cx="4164299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-194546" y="4528518"/>
              <a:ext cx="4557227" cy="423991"/>
              <a:chOff x="-194546" y="4498038"/>
              <a:chExt cx="4557227" cy="42399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-194546" y="4498038"/>
                <a:ext cx="1308768" cy="423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itchFamily="34" charset="0"/>
                  </a:defRPr>
                </a:lvl2pPr>
                <a:lvl3pPr>
                  <a:defRPr sz="2400">
                    <a:latin typeface="Calibri" pitchFamily="34" charset="0"/>
                  </a:defRPr>
                </a:lvl3pPr>
                <a:lvl4pPr>
                  <a:defRPr sz="2000">
                    <a:latin typeface="Calibri" pitchFamily="34" charset="0"/>
                  </a:defRPr>
                </a:lvl4pPr>
                <a:lvl5pPr>
                  <a:defRPr sz="2000">
                    <a:latin typeface="Calibri" pitchFamily="34" charset="0"/>
                  </a:defRPr>
                </a:lvl5pPr>
                <a:lvl6pPr>
                  <a:buFont typeface="Arial" charset="0"/>
                  <a:defRPr sz="2000">
                    <a:latin typeface="Calibri" pitchFamily="34" charset="0"/>
                  </a:defRPr>
                </a:lvl6pPr>
                <a:lvl7pPr>
                  <a:buFont typeface="Arial" charset="0"/>
                  <a:defRPr sz="2000">
                    <a:latin typeface="Calibri" pitchFamily="34" charset="0"/>
                  </a:defRPr>
                </a:lvl7pPr>
                <a:lvl8pPr>
                  <a:buFont typeface="Arial" charset="0"/>
                  <a:defRPr sz="2000">
                    <a:latin typeface="Calibri" pitchFamily="34" charset="0"/>
                  </a:defRPr>
                </a:lvl8pPr>
                <a:lvl9pPr>
                  <a:buFont typeface="Arial" charset="0"/>
                  <a:defRPr sz="2000">
                    <a:latin typeface="Calibri" pitchFamily="34" charset="0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66050" y="4551037"/>
                <a:ext cx="3196631" cy="317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兰亭纤黑简体" pitchFamily="65" charset="-122"/>
                    <a:ea typeface="方正兰亭纤黑简体" pitchFamily="65" charset="-122"/>
                  </a:rPr>
                  <a:t>Click here to add a text statement.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5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5056" y="1419622"/>
            <a:ext cx="2070054" cy="2345183"/>
            <a:chOff x="1075056" y="1491630"/>
            <a:chExt cx="2070054" cy="2345183"/>
          </a:xfrm>
          <a:effectLst/>
        </p:grpSpPr>
        <p:sp>
          <p:nvSpPr>
            <p:cNvPr id="3" name="等腰三角形 12"/>
            <p:cNvSpPr/>
            <p:nvPr/>
          </p:nvSpPr>
          <p:spPr>
            <a:xfrm flipV="1">
              <a:off x="1075056" y="1491630"/>
              <a:ext cx="2070054" cy="2345183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656" y="176156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5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56388" y="2197693"/>
              <a:ext cx="17076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43608" y="3835334"/>
            <a:ext cx="2132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45797" y="1583058"/>
            <a:ext cx="1713148" cy="1940841"/>
            <a:chOff x="3845797" y="1655066"/>
            <a:chExt cx="1713148" cy="1940841"/>
          </a:xfrm>
        </p:grpSpPr>
        <p:sp>
          <p:nvSpPr>
            <p:cNvPr id="8" name="等腰三角形 12"/>
            <p:cNvSpPr/>
            <p:nvPr/>
          </p:nvSpPr>
          <p:spPr>
            <a:xfrm flipV="1">
              <a:off x="3845797" y="1655066"/>
              <a:ext cx="1713148" cy="1940841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1937" y="186576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10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3986790" y="2267846"/>
              <a:ext cx="15121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22551" y="1689557"/>
            <a:ext cx="1512168" cy="1713148"/>
            <a:chOff x="6322551" y="1761565"/>
            <a:chExt cx="1512168" cy="1713148"/>
          </a:xfrm>
        </p:grpSpPr>
        <p:sp>
          <p:nvSpPr>
            <p:cNvPr id="12" name="等腰三角形 12"/>
            <p:cNvSpPr/>
            <p:nvPr/>
          </p:nvSpPr>
          <p:spPr>
            <a:xfrm flipV="1">
              <a:off x="6322551" y="1761565"/>
              <a:ext cx="1512168" cy="1713148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6216" y="1931263"/>
              <a:ext cx="95410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1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6466567" y="2283234"/>
              <a:ext cx="136815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3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3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3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300" dirty="0">
                <a:solidFill>
                  <a:schemeClr val="accent3">
                    <a:lumMod val="40000"/>
                    <a:lumOff val="60000"/>
                  </a:schemeClr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sp>
        <p:nvSpPr>
          <p:cNvPr id="1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635896" y="3691318"/>
            <a:ext cx="2132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084168" y="3558335"/>
            <a:ext cx="2016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2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八角星 1"/>
          <p:cNvSpPr/>
          <p:nvPr/>
        </p:nvSpPr>
        <p:spPr>
          <a:xfrm>
            <a:off x="3150086" y="1429054"/>
            <a:ext cx="3380860" cy="2973816"/>
          </a:xfrm>
          <a:custGeom>
            <a:avLst/>
            <a:gdLst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256584"/>
              <a:gd name="connsiteY0" fmla="*/ 2340260 h 4680520"/>
              <a:gd name="connsiteX1" fmla="*/ 1137749 w 5256584"/>
              <a:gd name="connsiteY1" fmla="*/ 1790523 h 4680520"/>
              <a:gd name="connsiteX2" fmla="*/ 769809 w 5256584"/>
              <a:gd name="connsiteY2" fmla="*/ 685446 h 4680520"/>
              <a:gd name="connsiteX3" fmla="*/ 2010895 w 5256584"/>
              <a:gd name="connsiteY3" fmla="*/ 1013065 h 4680520"/>
              <a:gd name="connsiteX4" fmla="*/ 2628292 w 5256584"/>
              <a:gd name="connsiteY4" fmla="*/ 0 h 4680520"/>
              <a:gd name="connsiteX5" fmla="*/ 3245689 w 5256584"/>
              <a:gd name="connsiteY5" fmla="*/ 1013065 h 4680520"/>
              <a:gd name="connsiteX6" fmla="*/ 4486775 w 5256584"/>
              <a:gd name="connsiteY6" fmla="*/ 685446 h 4680520"/>
              <a:gd name="connsiteX7" fmla="*/ 4118835 w 5256584"/>
              <a:gd name="connsiteY7" fmla="*/ 1790523 h 4680520"/>
              <a:gd name="connsiteX8" fmla="*/ 5256584 w 5256584"/>
              <a:gd name="connsiteY8" fmla="*/ 2340260 h 4680520"/>
              <a:gd name="connsiteX9" fmla="*/ 4118835 w 5256584"/>
              <a:gd name="connsiteY9" fmla="*/ 2889997 h 4680520"/>
              <a:gd name="connsiteX10" fmla="*/ 4486775 w 5256584"/>
              <a:gd name="connsiteY10" fmla="*/ 3995074 h 4680520"/>
              <a:gd name="connsiteX11" fmla="*/ 3245689 w 5256584"/>
              <a:gd name="connsiteY11" fmla="*/ 3667455 h 4680520"/>
              <a:gd name="connsiteX12" fmla="*/ 2628292 w 5256584"/>
              <a:gd name="connsiteY12" fmla="*/ 4680520 h 4680520"/>
              <a:gd name="connsiteX13" fmla="*/ 2010895 w 5256584"/>
              <a:gd name="connsiteY13" fmla="*/ 3667455 h 4680520"/>
              <a:gd name="connsiteX14" fmla="*/ 769809 w 5256584"/>
              <a:gd name="connsiteY14" fmla="*/ 3995074 h 4680520"/>
              <a:gd name="connsiteX15" fmla="*/ 1137749 w 5256584"/>
              <a:gd name="connsiteY15" fmla="*/ 2889997 h 4680520"/>
              <a:gd name="connsiteX16" fmla="*/ 0 w 5256584"/>
              <a:gd name="connsiteY16" fmla="*/ 2340260 h 4680520"/>
              <a:gd name="connsiteX0" fmla="*/ 0 w 5321972"/>
              <a:gd name="connsiteY0" fmla="*/ 2340260 h 4680520"/>
              <a:gd name="connsiteX1" fmla="*/ 1137749 w 5321972"/>
              <a:gd name="connsiteY1" fmla="*/ 1790523 h 4680520"/>
              <a:gd name="connsiteX2" fmla="*/ 769809 w 5321972"/>
              <a:gd name="connsiteY2" fmla="*/ 685446 h 4680520"/>
              <a:gd name="connsiteX3" fmla="*/ 2010895 w 5321972"/>
              <a:gd name="connsiteY3" fmla="*/ 1013065 h 4680520"/>
              <a:gd name="connsiteX4" fmla="*/ 2628292 w 5321972"/>
              <a:gd name="connsiteY4" fmla="*/ 0 h 4680520"/>
              <a:gd name="connsiteX5" fmla="*/ 3245689 w 5321972"/>
              <a:gd name="connsiteY5" fmla="*/ 1013065 h 4680520"/>
              <a:gd name="connsiteX6" fmla="*/ 4486775 w 5321972"/>
              <a:gd name="connsiteY6" fmla="*/ 685446 h 4680520"/>
              <a:gd name="connsiteX7" fmla="*/ 4118835 w 5321972"/>
              <a:gd name="connsiteY7" fmla="*/ 1790523 h 4680520"/>
              <a:gd name="connsiteX8" fmla="*/ 5256584 w 5321972"/>
              <a:gd name="connsiteY8" fmla="*/ 2340260 h 4680520"/>
              <a:gd name="connsiteX9" fmla="*/ 4118835 w 5321972"/>
              <a:gd name="connsiteY9" fmla="*/ 2889997 h 4680520"/>
              <a:gd name="connsiteX10" fmla="*/ 4486775 w 5321972"/>
              <a:gd name="connsiteY10" fmla="*/ 3995074 h 4680520"/>
              <a:gd name="connsiteX11" fmla="*/ 3245689 w 5321972"/>
              <a:gd name="connsiteY11" fmla="*/ 3667455 h 4680520"/>
              <a:gd name="connsiteX12" fmla="*/ 2628292 w 5321972"/>
              <a:gd name="connsiteY12" fmla="*/ 4680520 h 4680520"/>
              <a:gd name="connsiteX13" fmla="*/ 2010895 w 5321972"/>
              <a:gd name="connsiteY13" fmla="*/ 3667455 h 4680520"/>
              <a:gd name="connsiteX14" fmla="*/ 769809 w 5321972"/>
              <a:gd name="connsiteY14" fmla="*/ 3995074 h 4680520"/>
              <a:gd name="connsiteX15" fmla="*/ 1137749 w 5321972"/>
              <a:gd name="connsiteY15" fmla="*/ 2889997 h 4680520"/>
              <a:gd name="connsiteX16" fmla="*/ 0 w 5321972"/>
              <a:gd name="connsiteY16" fmla="*/ 2340260 h 4680520"/>
              <a:gd name="connsiteX0" fmla="*/ 0 w 5321972"/>
              <a:gd name="connsiteY0" fmla="*/ 2340260 h 4680520"/>
              <a:gd name="connsiteX1" fmla="*/ 1137749 w 5321972"/>
              <a:gd name="connsiteY1" fmla="*/ 1790523 h 4680520"/>
              <a:gd name="connsiteX2" fmla="*/ 769809 w 5321972"/>
              <a:gd name="connsiteY2" fmla="*/ 685446 h 4680520"/>
              <a:gd name="connsiteX3" fmla="*/ 2010895 w 5321972"/>
              <a:gd name="connsiteY3" fmla="*/ 1013065 h 4680520"/>
              <a:gd name="connsiteX4" fmla="*/ 2628292 w 5321972"/>
              <a:gd name="connsiteY4" fmla="*/ 0 h 4680520"/>
              <a:gd name="connsiteX5" fmla="*/ 3245689 w 5321972"/>
              <a:gd name="connsiteY5" fmla="*/ 1013065 h 4680520"/>
              <a:gd name="connsiteX6" fmla="*/ 4486775 w 5321972"/>
              <a:gd name="connsiteY6" fmla="*/ 685446 h 4680520"/>
              <a:gd name="connsiteX7" fmla="*/ 4118835 w 5321972"/>
              <a:gd name="connsiteY7" fmla="*/ 1790523 h 4680520"/>
              <a:gd name="connsiteX8" fmla="*/ 5256584 w 5321972"/>
              <a:gd name="connsiteY8" fmla="*/ 2340260 h 4680520"/>
              <a:gd name="connsiteX9" fmla="*/ 4118835 w 5321972"/>
              <a:gd name="connsiteY9" fmla="*/ 2889997 h 4680520"/>
              <a:gd name="connsiteX10" fmla="*/ 4486775 w 5321972"/>
              <a:gd name="connsiteY10" fmla="*/ 3995074 h 4680520"/>
              <a:gd name="connsiteX11" fmla="*/ 3245689 w 5321972"/>
              <a:gd name="connsiteY11" fmla="*/ 3667455 h 4680520"/>
              <a:gd name="connsiteX12" fmla="*/ 2628292 w 5321972"/>
              <a:gd name="connsiteY12" fmla="*/ 4680520 h 4680520"/>
              <a:gd name="connsiteX13" fmla="*/ 2010895 w 5321972"/>
              <a:gd name="connsiteY13" fmla="*/ 3667455 h 4680520"/>
              <a:gd name="connsiteX14" fmla="*/ 769809 w 5321972"/>
              <a:gd name="connsiteY14" fmla="*/ 3995074 h 4680520"/>
              <a:gd name="connsiteX15" fmla="*/ 1137749 w 5321972"/>
              <a:gd name="connsiteY15" fmla="*/ 2889997 h 4680520"/>
              <a:gd name="connsiteX16" fmla="*/ 0 w 5321972"/>
              <a:gd name="connsiteY16" fmla="*/ 2340260 h 4680520"/>
              <a:gd name="connsiteX0" fmla="*/ 0 w 5321972"/>
              <a:gd name="connsiteY0" fmla="*/ 2340260 h 4738742"/>
              <a:gd name="connsiteX1" fmla="*/ 1137749 w 5321972"/>
              <a:gd name="connsiteY1" fmla="*/ 1790523 h 4738742"/>
              <a:gd name="connsiteX2" fmla="*/ 769809 w 5321972"/>
              <a:gd name="connsiteY2" fmla="*/ 685446 h 4738742"/>
              <a:gd name="connsiteX3" fmla="*/ 2010895 w 5321972"/>
              <a:gd name="connsiteY3" fmla="*/ 1013065 h 4738742"/>
              <a:gd name="connsiteX4" fmla="*/ 2628292 w 5321972"/>
              <a:gd name="connsiteY4" fmla="*/ 0 h 4738742"/>
              <a:gd name="connsiteX5" fmla="*/ 3245689 w 5321972"/>
              <a:gd name="connsiteY5" fmla="*/ 1013065 h 4738742"/>
              <a:gd name="connsiteX6" fmla="*/ 4486775 w 5321972"/>
              <a:gd name="connsiteY6" fmla="*/ 685446 h 4738742"/>
              <a:gd name="connsiteX7" fmla="*/ 4118835 w 5321972"/>
              <a:gd name="connsiteY7" fmla="*/ 1790523 h 4738742"/>
              <a:gd name="connsiteX8" fmla="*/ 5256584 w 5321972"/>
              <a:gd name="connsiteY8" fmla="*/ 2340260 h 4738742"/>
              <a:gd name="connsiteX9" fmla="*/ 4118835 w 5321972"/>
              <a:gd name="connsiteY9" fmla="*/ 2889997 h 4738742"/>
              <a:gd name="connsiteX10" fmla="*/ 4486775 w 5321972"/>
              <a:gd name="connsiteY10" fmla="*/ 3995074 h 4738742"/>
              <a:gd name="connsiteX11" fmla="*/ 3245689 w 5321972"/>
              <a:gd name="connsiteY11" fmla="*/ 3667455 h 4738742"/>
              <a:gd name="connsiteX12" fmla="*/ 2628292 w 5321972"/>
              <a:gd name="connsiteY12" fmla="*/ 4680520 h 4738742"/>
              <a:gd name="connsiteX13" fmla="*/ 2010895 w 5321972"/>
              <a:gd name="connsiteY13" fmla="*/ 3667455 h 4738742"/>
              <a:gd name="connsiteX14" fmla="*/ 769809 w 5321972"/>
              <a:gd name="connsiteY14" fmla="*/ 3995074 h 4738742"/>
              <a:gd name="connsiteX15" fmla="*/ 1137749 w 5321972"/>
              <a:gd name="connsiteY15" fmla="*/ 2889997 h 4738742"/>
              <a:gd name="connsiteX16" fmla="*/ 0 w 5321972"/>
              <a:gd name="connsiteY16" fmla="*/ 2340260 h 4738742"/>
              <a:gd name="connsiteX0" fmla="*/ 0 w 5321972"/>
              <a:gd name="connsiteY0" fmla="*/ 2340260 h 4738742"/>
              <a:gd name="connsiteX1" fmla="*/ 1137749 w 5321972"/>
              <a:gd name="connsiteY1" fmla="*/ 1790523 h 4738742"/>
              <a:gd name="connsiteX2" fmla="*/ 769809 w 5321972"/>
              <a:gd name="connsiteY2" fmla="*/ 685446 h 4738742"/>
              <a:gd name="connsiteX3" fmla="*/ 2010895 w 5321972"/>
              <a:gd name="connsiteY3" fmla="*/ 1013065 h 4738742"/>
              <a:gd name="connsiteX4" fmla="*/ 2628292 w 5321972"/>
              <a:gd name="connsiteY4" fmla="*/ 0 h 4738742"/>
              <a:gd name="connsiteX5" fmla="*/ 3245689 w 5321972"/>
              <a:gd name="connsiteY5" fmla="*/ 1013065 h 4738742"/>
              <a:gd name="connsiteX6" fmla="*/ 4486775 w 5321972"/>
              <a:gd name="connsiteY6" fmla="*/ 685446 h 4738742"/>
              <a:gd name="connsiteX7" fmla="*/ 4118835 w 5321972"/>
              <a:gd name="connsiteY7" fmla="*/ 1790523 h 4738742"/>
              <a:gd name="connsiteX8" fmla="*/ 5256584 w 5321972"/>
              <a:gd name="connsiteY8" fmla="*/ 2340260 h 4738742"/>
              <a:gd name="connsiteX9" fmla="*/ 4118835 w 5321972"/>
              <a:gd name="connsiteY9" fmla="*/ 2889997 h 4738742"/>
              <a:gd name="connsiteX10" fmla="*/ 4486775 w 5321972"/>
              <a:gd name="connsiteY10" fmla="*/ 3995074 h 4738742"/>
              <a:gd name="connsiteX11" fmla="*/ 3245689 w 5321972"/>
              <a:gd name="connsiteY11" fmla="*/ 3667455 h 4738742"/>
              <a:gd name="connsiteX12" fmla="*/ 2628292 w 5321972"/>
              <a:gd name="connsiteY12" fmla="*/ 4680520 h 4738742"/>
              <a:gd name="connsiteX13" fmla="*/ 2010895 w 5321972"/>
              <a:gd name="connsiteY13" fmla="*/ 3667455 h 4738742"/>
              <a:gd name="connsiteX14" fmla="*/ 769809 w 5321972"/>
              <a:gd name="connsiteY14" fmla="*/ 3995074 h 4738742"/>
              <a:gd name="connsiteX15" fmla="*/ 1137749 w 5321972"/>
              <a:gd name="connsiteY15" fmla="*/ 2889997 h 4738742"/>
              <a:gd name="connsiteX16" fmla="*/ 0 w 5321972"/>
              <a:gd name="connsiteY16" fmla="*/ 2340260 h 4738742"/>
              <a:gd name="connsiteX0" fmla="*/ 65388 w 5387360"/>
              <a:gd name="connsiteY0" fmla="*/ 2340260 h 4738742"/>
              <a:gd name="connsiteX1" fmla="*/ 1203137 w 5387360"/>
              <a:gd name="connsiteY1" fmla="*/ 1790523 h 4738742"/>
              <a:gd name="connsiteX2" fmla="*/ 835197 w 5387360"/>
              <a:gd name="connsiteY2" fmla="*/ 685446 h 4738742"/>
              <a:gd name="connsiteX3" fmla="*/ 2076283 w 5387360"/>
              <a:gd name="connsiteY3" fmla="*/ 1013065 h 4738742"/>
              <a:gd name="connsiteX4" fmla="*/ 2693680 w 5387360"/>
              <a:gd name="connsiteY4" fmla="*/ 0 h 4738742"/>
              <a:gd name="connsiteX5" fmla="*/ 3311077 w 5387360"/>
              <a:gd name="connsiteY5" fmla="*/ 1013065 h 4738742"/>
              <a:gd name="connsiteX6" fmla="*/ 4552163 w 5387360"/>
              <a:gd name="connsiteY6" fmla="*/ 685446 h 4738742"/>
              <a:gd name="connsiteX7" fmla="*/ 4184223 w 5387360"/>
              <a:gd name="connsiteY7" fmla="*/ 1790523 h 4738742"/>
              <a:gd name="connsiteX8" fmla="*/ 5321972 w 5387360"/>
              <a:gd name="connsiteY8" fmla="*/ 2340260 h 4738742"/>
              <a:gd name="connsiteX9" fmla="*/ 4184223 w 5387360"/>
              <a:gd name="connsiteY9" fmla="*/ 2889997 h 4738742"/>
              <a:gd name="connsiteX10" fmla="*/ 4552163 w 5387360"/>
              <a:gd name="connsiteY10" fmla="*/ 3995074 h 4738742"/>
              <a:gd name="connsiteX11" fmla="*/ 3311077 w 5387360"/>
              <a:gd name="connsiteY11" fmla="*/ 3667455 h 4738742"/>
              <a:gd name="connsiteX12" fmla="*/ 2693680 w 5387360"/>
              <a:gd name="connsiteY12" fmla="*/ 4680520 h 4738742"/>
              <a:gd name="connsiteX13" fmla="*/ 2076283 w 5387360"/>
              <a:gd name="connsiteY13" fmla="*/ 3667455 h 4738742"/>
              <a:gd name="connsiteX14" fmla="*/ 835197 w 5387360"/>
              <a:gd name="connsiteY14" fmla="*/ 3995074 h 4738742"/>
              <a:gd name="connsiteX15" fmla="*/ 1203137 w 5387360"/>
              <a:gd name="connsiteY15" fmla="*/ 2889997 h 4738742"/>
              <a:gd name="connsiteX16" fmla="*/ 65388 w 5387360"/>
              <a:gd name="connsiteY16" fmla="*/ 2340260 h 4738742"/>
              <a:gd name="connsiteX0" fmla="*/ 65388 w 5387360"/>
              <a:gd name="connsiteY0" fmla="*/ 2340260 h 4738742"/>
              <a:gd name="connsiteX1" fmla="*/ 1203137 w 5387360"/>
              <a:gd name="connsiteY1" fmla="*/ 1790523 h 4738742"/>
              <a:gd name="connsiteX2" fmla="*/ 835197 w 5387360"/>
              <a:gd name="connsiteY2" fmla="*/ 685446 h 4738742"/>
              <a:gd name="connsiteX3" fmla="*/ 2076283 w 5387360"/>
              <a:gd name="connsiteY3" fmla="*/ 1013065 h 4738742"/>
              <a:gd name="connsiteX4" fmla="*/ 2693680 w 5387360"/>
              <a:gd name="connsiteY4" fmla="*/ 0 h 4738742"/>
              <a:gd name="connsiteX5" fmla="*/ 3311077 w 5387360"/>
              <a:gd name="connsiteY5" fmla="*/ 1013065 h 4738742"/>
              <a:gd name="connsiteX6" fmla="*/ 4552163 w 5387360"/>
              <a:gd name="connsiteY6" fmla="*/ 685446 h 4738742"/>
              <a:gd name="connsiteX7" fmla="*/ 4184223 w 5387360"/>
              <a:gd name="connsiteY7" fmla="*/ 1790523 h 4738742"/>
              <a:gd name="connsiteX8" fmla="*/ 5321972 w 5387360"/>
              <a:gd name="connsiteY8" fmla="*/ 2340260 h 4738742"/>
              <a:gd name="connsiteX9" fmla="*/ 4184223 w 5387360"/>
              <a:gd name="connsiteY9" fmla="*/ 2889997 h 4738742"/>
              <a:gd name="connsiteX10" fmla="*/ 4552163 w 5387360"/>
              <a:gd name="connsiteY10" fmla="*/ 3995074 h 4738742"/>
              <a:gd name="connsiteX11" fmla="*/ 3311077 w 5387360"/>
              <a:gd name="connsiteY11" fmla="*/ 3667455 h 4738742"/>
              <a:gd name="connsiteX12" fmla="*/ 2693680 w 5387360"/>
              <a:gd name="connsiteY12" fmla="*/ 4680520 h 4738742"/>
              <a:gd name="connsiteX13" fmla="*/ 2076283 w 5387360"/>
              <a:gd name="connsiteY13" fmla="*/ 3667455 h 4738742"/>
              <a:gd name="connsiteX14" fmla="*/ 835197 w 5387360"/>
              <a:gd name="connsiteY14" fmla="*/ 3995074 h 4738742"/>
              <a:gd name="connsiteX15" fmla="*/ 1203137 w 5387360"/>
              <a:gd name="connsiteY15" fmla="*/ 2889997 h 4738742"/>
              <a:gd name="connsiteX16" fmla="*/ 65388 w 5387360"/>
              <a:gd name="connsiteY16" fmla="*/ 2340260 h 47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87360" h="4738742">
                <a:moveTo>
                  <a:pt x="65388" y="2340260"/>
                </a:moveTo>
                <a:cubicBezTo>
                  <a:pt x="-313862" y="2157014"/>
                  <a:pt x="1074836" y="2066325"/>
                  <a:pt x="1203137" y="1790523"/>
                </a:cubicBezTo>
                <a:lnTo>
                  <a:pt x="835197" y="685446"/>
                </a:lnTo>
                <a:cubicBezTo>
                  <a:pt x="712550" y="317087"/>
                  <a:pt x="1766536" y="1127306"/>
                  <a:pt x="2076283" y="1013065"/>
                </a:cubicBezTo>
                <a:cubicBezTo>
                  <a:pt x="2386030" y="898824"/>
                  <a:pt x="2487881" y="0"/>
                  <a:pt x="2693680" y="0"/>
                </a:cubicBezTo>
                <a:cubicBezTo>
                  <a:pt x="2899479" y="0"/>
                  <a:pt x="3001330" y="898824"/>
                  <a:pt x="3311077" y="1013065"/>
                </a:cubicBezTo>
                <a:lnTo>
                  <a:pt x="4552163" y="685446"/>
                </a:lnTo>
                <a:cubicBezTo>
                  <a:pt x="4965858" y="576240"/>
                  <a:pt x="4055922" y="1514721"/>
                  <a:pt x="4184223" y="1790523"/>
                </a:cubicBezTo>
                <a:lnTo>
                  <a:pt x="5321972" y="2340260"/>
                </a:lnTo>
                <a:cubicBezTo>
                  <a:pt x="5701222" y="2523506"/>
                  <a:pt x="4312524" y="2614195"/>
                  <a:pt x="4184223" y="2889997"/>
                </a:cubicBezTo>
                <a:lnTo>
                  <a:pt x="4552163" y="3995074"/>
                </a:lnTo>
                <a:cubicBezTo>
                  <a:pt x="4674810" y="4363433"/>
                  <a:pt x="3620824" y="3553214"/>
                  <a:pt x="3311077" y="3667455"/>
                </a:cubicBezTo>
                <a:lnTo>
                  <a:pt x="2693680" y="4680520"/>
                </a:lnTo>
                <a:cubicBezTo>
                  <a:pt x="2487881" y="5018208"/>
                  <a:pt x="2386030" y="3781696"/>
                  <a:pt x="2076283" y="3667455"/>
                </a:cubicBezTo>
                <a:lnTo>
                  <a:pt x="835197" y="3995074"/>
                </a:lnTo>
                <a:cubicBezTo>
                  <a:pt x="421502" y="4104280"/>
                  <a:pt x="1331438" y="3165799"/>
                  <a:pt x="1203137" y="2889997"/>
                </a:cubicBezTo>
                <a:lnTo>
                  <a:pt x="65388" y="2340260"/>
                </a:lnTo>
                <a:close/>
              </a:path>
            </a:pathLst>
          </a:cu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873" y="2732244"/>
            <a:ext cx="2105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 algn="ctr">
              <a:defRPr/>
            </a:pPr>
            <a:r>
              <a:rPr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769" y="2677204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156937" y="2254859"/>
            <a:ext cx="1174912" cy="1181409"/>
            <a:chOff x="2156937" y="2254859"/>
            <a:chExt cx="1174912" cy="1181409"/>
          </a:xfrm>
        </p:grpSpPr>
        <p:sp>
          <p:nvSpPr>
            <p:cNvPr id="10" name="椭圆 9"/>
            <p:cNvSpPr/>
            <p:nvPr/>
          </p:nvSpPr>
          <p:spPr>
            <a:xfrm>
              <a:off x="2156937" y="2254859"/>
              <a:ext cx="1174912" cy="118140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2401225" y="2661527"/>
              <a:ext cx="686337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99327" y="1113459"/>
            <a:ext cx="914917" cy="919977"/>
            <a:chOff x="3099327" y="1113459"/>
            <a:chExt cx="914917" cy="919977"/>
          </a:xfrm>
        </p:grpSpPr>
        <p:sp>
          <p:nvSpPr>
            <p:cNvPr id="9" name="椭圆 8"/>
            <p:cNvSpPr/>
            <p:nvPr/>
          </p:nvSpPr>
          <p:spPr>
            <a:xfrm>
              <a:off x="3099327" y="1113459"/>
              <a:ext cx="914917" cy="91997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3213617" y="1414033"/>
              <a:ext cx="686337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8253" y="871343"/>
            <a:ext cx="710523" cy="714453"/>
            <a:chOff x="4518253" y="871343"/>
            <a:chExt cx="710523" cy="714453"/>
          </a:xfrm>
        </p:grpSpPr>
        <p:sp>
          <p:nvSpPr>
            <p:cNvPr id="8" name="椭圆 7"/>
            <p:cNvSpPr/>
            <p:nvPr/>
          </p:nvSpPr>
          <p:spPr>
            <a:xfrm>
              <a:off x="4518253" y="871343"/>
              <a:ext cx="710523" cy="71445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4530346" y="1093777"/>
              <a:ext cx="68633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64168" y="1519432"/>
            <a:ext cx="686337" cy="512529"/>
            <a:chOff x="5864168" y="1519432"/>
            <a:chExt cx="686337" cy="512529"/>
          </a:xfrm>
        </p:grpSpPr>
        <p:sp>
          <p:nvSpPr>
            <p:cNvPr id="7" name="椭圆 6"/>
            <p:cNvSpPr/>
            <p:nvPr/>
          </p:nvSpPr>
          <p:spPr>
            <a:xfrm>
              <a:off x="5951799" y="1519432"/>
              <a:ext cx="512529" cy="51252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5864168" y="1652382"/>
              <a:ext cx="686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43372" y="2757801"/>
            <a:ext cx="469916" cy="392414"/>
            <a:chOff x="6343372" y="2757801"/>
            <a:chExt cx="469916" cy="392414"/>
          </a:xfrm>
        </p:grpSpPr>
        <p:sp>
          <p:nvSpPr>
            <p:cNvPr id="6" name="椭圆 5"/>
            <p:cNvSpPr/>
            <p:nvPr/>
          </p:nvSpPr>
          <p:spPr>
            <a:xfrm>
              <a:off x="6372784" y="2757801"/>
              <a:ext cx="392414" cy="39241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6343372" y="2837112"/>
              <a:ext cx="46991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05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78650" y="3846661"/>
            <a:ext cx="415986" cy="324584"/>
            <a:chOff x="5778650" y="3846661"/>
            <a:chExt cx="415986" cy="324584"/>
          </a:xfrm>
        </p:grpSpPr>
        <p:sp>
          <p:nvSpPr>
            <p:cNvPr id="5" name="椭圆 4"/>
            <p:cNvSpPr/>
            <p:nvPr/>
          </p:nvSpPr>
          <p:spPr>
            <a:xfrm>
              <a:off x="5816232" y="3846661"/>
              <a:ext cx="316322" cy="31632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5778650" y="3906557"/>
              <a:ext cx="415986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06</a:t>
              </a:r>
              <a:endParaRPr kumimoji="0" lang="zh-CN" alt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82797" y="4230767"/>
            <a:ext cx="437416" cy="275688"/>
            <a:chOff x="4582797" y="4230767"/>
            <a:chExt cx="437416" cy="275688"/>
          </a:xfrm>
        </p:grpSpPr>
        <p:sp>
          <p:nvSpPr>
            <p:cNvPr id="4" name="椭圆 3"/>
            <p:cNvSpPr/>
            <p:nvPr/>
          </p:nvSpPr>
          <p:spPr>
            <a:xfrm>
              <a:off x="4665580" y="4230767"/>
              <a:ext cx="246873" cy="24687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4582797" y="4266389"/>
              <a:ext cx="437416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07</a:t>
              </a:r>
              <a:endParaRPr kumimoji="0" lang="zh-CN" altLang="en-US" sz="1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477201" y="3814541"/>
            <a:ext cx="343168" cy="224814"/>
            <a:chOff x="3477201" y="3814541"/>
            <a:chExt cx="343168" cy="224814"/>
          </a:xfrm>
        </p:grpSpPr>
        <p:sp>
          <p:nvSpPr>
            <p:cNvPr id="3" name="椭圆 2"/>
            <p:cNvSpPr/>
            <p:nvPr/>
          </p:nvSpPr>
          <p:spPr>
            <a:xfrm>
              <a:off x="3545356" y="3814541"/>
              <a:ext cx="206859" cy="206859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3477201" y="3836222"/>
              <a:ext cx="343168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08</a:t>
              </a:r>
              <a:endParaRPr kumimoji="0" lang="zh-CN" altLang="en-US" sz="9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18975" y="1289628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7074" y="890620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2975" y="1486117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256" y="2679675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4636" y="3712713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81731" y="4518896"/>
            <a:ext cx="166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5763" y="3835733"/>
            <a:ext cx="1399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Click here to add a text statement and a short question description.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53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6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1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3249166" y="1059582"/>
            <a:ext cx="2638820" cy="611849"/>
          </a:xfrm>
          <a:custGeom>
            <a:avLst/>
            <a:gdLst>
              <a:gd name="T0" fmla="*/ 5992 w 5992"/>
              <a:gd name="T1" fmla="*/ 1388 h 1388"/>
              <a:gd name="T2" fmla="*/ 2992 w 5992"/>
              <a:gd name="T3" fmla="*/ 8 h 1388"/>
              <a:gd name="T4" fmla="*/ 2995 w 5992"/>
              <a:gd name="T5" fmla="*/ 0 h 1388"/>
              <a:gd name="T6" fmla="*/ 0 w 5992"/>
              <a:gd name="T7" fmla="*/ 1384 h 1388"/>
              <a:gd name="T8" fmla="*/ 5984 w 5992"/>
              <a:gd name="T9" fmla="*/ 1384 h 1388"/>
              <a:gd name="T10" fmla="*/ 5992 w 5992"/>
              <a:gd name="T11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2" h="1388">
                <a:moveTo>
                  <a:pt x="5992" y="1388"/>
                </a:moveTo>
                <a:cubicBezTo>
                  <a:pt x="5271" y="539"/>
                  <a:pt x="4196" y="0"/>
                  <a:pt x="2992" y="8"/>
                </a:cubicBezTo>
                <a:lnTo>
                  <a:pt x="2995" y="0"/>
                </a:lnTo>
                <a:cubicBezTo>
                  <a:pt x="1794" y="0"/>
                  <a:pt x="719" y="539"/>
                  <a:pt x="0" y="1384"/>
                </a:cubicBezTo>
                <a:lnTo>
                  <a:pt x="5984" y="1384"/>
                </a:lnTo>
                <a:lnTo>
                  <a:pt x="5992" y="1388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2882761" y="1774776"/>
            <a:ext cx="3368106" cy="613023"/>
          </a:xfrm>
          <a:custGeom>
            <a:avLst/>
            <a:gdLst>
              <a:gd name="T0" fmla="*/ 7008 w 7649"/>
              <a:gd name="T1" fmla="*/ 1 h 1393"/>
              <a:gd name="T2" fmla="*/ 640 w 7649"/>
              <a:gd name="T3" fmla="*/ 1 h 1393"/>
              <a:gd name="T4" fmla="*/ 645 w 7649"/>
              <a:gd name="T5" fmla="*/ 0 h 1393"/>
              <a:gd name="T6" fmla="*/ 0 w 7649"/>
              <a:gd name="T7" fmla="*/ 1393 h 1393"/>
              <a:gd name="T8" fmla="*/ 7648 w 7649"/>
              <a:gd name="T9" fmla="*/ 1393 h 1393"/>
              <a:gd name="T10" fmla="*/ 7649 w 7649"/>
              <a:gd name="T11" fmla="*/ 1388 h 1393"/>
              <a:gd name="T12" fmla="*/ 7008 w 7649"/>
              <a:gd name="T13" fmla="*/ 1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9" h="1393">
                <a:moveTo>
                  <a:pt x="7008" y="1"/>
                </a:moveTo>
                <a:lnTo>
                  <a:pt x="640" y="1"/>
                </a:lnTo>
                <a:lnTo>
                  <a:pt x="645" y="0"/>
                </a:lnTo>
                <a:cubicBezTo>
                  <a:pt x="347" y="410"/>
                  <a:pt x="127" y="880"/>
                  <a:pt x="0" y="1393"/>
                </a:cubicBezTo>
                <a:lnTo>
                  <a:pt x="7648" y="1393"/>
                </a:lnTo>
                <a:lnTo>
                  <a:pt x="7649" y="1388"/>
                </a:lnTo>
                <a:cubicBezTo>
                  <a:pt x="7527" y="880"/>
                  <a:pt x="7307" y="410"/>
                  <a:pt x="7008" y="1"/>
                </a:cubicBez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3253864" y="3916835"/>
            <a:ext cx="2630599" cy="605977"/>
          </a:xfrm>
          <a:custGeom>
            <a:avLst/>
            <a:gdLst>
              <a:gd name="T0" fmla="*/ 5973 w 5973"/>
              <a:gd name="T1" fmla="*/ 0 h 1376"/>
              <a:gd name="T2" fmla="*/ 5 w 5973"/>
              <a:gd name="T3" fmla="*/ 0 h 1376"/>
              <a:gd name="T4" fmla="*/ 0 w 5973"/>
              <a:gd name="T5" fmla="*/ 2 h 1376"/>
              <a:gd name="T6" fmla="*/ 2981 w 5973"/>
              <a:gd name="T7" fmla="*/ 1376 h 1376"/>
              <a:gd name="T8" fmla="*/ 2984 w 5973"/>
              <a:gd name="T9" fmla="*/ 1374 h 1376"/>
              <a:gd name="T10" fmla="*/ 5973 w 5973"/>
              <a:gd name="T11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73" h="1376">
                <a:moveTo>
                  <a:pt x="5973" y="0"/>
                </a:moveTo>
                <a:lnTo>
                  <a:pt x="5" y="0"/>
                </a:lnTo>
                <a:lnTo>
                  <a:pt x="0" y="2"/>
                </a:lnTo>
                <a:cubicBezTo>
                  <a:pt x="721" y="842"/>
                  <a:pt x="1790" y="1374"/>
                  <a:pt x="2981" y="1376"/>
                </a:cubicBezTo>
                <a:lnTo>
                  <a:pt x="2984" y="1374"/>
                </a:lnTo>
                <a:cubicBezTo>
                  <a:pt x="4178" y="1374"/>
                  <a:pt x="5247" y="842"/>
                  <a:pt x="597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2836961" y="2486447"/>
            <a:ext cx="3463231" cy="613023"/>
          </a:xfrm>
          <a:custGeom>
            <a:avLst/>
            <a:gdLst>
              <a:gd name="T0" fmla="*/ 7799 w 7864"/>
              <a:gd name="T1" fmla="*/ 1391 h 1392"/>
              <a:gd name="T2" fmla="*/ 7864 w 7864"/>
              <a:gd name="T3" fmla="*/ 688 h 1392"/>
              <a:gd name="T4" fmla="*/ 7862 w 7864"/>
              <a:gd name="T5" fmla="*/ 691 h 1392"/>
              <a:gd name="T6" fmla="*/ 7800 w 7864"/>
              <a:gd name="T7" fmla="*/ 0 h 1392"/>
              <a:gd name="T8" fmla="*/ 56 w 7864"/>
              <a:gd name="T9" fmla="*/ 0 h 1392"/>
              <a:gd name="T10" fmla="*/ 60 w 7864"/>
              <a:gd name="T11" fmla="*/ 4 h 1392"/>
              <a:gd name="T12" fmla="*/ 8 w 7864"/>
              <a:gd name="T13" fmla="*/ 688 h 1392"/>
              <a:gd name="T14" fmla="*/ 0 w 7864"/>
              <a:gd name="T15" fmla="*/ 691 h 1392"/>
              <a:gd name="T16" fmla="*/ 56 w 7864"/>
              <a:gd name="T17" fmla="*/ 1392 h 1392"/>
              <a:gd name="T18" fmla="*/ 7800 w 7864"/>
              <a:gd name="T19" fmla="*/ 1392 h 1392"/>
              <a:gd name="T20" fmla="*/ 7799 w 7864"/>
              <a:gd name="T21" fmla="*/ 1391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64" h="1392">
                <a:moveTo>
                  <a:pt x="7799" y="1391"/>
                </a:moveTo>
                <a:cubicBezTo>
                  <a:pt x="7840" y="1164"/>
                  <a:pt x="7862" y="930"/>
                  <a:pt x="7864" y="688"/>
                </a:cubicBezTo>
                <a:lnTo>
                  <a:pt x="7862" y="691"/>
                </a:lnTo>
                <a:cubicBezTo>
                  <a:pt x="7862" y="457"/>
                  <a:pt x="7841" y="227"/>
                  <a:pt x="7800" y="0"/>
                </a:cubicBezTo>
                <a:lnTo>
                  <a:pt x="56" y="0"/>
                </a:lnTo>
                <a:lnTo>
                  <a:pt x="60" y="4"/>
                </a:lnTo>
                <a:cubicBezTo>
                  <a:pt x="21" y="227"/>
                  <a:pt x="0" y="457"/>
                  <a:pt x="8" y="688"/>
                </a:cubicBezTo>
                <a:lnTo>
                  <a:pt x="0" y="691"/>
                </a:lnTo>
                <a:cubicBezTo>
                  <a:pt x="0" y="930"/>
                  <a:pt x="22" y="1164"/>
                  <a:pt x="56" y="1392"/>
                </a:cubicBezTo>
                <a:lnTo>
                  <a:pt x="7800" y="1392"/>
                </a:lnTo>
                <a:lnTo>
                  <a:pt x="7799" y="13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2886285" y="3202815"/>
            <a:ext cx="3364584" cy="610675"/>
          </a:xfrm>
          <a:custGeom>
            <a:avLst/>
            <a:gdLst>
              <a:gd name="T0" fmla="*/ 7640 w 7640"/>
              <a:gd name="T1" fmla="*/ 5 h 1387"/>
              <a:gd name="T2" fmla="*/ 8 w 7640"/>
              <a:gd name="T3" fmla="*/ 5 h 1387"/>
              <a:gd name="T4" fmla="*/ 0 w 7640"/>
              <a:gd name="T5" fmla="*/ 0 h 1387"/>
              <a:gd name="T6" fmla="*/ 648 w 7640"/>
              <a:gd name="T7" fmla="*/ 1381 h 1387"/>
              <a:gd name="T8" fmla="*/ 6984 w 7640"/>
              <a:gd name="T9" fmla="*/ 1381 h 1387"/>
              <a:gd name="T10" fmla="*/ 6990 w 7640"/>
              <a:gd name="T11" fmla="*/ 1387 h 1387"/>
              <a:gd name="T12" fmla="*/ 7640 w 7640"/>
              <a:gd name="T13" fmla="*/ 5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40" h="1387">
                <a:moveTo>
                  <a:pt x="7640" y="5"/>
                </a:moveTo>
                <a:lnTo>
                  <a:pt x="8" y="5"/>
                </a:lnTo>
                <a:lnTo>
                  <a:pt x="0" y="0"/>
                </a:lnTo>
                <a:cubicBezTo>
                  <a:pt x="125" y="508"/>
                  <a:pt x="348" y="978"/>
                  <a:pt x="648" y="1381"/>
                </a:cubicBezTo>
                <a:lnTo>
                  <a:pt x="6984" y="1381"/>
                </a:lnTo>
                <a:lnTo>
                  <a:pt x="6990" y="1387"/>
                </a:lnTo>
                <a:cubicBezTo>
                  <a:pt x="7291" y="978"/>
                  <a:pt x="7514" y="508"/>
                  <a:pt x="7640" y="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200" kern="0" dirty="0">
                <a:solidFill>
                  <a:srgbClr val="4D4D4D"/>
                </a:solidFill>
                <a:latin typeface="方正兰亭黑_GBK" pitchFamily="2" charset="-122"/>
                <a:ea typeface="方正兰亭黑_GBK" pitchFamily="2" charset="-122"/>
              </a:rPr>
              <a:t>Click here to add text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1560" y="1923677"/>
            <a:ext cx="1800200" cy="1656184"/>
            <a:chOff x="611560" y="1923677"/>
            <a:chExt cx="1800200" cy="1656184"/>
          </a:xfrm>
        </p:grpSpPr>
        <p:sp>
          <p:nvSpPr>
            <p:cNvPr id="7" name="右箭头 6"/>
            <p:cNvSpPr/>
            <p:nvPr/>
          </p:nvSpPr>
          <p:spPr>
            <a:xfrm>
              <a:off x="61156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99592" y="25671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32240" y="1923677"/>
            <a:ext cx="1800200" cy="1656184"/>
            <a:chOff x="6732240" y="1923677"/>
            <a:chExt cx="1800200" cy="1656184"/>
          </a:xfrm>
        </p:grpSpPr>
        <p:sp>
          <p:nvSpPr>
            <p:cNvPr id="10" name="右箭头 6"/>
            <p:cNvSpPr/>
            <p:nvPr/>
          </p:nvSpPr>
          <p:spPr>
            <a:xfrm flipH="1">
              <a:off x="6732240" y="1923677"/>
              <a:ext cx="1800200" cy="1656184"/>
            </a:xfrm>
            <a:custGeom>
              <a:avLst/>
              <a:gdLst/>
              <a:ahLst/>
              <a:cxnLst/>
              <a:rect l="l" t="t" r="r" b="b"/>
              <a:pathLst>
                <a:path w="1800200" h="1656184">
                  <a:moveTo>
                    <a:pt x="828092" y="0"/>
                  </a:moveTo>
                  <a:cubicBezTo>
                    <a:pt x="1250086" y="0"/>
                    <a:pt x="1598354" y="315651"/>
                    <a:pt x="1648917" y="723822"/>
                  </a:cubicBezTo>
                  <a:lnTo>
                    <a:pt x="1800200" y="828093"/>
                  </a:lnTo>
                  <a:lnTo>
                    <a:pt x="1648917" y="932363"/>
                  </a:lnTo>
                  <a:cubicBezTo>
                    <a:pt x="1598354" y="1340533"/>
                    <a:pt x="1250085" y="1656184"/>
                    <a:pt x="828092" y="1656184"/>
                  </a:cubicBezTo>
                  <a:cubicBezTo>
                    <a:pt x="370749" y="1656184"/>
                    <a:pt x="0" y="1285435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164288" y="25671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5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25558" y="2767417"/>
            <a:ext cx="1898936" cy="1826677"/>
            <a:chOff x="3134771" y="3287805"/>
            <a:chExt cx="1898936" cy="1826677"/>
          </a:xfrm>
        </p:grpSpPr>
        <p:sp>
          <p:nvSpPr>
            <p:cNvPr id="3" name="泪滴形 2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3850510" y="3838711"/>
              <a:ext cx="11831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  <a:cs typeface="Times New Roman" pitchFamily="18" charset="0"/>
                </a:rPr>
                <a:t>Enter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20940" y="1932602"/>
            <a:ext cx="2434581" cy="2613788"/>
            <a:chOff x="1430153" y="2452990"/>
            <a:chExt cx="2434581" cy="2613788"/>
          </a:xfrm>
        </p:grpSpPr>
        <p:sp>
          <p:nvSpPr>
            <p:cNvPr id="6" name="泪滴形 5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848674" flipH="1">
              <a:off x="1207568" y="2675575"/>
              <a:ext cx="11530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8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 rot="18731526">
              <a:off x="1761655" y="3417359"/>
              <a:ext cx="1790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4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08050" y="1492286"/>
            <a:ext cx="1895922" cy="1826677"/>
            <a:chOff x="3134771" y="3287805"/>
            <a:chExt cx="1895922" cy="1826677"/>
          </a:xfrm>
        </p:grpSpPr>
        <p:sp>
          <p:nvSpPr>
            <p:cNvPr id="11" name="泪滴形 10"/>
            <p:cNvSpPr/>
            <p:nvPr/>
          </p:nvSpPr>
          <p:spPr>
            <a:xfrm rot="2846852">
              <a:off x="3134771" y="3287805"/>
              <a:ext cx="1826677" cy="1826677"/>
            </a:xfrm>
            <a:prstGeom prst="teardrop">
              <a:avLst/>
            </a:pr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3850511" y="3838711"/>
              <a:ext cx="1180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  <a:defRPr/>
              </a:pPr>
              <a:r>
                <a:rPr lang="zh-CN" altLang="en-US" sz="24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粗黑_GBK" pitchFamily="2" charset="-122"/>
                  <a:ea typeface="方正兰亭中粗黑_GBK" pitchFamily="2" charset="-122"/>
                  <a:cs typeface="Times New Roman" pitchFamily="18" charset="0"/>
                </a:rPr>
                <a:t>Enter text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03432" y="657471"/>
            <a:ext cx="2434581" cy="2613788"/>
            <a:chOff x="1430153" y="2452990"/>
            <a:chExt cx="2434581" cy="2613788"/>
          </a:xfrm>
        </p:grpSpPr>
        <p:sp>
          <p:nvSpPr>
            <p:cNvPr id="14" name="泪滴形 13"/>
            <p:cNvSpPr/>
            <p:nvPr/>
          </p:nvSpPr>
          <p:spPr>
            <a:xfrm rot="16200000">
              <a:off x="1449241" y="2651285"/>
              <a:ext cx="2415493" cy="2415493"/>
            </a:xfrm>
            <a:prstGeom prst="teardrop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848674" flipH="1">
              <a:off x="1207568" y="2675575"/>
              <a:ext cx="11530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tx2"/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51216" y="2775025"/>
              <a:ext cx="2189028" cy="2189028"/>
            </a:xfrm>
            <a:custGeom>
              <a:avLst/>
              <a:gdLst/>
              <a:ahLst/>
              <a:cxnLst/>
              <a:rect l="l" t="t" r="r" b="b"/>
              <a:pathLst>
                <a:path w="2189028" h="2189028">
                  <a:moveTo>
                    <a:pt x="1094514" y="0"/>
                  </a:moveTo>
                  <a:cubicBezTo>
                    <a:pt x="1698997" y="0"/>
                    <a:pt x="2189028" y="490031"/>
                    <a:pt x="2189028" y="1094514"/>
                  </a:cubicBezTo>
                  <a:cubicBezTo>
                    <a:pt x="2189028" y="1698997"/>
                    <a:pt x="1698997" y="2189028"/>
                    <a:pt x="1094514" y="2189028"/>
                  </a:cubicBezTo>
                  <a:cubicBezTo>
                    <a:pt x="490031" y="2189028"/>
                    <a:pt x="0" y="1698997"/>
                    <a:pt x="0" y="1094514"/>
                  </a:cubicBezTo>
                  <a:cubicBezTo>
                    <a:pt x="0" y="979754"/>
                    <a:pt x="17662" y="869119"/>
                    <a:pt x="50599" y="765237"/>
                  </a:cubicBezTo>
                  <a:lnTo>
                    <a:pt x="765236" y="50599"/>
                  </a:lnTo>
                  <a:cubicBezTo>
                    <a:pt x="869119" y="17662"/>
                    <a:pt x="979754" y="0"/>
                    <a:pt x="1094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8731526">
              <a:off x="1761655" y="3417359"/>
              <a:ext cx="1790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400" dirty="0">
                <a:solidFill>
                  <a:schemeClr val="bg1"/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6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6216898" y="1561077"/>
            <a:ext cx="1077366" cy="737082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422400"/>
              <a:gd name="connsiteY0" fmla="*/ 972456 h 972456"/>
              <a:gd name="connsiteX1" fmla="*/ 1422400 w 1422400"/>
              <a:gd name="connsiteY1" fmla="*/ 246743 h 972456"/>
              <a:gd name="connsiteX2" fmla="*/ 1422400 w 1422400"/>
              <a:gd name="connsiteY2" fmla="*/ 0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972456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V="1">
            <a:off x="6438143" y="3276927"/>
            <a:ext cx="945100" cy="284973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248228"/>
              <a:gd name="connsiteY0" fmla="*/ 377371 h 377371"/>
              <a:gd name="connsiteX1" fmla="*/ 1248228 w 1248228"/>
              <a:gd name="connsiteY1" fmla="*/ 246743 h 377371"/>
              <a:gd name="connsiteX2" fmla="*/ 1248228 w 1248228"/>
              <a:gd name="connsiteY2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228" h="377371">
                <a:moveTo>
                  <a:pt x="0" y="377371"/>
                </a:moveTo>
                <a:lnTo>
                  <a:pt x="1248228" y="246743"/>
                </a:lnTo>
                <a:lnTo>
                  <a:pt x="1248228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2358339" y="1558672"/>
            <a:ext cx="966744" cy="648103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509485"/>
              <a:gd name="connsiteY0" fmla="*/ 899885 h 899885"/>
              <a:gd name="connsiteX1" fmla="*/ 1509485 w 1509485"/>
              <a:gd name="connsiteY1" fmla="*/ 246743 h 899885"/>
              <a:gd name="connsiteX2" fmla="*/ 1509485 w 1509485"/>
              <a:gd name="connsiteY2" fmla="*/ 0 h 899885"/>
              <a:gd name="connsiteX0" fmla="*/ 0 w 1277256"/>
              <a:gd name="connsiteY0" fmla="*/ 856342 h 856342"/>
              <a:gd name="connsiteX1" fmla="*/ 1277256 w 1277256"/>
              <a:gd name="connsiteY1" fmla="*/ 246743 h 856342"/>
              <a:gd name="connsiteX2" fmla="*/ 1277256 w 1277256"/>
              <a:gd name="connsiteY2" fmla="*/ 0 h 85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256" h="856342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flipH="1" flipV="1">
            <a:off x="2333088" y="3528821"/>
            <a:ext cx="899409" cy="407619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537028">
                <a:moveTo>
                  <a:pt x="0" y="537028"/>
                </a:moveTo>
                <a:lnTo>
                  <a:pt x="1378857" y="246743"/>
                </a:lnTo>
                <a:lnTo>
                  <a:pt x="1378857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2" name="矩形 13"/>
          <p:cNvSpPr>
            <a:spLocks noChangeArrowheads="1"/>
          </p:cNvSpPr>
          <p:nvPr/>
        </p:nvSpPr>
        <p:spPr bwMode="auto">
          <a:xfrm>
            <a:off x="1183798" y="984856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67366" y="2822413"/>
            <a:ext cx="1981907" cy="1981585"/>
            <a:chOff x="3267366" y="2822413"/>
            <a:chExt cx="1981907" cy="1981585"/>
          </a:xfrm>
        </p:grpSpPr>
        <p:sp>
          <p:nvSpPr>
            <p:cNvPr id="23" name="圆角矩形 1"/>
            <p:cNvSpPr/>
            <p:nvPr/>
          </p:nvSpPr>
          <p:spPr bwMode="auto">
            <a:xfrm>
              <a:off x="3267366" y="2822413"/>
              <a:ext cx="1981907" cy="198158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cene3d>
              <a:camera prst="perspectiveRelaxedModerately"/>
              <a:lightRig rig="threePt" dir="t"/>
            </a:scene3d>
            <a:sp3d prstMaterial="matte"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47571" y="3460274"/>
              <a:ext cx="621894" cy="839228"/>
            </a:xfrm>
            <a:prstGeom prst="rect">
              <a:avLst/>
            </a:prstGeom>
            <a:noFill/>
            <a:scene3d>
              <a:camera prst="perspectiveRelaxed">
                <a:rot lat="20975994" lon="305024" rev="21544779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49577" y="1517451"/>
            <a:ext cx="1632792" cy="1363372"/>
            <a:chOff x="3549577" y="1517451"/>
            <a:chExt cx="1632792" cy="1363372"/>
          </a:xfrm>
        </p:grpSpPr>
        <p:sp>
          <p:nvSpPr>
            <p:cNvPr id="25" name="圆角矩形 1"/>
            <p:cNvSpPr>
              <a:spLocks noChangeAspect="1"/>
            </p:cNvSpPr>
            <p:nvPr/>
          </p:nvSpPr>
          <p:spPr>
            <a:xfrm>
              <a:off x="3549577" y="1517451"/>
              <a:ext cx="1632792" cy="1363372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RelaxedModerately" fov="6000000">
                <a:rot lat="19634563" lon="20160148" rev="812592"/>
              </a:camera>
              <a:lightRig rig="threePt" dir="t">
                <a:rot lat="0" lon="0" rev="9600000"/>
              </a:lightRig>
            </a:scene3d>
            <a:sp3d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20924" y="1851268"/>
              <a:ext cx="578184" cy="839228"/>
            </a:xfrm>
            <a:prstGeom prst="rect">
              <a:avLst/>
            </a:prstGeom>
            <a:noFill/>
            <a:scene3d>
              <a:camera prst="perspectiveRelaxed">
                <a:rot lat="18292249" lon="21077898" rev="377204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79052" y="1733886"/>
            <a:ext cx="1338890" cy="1117965"/>
            <a:chOff x="5079052" y="1733886"/>
            <a:chExt cx="1338890" cy="1117965"/>
          </a:xfrm>
        </p:grpSpPr>
        <p:sp>
          <p:nvSpPr>
            <p:cNvPr id="26" name="圆角矩形 1"/>
            <p:cNvSpPr>
              <a:spLocks noChangeAspect="1"/>
            </p:cNvSpPr>
            <p:nvPr/>
          </p:nvSpPr>
          <p:spPr>
            <a:xfrm>
              <a:off x="5079052" y="1733886"/>
              <a:ext cx="1338890" cy="111796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Below" fov="6000000">
                <a:rot lat="19863891" lon="18296324" rev="1353930"/>
              </a:camera>
              <a:lightRig rig="threePt" dir="t">
                <a:rot lat="0" lon="0" rev="9600000"/>
              </a:lightRig>
            </a:scene3d>
            <a:sp3d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8463" y="2047906"/>
              <a:ext cx="454339" cy="629421"/>
            </a:xfrm>
            <a:prstGeom prst="rect">
              <a:avLst/>
            </a:prstGeom>
            <a:noFill/>
            <a:scene3d>
              <a:camera prst="perspectiveRelaxedModerately">
                <a:rot lat="18822534" lon="18524289" rev="171314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endPara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2369" y="2974781"/>
            <a:ext cx="1163168" cy="1117965"/>
            <a:chOff x="5392369" y="2974781"/>
            <a:chExt cx="1163168" cy="1117965"/>
          </a:xfrm>
        </p:grpSpPr>
        <p:sp>
          <p:nvSpPr>
            <p:cNvPr id="27" name="圆角矩形 1"/>
            <p:cNvSpPr>
              <a:spLocks noChangeAspect="1"/>
            </p:cNvSpPr>
            <p:nvPr/>
          </p:nvSpPr>
          <p:spPr>
            <a:xfrm rot="21056213">
              <a:off x="5392369" y="2974781"/>
              <a:ext cx="1163168" cy="1117965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cene3d>
              <a:camera prst="perspectiveHeroicExtremeRightFacing" fov="7200000">
                <a:rot lat="21486198" lon="19449816" rev="21176828"/>
              </a:camera>
              <a:lightRig rig="threePt" dir="t">
                <a:rot lat="0" lon="0" rev="9600000"/>
              </a:lightRig>
            </a:scene3d>
            <a:sp3d prstMaterial="matte">
              <a:bevelT w="0" h="0" prst="coolSlant"/>
              <a:bevelB w="0" h="0"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71544" y="3216856"/>
              <a:ext cx="355992" cy="699357"/>
            </a:xfrm>
            <a:prstGeom prst="rect">
              <a:avLst/>
            </a:prstGeom>
            <a:noFill/>
            <a:scene3d>
              <a:camera prst="perspectiveContrastingRightFacing">
                <a:rot lat="21344834" lon="18608065" rev="233497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D</a:t>
              </a:r>
              <a:endPara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6600329" y="984856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13"/>
          <p:cNvSpPr>
            <a:spLocks noChangeArrowheads="1"/>
          </p:cNvSpPr>
          <p:nvPr/>
        </p:nvSpPr>
        <p:spPr bwMode="auto">
          <a:xfrm>
            <a:off x="6600329" y="3745504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13"/>
          <p:cNvSpPr>
            <a:spLocks noChangeArrowheads="1"/>
          </p:cNvSpPr>
          <p:nvPr/>
        </p:nvSpPr>
        <p:spPr bwMode="auto">
          <a:xfrm>
            <a:off x="1203830" y="4052610"/>
            <a:ext cx="19104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statement, add a short question description text, specifically the text added here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2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43608" y="931293"/>
            <a:ext cx="7230171" cy="991807"/>
            <a:chOff x="1043608" y="931293"/>
            <a:chExt cx="7230171" cy="991807"/>
          </a:xfrm>
        </p:grpSpPr>
        <p:sp>
          <p:nvSpPr>
            <p:cNvPr id="2" name="圆角矩形 1"/>
            <p:cNvSpPr/>
            <p:nvPr/>
          </p:nvSpPr>
          <p:spPr>
            <a:xfrm>
              <a:off x="1043608" y="931293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158242" y="1049805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3649" y="1198747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statement, add a short question description text, specifically the text added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6333862" y="1646506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43608" y="2188833"/>
            <a:ext cx="7230171" cy="991807"/>
            <a:chOff x="1043608" y="2188833"/>
            <a:chExt cx="7230171" cy="991807"/>
          </a:xfrm>
        </p:grpSpPr>
        <p:sp>
          <p:nvSpPr>
            <p:cNvPr id="6" name="圆角矩形 5"/>
            <p:cNvSpPr/>
            <p:nvPr/>
          </p:nvSpPr>
          <p:spPr>
            <a:xfrm>
              <a:off x="1043608" y="2188833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58241" y="2307345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2456287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statement, add a short question description text, specifically the text added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43606" y="3493658"/>
            <a:ext cx="7230171" cy="991807"/>
            <a:chOff x="1043606" y="3493658"/>
            <a:chExt cx="7230171" cy="991807"/>
          </a:xfrm>
        </p:grpSpPr>
        <p:sp>
          <p:nvSpPr>
            <p:cNvPr id="9" name="圆角矩形 8"/>
            <p:cNvSpPr/>
            <p:nvPr/>
          </p:nvSpPr>
          <p:spPr>
            <a:xfrm>
              <a:off x="1043606" y="3493658"/>
              <a:ext cx="7230171" cy="991807"/>
            </a:xfrm>
            <a:prstGeom prst="roundRect">
              <a:avLst>
                <a:gd name="adj" fmla="val 318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58240" y="3612170"/>
              <a:ext cx="7005678" cy="833295"/>
            </a:xfrm>
            <a:prstGeom prst="roundRect">
              <a:avLst>
                <a:gd name="adj" fmla="val 318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3647" y="3761112"/>
              <a:ext cx="5819556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statement, add a short question description text, specifically the text added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椭圆 3"/>
          <p:cNvSpPr/>
          <p:nvPr/>
        </p:nvSpPr>
        <p:spPr>
          <a:xfrm>
            <a:off x="6333862" y="2896818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  <p:sp>
        <p:nvSpPr>
          <p:cNvPr id="13" name="椭圆 3"/>
          <p:cNvSpPr/>
          <p:nvPr/>
        </p:nvSpPr>
        <p:spPr>
          <a:xfrm>
            <a:off x="6333862" y="4221082"/>
            <a:ext cx="1427073" cy="460976"/>
          </a:xfrm>
          <a:custGeom>
            <a:avLst/>
            <a:gdLst/>
            <a:ahLst/>
            <a:cxnLst/>
            <a:rect l="l" t="t" r="r" b="b"/>
            <a:pathLst>
              <a:path w="2351938" h="759728">
                <a:moveTo>
                  <a:pt x="888713" y="0"/>
                </a:moveTo>
                <a:cubicBezTo>
                  <a:pt x="989142" y="0"/>
                  <a:pt x="1080300" y="39692"/>
                  <a:pt x="1146929" y="104688"/>
                </a:cubicBezTo>
                <a:cubicBezTo>
                  <a:pt x="1213558" y="39692"/>
                  <a:pt x="1304716" y="0"/>
                  <a:pt x="1405145" y="0"/>
                </a:cubicBezTo>
                <a:cubicBezTo>
                  <a:pt x="1521252" y="0"/>
                  <a:pt x="1624968" y="53053"/>
                  <a:pt x="1692052" y="137326"/>
                </a:cubicBezTo>
                <a:cubicBezTo>
                  <a:pt x="1759136" y="53053"/>
                  <a:pt x="1862852" y="0"/>
                  <a:pt x="1978959" y="0"/>
                </a:cubicBezTo>
                <a:cubicBezTo>
                  <a:pt x="2184950" y="0"/>
                  <a:pt x="2351938" y="166988"/>
                  <a:pt x="2351938" y="372979"/>
                </a:cubicBezTo>
                <a:cubicBezTo>
                  <a:pt x="2351938" y="578970"/>
                  <a:pt x="2184950" y="745958"/>
                  <a:pt x="1978959" y="745958"/>
                </a:cubicBezTo>
                <a:cubicBezTo>
                  <a:pt x="1862852" y="745958"/>
                  <a:pt x="1759136" y="692905"/>
                  <a:pt x="1692052" y="608632"/>
                </a:cubicBezTo>
                <a:cubicBezTo>
                  <a:pt x="1624968" y="692905"/>
                  <a:pt x="1521252" y="745958"/>
                  <a:pt x="1405145" y="745958"/>
                </a:cubicBezTo>
                <a:cubicBezTo>
                  <a:pt x="1304716" y="745958"/>
                  <a:pt x="1213558" y="706266"/>
                  <a:pt x="1146929" y="641270"/>
                </a:cubicBezTo>
                <a:cubicBezTo>
                  <a:pt x="1080300" y="706266"/>
                  <a:pt x="989142" y="745958"/>
                  <a:pt x="888713" y="745958"/>
                </a:cubicBezTo>
                <a:cubicBezTo>
                  <a:pt x="792121" y="745958"/>
                  <a:pt x="704104" y="709240"/>
                  <a:pt x="638721" y="648055"/>
                </a:cubicBezTo>
                <a:cubicBezTo>
                  <a:pt x="571263" y="717061"/>
                  <a:pt x="477103" y="759728"/>
                  <a:pt x="372979" y="759728"/>
                </a:cubicBezTo>
                <a:cubicBezTo>
                  <a:pt x="166988" y="759728"/>
                  <a:pt x="0" y="592740"/>
                  <a:pt x="0" y="386749"/>
                </a:cubicBezTo>
                <a:cubicBezTo>
                  <a:pt x="0" y="180758"/>
                  <a:pt x="166988" y="13770"/>
                  <a:pt x="372979" y="13770"/>
                </a:cubicBezTo>
                <a:cubicBezTo>
                  <a:pt x="469571" y="13770"/>
                  <a:pt x="557588" y="50488"/>
                  <a:pt x="622972" y="111673"/>
                </a:cubicBezTo>
                <a:cubicBezTo>
                  <a:pt x="690430" y="42667"/>
                  <a:pt x="784589" y="0"/>
                  <a:pt x="888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3024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 bwMode="auto">
          <a:xfrm flipH="1">
            <a:off x="1764884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平行四边形 2"/>
          <p:cNvSpPr/>
          <p:nvPr/>
        </p:nvSpPr>
        <p:spPr bwMode="auto">
          <a:xfrm flipH="1">
            <a:off x="3293939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平行四边形 3"/>
          <p:cNvSpPr/>
          <p:nvPr/>
        </p:nvSpPr>
        <p:spPr bwMode="auto">
          <a:xfrm flipH="1">
            <a:off x="4822992" y="2439566"/>
            <a:ext cx="2236175" cy="1458902"/>
          </a:xfrm>
          <a:prstGeom prst="parallelogram">
            <a:avLst>
              <a:gd name="adj" fmla="val 87273"/>
            </a:avLst>
          </a:pr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1718938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3243802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</a:p>
        </p:txBody>
      </p:sp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4738373" y="210205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</a:p>
        </p:txBody>
      </p:sp>
      <p:sp>
        <p:nvSpPr>
          <p:cNvPr id="8" name="平行四边形 7"/>
          <p:cNvSpPr/>
          <p:nvPr/>
        </p:nvSpPr>
        <p:spPr bwMode="auto">
          <a:xfrm>
            <a:off x="1516886" y="2426772"/>
            <a:ext cx="1213212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平行四边形 8"/>
          <p:cNvSpPr/>
          <p:nvPr/>
        </p:nvSpPr>
        <p:spPr bwMode="auto">
          <a:xfrm>
            <a:off x="3046950" y="2426772"/>
            <a:ext cx="1211822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0" name="平行四边形 9"/>
          <p:cNvSpPr/>
          <p:nvPr/>
        </p:nvSpPr>
        <p:spPr bwMode="auto">
          <a:xfrm>
            <a:off x="4575624" y="2426772"/>
            <a:ext cx="1213211" cy="1471696"/>
          </a:xfrm>
          <a:prstGeom prst="parallelogram">
            <a:avLst>
              <a:gd name="adj" fmla="val 20417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1691680" y="4158208"/>
            <a:ext cx="5587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Click here to add text Click here to add text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正纤黑简体" pitchFamily="2" charset="-122"/>
              <a:ea typeface="方正正纤黑简体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itchFamily="2" charset="-122"/>
                <a:ea typeface="方正正纤黑简体" pitchFamily="2" charset="-122"/>
              </a:rPr>
              <a:t>Click here to add textClick here to add text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正纤黑简体" pitchFamily="2" charset="-122"/>
              <a:ea typeface="方正正纤黑简体" pitchFamily="2" charset="-122"/>
            </a:endParaRPr>
          </a:p>
        </p:txBody>
      </p:sp>
      <p:grpSp>
        <p:nvGrpSpPr>
          <p:cNvPr id="12" name="组合 16"/>
          <p:cNvGrpSpPr/>
          <p:nvPr/>
        </p:nvGrpSpPr>
        <p:grpSpPr>
          <a:xfrm>
            <a:off x="6104431" y="915566"/>
            <a:ext cx="1584129" cy="2982902"/>
            <a:chOff x="6288240" y="1844824"/>
            <a:chExt cx="1809598" cy="3440112"/>
          </a:xfrm>
          <a:solidFill>
            <a:schemeClr val="accent2"/>
          </a:solidFill>
          <a:effectLst/>
        </p:grpSpPr>
        <p:sp>
          <p:nvSpPr>
            <p:cNvPr id="13" name="矩形 17"/>
            <p:cNvSpPr/>
            <p:nvPr/>
          </p:nvSpPr>
          <p:spPr bwMode="auto">
            <a:xfrm>
              <a:off x="6288240" y="1844824"/>
              <a:ext cx="1809598" cy="3440112"/>
            </a:xfrm>
            <a:custGeom>
              <a:avLst/>
              <a:gdLst/>
              <a:ahLst/>
              <a:cxnLst/>
              <a:rect l="l" t="t" r="r" b="b"/>
              <a:pathLst>
                <a:path w="1809407" h="3440675">
                  <a:moveTo>
                    <a:pt x="1139906" y="0"/>
                  </a:moveTo>
                  <a:lnTo>
                    <a:pt x="1809407" y="792244"/>
                  </a:lnTo>
                  <a:lnTo>
                    <a:pt x="1563950" y="750317"/>
                  </a:lnTo>
                  <a:lnTo>
                    <a:pt x="1104411" y="3440675"/>
                  </a:lnTo>
                  <a:lnTo>
                    <a:pt x="0" y="3440675"/>
                  </a:lnTo>
                  <a:lnTo>
                    <a:pt x="490848" y="567021"/>
                  </a:lnTo>
                  <a:lnTo>
                    <a:pt x="245391" y="525095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 rot="610177">
              <a:off x="6957508" y="2245478"/>
              <a:ext cx="527374" cy="22361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enter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4407289" y="704850"/>
            <a:ext cx="329422" cy="423680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69804"/>
            </a:schemeClr>
          </a:solidFill>
          <a:ln w="12700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46765" y="1605930"/>
            <a:ext cx="3726211" cy="764802"/>
            <a:chOff x="946765" y="1891680"/>
            <a:chExt cx="3726211" cy="764802"/>
          </a:xfrm>
        </p:grpSpPr>
        <p:sp>
          <p:nvSpPr>
            <p:cNvPr id="4" name="椭圆 3"/>
            <p:cNvSpPr/>
            <p:nvPr/>
          </p:nvSpPr>
          <p:spPr>
            <a:xfrm flipH="1">
              <a:off x="4483238" y="2152317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椭圆形标注 4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6765" y="2071792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7" name="直接连接符 6"/>
            <p:cNvCxnSpPr>
              <a:stCxn id="4" idx="6"/>
            </p:cNvCxnSpPr>
            <p:nvPr/>
          </p:nvCxnSpPr>
          <p:spPr>
            <a:xfrm flipH="1">
              <a:off x="1827759" y="2239929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946765" y="3254657"/>
            <a:ext cx="3726211" cy="764802"/>
            <a:chOff x="946765" y="3540407"/>
            <a:chExt cx="3726211" cy="764802"/>
          </a:xfrm>
          <a:effectLst/>
        </p:grpSpPr>
        <p:sp>
          <p:nvSpPr>
            <p:cNvPr id="9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>
              <a:stCxn id="9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  <p:sp>
          <p:nvSpPr>
            <p:cNvPr id="11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6765" y="372051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80122" y="778239"/>
            <a:ext cx="3766533" cy="764802"/>
            <a:chOff x="4480122" y="1063989"/>
            <a:chExt cx="3766533" cy="764802"/>
          </a:xfrm>
        </p:grpSpPr>
        <p:sp>
          <p:nvSpPr>
            <p:cNvPr id="14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7402294" y="1244101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17" name="直接连接符 16"/>
            <p:cNvCxnSpPr>
              <a:stCxn id="14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18" name="组合 17"/>
          <p:cNvGrpSpPr/>
          <p:nvPr/>
        </p:nvGrpSpPr>
        <p:grpSpPr>
          <a:xfrm>
            <a:off x="4480122" y="2426966"/>
            <a:ext cx="3766533" cy="764802"/>
            <a:chOff x="4480122" y="2712716"/>
            <a:chExt cx="3766533" cy="764802"/>
          </a:xfrm>
        </p:grpSpPr>
        <p:sp>
          <p:nvSpPr>
            <p:cNvPr id="19" name="椭圆 18"/>
            <p:cNvSpPr/>
            <p:nvPr/>
          </p:nvSpPr>
          <p:spPr>
            <a:xfrm>
              <a:off x="4480122" y="2973353"/>
              <a:ext cx="189738" cy="189738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7402294" y="2892828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22" name="直接连接符 21"/>
            <p:cNvCxnSpPr>
              <a:stCxn id="19" idx="6"/>
            </p:cNvCxnSpPr>
            <p:nvPr/>
          </p:nvCxnSpPr>
          <p:spPr>
            <a:xfrm>
              <a:off x="4650291" y="3060965"/>
              <a:ext cx="2682718" cy="0"/>
            </a:xfrm>
            <a:prstGeom prst="line">
              <a:avLst/>
            </a:pr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4480122" y="4098156"/>
            <a:ext cx="3766533" cy="764802"/>
            <a:chOff x="4480122" y="4383906"/>
            <a:chExt cx="3766533" cy="764802"/>
          </a:xfrm>
        </p:grpSpPr>
        <p:sp>
          <p:nvSpPr>
            <p:cNvPr id="24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80122" y="4564018"/>
              <a:ext cx="3766533" cy="486287"/>
              <a:chOff x="4480122" y="4564018"/>
              <a:chExt cx="3766533" cy="48628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 flipH="1">
                <a:off x="7402294" y="4564018"/>
                <a:ext cx="844361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/>
                    <a:uLnTx/>
                    <a:uFillTx/>
                    <a:latin typeface="Arial Rounded MT Bold" pitchFamily="34" charset="0"/>
                    <a:ea typeface="微软雅黑" pitchFamily="34" charset="-122"/>
                    <a:cs typeface="Times New Roman" pitchFamily="18" charset="0"/>
                  </a:rPr>
                  <a:t>05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accent3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1763688" y="79656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5864" y="163827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251130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5864" y="335301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4304" y="4182683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9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9709" y="1270654"/>
            <a:ext cx="1213553" cy="2354901"/>
            <a:chOff x="1419709" y="1270654"/>
            <a:chExt cx="1213553" cy="2354901"/>
          </a:xfrm>
        </p:grpSpPr>
        <p:sp>
          <p:nvSpPr>
            <p:cNvPr id="4" name="圆角矩形 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1552084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1</a:t>
              </a:r>
            </a:p>
          </p:txBody>
        </p:sp>
        <p:sp>
          <p:nvSpPr>
            <p:cNvPr id="7" name="矩形 261"/>
            <p:cNvSpPr>
              <a:spLocks noChangeArrowheads="1"/>
            </p:cNvSpPr>
            <p:nvPr/>
          </p:nvSpPr>
          <p:spPr bwMode="auto">
            <a:xfrm>
              <a:off x="1626377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499515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68930" y="4032828"/>
            <a:ext cx="5886576" cy="400110"/>
            <a:chOff x="1868930" y="4032828"/>
            <a:chExt cx="5886576" cy="400110"/>
          </a:xfrm>
        </p:grpSpPr>
        <p:grpSp>
          <p:nvGrpSpPr>
            <p:cNvPr id="29" name="组合 28"/>
            <p:cNvGrpSpPr/>
            <p:nvPr/>
          </p:nvGrpSpPr>
          <p:grpSpPr>
            <a:xfrm>
              <a:off x="1868930" y="4098093"/>
              <a:ext cx="417263" cy="228018"/>
              <a:chOff x="1868930" y="4098093"/>
              <a:chExt cx="417263" cy="228018"/>
            </a:xfrm>
          </p:grpSpPr>
          <p:sp>
            <p:nvSpPr>
              <p:cNvPr id="31" name="燕尾形 30"/>
              <p:cNvSpPr/>
              <p:nvPr/>
            </p:nvSpPr>
            <p:spPr>
              <a:xfrm>
                <a:off x="1868930" y="4098093"/>
                <a:ext cx="228018" cy="22801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燕尾形 31"/>
              <p:cNvSpPr/>
              <p:nvPr/>
            </p:nvSpPr>
            <p:spPr>
              <a:xfrm>
                <a:off x="2058175" y="4098093"/>
                <a:ext cx="228018" cy="228018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566596" y="4032828"/>
              <a:ext cx="5188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  <a:p>
              <a:pPr algn="just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56432" y="1270654"/>
            <a:ext cx="1213553" cy="2354901"/>
            <a:chOff x="3156432" y="1270654"/>
            <a:chExt cx="1213553" cy="2354901"/>
          </a:xfrm>
        </p:grpSpPr>
        <p:sp>
          <p:nvSpPr>
            <p:cNvPr id="9" name="圆角矩形 8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3288808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</a:p>
          </p:txBody>
        </p:sp>
        <p:sp>
          <p:nvSpPr>
            <p:cNvPr id="38" name="矩形 261"/>
            <p:cNvSpPr>
              <a:spLocks noChangeArrowheads="1"/>
            </p:cNvSpPr>
            <p:nvPr/>
          </p:nvSpPr>
          <p:spPr bwMode="auto">
            <a:xfrm>
              <a:off x="3363099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220112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96956" y="1270654"/>
            <a:ext cx="1213553" cy="2354901"/>
            <a:chOff x="4896956" y="1270654"/>
            <a:chExt cx="1213553" cy="2354901"/>
          </a:xfrm>
        </p:grpSpPr>
        <p:sp>
          <p:nvSpPr>
            <p:cNvPr id="15" name="圆角矩形 14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029333" y="1411263"/>
              <a:ext cx="948801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3</a:t>
              </a:r>
            </a:p>
          </p:txBody>
        </p:sp>
        <p:sp>
          <p:nvSpPr>
            <p:cNvPr id="39" name="矩形 261"/>
            <p:cNvSpPr>
              <a:spLocks noChangeArrowheads="1"/>
            </p:cNvSpPr>
            <p:nvPr/>
          </p:nvSpPr>
          <p:spPr bwMode="auto">
            <a:xfrm>
              <a:off x="5103624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4965616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90610" y="1270654"/>
            <a:ext cx="1213553" cy="2354901"/>
            <a:chOff x="6590610" y="1270654"/>
            <a:chExt cx="1213553" cy="2354901"/>
          </a:xfrm>
        </p:grpSpPr>
        <p:sp>
          <p:nvSpPr>
            <p:cNvPr id="19" name="圆角矩形 18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6722985" y="1411263"/>
              <a:ext cx="948800" cy="950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en-US" altLang="zh-CN" sz="3200" b="1" spc="50" dirty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4</a:t>
              </a:r>
            </a:p>
          </p:txBody>
        </p:sp>
        <p:sp>
          <p:nvSpPr>
            <p:cNvPr id="40" name="矩形 261"/>
            <p:cNvSpPr>
              <a:spLocks noChangeArrowheads="1"/>
            </p:cNvSpPr>
            <p:nvPr/>
          </p:nvSpPr>
          <p:spPr bwMode="auto">
            <a:xfrm>
              <a:off x="6797278" y="1951982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</a:rPr>
                <a:t>Add text</a:t>
              </a: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6654290" y="2712116"/>
              <a:ext cx="10861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Click here to add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  <a:p>
              <a:pPr algn="ctr"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方正兰亭黑_GBK" pitchFamily="2" charset="-122"/>
                  <a:ea typeface="方正兰亭黑_GBK" pitchFamily="2" charset="-122"/>
                </a:rPr>
                <a:t>Brief description</a:t>
              </a:r>
              <a:endParaRPr lang="en-US" altLang="zh-CN" sz="11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673784" y="2255757"/>
            <a:ext cx="417263" cy="228018"/>
            <a:chOff x="2673784" y="2255757"/>
            <a:chExt cx="417263" cy="228018"/>
          </a:xfrm>
        </p:grpSpPr>
        <p:sp>
          <p:nvSpPr>
            <p:cNvPr id="13" name="燕尾形 12"/>
            <p:cNvSpPr/>
            <p:nvPr/>
          </p:nvSpPr>
          <p:spPr>
            <a:xfrm>
              <a:off x="2673784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2863029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51055" y="2255757"/>
            <a:ext cx="417263" cy="228018"/>
            <a:chOff x="6151055" y="2255757"/>
            <a:chExt cx="417263" cy="228018"/>
          </a:xfrm>
        </p:grpSpPr>
        <p:sp>
          <p:nvSpPr>
            <p:cNvPr id="23" name="燕尾形 22"/>
            <p:cNvSpPr/>
            <p:nvPr/>
          </p:nvSpPr>
          <p:spPr>
            <a:xfrm>
              <a:off x="6151055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>
              <a:off x="6340300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40922" y="2255757"/>
            <a:ext cx="417263" cy="228018"/>
            <a:chOff x="4440922" y="2255757"/>
            <a:chExt cx="417263" cy="228018"/>
          </a:xfrm>
        </p:grpSpPr>
        <p:sp>
          <p:nvSpPr>
            <p:cNvPr id="25" name="燕尾形 24"/>
            <p:cNvSpPr/>
            <p:nvPr/>
          </p:nvSpPr>
          <p:spPr>
            <a:xfrm>
              <a:off x="4440922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4630167" y="2255757"/>
              <a:ext cx="228018" cy="228018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1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6121" y="209545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Thank you</a:t>
            </a:r>
          </a:p>
        </p:txBody>
      </p:sp>
      <p:sp>
        <p:nvSpPr>
          <p:cNvPr id="7" name="矩形 2"/>
          <p:cNvSpPr/>
          <p:nvPr/>
        </p:nvSpPr>
        <p:spPr>
          <a:xfrm rot="5400000">
            <a:off x="-585140" y="2039529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"/>
          <p:cNvSpPr/>
          <p:nvPr/>
        </p:nvSpPr>
        <p:spPr>
          <a:xfrm rot="5400000">
            <a:off x="-335752" y="830698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"/>
          <p:cNvSpPr/>
          <p:nvPr/>
        </p:nvSpPr>
        <p:spPr>
          <a:xfrm rot="5400000">
            <a:off x="440446" y="1295374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"/>
          <p:cNvSpPr/>
          <p:nvPr/>
        </p:nvSpPr>
        <p:spPr>
          <a:xfrm rot="5400000">
            <a:off x="315136" y="117698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"/>
          <p:cNvSpPr/>
          <p:nvPr/>
        </p:nvSpPr>
        <p:spPr>
          <a:xfrm rot="5400000">
            <a:off x="906560" y="1633477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"/>
          <p:cNvSpPr/>
          <p:nvPr/>
        </p:nvSpPr>
        <p:spPr>
          <a:xfrm rot="5400000">
            <a:off x="906560" y="2161641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"/>
          <p:cNvSpPr/>
          <p:nvPr/>
        </p:nvSpPr>
        <p:spPr>
          <a:xfrm rot="5400000">
            <a:off x="440446" y="2097118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"/>
          <p:cNvSpPr/>
          <p:nvPr/>
        </p:nvSpPr>
        <p:spPr>
          <a:xfrm rot="5400000">
            <a:off x="367402" y="2970980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2"/>
          <p:cNvSpPr/>
          <p:nvPr/>
        </p:nvSpPr>
        <p:spPr>
          <a:xfrm rot="5400000">
            <a:off x="486335" y="3963123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"/>
          <p:cNvSpPr/>
          <p:nvPr/>
        </p:nvSpPr>
        <p:spPr>
          <a:xfrm rot="5400000">
            <a:off x="-335752" y="4149984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"/>
          <p:cNvSpPr/>
          <p:nvPr/>
        </p:nvSpPr>
        <p:spPr>
          <a:xfrm rot="5400000">
            <a:off x="486335" y="4623674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/>
          <p:nvPr/>
        </p:nvSpPr>
        <p:spPr>
          <a:xfrm rot="5400000">
            <a:off x="795492" y="431393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/>
          <p:nvPr/>
        </p:nvSpPr>
        <p:spPr>
          <a:xfrm rot="5400000">
            <a:off x="1106720" y="4010387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2"/>
          <p:cNvSpPr/>
          <p:nvPr/>
        </p:nvSpPr>
        <p:spPr>
          <a:xfrm rot="5400000">
            <a:off x="1104649" y="339297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"/>
          <p:cNvSpPr/>
          <p:nvPr/>
        </p:nvSpPr>
        <p:spPr>
          <a:xfrm rot="5400000">
            <a:off x="-233773" y="2840433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"/>
          <p:cNvSpPr/>
          <p:nvPr/>
        </p:nvSpPr>
        <p:spPr>
          <a:xfrm rot="5400000">
            <a:off x="-457281" y="-175093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"/>
          <p:cNvSpPr/>
          <p:nvPr/>
        </p:nvSpPr>
        <p:spPr>
          <a:xfrm rot="5400000">
            <a:off x="151528" y="1207865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"/>
          <p:cNvSpPr/>
          <p:nvPr/>
        </p:nvSpPr>
        <p:spPr>
          <a:xfrm rot="5400000">
            <a:off x="151528" y="2228650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"/>
          <p:cNvSpPr/>
          <p:nvPr/>
        </p:nvSpPr>
        <p:spPr>
          <a:xfrm rot="5400000">
            <a:off x="-75391" y="3569140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 rot="5400000">
            <a:off x="1306481" y="1184509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"/>
          <p:cNvSpPr/>
          <p:nvPr/>
        </p:nvSpPr>
        <p:spPr>
          <a:xfrm rot="5400000">
            <a:off x="-700570" y="776139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"/>
          <p:cNvSpPr/>
          <p:nvPr/>
        </p:nvSpPr>
        <p:spPr>
          <a:xfrm rot="5400000">
            <a:off x="-407031" y="2619045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"/>
          <p:cNvSpPr/>
          <p:nvPr/>
        </p:nvSpPr>
        <p:spPr>
          <a:xfrm rot="5400000">
            <a:off x="361002" y="3725314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"/>
          <p:cNvSpPr/>
          <p:nvPr/>
        </p:nvSpPr>
        <p:spPr>
          <a:xfrm rot="5400000">
            <a:off x="1277524" y="2767053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"/>
          <p:cNvSpPr/>
          <p:nvPr/>
        </p:nvSpPr>
        <p:spPr>
          <a:xfrm rot="5400000">
            <a:off x="1881487" y="207126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"/>
          <p:cNvSpPr/>
          <p:nvPr/>
        </p:nvSpPr>
        <p:spPr>
          <a:xfrm rot="5400000">
            <a:off x="1687430" y="2534823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"/>
          <p:cNvSpPr/>
          <p:nvPr/>
        </p:nvSpPr>
        <p:spPr>
          <a:xfrm rot="5400000">
            <a:off x="1501312" y="4232261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"/>
          <p:cNvSpPr/>
          <p:nvPr/>
        </p:nvSpPr>
        <p:spPr>
          <a:xfrm rot="5400000">
            <a:off x="1164999" y="4749137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2"/>
          <p:cNvSpPr/>
          <p:nvPr/>
        </p:nvSpPr>
        <p:spPr>
          <a:xfrm rot="5400000">
            <a:off x="-470723" y="2255402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2"/>
          <p:cNvSpPr/>
          <p:nvPr/>
        </p:nvSpPr>
        <p:spPr>
          <a:xfrm rot="5400000">
            <a:off x="197724" y="422169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"/>
          <p:cNvSpPr/>
          <p:nvPr/>
        </p:nvSpPr>
        <p:spPr>
          <a:xfrm rot="5400000">
            <a:off x="176184" y="94056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2"/>
          <p:cNvSpPr/>
          <p:nvPr/>
        </p:nvSpPr>
        <p:spPr>
          <a:xfrm rot="5400000">
            <a:off x="1184628" y="1902050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2"/>
          <p:cNvSpPr/>
          <p:nvPr/>
        </p:nvSpPr>
        <p:spPr>
          <a:xfrm rot="5400000">
            <a:off x="1226534" y="247645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2"/>
          <p:cNvSpPr/>
          <p:nvPr/>
        </p:nvSpPr>
        <p:spPr>
          <a:xfrm rot="16200000">
            <a:off x="7491229" y="375876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2"/>
          <p:cNvSpPr/>
          <p:nvPr/>
        </p:nvSpPr>
        <p:spPr>
          <a:xfrm rot="16200000">
            <a:off x="7333824" y="2083216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2"/>
          <p:cNvSpPr/>
          <p:nvPr/>
        </p:nvSpPr>
        <p:spPr>
          <a:xfrm rot="16200000">
            <a:off x="6973559" y="2900624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"/>
          <p:cNvSpPr/>
          <p:nvPr/>
        </p:nvSpPr>
        <p:spPr>
          <a:xfrm rot="16200000">
            <a:off x="7110280" y="24084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2"/>
          <p:cNvSpPr/>
          <p:nvPr/>
        </p:nvSpPr>
        <p:spPr>
          <a:xfrm rot="5400000">
            <a:off x="2373847" y="3700779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2"/>
          <p:cNvSpPr/>
          <p:nvPr/>
        </p:nvSpPr>
        <p:spPr>
          <a:xfrm rot="5400000">
            <a:off x="2143823" y="3999344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2"/>
          <p:cNvSpPr/>
          <p:nvPr/>
        </p:nvSpPr>
        <p:spPr>
          <a:xfrm rot="5400000">
            <a:off x="-1099927" y="495165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2"/>
          <p:cNvSpPr/>
          <p:nvPr/>
        </p:nvSpPr>
        <p:spPr>
          <a:xfrm rot="5400000">
            <a:off x="-30904" y="2652057"/>
            <a:ext cx="4777616" cy="238428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矩形 2"/>
          <p:cNvSpPr/>
          <p:nvPr/>
        </p:nvSpPr>
        <p:spPr>
          <a:xfrm rot="5400000">
            <a:off x="1457363" y="816186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2"/>
          <p:cNvSpPr/>
          <p:nvPr/>
        </p:nvSpPr>
        <p:spPr>
          <a:xfrm rot="5400000">
            <a:off x="1998562" y="2711335"/>
            <a:ext cx="1715572" cy="85778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2"/>
          <p:cNvSpPr/>
          <p:nvPr/>
        </p:nvSpPr>
        <p:spPr>
          <a:xfrm rot="16200000" flipH="1">
            <a:off x="5323893" y="2001827"/>
            <a:ext cx="4052969" cy="202265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2"/>
          <p:cNvSpPr/>
          <p:nvPr/>
        </p:nvSpPr>
        <p:spPr>
          <a:xfrm rot="16200000" flipH="1">
            <a:off x="5176719" y="159301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2"/>
          <p:cNvSpPr/>
          <p:nvPr/>
        </p:nvSpPr>
        <p:spPr>
          <a:xfrm rot="16200000" flipH="1">
            <a:off x="6043364" y="3124096"/>
            <a:ext cx="4399713" cy="219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2"/>
          <p:cNvSpPr/>
          <p:nvPr/>
        </p:nvSpPr>
        <p:spPr>
          <a:xfrm rot="16200000">
            <a:off x="5068326" y="3336603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A5CB5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2">
            <a:extLst>
              <a:ext uri="{FF2B5EF4-FFF2-40B4-BE49-F238E27FC236}">
                <a16:creationId xmlns:a16="http://schemas.microsoft.com/office/drawing/2014/main" id="{3A2740E1-5CFF-492F-8A29-C02FD5AEE1CE}"/>
              </a:ext>
            </a:extLst>
          </p:cNvPr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26875D9-5A61-45DC-83D9-044C052AA08E}"/>
              </a:ext>
            </a:extLst>
          </p:cNvPr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7A7C5D15-8986-4447-B4E4-18A2F97FFED6}"/>
              </a:ext>
            </a:extLst>
          </p:cNvPr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37" name="直角三角形 36">
            <a:extLst>
              <a:ext uri="{FF2B5EF4-FFF2-40B4-BE49-F238E27FC236}">
                <a16:creationId xmlns:a16="http://schemas.microsoft.com/office/drawing/2014/main" id="{5DADA383-2E2B-4831-907C-8C8924362CD0}"/>
              </a:ext>
            </a:extLst>
          </p:cNvPr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38" name="矩形 11">
            <a:extLst>
              <a:ext uri="{FF2B5EF4-FFF2-40B4-BE49-F238E27FC236}">
                <a16:creationId xmlns:a16="http://schemas.microsoft.com/office/drawing/2014/main" id="{97E39E78-0314-4C5B-9E7B-F4F6EB2A5270}"/>
              </a:ext>
            </a:extLst>
          </p:cNvPr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39" name="图片 4" descr="logo">
            <a:hlinkClick r:id="rId3" action="ppaction://hlinkfile"/>
            <a:extLst>
              <a:ext uri="{FF2B5EF4-FFF2-40B4-BE49-F238E27FC236}">
                <a16:creationId xmlns:a16="http://schemas.microsoft.com/office/drawing/2014/main" id="{E4A8F5E9-333E-42F4-BDAC-13924C60F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63341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015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844468" y="1538244"/>
            <a:ext cx="2111908" cy="1200405"/>
            <a:chOff x="5844468" y="1538244"/>
            <a:chExt cx="2111908" cy="1200405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 flipH="1">
              <a:off x="5844468" y="1843568"/>
              <a:ext cx="2111908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19"/>
            <p:cNvSpPr txBox="1">
              <a:spLocks noChangeArrowheads="1"/>
            </p:cNvSpPr>
            <p:nvPr/>
          </p:nvSpPr>
          <p:spPr bwMode="auto">
            <a:xfrm>
              <a:off x="6405677" y="1538244"/>
              <a:ext cx="1518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  <a:cs typeface="宋体" pitchFamily="2" charset="-122"/>
                </a:rPr>
                <a:t>Title text</a:t>
              </a: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宋体" pitchFamily="2" charset="-122"/>
              </a:endParaRPr>
            </a:p>
          </p:txBody>
        </p:sp>
        <p:sp>
          <p:nvSpPr>
            <p:cNvPr id="7" name="TextBox 20"/>
            <p:cNvSpPr txBox="1"/>
            <p:nvPr/>
          </p:nvSpPr>
          <p:spPr bwMode="auto">
            <a:xfrm>
              <a:off x="6405677" y="1999985"/>
              <a:ext cx="1519067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86614" y="1598230"/>
            <a:ext cx="2127013" cy="1083618"/>
            <a:chOff x="986614" y="1598230"/>
            <a:chExt cx="2127013" cy="1083618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000325" y="1903553"/>
              <a:ext cx="2113302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986614" y="1598230"/>
              <a:ext cx="1518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中黑_GBK" pitchFamily="2" charset="-122"/>
                  <a:ea typeface="方正兰亭中黑_GBK" pitchFamily="2" charset="-122"/>
                  <a:cs typeface="宋体" pitchFamily="2" charset="-122"/>
                </a:rPr>
                <a:t>Title text</a:t>
              </a:r>
              <a:endPara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宋体" pitchFamily="2" charset="-122"/>
              </a:endParaRPr>
            </a:p>
          </p:txBody>
        </p:sp>
        <p:sp>
          <p:nvSpPr>
            <p:cNvPr id="14" name="TextBox 20"/>
            <p:cNvSpPr txBox="1"/>
            <p:nvPr/>
          </p:nvSpPr>
          <p:spPr bwMode="auto">
            <a:xfrm>
              <a:off x="986614" y="1943184"/>
              <a:ext cx="1519067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30329" y="1043444"/>
            <a:ext cx="3541307" cy="3393498"/>
            <a:chOff x="2730329" y="1043444"/>
            <a:chExt cx="3541307" cy="3393498"/>
          </a:xfrm>
        </p:grpSpPr>
        <p:sp>
          <p:nvSpPr>
            <p:cNvPr id="2" name="Rectangle 23"/>
            <p:cNvSpPr>
              <a:spLocks noChangeArrowheads="1"/>
            </p:cNvSpPr>
            <p:nvPr/>
          </p:nvSpPr>
          <p:spPr bwMode="auto">
            <a:xfrm>
              <a:off x="3823974" y="2458846"/>
              <a:ext cx="130351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7D7D7D"/>
                  </a:solidFill>
                  <a:latin typeface="方正兰亭粗黑_GBK" pitchFamily="2" charset="-122"/>
                  <a:ea typeface="方正兰亭粗黑_GBK" pitchFamily="2" charset="-122"/>
                </a:rPr>
                <a:t>Click here to add a title</a:t>
              </a:r>
              <a:endParaRPr lang="en-US" altLang="zh-CN" sz="2000" dirty="0">
                <a:solidFill>
                  <a:srgbClr val="7D7D7D"/>
                </a:solidFill>
                <a:latin typeface="方正兰亭粗黑_GBK" pitchFamily="2" charset="-122"/>
                <a:ea typeface="方正兰亭粗黑_GBK" pitchFamily="2" charset="-122"/>
              </a:endParaRPr>
            </a:p>
          </p:txBody>
        </p:sp>
        <p:grpSp>
          <p:nvGrpSpPr>
            <p:cNvPr id="4" name="组合 2"/>
            <p:cNvGrpSpPr/>
            <p:nvPr/>
          </p:nvGrpSpPr>
          <p:grpSpPr>
            <a:xfrm>
              <a:off x="2730329" y="1380604"/>
              <a:ext cx="3306983" cy="3056338"/>
              <a:chOff x="2584069" y="1592195"/>
              <a:chExt cx="3763541" cy="3478292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gray">
              <a:xfrm rot="19367479">
                <a:off x="2584069" y="1592195"/>
                <a:ext cx="3763541" cy="3478292"/>
              </a:xfrm>
              <a:custGeom>
                <a:avLst/>
                <a:gdLst>
                  <a:gd name="G0" fmla="+- 2978742 0 0"/>
                  <a:gd name="G1" fmla="+- -2701147 0 0"/>
                  <a:gd name="G2" fmla="+- 2978742 0 -2701147"/>
                  <a:gd name="G3" fmla="+- 10800 0 0"/>
                  <a:gd name="G4" fmla="+- 0 0 297874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349 0 0"/>
                  <a:gd name="G9" fmla="+- 0 0 -2701147"/>
                  <a:gd name="G10" fmla="+- 7349 0 2700"/>
                  <a:gd name="G11" fmla="cos G10 2978742"/>
                  <a:gd name="G12" fmla="sin G10 2978742"/>
                  <a:gd name="G13" fmla="cos 13500 2978742"/>
                  <a:gd name="G14" fmla="sin 13500 297874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349 1 2"/>
                  <a:gd name="G20" fmla="+- G19 5400 0"/>
                  <a:gd name="G21" fmla="cos G20 2978742"/>
                  <a:gd name="G22" fmla="sin G20 2978742"/>
                  <a:gd name="G23" fmla="+- G21 10800 0"/>
                  <a:gd name="G24" fmla="+- G12 G23 G22"/>
                  <a:gd name="G25" fmla="+- G22 G23 G11"/>
                  <a:gd name="G26" fmla="cos 10800 2978742"/>
                  <a:gd name="G27" fmla="sin 10800 2978742"/>
                  <a:gd name="G28" fmla="cos 7349 2978742"/>
                  <a:gd name="G29" fmla="sin 7349 297874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701147"/>
                  <a:gd name="G36" fmla="sin G34 -2701147"/>
                  <a:gd name="G37" fmla="+/ -2701147 297874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349 G39"/>
                  <a:gd name="G43" fmla="sin 734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2 w 21600"/>
                  <a:gd name="T5" fmla="*/ 11199 h 21600"/>
                  <a:gd name="T6" fmla="*/ 17626 w 21600"/>
                  <a:gd name="T7" fmla="*/ 4820 h 21600"/>
                  <a:gd name="T8" fmla="*/ 18143 w 21600"/>
                  <a:gd name="T9" fmla="*/ 11071 h 21600"/>
                  <a:gd name="T10" fmla="*/ 20270 w 21600"/>
                  <a:gd name="T11" fmla="*/ 20420 h 21600"/>
                  <a:gd name="T12" fmla="*/ 14012 w 21600"/>
                  <a:gd name="T13" fmla="*/ 20372 h 21600"/>
                  <a:gd name="T14" fmla="*/ 14061 w 21600"/>
                  <a:gd name="T15" fmla="*/ 1411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955" y="16037"/>
                    </a:moveTo>
                    <a:cubicBezTo>
                      <a:pt x="17358" y="14655"/>
                      <a:pt x="18149" y="12769"/>
                      <a:pt x="18149" y="10800"/>
                    </a:cubicBezTo>
                    <a:cubicBezTo>
                      <a:pt x="18149" y="9018"/>
                      <a:pt x="17501" y="7297"/>
                      <a:pt x="16328" y="5957"/>
                    </a:cubicBezTo>
                    <a:lnTo>
                      <a:pt x="18924" y="3683"/>
                    </a:lnTo>
                    <a:cubicBezTo>
                      <a:pt x="20649" y="5653"/>
                      <a:pt x="21600" y="8182"/>
                      <a:pt x="21600" y="10800"/>
                    </a:cubicBezTo>
                    <a:cubicBezTo>
                      <a:pt x="21600" y="13693"/>
                      <a:pt x="20438" y="16466"/>
                      <a:pt x="18376" y="18496"/>
                    </a:cubicBezTo>
                    <a:lnTo>
                      <a:pt x="20270" y="20420"/>
                    </a:lnTo>
                    <a:lnTo>
                      <a:pt x="14012" y="20372"/>
                    </a:lnTo>
                    <a:lnTo>
                      <a:pt x="14061" y="14113"/>
                    </a:lnTo>
                    <a:lnTo>
                      <a:pt x="15955" y="160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" name="WordArt 7"/>
              <p:cNvSpPr>
                <a:spLocks noChangeArrowheads="1" noChangeShapeType="1" noTextEdit="1"/>
              </p:cNvSpPr>
              <p:nvPr/>
            </p:nvSpPr>
            <p:spPr bwMode="gray">
              <a:xfrm rot="3394332">
                <a:off x="3957638" y="2074625"/>
                <a:ext cx="2105025" cy="17716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808676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0" cap="none" spc="0" normalizeH="0" baseline="0" noProof="0" dirty="0">
                    <a:ln w="63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Arial"/>
                  </a:rPr>
                  <a:t>Click here to add text</a:t>
                </a:r>
              </a:p>
            </p:txBody>
          </p:sp>
        </p:grpSp>
        <p:grpSp>
          <p:nvGrpSpPr>
            <p:cNvPr id="11" name="组合 1"/>
            <p:cNvGrpSpPr/>
            <p:nvPr/>
          </p:nvGrpSpPr>
          <p:grpSpPr>
            <a:xfrm>
              <a:off x="2963736" y="1349404"/>
              <a:ext cx="3307900" cy="3055491"/>
              <a:chOff x="2849700" y="1556687"/>
              <a:chExt cx="3764584" cy="3477329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 rot="12146960">
                <a:off x="2849700" y="1556687"/>
                <a:ext cx="3764584" cy="3477329"/>
              </a:xfrm>
              <a:custGeom>
                <a:avLst/>
                <a:gdLst>
                  <a:gd name="G0" fmla="+- 2978742 0 0"/>
                  <a:gd name="G1" fmla="+- -2534030 0 0"/>
                  <a:gd name="G2" fmla="+- 2978742 0 -2534030"/>
                  <a:gd name="G3" fmla="+- 10800 0 0"/>
                  <a:gd name="G4" fmla="+- 0 0 297874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349 0 0"/>
                  <a:gd name="G9" fmla="+- 0 0 -2534030"/>
                  <a:gd name="G10" fmla="+- 7349 0 2700"/>
                  <a:gd name="G11" fmla="cos G10 2978742"/>
                  <a:gd name="G12" fmla="sin G10 2978742"/>
                  <a:gd name="G13" fmla="cos 13500 2978742"/>
                  <a:gd name="G14" fmla="sin 13500 297874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349 1 2"/>
                  <a:gd name="G20" fmla="+- G19 5400 0"/>
                  <a:gd name="G21" fmla="cos G20 2978742"/>
                  <a:gd name="G22" fmla="sin G20 2978742"/>
                  <a:gd name="G23" fmla="+- G21 10800 0"/>
                  <a:gd name="G24" fmla="+- G12 G23 G22"/>
                  <a:gd name="G25" fmla="+- G22 G23 G11"/>
                  <a:gd name="G26" fmla="cos 10800 2978742"/>
                  <a:gd name="G27" fmla="sin 10800 2978742"/>
                  <a:gd name="G28" fmla="cos 7349 2978742"/>
                  <a:gd name="G29" fmla="sin 7349 297874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534030"/>
                  <a:gd name="G36" fmla="sin G34 -2534030"/>
                  <a:gd name="G37" fmla="+/ -2534030 297874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349 G39"/>
                  <a:gd name="G43" fmla="sin 734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81 w 21600"/>
                  <a:gd name="T5" fmla="*/ 11439 h 21600"/>
                  <a:gd name="T6" fmla="*/ 17885 w 21600"/>
                  <a:gd name="T7" fmla="*/ 5130 h 21600"/>
                  <a:gd name="T8" fmla="*/ 18136 w 21600"/>
                  <a:gd name="T9" fmla="*/ 11234 h 21600"/>
                  <a:gd name="T10" fmla="*/ 20270 w 21600"/>
                  <a:gd name="T11" fmla="*/ 20420 h 21600"/>
                  <a:gd name="T12" fmla="*/ 14012 w 21600"/>
                  <a:gd name="T13" fmla="*/ 20372 h 21600"/>
                  <a:gd name="T14" fmla="*/ 14061 w 21600"/>
                  <a:gd name="T15" fmla="*/ 1411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955" y="16037"/>
                    </a:moveTo>
                    <a:cubicBezTo>
                      <a:pt x="17358" y="14655"/>
                      <a:pt x="18149" y="12769"/>
                      <a:pt x="18149" y="10800"/>
                    </a:cubicBezTo>
                    <a:cubicBezTo>
                      <a:pt x="18149" y="9130"/>
                      <a:pt x="17580" y="7511"/>
                      <a:pt x="16538" y="6208"/>
                    </a:cubicBezTo>
                    <a:lnTo>
                      <a:pt x="19232" y="4052"/>
                    </a:lnTo>
                    <a:cubicBezTo>
                      <a:pt x="20765" y="5967"/>
                      <a:pt x="21600" y="8347"/>
                      <a:pt x="21600" y="10800"/>
                    </a:cubicBezTo>
                    <a:cubicBezTo>
                      <a:pt x="21600" y="13693"/>
                      <a:pt x="20438" y="16466"/>
                      <a:pt x="18376" y="18496"/>
                    </a:cubicBezTo>
                    <a:lnTo>
                      <a:pt x="20270" y="20420"/>
                    </a:lnTo>
                    <a:lnTo>
                      <a:pt x="14012" y="20372"/>
                    </a:lnTo>
                    <a:lnTo>
                      <a:pt x="14061" y="14113"/>
                    </a:lnTo>
                    <a:lnTo>
                      <a:pt x="15955" y="160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solidFill>
                  <a:srgbClr val="EAEAEA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" name="WordArt 9"/>
              <p:cNvSpPr>
                <a:spLocks noChangeArrowheads="1" noChangeShapeType="1" noTextEdit="1"/>
              </p:cNvSpPr>
              <p:nvPr/>
            </p:nvSpPr>
            <p:spPr bwMode="gray">
              <a:xfrm rot="17984564">
                <a:off x="3069433" y="2134155"/>
                <a:ext cx="2105024" cy="177006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807259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0" cap="none" spc="0" normalizeH="0" baseline="0" noProof="0" dirty="0">
                    <a:ln w="635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Arial"/>
                  </a:rPr>
                  <a:t>Click here to add text</a:t>
                </a:r>
              </a:p>
            </p:txBody>
          </p:sp>
        </p:grpSp>
        <p:grpSp>
          <p:nvGrpSpPr>
            <p:cNvPr id="18" name="组合 3"/>
            <p:cNvGrpSpPr/>
            <p:nvPr/>
          </p:nvGrpSpPr>
          <p:grpSpPr>
            <a:xfrm>
              <a:off x="2947988" y="1043444"/>
              <a:ext cx="3055491" cy="3307899"/>
              <a:chOff x="2831777" y="1208487"/>
              <a:chExt cx="3477329" cy="3764584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5078397">
                <a:off x="2688150" y="1352114"/>
                <a:ext cx="3764584" cy="3477329"/>
              </a:xfrm>
              <a:custGeom>
                <a:avLst/>
                <a:gdLst>
                  <a:gd name="G0" fmla="+- 2978742 0 0"/>
                  <a:gd name="G1" fmla="+- -2701274 0 0"/>
                  <a:gd name="G2" fmla="+- 2978742 0 -2701274"/>
                  <a:gd name="G3" fmla="+- 10800 0 0"/>
                  <a:gd name="G4" fmla="+- 0 0 297874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349 0 0"/>
                  <a:gd name="G9" fmla="+- 0 0 -2701274"/>
                  <a:gd name="G10" fmla="+- 7349 0 2700"/>
                  <a:gd name="G11" fmla="cos G10 2978742"/>
                  <a:gd name="G12" fmla="sin G10 2978742"/>
                  <a:gd name="G13" fmla="cos 13500 2978742"/>
                  <a:gd name="G14" fmla="sin 13500 297874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349 1 2"/>
                  <a:gd name="G20" fmla="+- G19 5400 0"/>
                  <a:gd name="G21" fmla="cos G20 2978742"/>
                  <a:gd name="G22" fmla="sin G20 2978742"/>
                  <a:gd name="G23" fmla="+- G21 10800 0"/>
                  <a:gd name="G24" fmla="+- G12 G23 G22"/>
                  <a:gd name="G25" fmla="+- G22 G23 G11"/>
                  <a:gd name="G26" fmla="cos 10800 2978742"/>
                  <a:gd name="G27" fmla="sin 10800 2978742"/>
                  <a:gd name="G28" fmla="cos 7349 2978742"/>
                  <a:gd name="G29" fmla="sin 7349 297874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2701274"/>
                  <a:gd name="G36" fmla="sin G34 -2701274"/>
                  <a:gd name="G37" fmla="+/ -2701274 297874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349 G39"/>
                  <a:gd name="G43" fmla="sin 7349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21592 w 21600"/>
                  <a:gd name="T5" fmla="*/ 11198 h 21600"/>
                  <a:gd name="T6" fmla="*/ 17626 w 21600"/>
                  <a:gd name="T7" fmla="*/ 4820 h 21600"/>
                  <a:gd name="T8" fmla="*/ 18143 w 21600"/>
                  <a:gd name="T9" fmla="*/ 11071 h 21600"/>
                  <a:gd name="T10" fmla="*/ 20270 w 21600"/>
                  <a:gd name="T11" fmla="*/ 20420 h 21600"/>
                  <a:gd name="T12" fmla="*/ 14012 w 21600"/>
                  <a:gd name="T13" fmla="*/ 20372 h 21600"/>
                  <a:gd name="T14" fmla="*/ 14061 w 21600"/>
                  <a:gd name="T15" fmla="*/ 1411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5955" y="16037"/>
                    </a:moveTo>
                    <a:cubicBezTo>
                      <a:pt x="17358" y="14655"/>
                      <a:pt x="18149" y="12769"/>
                      <a:pt x="18149" y="10800"/>
                    </a:cubicBezTo>
                    <a:cubicBezTo>
                      <a:pt x="18149" y="9018"/>
                      <a:pt x="17501" y="7297"/>
                      <a:pt x="16327" y="5957"/>
                    </a:cubicBezTo>
                    <a:lnTo>
                      <a:pt x="18923" y="3683"/>
                    </a:lnTo>
                    <a:cubicBezTo>
                      <a:pt x="20648" y="5652"/>
                      <a:pt x="21600" y="8181"/>
                      <a:pt x="21600" y="10800"/>
                    </a:cubicBezTo>
                    <a:cubicBezTo>
                      <a:pt x="21600" y="13693"/>
                      <a:pt x="20438" y="16466"/>
                      <a:pt x="18376" y="18496"/>
                    </a:cubicBezTo>
                    <a:lnTo>
                      <a:pt x="20270" y="20420"/>
                    </a:lnTo>
                    <a:lnTo>
                      <a:pt x="14012" y="20372"/>
                    </a:lnTo>
                    <a:lnTo>
                      <a:pt x="14061" y="14113"/>
                    </a:lnTo>
                    <a:lnTo>
                      <a:pt x="15955" y="160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solidFill>
                  <a:srgbClr val="2676FF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182563" marR="0" lvl="0" indent="-182563" defTabSz="91440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" name="WordArt 8"/>
              <p:cNvSpPr>
                <a:spLocks noChangeArrowheads="1" noChangeShapeType="1" noTextEdit="1"/>
              </p:cNvSpPr>
              <p:nvPr/>
            </p:nvSpPr>
            <p:spPr bwMode="gray">
              <a:xfrm rot="79672">
                <a:off x="3330576" y="2847737"/>
                <a:ext cx="2474912" cy="17716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2320405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0" cap="none" spc="0" normalizeH="0" baseline="0" noProof="0" dirty="0">
                    <a:ln w="635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方正兰亭中黑_GBK" pitchFamily="2" charset="-122"/>
                    <a:ea typeface="方正兰亭中黑_GBK" pitchFamily="2" charset="-122"/>
                    <a:cs typeface="Arial"/>
                  </a:rPr>
                  <a:t>Click here to add text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361860" y="3832949"/>
            <a:ext cx="2594516" cy="902715"/>
            <a:chOff x="5361860" y="3832949"/>
            <a:chExt cx="2594516" cy="902715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5361860" y="4134087"/>
              <a:ext cx="2594516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437792" y="3832949"/>
              <a:ext cx="1518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方正兰亭中黑_GBK" pitchFamily="2" charset="-122"/>
                  <a:ea typeface="方正兰亭中黑_GBK" pitchFamily="2" charset="-122"/>
                  <a:cs typeface="宋体" pitchFamily="2" charset="-122"/>
                </a:rPr>
                <a:t>Title text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兰亭中黑_GBK" pitchFamily="2" charset="-122"/>
                <a:ea typeface="方正兰亭中黑_GBK" pitchFamily="2" charset="-122"/>
                <a:cs typeface="宋体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500408" y="4158583"/>
              <a:ext cx="2455968" cy="5770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defRPr/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纤黑简体" pitchFamily="65" charset="-122"/>
                  <a:ea typeface="方正兰亭纤黑简体" pitchFamily="65" charset="-122"/>
                </a:rPr>
                <a:t>Click here to add a text description, a short question description text, and the text is added here.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3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65388" y="3640322"/>
            <a:ext cx="170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3901" y="3675925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6475" y="3711529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纤黑简体" pitchFamily="65" charset="-122"/>
                <a:ea typeface="方正兰亭纤黑简体" pitchFamily="65" charset="-122"/>
              </a:rPr>
              <a:t>Click here to add a text description, a short question description text, and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兰亭纤黑简体" pitchFamily="65" charset="-122"/>
              <a:ea typeface="方正兰亭纤黑简体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67355" y="1217191"/>
            <a:ext cx="6892537" cy="2300813"/>
            <a:chOff x="1167355" y="1217191"/>
            <a:chExt cx="6892537" cy="2300813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00845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34668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51987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616921" y="2194077"/>
              <a:ext cx="1274780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3970455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289538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0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1854" y="2898276"/>
            <a:ext cx="6378498" cy="513024"/>
            <a:chOff x="1361854" y="2898276"/>
            <a:chExt cx="6378498" cy="513024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361854" y="2901179"/>
              <a:ext cx="6378498" cy="510121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1379270" y="2898276"/>
              <a:ext cx="6361082" cy="50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i="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r>
                <a:rPr lang="zh-CN" sz="1600" i="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     </a:t>
              </a:r>
              <a:r>
                <a:rPr lang="zh-CN" altLang="en-US" sz="1600" i="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endParaRPr lang="zh-CN" sz="1600" i="0" dirty="0">
                <a:solidFill>
                  <a:srgbClr val="646464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61854" y="4208807"/>
            <a:ext cx="6378498" cy="523183"/>
            <a:chOff x="1361854" y="4208807"/>
            <a:chExt cx="6378498" cy="523183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1361854" y="4221869"/>
              <a:ext cx="6378498" cy="510121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1379270" y="4208807"/>
              <a:ext cx="6361082" cy="50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r>
                <a:rPr lang="zh-CN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     </a:t>
              </a:r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endParaRPr lang="zh-CN" sz="1600" dirty="0">
                <a:solidFill>
                  <a:srgbClr val="646464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70366" y="1028992"/>
            <a:ext cx="2369986" cy="1580473"/>
            <a:chOff x="5370366" y="1028992"/>
            <a:chExt cx="2369986" cy="1580473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 rot="16200000">
              <a:off x="5765122" y="634236"/>
              <a:ext cx="1580473" cy="2369986"/>
            </a:xfrm>
            <a:prstGeom prst="upArrowCallout">
              <a:avLst>
                <a:gd name="adj1" fmla="val 33824"/>
                <a:gd name="adj2" fmla="val 25000"/>
                <a:gd name="adj3" fmla="val 20591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5982704" y="1238647"/>
              <a:ext cx="1579035" cy="116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54598" y="1028992"/>
            <a:ext cx="2356924" cy="1580473"/>
            <a:chOff x="1354598" y="1028992"/>
            <a:chExt cx="2356924" cy="1580473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 rot="5400000">
              <a:off x="1742823" y="640767"/>
              <a:ext cx="1580473" cy="2356924"/>
            </a:xfrm>
            <a:prstGeom prst="upArrowCallout">
              <a:avLst>
                <a:gd name="adj1" fmla="val 33824"/>
                <a:gd name="adj2" fmla="val 25000"/>
                <a:gd name="adj3" fmla="val 20477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590216" y="1274651"/>
              <a:ext cx="1603770" cy="108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1854" y="3583293"/>
            <a:ext cx="6378498" cy="522470"/>
            <a:chOff x="1361854" y="3583293"/>
            <a:chExt cx="6378498" cy="52247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1361854" y="3583293"/>
              <a:ext cx="6378498" cy="510121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379270" y="3605062"/>
              <a:ext cx="6361082" cy="50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r>
                <a:rPr lang="zh-CN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     </a:t>
              </a:r>
              <a:r>
                <a:rPr lang="zh-CN" altLang="en-US" sz="1600" dirty="0">
                  <a:solidFill>
                    <a:srgbClr val="646464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  <a:endParaRPr lang="zh-CN" sz="1600" dirty="0">
                <a:solidFill>
                  <a:srgbClr val="646464"/>
                </a:solidFill>
                <a:latin typeface="方正兰亭黑_GBK" pitchFamily="2" charset="-122"/>
                <a:ea typeface="方正兰亭黑_GBK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24583" y="1028992"/>
            <a:ext cx="1612403" cy="1843161"/>
            <a:chOff x="3724583" y="1028992"/>
            <a:chExt cx="1612403" cy="1843161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 rot="10800000">
              <a:off x="3724583" y="1028992"/>
              <a:ext cx="1612403" cy="1843161"/>
            </a:xfrm>
            <a:prstGeom prst="upArrowCallout">
              <a:avLst>
                <a:gd name="adj1" fmla="val 33824"/>
                <a:gd name="adj2" fmla="val 25000"/>
                <a:gd name="adj3" fmla="val 15697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矩形 261"/>
            <p:cNvSpPr>
              <a:spLocks noChangeArrowheads="1"/>
            </p:cNvSpPr>
            <p:nvPr/>
          </p:nvSpPr>
          <p:spPr bwMode="auto">
            <a:xfrm>
              <a:off x="3822898" y="1649952"/>
              <a:ext cx="14157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1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2260" y="1420949"/>
            <a:ext cx="3282946" cy="3090913"/>
            <a:chOff x="2882260" y="1420949"/>
            <a:chExt cx="3282946" cy="309091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882260" y="1420949"/>
              <a:ext cx="3282946" cy="3090913"/>
              <a:chOff x="184" y="2688"/>
              <a:chExt cx="1268" cy="1194"/>
            </a:xfrm>
            <a:solidFill>
              <a:srgbClr val="2676FF">
                <a:lumMod val="20000"/>
                <a:lumOff val="80000"/>
              </a:srgbClr>
            </a:solidFill>
          </p:grpSpPr>
          <p:sp>
            <p:nvSpPr>
              <p:cNvPr id="8" name="Freeform 3"/>
              <p:cNvSpPr>
                <a:spLocks/>
              </p:cNvSpPr>
              <p:nvPr/>
            </p:nvSpPr>
            <p:spPr bwMode="ltGray">
              <a:xfrm>
                <a:off x="184" y="2692"/>
                <a:ext cx="770" cy="942"/>
              </a:xfrm>
              <a:custGeom>
                <a:avLst/>
                <a:gdLst>
                  <a:gd name="T0" fmla="*/ 636 w 770"/>
                  <a:gd name="T1" fmla="*/ 0 h 942"/>
                  <a:gd name="T2" fmla="*/ 770 w 770"/>
                  <a:gd name="T3" fmla="*/ 602 h 942"/>
                  <a:gd name="T4" fmla="*/ 270 w 770"/>
                  <a:gd name="T5" fmla="*/ 942 h 942"/>
                  <a:gd name="T6" fmla="*/ 0 w 770"/>
                  <a:gd name="T7" fmla="*/ 216 h 942"/>
                  <a:gd name="T8" fmla="*/ 636 w 770"/>
                  <a:gd name="T9" fmla="*/ 0 h 9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0"/>
                  <a:gd name="T16" fmla="*/ 0 h 942"/>
                  <a:gd name="T17" fmla="*/ 770 w 770"/>
                  <a:gd name="T18" fmla="*/ 942 h 9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0" h="942">
                    <a:moveTo>
                      <a:pt x="636" y="0"/>
                    </a:moveTo>
                    <a:lnTo>
                      <a:pt x="770" y="602"/>
                    </a:lnTo>
                    <a:lnTo>
                      <a:pt x="270" y="942"/>
                    </a:lnTo>
                    <a:lnTo>
                      <a:pt x="0" y="216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ltGray">
              <a:xfrm>
                <a:off x="816" y="2688"/>
                <a:ext cx="636" cy="724"/>
              </a:xfrm>
              <a:custGeom>
                <a:avLst/>
                <a:gdLst>
                  <a:gd name="T0" fmla="*/ 0 w 636"/>
                  <a:gd name="T1" fmla="*/ 2 h 724"/>
                  <a:gd name="T2" fmla="*/ 138 w 636"/>
                  <a:gd name="T3" fmla="*/ 606 h 724"/>
                  <a:gd name="T4" fmla="*/ 636 w 636"/>
                  <a:gd name="T5" fmla="*/ 724 h 724"/>
                  <a:gd name="T6" fmla="*/ 574 w 636"/>
                  <a:gd name="T7" fmla="*/ 0 h 724"/>
                  <a:gd name="T8" fmla="*/ 0 w 636"/>
                  <a:gd name="T9" fmla="*/ 2 h 7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6"/>
                  <a:gd name="T16" fmla="*/ 0 h 724"/>
                  <a:gd name="T17" fmla="*/ 636 w 636"/>
                  <a:gd name="T18" fmla="*/ 724 h 7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6" h="724">
                    <a:moveTo>
                      <a:pt x="0" y="2"/>
                    </a:moveTo>
                    <a:lnTo>
                      <a:pt x="138" y="606"/>
                    </a:lnTo>
                    <a:lnTo>
                      <a:pt x="636" y="724"/>
                    </a:lnTo>
                    <a:lnTo>
                      <a:pt x="57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ltGray">
              <a:xfrm>
                <a:off x="452" y="3296"/>
                <a:ext cx="998" cy="586"/>
              </a:xfrm>
              <a:custGeom>
                <a:avLst/>
                <a:gdLst>
                  <a:gd name="T0" fmla="*/ 0 w 998"/>
                  <a:gd name="T1" fmla="*/ 340 h 586"/>
                  <a:gd name="T2" fmla="*/ 500 w 998"/>
                  <a:gd name="T3" fmla="*/ 0 h 586"/>
                  <a:gd name="T4" fmla="*/ 998 w 998"/>
                  <a:gd name="T5" fmla="*/ 116 h 586"/>
                  <a:gd name="T6" fmla="*/ 540 w 998"/>
                  <a:gd name="T7" fmla="*/ 586 h 586"/>
                  <a:gd name="T8" fmla="*/ 0 w 998"/>
                  <a:gd name="T9" fmla="*/ 340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8"/>
                  <a:gd name="T16" fmla="*/ 0 h 586"/>
                  <a:gd name="T17" fmla="*/ 998 w 998"/>
                  <a:gd name="T18" fmla="*/ 586 h 5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8" h="586">
                    <a:moveTo>
                      <a:pt x="0" y="340"/>
                    </a:moveTo>
                    <a:lnTo>
                      <a:pt x="500" y="0"/>
                    </a:lnTo>
                    <a:lnTo>
                      <a:pt x="998" y="116"/>
                    </a:lnTo>
                    <a:lnTo>
                      <a:pt x="540" y="58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5" name="Freeform 8"/>
            <p:cNvSpPr>
              <a:spLocks/>
            </p:cNvSpPr>
            <p:nvPr/>
          </p:nvSpPr>
          <p:spPr bwMode="gray">
            <a:xfrm>
              <a:off x="3261061" y="1744991"/>
              <a:ext cx="1611803" cy="1971602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770" y="602"/>
                </a:cxn>
                <a:cxn ang="0">
                  <a:pos x="270" y="942"/>
                </a:cxn>
                <a:cxn ang="0">
                  <a:pos x="0" y="216"/>
                </a:cxn>
                <a:cxn ang="0">
                  <a:pos x="636" y="0"/>
                </a:cxn>
              </a:cxnLst>
              <a:rect l="0" t="0" r="r" b="b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gray">
            <a:xfrm>
              <a:off x="4583995" y="1736619"/>
              <a:ext cx="1331307" cy="151532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8" y="606"/>
                </a:cxn>
                <a:cxn ang="0">
                  <a:pos x="636" y="724"/>
                </a:cxn>
                <a:cxn ang="0">
                  <a:pos x="574" y="0"/>
                </a:cxn>
                <a:cxn ang="0">
                  <a:pos x="0" y="2"/>
                </a:cxn>
              </a:cxnLst>
              <a:rect l="0" t="0" r="r" b="b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gray">
            <a:xfrm>
              <a:off x="3822052" y="3009160"/>
              <a:ext cx="2089064" cy="1226496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500" y="0"/>
                </a:cxn>
                <a:cxn ang="0">
                  <a:pos x="998" y="116"/>
                </a:cxn>
                <a:cxn ang="0">
                  <a:pos x="540" y="586"/>
                </a:cxn>
                <a:cxn ang="0">
                  <a:pos x="0" y="340"/>
                </a:cxn>
              </a:cxnLst>
              <a:rect l="0" t="0" r="r" b="b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gray">
            <a:xfrm>
              <a:off x="3714941" y="2344279"/>
              <a:ext cx="854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Text</a:t>
              </a:r>
              <a:r>
                <a:rPr lang="en-US" altLang="zh-CN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1</a:t>
              </a:r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gray">
            <a:xfrm>
              <a:off x="4892571" y="2344279"/>
              <a:ext cx="864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Text</a:t>
              </a:r>
              <a:r>
                <a:rPr lang="en-US" altLang="zh-CN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2</a:t>
              </a: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gray">
            <a:xfrm>
              <a:off x="4486149" y="3420181"/>
              <a:ext cx="864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Text</a:t>
              </a:r>
              <a:r>
                <a:rPr lang="en-US" altLang="zh-CN" sz="2000" dirty="0">
                  <a:solidFill>
                    <a:srgbClr val="FFFFFF"/>
                  </a:solidFill>
                  <a:latin typeface="方正兰亭中粗黑_GBK" pitchFamily="2" charset="-122"/>
                  <a:ea typeface="方正兰亭中粗黑_GBK" pitchFamily="2" charset="-122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3" name="Arc 43"/>
          <p:cNvSpPr>
            <a:spLocks/>
          </p:cNvSpPr>
          <p:nvPr/>
        </p:nvSpPr>
        <p:spPr bwMode="gray">
          <a:xfrm rot="1129146" flipH="1">
            <a:off x="3137425" y="2072015"/>
            <a:ext cx="257795" cy="268318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8" name="Arc 59"/>
          <p:cNvSpPr>
            <a:spLocks/>
          </p:cNvSpPr>
          <p:nvPr/>
        </p:nvSpPr>
        <p:spPr bwMode="gray">
          <a:xfrm rot="1129146" flipH="1">
            <a:off x="4772323" y="4098866"/>
            <a:ext cx="257795" cy="268318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4" name="AutoShape 65"/>
          <p:cNvSpPr>
            <a:spLocks/>
          </p:cNvSpPr>
          <p:nvPr/>
        </p:nvSpPr>
        <p:spPr bwMode="auto">
          <a:xfrm>
            <a:off x="6165206" y="3627848"/>
            <a:ext cx="1872208" cy="303830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  <a:cs typeface="Arial" pitchFamily="34" charset="0"/>
              </a:rPr>
              <a:t>Click here to add paragraph text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方正兰亭黑_GBK" pitchFamily="2" charset="-122"/>
              <a:ea typeface="方正兰亭黑_GBK" pitchFamily="2" charset="-122"/>
              <a:cs typeface="Arial" pitchFamily="34" charset="0"/>
            </a:endParaRPr>
          </a:p>
        </p:txBody>
      </p:sp>
      <p:sp>
        <p:nvSpPr>
          <p:cNvPr id="65" name="AutoShape 66"/>
          <p:cNvSpPr>
            <a:spLocks/>
          </p:cNvSpPr>
          <p:nvPr/>
        </p:nvSpPr>
        <p:spPr bwMode="auto">
          <a:xfrm>
            <a:off x="395536" y="1896812"/>
            <a:ext cx="2153686" cy="303830"/>
          </a:xfrm>
          <a:prstGeom prst="accentCallout2">
            <a:avLst>
              <a:gd name="adj1" fmla="val 31167"/>
              <a:gd name="adj2" fmla="val 105046"/>
              <a:gd name="adj3" fmla="val 31167"/>
              <a:gd name="adj4" fmla="val 131333"/>
              <a:gd name="adj5" fmla="val 99565"/>
              <a:gd name="adj6" fmla="val 158046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  <a:cs typeface="Arial" pitchFamily="34" charset="0"/>
              </a:rPr>
              <a:t>Click here to add paragraph text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方正兰亭黑_GBK" pitchFamily="2" charset="-122"/>
              <a:ea typeface="方正兰亭黑_GBK" pitchFamily="2" charset="-122"/>
              <a:cs typeface="Arial" pitchFamily="34" charset="0"/>
            </a:endParaRPr>
          </a:p>
        </p:txBody>
      </p:sp>
      <p:sp>
        <p:nvSpPr>
          <p:cNvPr id="48" name="Arc 27"/>
          <p:cNvSpPr>
            <a:spLocks/>
          </p:cNvSpPr>
          <p:nvPr/>
        </p:nvSpPr>
        <p:spPr bwMode="gray">
          <a:xfrm rot="1129146" flipH="1">
            <a:off x="5597004" y="1655071"/>
            <a:ext cx="257795" cy="268318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3" name="AutoShape 64"/>
          <p:cNvSpPr>
            <a:spLocks/>
          </p:cNvSpPr>
          <p:nvPr/>
        </p:nvSpPr>
        <p:spPr bwMode="auto">
          <a:xfrm>
            <a:off x="6751670" y="1610223"/>
            <a:ext cx="2099662" cy="303831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135513"/>
              <a:gd name="adj6" fmla="val -76434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方正兰亭黑_GBK" pitchFamily="2" charset="-122"/>
                <a:ea typeface="方正兰亭黑_GBK" pitchFamily="2" charset="-122"/>
                <a:cs typeface="Arial" pitchFamily="34" charset="0"/>
              </a:rPr>
              <a:t>Click here to add paragraph text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方正兰亭黑_GBK" pitchFamily="2" charset="-122"/>
              <a:ea typeface="方正兰亭黑_GBK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64" grpId="0" animBg="1"/>
      <p:bldP spid="65" grpId="0" animBg="1"/>
      <p:bldP spid="48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66288" y="1022626"/>
            <a:ext cx="6769100" cy="3460751"/>
            <a:chOff x="1266288" y="1022626"/>
            <a:chExt cx="6769100" cy="3460751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 rot="10800000">
              <a:off x="4650838" y="2111652"/>
              <a:ext cx="3268663" cy="2371725"/>
            </a:xfrm>
            <a:prstGeom prst="roundRect">
              <a:avLst>
                <a:gd name="adj" fmla="val 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kern="0" dirty="0">
                  <a:solidFill>
                    <a:srgbClr val="888888"/>
                  </a:solidFill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0800000" flipV="1">
              <a:off x="1431388" y="1022626"/>
              <a:ext cx="6438900" cy="79427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952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方正兰亭中粗黑_GBK" pitchFamily="2" charset="-122"/>
                  <a:ea typeface="方正兰亭中粗黑_GBK" pitchFamily="2" charset="-122"/>
                </a:rPr>
                <a:t>Click here to add text</a:t>
              </a: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rot="10800000">
              <a:off x="1382176" y="2111652"/>
              <a:ext cx="3268662" cy="2371725"/>
            </a:xfrm>
            <a:prstGeom prst="roundRect">
              <a:avLst>
                <a:gd name="adj" fmla="val 0"/>
              </a:avLst>
            </a:prstGeom>
            <a:noFill/>
            <a:ln w="127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88888"/>
                  </a:solidFill>
                  <a:effectLst/>
                  <a:uLnTx/>
                  <a:uFillTx/>
                  <a:latin typeface="方正兰亭黑_GBK" pitchFamily="2" charset="-122"/>
                  <a:ea typeface="方正兰亭黑_GBK" pitchFamily="2" charset="-122"/>
                </a:rPr>
                <a:t>Enter text here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266288" y="1751290"/>
              <a:ext cx="6769100" cy="74453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rot="16200000" flipH="1">
              <a:off x="3272095" y="1053583"/>
              <a:ext cx="0" cy="211613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prstDash val="lg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rot="16200000" flipH="1">
              <a:off x="6029582" y="1053583"/>
              <a:ext cx="0" cy="211613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prstDash val="lg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583788" y="1827490"/>
              <a:ext cx="590550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2018</a:t>
              </a: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355563" y="1827490"/>
              <a:ext cx="590550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2019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7101938" y="1827490"/>
              <a:ext cx="592138" cy="590550"/>
            </a:xfrm>
            <a:prstGeom prst="ellipse">
              <a:avLst/>
            </a:prstGeom>
            <a:noFill/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</a:rPr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4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84112" y="1253072"/>
            <a:ext cx="5779550" cy="3381067"/>
            <a:chOff x="1484112" y="1253072"/>
            <a:chExt cx="5779550" cy="3381067"/>
          </a:xfrm>
        </p:grpSpPr>
        <p:grpSp>
          <p:nvGrpSpPr>
            <p:cNvPr id="21" name="组合 20"/>
            <p:cNvGrpSpPr/>
            <p:nvPr/>
          </p:nvGrpSpPr>
          <p:grpSpPr>
            <a:xfrm>
              <a:off x="1484112" y="1253072"/>
              <a:ext cx="5779550" cy="2862104"/>
              <a:chOff x="1484112" y="1253072"/>
              <a:chExt cx="5779550" cy="2862104"/>
            </a:xfrm>
          </p:grpSpPr>
          <p:sp>
            <p:nvSpPr>
              <p:cNvPr id="5" name="Line 16"/>
              <p:cNvSpPr>
                <a:spLocks noChangeShapeType="1"/>
              </p:cNvSpPr>
              <p:nvPr/>
            </p:nvSpPr>
            <p:spPr bwMode="auto">
              <a:xfrm rot="16200000">
                <a:off x="1372670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1985586" y="4112431"/>
                <a:ext cx="527807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 rot="10800000">
                <a:off x="1992449" y="3673163"/>
                <a:ext cx="2059067" cy="0"/>
              </a:xfrm>
              <a:prstGeom prst="line">
                <a:avLst/>
              </a:pr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10800000">
                <a:off x="1996568" y="3008771"/>
                <a:ext cx="3076246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rot="10800000">
                <a:off x="1980095" y="2481649"/>
                <a:ext cx="4155198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rot="16200000">
                <a:off x="555220" y="2683438"/>
                <a:ext cx="286073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rot="16200000">
                <a:off x="2635565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rot="16200000">
                <a:off x="3662353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rot="16200000">
                <a:off x="4716596" y="2684125"/>
                <a:ext cx="2862103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1484112" y="1454860"/>
                <a:ext cx="461665" cy="1188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Content</a:t>
                </a:r>
              </a:p>
            </p:txBody>
          </p:sp>
        </p:grpSp>
        <p:grpSp>
          <p:nvGrpSpPr>
            <p:cNvPr id="54" name="组合 55"/>
            <p:cNvGrpSpPr/>
            <p:nvPr/>
          </p:nvGrpSpPr>
          <p:grpSpPr>
            <a:xfrm>
              <a:off x="2478387" y="4264807"/>
              <a:ext cx="4469874" cy="369332"/>
              <a:chOff x="2105024" y="5165874"/>
              <a:chExt cx="5169277" cy="427121"/>
            </a:xfrm>
          </p:grpSpPr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2105024" y="5165874"/>
                <a:ext cx="838972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2017</a:t>
                </a:r>
              </a:p>
            </p:txBody>
          </p:sp>
          <p:sp>
            <p:nvSpPr>
              <p:cNvPr id="57" name="Text Box 54"/>
              <p:cNvSpPr txBox="1">
                <a:spLocks noChangeArrowheads="1"/>
              </p:cNvSpPr>
              <p:nvPr/>
            </p:nvSpPr>
            <p:spPr bwMode="auto">
              <a:xfrm>
                <a:off x="3562350" y="5165874"/>
                <a:ext cx="749300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2018</a:t>
                </a:r>
              </a:p>
            </p:txBody>
          </p:sp>
          <p:sp>
            <p:nvSpPr>
              <p:cNvPr id="58" name="Text Box 55"/>
              <p:cNvSpPr txBox="1">
                <a:spLocks noChangeArrowheads="1"/>
              </p:cNvSpPr>
              <p:nvPr/>
            </p:nvSpPr>
            <p:spPr bwMode="auto">
              <a:xfrm>
                <a:off x="4752974" y="5165874"/>
                <a:ext cx="749300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2019</a:t>
                </a:r>
              </a:p>
            </p:txBody>
          </p:sp>
          <p:sp>
            <p:nvSpPr>
              <p:cNvPr id="59" name="Text Box 56"/>
              <p:cNvSpPr txBox="1">
                <a:spLocks noChangeArrowheads="1"/>
              </p:cNvSpPr>
              <p:nvPr/>
            </p:nvSpPr>
            <p:spPr bwMode="auto">
              <a:xfrm>
                <a:off x="5967412" y="5165874"/>
                <a:ext cx="1306889" cy="427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  <a:ea typeface="华文细黑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u="none" strike="noStrike" kern="0" cap="none" spc="0" normalizeH="0" baseline="0" noProof="0" dirty="0">
                    <a:ln>
                      <a:noFill/>
                    </a:ln>
                    <a:solidFill>
                      <a:srgbClr val="646464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2020</a:t>
                </a:r>
              </a:p>
            </p:txBody>
          </p:sp>
        </p:grp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rot="10800000">
              <a:off x="1989704" y="1913347"/>
              <a:ext cx="5183359" cy="0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988331" y="1297000"/>
            <a:ext cx="5278076" cy="280856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799603" y="3670418"/>
            <a:ext cx="1268385" cy="447825"/>
            <a:chOff x="2799603" y="3670418"/>
            <a:chExt cx="1268385" cy="447825"/>
          </a:xfrm>
        </p:grpSpPr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799603" y="3670418"/>
              <a:ext cx="1268385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2805094" y="3677602"/>
              <a:ext cx="1253286" cy="44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67989" y="3008771"/>
            <a:ext cx="1087525" cy="440640"/>
            <a:chOff x="4067989" y="3008771"/>
            <a:chExt cx="1087525" cy="440640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067989" y="3013091"/>
              <a:ext cx="1025416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4173688" y="3008771"/>
              <a:ext cx="981826" cy="44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093405" y="2476159"/>
            <a:ext cx="1136606" cy="446132"/>
            <a:chOff x="5093405" y="2476159"/>
            <a:chExt cx="1136606" cy="446132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5093405" y="2476159"/>
              <a:ext cx="1054242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5193614" y="2481650"/>
              <a:ext cx="1036397" cy="44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40783" y="1909915"/>
            <a:ext cx="1125624" cy="440640"/>
            <a:chOff x="6140783" y="1909915"/>
            <a:chExt cx="1125624" cy="440640"/>
          </a:xfrm>
        </p:grpSpPr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6140783" y="1916092"/>
              <a:ext cx="1054242" cy="428286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6230011" y="1909915"/>
              <a:ext cx="1036396" cy="44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Click here to add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kern="0" dirty="0">
                  <a:solidFill>
                    <a:srgbClr val="646464"/>
                  </a:solidFill>
                  <a:latin typeface="微软雅黑" pitchFamily="34" charset="-122"/>
                  <a:ea typeface="微软雅黑" pitchFamily="34" charset="-122"/>
                </a:rPr>
                <a:t>Paragraph text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2600560" y="3490593"/>
            <a:ext cx="414559" cy="403577"/>
            <a:chOff x="0" y="0"/>
            <a:chExt cx="784" cy="765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0" y="0"/>
              <a:ext cx="784" cy="765"/>
              <a:chOff x="0" y="0"/>
              <a:chExt cx="1042" cy="1019"/>
            </a:xfrm>
          </p:grpSpPr>
          <p:pic>
            <p:nvPicPr>
              <p:cNvPr id="25" name="Picture 2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2" name="WordArt 26"/>
            <p:cNvSpPr>
              <a:spLocks noChangeArrowheads="1" noChangeShapeType="1"/>
            </p:cNvSpPr>
            <p:nvPr/>
          </p:nvSpPr>
          <p:spPr bwMode="auto">
            <a:xfrm>
              <a:off x="288" y="227"/>
              <a:ext cx="157" cy="2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1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853846" y="2763056"/>
            <a:ext cx="414559" cy="403577"/>
            <a:chOff x="0" y="0"/>
            <a:chExt cx="302" cy="294"/>
          </a:xfrm>
        </p:grpSpPr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35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32" name="WordArt 33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2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4831216" y="2207107"/>
            <a:ext cx="523630" cy="513394"/>
            <a:chOff x="0" y="0"/>
            <a:chExt cx="300" cy="294"/>
          </a:xfrm>
        </p:grpSpPr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0" y="0"/>
              <a:ext cx="300" cy="29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WordArt 40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3</a:t>
              </a:r>
              <a:endParaRPr kumimoji="0" lang="zh-CN" altLang="en-US" sz="24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45" name="Group 41"/>
          <p:cNvGrpSpPr>
            <a:grpSpLocks/>
          </p:cNvGrpSpPr>
          <p:nvPr/>
        </p:nvGrpSpPr>
        <p:grpSpPr bwMode="auto">
          <a:xfrm>
            <a:off x="5948603" y="1695086"/>
            <a:ext cx="414559" cy="403577"/>
            <a:chOff x="0" y="0"/>
            <a:chExt cx="302" cy="294"/>
          </a:xfrm>
        </p:grpSpPr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0" y="0"/>
              <a:ext cx="302" cy="294"/>
              <a:chOff x="0" y="0"/>
              <a:chExt cx="1042" cy="1019"/>
            </a:xfrm>
          </p:grpSpPr>
          <p:pic>
            <p:nvPicPr>
              <p:cNvPr id="51" name="Picture 4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Oval 4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5" cy="101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48" name="WordArt 47"/>
            <p:cNvSpPr>
              <a:spLocks noChangeArrowheads="1" noChangeShapeType="1"/>
            </p:cNvSpPr>
            <p:nvPr/>
          </p:nvSpPr>
          <p:spPr bwMode="auto">
            <a:xfrm>
              <a:off x="111" y="87"/>
              <a:ext cx="78" cy="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0" cap="none" spc="0" normalizeH="0" baseline="0" noProof="0" dirty="0">
                  <a:ln w="9525">
                    <a:noFill/>
                    <a:round/>
                    <a:headEnd/>
                    <a:tailEnd/>
                  </a:ln>
                  <a:solidFill>
                    <a:srgbClr val="646464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4</a:t>
              </a:r>
              <a:endParaRPr kumimoji="0" lang="zh-CN" altLang="en-US" sz="240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646464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3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31628A"/>
      </a:dk2>
      <a:lt2>
        <a:srgbClr val="EEECE1"/>
      </a:lt2>
      <a:accent1>
        <a:srgbClr val="00ACF1"/>
      </a:accent1>
      <a:accent2>
        <a:srgbClr val="66B699"/>
      </a:accent2>
      <a:accent3>
        <a:srgbClr val="A5CB52"/>
      </a:accent3>
      <a:accent4>
        <a:srgbClr val="E6E7E9"/>
      </a:accent4>
      <a:accent5>
        <a:srgbClr val="31628A"/>
      </a:accent5>
      <a:accent6>
        <a:srgbClr val="F8E9BE"/>
      </a:accent6>
      <a:hlink>
        <a:srgbClr val="31628A"/>
      </a:hlink>
      <a:folHlink>
        <a:srgbClr val="3162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2156</Words>
  <Application>Microsoft Office PowerPoint</Application>
  <PresentationFormat>全屏显示(16:9)</PresentationFormat>
  <Paragraphs>334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Swiss911 XCm BT</vt:lpstr>
      <vt:lpstr>方正兰亭黑_GBK</vt:lpstr>
      <vt:lpstr>方正兰亭粗黑_GBK</vt:lpstr>
      <vt:lpstr>Arial Black</vt:lpstr>
      <vt:lpstr>方正兰亭纤黑简体</vt:lpstr>
      <vt:lpstr>Arial Unicode MS</vt:lpstr>
      <vt:lpstr>Impact</vt:lpstr>
      <vt:lpstr>Century Gothic</vt:lpstr>
      <vt:lpstr>微软雅黑</vt:lpstr>
      <vt:lpstr>Calibri</vt:lpstr>
      <vt:lpstr>方正正纤黑简体</vt:lpstr>
      <vt:lpstr>Arial Rounded MT Bold</vt:lpstr>
      <vt:lpstr>方正兰亭中黑_GBK</vt:lpstr>
      <vt:lpstr>Arial</vt:lpstr>
      <vt:lpstr>方正兰亭中粗黑_GBK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80</cp:revision>
  <dcterms:created xsi:type="dcterms:W3CDTF">2014-09-21T03:23:02Z</dcterms:created>
  <dcterms:modified xsi:type="dcterms:W3CDTF">2020-01-19T02:02:11Z</dcterms:modified>
</cp:coreProperties>
</file>