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87" r:id="rId4"/>
    <p:sldId id="294" r:id="rId5"/>
    <p:sldId id="276" r:id="rId6"/>
    <p:sldId id="281" r:id="rId7"/>
    <p:sldId id="285" r:id="rId8"/>
    <p:sldId id="289" r:id="rId9"/>
    <p:sldId id="277" r:id="rId10"/>
    <p:sldId id="291" r:id="rId11"/>
    <p:sldId id="278" r:id="rId12"/>
    <p:sldId id="279" r:id="rId13"/>
    <p:sldId id="290" r:id="rId14"/>
    <p:sldId id="293" r:id="rId15"/>
    <p:sldId id="284" r:id="rId16"/>
    <p:sldId id="296" r:id="rId17"/>
    <p:sldId id="280" r:id="rId18"/>
    <p:sldId id="288" r:id="rId19"/>
    <p:sldId id="298" r:id="rId20"/>
    <p:sldId id="282" r:id="rId21"/>
    <p:sldId id="299" r:id="rId22"/>
    <p:sldId id="295" r:id="rId23"/>
    <p:sldId id="297" r:id="rId2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6666"/>
    <a:srgbClr val="00CCCC"/>
    <a:srgbClr val="5AA64F"/>
    <a:srgbClr val="9F8759"/>
    <a:srgbClr val="735545"/>
    <a:srgbClr val="33221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1" autoAdjust="0"/>
    <p:restoredTop sz="94660"/>
  </p:normalViewPr>
  <p:slideViewPr>
    <p:cSldViewPr>
      <p:cViewPr varScale="1">
        <p:scale>
          <a:sx n="124" d="100"/>
          <a:sy n="124" d="100"/>
        </p:scale>
        <p:origin x="2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E3E08D5-C086-46AC-ABA9-EABD99577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18228AF-5015-48EF-AD03-862456BD80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7AD6149-D311-40B4-80A0-8E01A10FDF66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01ADDC0-71A5-4032-9255-73B165A550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516D8C65-3031-4076-BED9-CBCE730CB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A190BA-A3F3-43C8-AB29-B0A3F7A5A5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BE9F80-9DC9-44F8-802A-261E039CE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7897E35-0B7E-4A1A-8026-89DF891DF9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0141951-7AF6-4BDF-9F5D-094713BCE0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1AC0C640-B3C1-41FB-8E87-310EF67D9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94B3501F-AE5C-4B91-8A74-4C670BE7C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B114E-DDE5-4A24-A332-1C14CF89C74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01E9F1A0-9B17-4FCA-8565-479D2F0715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23B51A74-7F24-4C5B-84DF-2BB39649D5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FDCD05C6-54F9-4BDD-AAFD-90D302846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E2D38D-7E0A-4F7F-AC7C-172859B54A1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C010CF-D357-4A31-89C9-37FEDAA1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C8D0-47B0-4485-98D6-C0A5BF4B00FC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8A4AC6-A4ED-4A37-9D89-B7767FBB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68B61E-A5E7-430A-AD77-6D6EED47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C1AB-CE72-4AEA-8AA2-E9B1E0711F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799993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2285E1-1E74-4396-94C8-2DC0C254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D701-2A71-4836-9C67-3554A5DD78C7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009E89-7A22-4605-8870-7FF3A2E5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89667-6909-4445-9996-9ED35E4E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0BDDC-80B3-4873-89B9-6BD354DB90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51385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74D496-06F0-4357-AE3A-CCABD657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D0F9-6344-4CD9-847C-700E2FEAF8DA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DC6AB1-1E35-4CD9-BEFC-31FCA559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734DA1-9CBA-4527-B7C4-C8A58CC1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94D5-55F3-49EE-ADB8-1186C58D01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569060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617E72-DB40-4770-ACBD-5816C3B5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35C3-02A1-4E58-9CD0-F0F6F29EF21C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2DD11F-2601-4D5E-A598-566730A1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E90A77-9B4D-4A12-9EAC-5CCF41E3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D0FE-1537-41B0-9AFC-F7453F0FD3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275378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4D223D-11F7-4F79-9BC0-7BD4E28B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9A3A-1143-4AB7-AA0D-DE1658EEB9C4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CA78A5-E57B-41B8-A014-5687462E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B4D730-E035-43B4-8A15-9D3FBD78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C48D6-8F15-4569-A041-85E97D3C2C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613014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0396459-B255-4302-9FC5-F50ECF2C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9531-55C9-4F0F-B032-3FA50C394923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14A1300-C089-4F35-8D6C-4CF5CF3D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DA68E-FFF3-4E94-A038-8332FC4B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8151-C1BF-4613-A06A-ADB01109EE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339910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830C0848-6120-4696-B0AF-EBB17B9F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4701-A559-4035-AF41-02248E7FEB2F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2C87A685-6F58-4169-B706-222806B2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8D484523-81C9-4024-8A43-5B0F271D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A929-4D15-4B37-A274-83E6567A98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419442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E4AD7D23-2D89-4F54-B322-9F4D3D46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2B7B-29BA-4953-87F5-0E52E7A625A8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D2F50A5-017C-4C55-B621-FC81BA67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C1856F2-7ED6-4B88-999A-8E563B3D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C4BC-A1F1-4765-AEED-59DB48620D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484672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808904E7-E93B-4F8C-BEEF-396DF86F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A9BA-C2C0-416F-A81E-E6994EB1E463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B9F40E9-17FB-4117-96C0-53E22322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283DD58-4453-490C-B479-58D0DD76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DBC9-0736-4308-A988-A689203E5E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70971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34690C4-2E35-461B-9CEC-93C201E2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2500-7031-4944-8E7E-014A0E19F294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2754A39-25D7-42CA-80F4-668E48DA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C1C2FB4-8096-47B5-A35F-C364F51F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1C14-225A-4DC6-A459-656DCDBFDC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42451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E4B103E-ED51-4E9F-8EBB-5FD2AF78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BB81-10B0-42BC-A56C-B54F47C933DC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E3FEBD-B04F-4549-B418-95DDB160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525FBE8-EE3E-4AA3-9DA2-40B08442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8F1B-42F9-4755-99FA-23097D7B6D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99996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3197AB9B-8556-4A5B-88D3-2F52D50996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B6BB16F0-2DB0-4A5B-A077-D05B464FF9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7BFC15-B714-4CEC-AF54-1B936CF40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BC7997-FF5F-4252-AE02-D27F0F417C4A}" type="datetimeFigureOut">
              <a:rPr lang="zh-CN" altLang="en-US"/>
              <a:pPr>
                <a:defRPr/>
              </a:pPr>
              <a:t>2020/1/19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862E99-7ED9-4FDD-908E-4AB01821B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1B0A3F-1774-4DFA-B479-F78B3B941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0BEE40-D4B9-495A-AF6B-39D5CDC565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0.emf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j.cn/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7">
            <a:extLst>
              <a:ext uri="{FF2B5EF4-FFF2-40B4-BE49-F238E27FC236}">
                <a16:creationId xmlns:a16="http://schemas.microsoft.com/office/drawing/2014/main" id="{3CBF0A2A-7FFA-4D66-A5E4-E1D8DE675BC4}"/>
              </a:ext>
            </a:extLst>
          </p:cNvPr>
          <p:cNvGrpSpPr>
            <a:grpSpLocks/>
          </p:cNvGrpSpPr>
          <p:nvPr/>
        </p:nvGrpSpPr>
        <p:grpSpPr bwMode="auto">
          <a:xfrm>
            <a:off x="3546475" y="742950"/>
            <a:ext cx="4943475" cy="5068888"/>
            <a:chOff x="1979712" y="481060"/>
            <a:chExt cx="4706741" cy="5403058"/>
          </a:xfrm>
        </p:grpSpPr>
        <p:pic>
          <p:nvPicPr>
            <p:cNvPr id="3090" name="图片 4">
              <a:extLst>
                <a:ext uri="{FF2B5EF4-FFF2-40B4-BE49-F238E27FC236}">
                  <a16:creationId xmlns:a16="http://schemas.microsoft.com/office/drawing/2014/main" id="{AC4DD0D0-54AC-43C1-926A-F0317CC43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839809"/>
              <a:ext cx="496443" cy="5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图片 1">
              <a:extLst>
                <a:ext uri="{FF2B5EF4-FFF2-40B4-BE49-F238E27FC236}">
                  <a16:creationId xmlns:a16="http://schemas.microsoft.com/office/drawing/2014/main" id="{82168F23-5A3C-4B6F-8724-C86BE8975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491630"/>
              <a:ext cx="2798035" cy="200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图片 2">
              <a:extLst>
                <a:ext uri="{FF2B5EF4-FFF2-40B4-BE49-F238E27FC236}">
                  <a16:creationId xmlns:a16="http://schemas.microsoft.com/office/drawing/2014/main" id="{2A48F2DE-E044-48B5-83C8-DD4157CAB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81060"/>
              <a:ext cx="4706741" cy="5403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图片 3">
              <a:extLst>
                <a:ext uri="{FF2B5EF4-FFF2-40B4-BE49-F238E27FC236}">
                  <a16:creationId xmlns:a16="http://schemas.microsoft.com/office/drawing/2014/main" id="{10F76897-9B9D-49FE-8813-FF2C6F14F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209" y="2336685"/>
              <a:ext cx="495299" cy="169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5">
            <a:extLst>
              <a:ext uri="{FF2B5EF4-FFF2-40B4-BE49-F238E27FC236}">
                <a16:creationId xmlns:a16="http://schemas.microsoft.com/office/drawing/2014/main" id="{33108672-36F2-4D4F-A144-92652DBB1A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517900"/>
            <a:ext cx="6953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8">
            <a:extLst>
              <a:ext uri="{FF2B5EF4-FFF2-40B4-BE49-F238E27FC236}">
                <a16:creationId xmlns:a16="http://schemas.microsoft.com/office/drawing/2014/main" id="{C9C33907-1A65-496B-B4E7-5352B7CF6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4330700"/>
            <a:ext cx="8731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10">
            <a:extLst>
              <a:ext uri="{FF2B5EF4-FFF2-40B4-BE49-F238E27FC236}">
                <a16:creationId xmlns:a16="http://schemas.microsoft.com/office/drawing/2014/main" id="{327C95C8-8C11-4C9F-A2E5-5B41CDB71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715963"/>
            <a:ext cx="18573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2">
            <a:extLst>
              <a:ext uri="{FF2B5EF4-FFF2-40B4-BE49-F238E27FC236}">
                <a16:creationId xmlns:a16="http://schemas.microsoft.com/office/drawing/2014/main" id="{898140CB-883D-4E8B-974C-0EEA4C7B19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973138"/>
            <a:ext cx="128111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13">
            <a:extLst>
              <a:ext uri="{FF2B5EF4-FFF2-40B4-BE49-F238E27FC236}">
                <a16:creationId xmlns:a16="http://schemas.microsoft.com/office/drawing/2014/main" id="{062A949E-152C-447F-8464-4B654F044A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2813050"/>
            <a:ext cx="11747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14">
            <a:extLst>
              <a:ext uri="{FF2B5EF4-FFF2-40B4-BE49-F238E27FC236}">
                <a16:creationId xmlns:a16="http://schemas.microsoft.com/office/drawing/2014/main" id="{73A6C39C-FBC4-4333-B024-FCC1B16E0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3894138"/>
            <a:ext cx="1511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图片 16">
            <a:extLst>
              <a:ext uri="{FF2B5EF4-FFF2-40B4-BE49-F238E27FC236}">
                <a16:creationId xmlns:a16="http://schemas.microsoft.com/office/drawing/2014/main" id="{E2B039CB-5099-4A63-B8D4-9B2659D1B2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700088"/>
            <a:ext cx="927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C56572B4-47AD-4694-B793-6E82B0F69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51" y="1803279"/>
            <a:ext cx="46434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BUSINESS REPORT</a:t>
            </a:r>
            <a:endParaRPr lang="zh-CN" altLang="en-US" sz="4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FC97E504-1120-4898-95A2-45F037CC2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72" y="2489200"/>
            <a:ext cx="434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zh-CN" altLang="en-US" sz="1050" dirty="0"/>
          </a:p>
        </p:txBody>
      </p:sp>
      <p:pic>
        <p:nvPicPr>
          <p:cNvPr id="3085" name="图片 23">
            <a:extLst>
              <a:ext uri="{FF2B5EF4-FFF2-40B4-BE49-F238E27FC236}">
                <a16:creationId xmlns:a16="http://schemas.microsoft.com/office/drawing/2014/main" id="{A080D70D-A280-4342-8FE2-5C6D0199E9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927475"/>
            <a:ext cx="80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图片 24">
            <a:extLst>
              <a:ext uri="{FF2B5EF4-FFF2-40B4-BE49-F238E27FC236}">
                <a16:creationId xmlns:a16="http://schemas.microsoft.com/office/drawing/2014/main" id="{BBBAB768-4B48-4D31-9E69-DB621FE386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381500"/>
            <a:ext cx="3254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5">
            <a:extLst>
              <a:ext uri="{FF2B5EF4-FFF2-40B4-BE49-F238E27FC236}">
                <a16:creationId xmlns:a16="http://schemas.microsoft.com/office/drawing/2014/main" id="{EF472A8B-EDBD-4B3F-83FF-D09350AB56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494213"/>
            <a:ext cx="412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图片 26">
            <a:extLst>
              <a:ext uri="{FF2B5EF4-FFF2-40B4-BE49-F238E27FC236}">
                <a16:creationId xmlns:a16="http://schemas.microsoft.com/office/drawing/2014/main" id="{E03F33CF-71E9-486E-90AC-171331D208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3800475"/>
            <a:ext cx="5651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图片 27">
            <a:extLst>
              <a:ext uri="{FF2B5EF4-FFF2-40B4-BE49-F238E27FC236}">
                <a16:creationId xmlns:a16="http://schemas.microsoft.com/office/drawing/2014/main" id="{010C08D6-0C53-4936-9211-5164274E80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3970338"/>
            <a:ext cx="8239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>
            <a:extLst>
              <a:ext uri="{FF2B5EF4-FFF2-40B4-BE49-F238E27FC236}">
                <a16:creationId xmlns:a16="http://schemas.microsoft.com/office/drawing/2014/main" id="{B09C7C41-5EBD-4CF6-9DC4-7C0D92908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355725"/>
            <a:ext cx="7358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1" name="组合 2">
            <a:extLst>
              <a:ext uri="{FF2B5EF4-FFF2-40B4-BE49-F238E27FC236}">
                <a16:creationId xmlns:a16="http://schemas.microsoft.com/office/drawing/2014/main" id="{FFA2BF3E-6504-46B3-9BE1-7F29C77C3FB7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2184400"/>
            <a:ext cx="1643063" cy="2387600"/>
            <a:chOff x="642910" y="1857370"/>
            <a:chExt cx="1643074" cy="238823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BCCB047-DF78-4D1E-B6A2-93F9BDBB8343}"/>
                </a:ext>
              </a:extLst>
            </p:cNvPr>
            <p:cNvSpPr/>
            <p:nvPr/>
          </p:nvSpPr>
          <p:spPr>
            <a:xfrm>
              <a:off x="642910" y="1857370"/>
              <a:ext cx="1643074" cy="2071702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l="-13000" t="-2000" r="-6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FFE4B72-39A1-4944-8CAC-653E30E4AB67}"/>
                </a:ext>
              </a:extLst>
            </p:cNvPr>
            <p:cNvSpPr/>
            <p:nvPr/>
          </p:nvSpPr>
          <p:spPr>
            <a:xfrm>
              <a:off x="642910" y="3929606"/>
              <a:ext cx="1643074" cy="285826"/>
            </a:xfrm>
            <a:prstGeom prst="rect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437" name="矩形 5">
              <a:extLst>
                <a:ext uri="{FF2B5EF4-FFF2-40B4-BE49-F238E27FC236}">
                  <a16:creationId xmlns:a16="http://schemas.microsoft.com/office/drawing/2014/main" id="{D8E50644-7803-4A05-8612-5F399215A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10" y="3907047"/>
              <a:ext cx="15488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</a:rPr>
                <a:t>ADD TITLE HERE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12" name="组合 6">
            <a:extLst>
              <a:ext uri="{FF2B5EF4-FFF2-40B4-BE49-F238E27FC236}">
                <a16:creationId xmlns:a16="http://schemas.microsoft.com/office/drawing/2014/main" id="{E0D2DE46-B54F-4F46-8A29-5D5448BFFDC5}"/>
              </a:ext>
            </a:extLst>
          </p:cNvPr>
          <p:cNvGrpSpPr>
            <a:grpSpLocks/>
          </p:cNvGrpSpPr>
          <p:nvPr/>
        </p:nvGrpSpPr>
        <p:grpSpPr bwMode="auto">
          <a:xfrm>
            <a:off x="2714625" y="2184400"/>
            <a:ext cx="1643063" cy="2357438"/>
            <a:chOff x="642910" y="1857370"/>
            <a:chExt cx="1643074" cy="235745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235221F-3EFF-4136-B182-8255ECC8B8CD}"/>
                </a:ext>
              </a:extLst>
            </p:cNvPr>
            <p:cNvSpPr/>
            <p:nvPr/>
          </p:nvSpPr>
          <p:spPr>
            <a:xfrm>
              <a:off x="642910" y="1857370"/>
              <a:ext cx="1643074" cy="207170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312A0FF-1C32-422B-A6F7-E5C69AC9A8AF}"/>
                </a:ext>
              </a:extLst>
            </p:cNvPr>
            <p:cNvSpPr/>
            <p:nvPr/>
          </p:nvSpPr>
          <p:spPr>
            <a:xfrm>
              <a:off x="642910" y="3929072"/>
              <a:ext cx="1643074" cy="285752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7413" name="组合 9">
            <a:extLst>
              <a:ext uri="{FF2B5EF4-FFF2-40B4-BE49-F238E27FC236}">
                <a16:creationId xmlns:a16="http://schemas.microsoft.com/office/drawing/2014/main" id="{190C8177-AC5E-4FA2-8A91-934F55B2804A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2184400"/>
            <a:ext cx="1643063" cy="2357438"/>
            <a:chOff x="642910" y="1857370"/>
            <a:chExt cx="1643074" cy="235745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4542437-9282-45FF-BA75-9F32F912CCE1}"/>
                </a:ext>
              </a:extLst>
            </p:cNvPr>
            <p:cNvSpPr/>
            <p:nvPr/>
          </p:nvSpPr>
          <p:spPr>
            <a:xfrm>
              <a:off x="642910" y="1857370"/>
              <a:ext cx="1643074" cy="207170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-23000" r="-4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425426D-D68A-4F39-850C-91848125E71A}"/>
                </a:ext>
              </a:extLst>
            </p:cNvPr>
            <p:cNvSpPr/>
            <p:nvPr/>
          </p:nvSpPr>
          <p:spPr>
            <a:xfrm>
              <a:off x="642910" y="3929072"/>
              <a:ext cx="1643074" cy="28575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7414" name="组合 12">
            <a:extLst>
              <a:ext uri="{FF2B5EF4-FFF2-40B4-BE49-F238E27FC236}">
                <a16:creationId xmlns:a16="http://schemas.microsoft.com/office/drawing/2014/main" id="{4ECADD7E-4C78-460C-AD13-7C785FD6B5A7}"/>
              </a:ext>
            </a:extLst>
          </p:cNvPr>
          <p:cNvGrpSpPr>
            <a:grpSpLocks/>
          </p:cNvGrpSpPr>
          <p:nvPr/>
        </p:nvGrpSpPr>
        <p:grpSpPr bwMode="auto">
          <a:xfrm>
            <a:off x="6715125" y="2184400"/>
            <a:ext cx="1643063" cy="2357438"/>
            <a:chOff x="642910" y="1857370"/>
            <a:chExt cx="1643074" cy="235745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4AE90F0-F029-4642-B98D-7D1615F0A718}"/>
                </a:ext>
              </a:extLst>
            </p:cNvPr>
            <p:cNvSpPr/>
            <p:nvPr/>
          </p:nvSpPr>
          <p:spPr>
            <a:xfrm>
              <a:off x="642910" y="1857370"/>
              <a:ext cx="1643074" cy="2071702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F3D0ED5-11F5-4C7A-B44C-E5246CBEB20F}"/>
                </a:ext>
              </a:extLst>
            </p:cNvPr>
            <p:cNvSpPr/>
            <p:nvPr/>
          </p:nvSpPr>
          <p:spPr>
            <a:xfrm>
              <a:off x="642910" y="3929072"/>
              <a:ext cx="1643074" cy="285752"/>
            </a:xfrm>
            <a:prstGeom prst="rect">
              <a:avLst/>
            </a:prstGeom>
            <a:solidFill>
              <a:srgbClr val="5AA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415" name="TextBox 15">
            <a:extLst>
              <a:ext uri="{FF2B5EF4-FFF2-40B4-BE49-F238E27FC236}">
                <a16:creationId xmlns:a16="http://schemas.microsoft.com/office/drawing/2014/main" id="{47B2B7D2-71F1-46B2-A5E2-38DDCCC15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028700"/>
            <a:ext cx="250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TITLE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7416" name="矩形 16">
            <a:extLst>
              <a:ext uri="{FF2B5EF4-FFF2-40B4-BE49-F238E27FC236}">
                <a16:creationId xmlns:a16="http://schemas.microsoft.com/office/drawing/2014/main" id="{46361D87-8B57-4065-9622-37E7F165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4202113"/>
            <a:ext cx="154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7417" name="矩形 17">
            <a:extLst>
              <a:ext uri="{FF2B5EF4-FFF2-40B4-BE49-F238E27FC236}">
                <a16:creationId xmlns:a16="http://schemas.microsoft.com/office/drawing/2014/main" id="{E99AB492-7FB4-4D3B-8C48-FFC578A90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4202113"/>
            <a:ext cx="154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7418" name="矩形 18">
            <a:extLst>
              <a:ext uri="{FF2B5EF4-FFF2-40B4-BE49-F238E27FC236}">
                <a16:creationId xmlns:a16="http://schemas.microsoft.com/office/drawing/2014/main" id="{C9D6199C-97FF-4735-A1EB-9B6DA0CAB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4202113"/>
            <a:ext cx="154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grpSp>
        <p:nvGrpSpPr>
          <p:cNvPr id="17419" name="组合 30">
            <a:extLst>
              <a:ext uri="{FF2B5EF4-FFF2-40B4-BE49-F238E27FC236}">
                <a16:creationId xmlns:a16="http://schemas.microsoft.com/office/drawing/2014/main" id="{00A6D390-2F03-439F-B487-F9D7B25BD3B6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32" name="燕尾形 31">
              <a:extLst>
                <a:ext uri="{FF2B5EF4-FFF2-40B4-BE49-F238E27FC236}">
                  <a16:creationId xmlns:a16="http://schemas.microsoft.com/office/drawing/2014/main" id="{302F8B96-2CF7-42FA-BE20-B52C23F64A12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>
              <a:extLst>
                <a:ext uri="{FF2B5EF4-FFF2-40B4-BE49-F238E27FC236}">
                  <a16:creationId xmlns:a16="http://schemas.microsoft.com/office/drawing/2014/main" id="{111419BA-ACF2-4226-B9F5-53E897525E8E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>
              <a:extLst>
                <a:ext uri="{FF2B5EF4-FFF2-40B4-BE49-F238E27FC236}">
                  <a16:creationId xmlns:a16="http://schemas.microsoft.com/office/drawing/2014/main" id="{7BC8125E-A674-4148-87B2-FAB3C89E25F1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>
              <a:extLst>
                <a:ext uri="{FF2B5EF4-FFF2-40B4-BE49-F238E27FC236}">
                  <a16:creationId xmlns:a16="http://schemas.microsoft.com/office/drawing/2014/main" id="{2E7569FB-9A16-4C1F-9B82-783AF2F036BE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424" name="矩形 35">
              <a:extLst>
                <a:ext uri="{FF2B5EF4-FFF2-40B4-BE49-F238E27FC236}">
                  <a16:creationId xmlns:a16="http://schemas.microsoft.com/office/drawing/2014/main" id="{BD212E6E-85A7-44AA-BB3C-ED9CAAC12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>
            <a:extLst>
              <a:ext uri="{FF2B5EF4-FFF2-40B4-BE49-F238E27FC236}">
                <a16:creationId xmlns:a16="http://schemas.microsoft.com/office/drawing/2014/main" id="{21507EE7-EC86-4210-9834-A5B9C563F9AE}"/>
              </a:ext>
            </a:extLst>
          </p:cNvPr>
          <p:cNvSpPr/>
          <p:nvPr/>
        </p:nvSpPr>
        <p:spPr>
          <a:xfrm>
            <a:off x="1042988" y="1492250"/>
            <a:ext cx="936625" cy="935038"/>
          </a:xfrm>
          <a:custGeom>
            <a:avLst/>
            <a:gdLst/>
            <a:ahLst/>
            <a:cxnLst/>
            <a:rect l="l" t="t" r="r" b="b"/>
            <a:pathLst>
              <a:path w="936104" h="936104">
                <a:moveTo>
                  <a:pt x="315030" y="347747"/>
                </a:moveTo>
                <a:cubicBezTo>
                  <a:pt x="329764" y="347747"/>
                  <a:pt x="340814" y="355225"/>
                  <a:pt x="348181" y="370182"/>
                </a:cubicBezTo>
                <a:cubicBezTo>
                  <a:pt x="355548" y="385140"/>
                  <a:pt x="359231" y="414347"/>
                  <a:pt x="359231" y="457805"/>
                </a:cubicBezTo>
                <a:cubicBezTo>
                  <a:pt x="359231" y="487422"/>
                  <a:pt x="357632" y="509225"/>
                  <a:pt x="354432" y="523215"/>
                </a:cubicBezTo>
                <a:cubicBezTo>
                  <a:pt x="351232" y="537205"/>
                  <a:pt x="346246" y="547437"/>
                  <a:pt x="339475" y="553911"/>
                </a:cubicBezTo>
                <a:cubicBezTo>
                  <a:pt x="332703" y="560385"/>
                  <a:pt x="324703" y="563622"/>
                  <a:pt x="315476" y="563622"/>
                </a:cubicBezTo>
                <a:cubicBezTo>
                  <a:pt x="301486" y="563622"/>
                  <a:pt x="290808" y="555994"/>
                  <a:pt x="283441" y="540740"/>
                </a:cubicBezTo>
                <a:cubicBezTo>
                  <a:pt x="276074" y="525485"/>
                  <a:pt x="272390" y="497021"/>
                  <a:pt x="272390" y="455349"/>
                </a:cubicBezTo>
                <a:cubicBezTo>
                  <a:pt x="272390" y="414124"/>
                  <a:pt x="275739" y="385884"/>
                  <a:pt x="282436" y="370629"/>
                </a:cubicBezTo>
                <a:cubicBezTo>
                  <a:pt x="289133" y="355374"/>
                  <a:pt x="299998" y="347747"/>
                  <a:pt x="315030" y="347747"/>
                </a:cubicBezTo>
                <a:close/>
                <a:moveTo>
                  <a:pt x="617820" y="287248"/>
                </a:moveTo>
                <a:cubicBezTo>
                  <a:pt x="608147" y="307786"/>
                  <a:pt x="594752" y="325050"/>
                  <a:pt x="577637" y="339040"/>
                </a:cubicBezTo>
                <a:cubicBezTo>
                  <a:pt x="560522" y="353030"/>
                  <a:pt x="536486" y="365011"/>
                  <a:pt x="505530" y="374982"/>
                </a:cubicBezTo>
                <a:lnTo>
                  <a:pt x="505530" y="449545"/>
                </a:lnTo>
                <a:cubicBezTo>
                  <a:pt x="526514" y="443145"/>
                  <a:pt x="543964" y="436448"/>
                  <a:pt x="557880" y="429453"/>
                </a:cubicBezTo>
                <a:cubicBezTo>
                  <a:pt x="571795" y="422458"/>
                  <a:pt x="586194" y="413305"/>
                  <a:pt x="601077" y="401994"/>
                </a:cubicBezTo>
                <a:lnTo>
                  <a:pt x="601077" y="620102"/>
                </a:lnTo>
                <a:lnTo>
                  <a:pt x="693053" y="620102"/>
                </a:lnTo>
                <a:lnTo>
                  <a:pt x="693053" y="287248"/>
                </a:lnTo>
                <a:close/>
                <a:moveTo>
                  <a:pt x="318155" y="287248"/>
                </a:moveTo>
                <a:cubicBezTo>
                  <a:pt x="272316" y="287248"/>
                  <a:pt x="238197" y="299675"/>
                  <a:pt x="215798" y="324529"/>
                </a:cubicBezTo>
                <a:cubicBezTo>
                  <a:pt x="193400" y="349384"/>
                  <a:pt x="182200" y="392916"/>
                  <a:pt x="182200" y="455126"/>
                </a:cubicBezTo>
                <a:cubicBezTo>
                  <a:pt x="182200" y="480427"/>
                  <a:pt x="184396" y="503533"/>
                  <a:pt x="188786" y="524443"/>
                </a:cubicBezTo>
                <a:cubicBezTo>
                  <a:pt x="193176" y="545353"/>
                  <a:pt x="199316" y="561836"/>
                  <a:pt x="207204" y="573891"/>
                </a:cubicBezTo>
                <a:cubicBezTo>
                  <a:pt x="218068" y="590857"/>
                  <a:pt x="231983" y="603731"/>
                  <a:pt x="248950" y="612512"/>
                </a:cubicBezTo>
                <a:cubicBezTo>
                  <a:pt x="265916" y="621293"/>
                  <a:pt x="288166" y="625683"/>
                  <a:pt x="315699" y="625683"/>
                </a:cubicBezTo>
                <a:cubicBezTo>
                  <a:pt x="364813" y="625683"/>
                  <a:pt x="399415" y="611917"/>
                  <a:pt x="419507" y="584383"/>
                </a:cubicBezTo>
                <a:cubicBezTo>
                  <a:pt x="439599" y="556850"/>
                  <a:pt x="449645" y="513392"/>
                  <a:pt x="449645" y="454010"/>
                </a:cubicBezTo>
                <a:cubicBezTo>
                  <a:pt x="449645" y="427518"/>
                  <a:pt x="446594" y="402069"/>
                  <a:pt x="440492" y="377661"/>
                </a:cubicBezTo>
                <a:cubicBezTo>
                  <a:pt x="437366" y="364862"/>
                  <a:pt x="433236" y="353663"/>
                  <a:pt x="428102" y="344063"/>
                </a:cubicBezTo>
                <a:cubicBezTo>
                  <a:pt x="422967" y="334464"/>
                  <a:pt x="415935" y="325311"/>
                  <a:pt x="407005" y="316604"/>
                </a:cubicBezTo>
                <a:cubicBezTo>
                  <a:pt x="398076" y="307898"/>
                  <a:pt x="386541" y="300829"/>
                  <a:pt x="372403" y="295396"/>
                </a:cubicBezTo>
                <a:cubicBezTo>
                  <a:pt x="358264" y="289964"/>
                  <a:pt x="340181" y="287248"/>
                  <a:pt x="318155" y="28724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任意多边形 12">
            <a:extLst>
              <a:ext uri="{FF2B5EF4-FFF2-40B4-BE49-F238E27FC236}">
                <a16:creationId xmlns:a16="http://schemas.microsoft.com/office/drawing/2014/main" id="{9AB84EBD-44D0-4269-A79C-D8EB3035A0AF}"/>
              </a:ext>
            </a:extLst>
          </p:cNvPr>
          <p:cNvSpPr/>
          <p:nvPr/>
        </p:nvSpPr>
        <p:spPr>
          <a:xfrm>
            <a:off x="3059113" y="1492250"/>
            <a:ext cx="936625" cy="935038"/>
          </a:xfrm>
          <a:custGeom>
            <a:avLst/>
            <a:gdLst/>
            <a:ahLst/>
            <a:cxnLst/>
            <a:rect l="l" t="t" r="r" b="b"/>
            <a:pathLst>
              <a:path w="936104" h="936104">
                <a:moveTo>
                  <a:pt x="315030" y="347747"/>
                </a:moveTo>
                <a:cubicBezTo>
                  <a:pt x="329764" y="347747"/>
                  <a:pt x="340814" y="355225"/>
                  <a:pt x="348181" y="370182"/>
                </a:cubicBezTo>
                <a:cubicBezTo>
                  <a:pt x="355548" y="385140"/>
                  <a:pt x="359232" y="414347"/>
                  <a:pt x="359232" y="457805"/>
                </a:cubicBezTo>
                <a:cubicBezTo>
                  <a:pt x="359232" y="487422"/>
                  <a:pt x="357632" y="509225"/>
                  <a:pt x="354432" y="523215"/>
                </a:cubicBezTo>
                <a:cubicBezTo>
                  <a:pt x="351232" y="537205"/>
                  <a:pt x="346246" y="547437"/>
                  <a:pt x="339475" y="553911"/>
                </a:cubicBezTo>
                <a:cubicBezTo>
                  <a:pt x="332703" y="560385"/>
                  <a:pt x="324703" y="563622"/>
                  <a:pt x="315476" y="563622"/>
                </a:cubicBezTo>
                <a:cubicBezTo>
                  <a:pt x="301486" y="563622"/>
                  <a:pt x="290808" y="555994"/>
                  <a:pt x="283441" y="540740"/>
                </a:cubicBezTo>
                <a:cubicBezTo>
                  <a:pt x="276074" y="525485"/>
                  <a:pt x="272390" y="497021"/>
                  <a:pt x="272390" y="455349"/>
                </a:cubicBezTo>
                <a:cubicBezTo>
                  <a:pt x="272390" y="414124"/>
                  <a:pt x="275739" y="385884"/>
                  <a:pt x="282436" y="370629"/>
                </a:cubicBezTo>
                <a:cubicBezTo>
                  <a:pt x="289133" y="355374"/>
                  <a:pt x="299998" y="347747"/>
                  <a:pt x="315030" y="347747"/>
                </a:cubicBezTo>
                <a:close/>
                <a:moveTo>
                  <a:pt x="618937" y="287248"/>
                </a:moveTo>
                <a:cubicBezTo>
                  <a:pt x="588278" y="287248"/>
                  <a:pt x="564279" y="291080"/>
                  <a:pt x="546941" y="298745"/>
                </a:cubicBezTo>
                <a:cubicBezTo>
                  <a:pt x="529603" y="306410"/>
                  <a:pt x="516171" y="317423"/>
                  <a:pt x="506646" y="331785"/>
                </a:cubicBezTo>
                <a:cubicBezTo>
                  <a:pt x="497121" y="346147"/>
                  <a:pt x="490572" y="366127"/>
                  <a:pt x="487000" y="391725"/>
                </a:cubicBezTo>
                <a:lnTo>
                  <a:pt x="578083" y="399092"/>
                </a:lnTo>
                <a:cubicBezTo>
                  <a:pt x="580613" y="380638"/>
                  <a:pt x="585562" y="367764"/>
                  <a:pt x="592929" y="360471"/>
                </a:cubicBezTo>
                <a:cubicBezTo>
                  <a:pt x="600296" y="353179"/>
                  <a:pt x="609784" y="349533"/>
                  <a:pt x="621392" y="349533"/>
                </a:cubicBezTo>
                <a:cubicBezTo>
                  <a:pt x="632554" y="349533"/>
                  <a:pt x="641819" y="353067"/>
                  <a:pt x="649186" y="360137"/>
                </a:cubicBezTo>
                <a:cubicBezTo>
                  <a:pt x="656553" y="367206"/>
                  <a:pt x="660236" y="375726"/>
                  <a:pt x="660236" y="385698"/>
                </a:cubicBezTo>
                <a:cubicBezTo>
                  <a:pt x="660236" y="394925"/>
                  <a:pt x="656516" y="404673"/>
                  <a:pt x="649074" y="414943"/>
                </a:cubicBezTo>
                <a:cubicBezTo>
                  <a:pt x="641633" y="425212"/>
                  <a:pt x="624592" y="440243"/>
                  <a:pt x="597952" y="460037"/>
                </a:cubicBezTo>
                <a:cubicBezTo>
                  <a:pt x="554345" y="492333"/>
                  <a:pt x="524617" y="520350"/>
                  <a:pt x="508767" y="544088"/>
                </a:cubicBezTo>
                <a:cubicBezTo>
                  <a:pt x="492916" y="567826"/>
                  <a:pt x="483429" y="593164"/>
                  <a:pt x="480303" y="620102"/>
                </a:cubicBezTo>
                <a:lnTo>
                  <a:pt x="753105" y="620102"/>
                </a:lnTo>
                <a:lnTo>
                  <a:pt x="753105" y="545986"/>
                </a:lnTo>
                <a:lnTo>
                  <a:pt x="611123" y="545986"/>
                </a:lnTo>
                <a:cubicBezTo>
                  <a:pt x="619458" y="537800"/>
                  <a:pt x="626713" y="531177"/>
                  <a:pt x="632889" y="526117"/>
                </a:cubicBezTo>
                <a:cubicBezTo>
                  <a:pt x="639066" y="521057"/>
                  <a:pt x="651307" y="512202"/>
                  <a:pt x="669613" y="499551"/>
                </a:cubicBezTo>
                <a:cubicBezTo>
                  <a:pt x="700420" y="477822"/>
                  <a:pt x="721665" y="457879"/>
                  <a:pt x="733348" y="439722"/>
                </a:cubicBezTo>
                <a:cubicBezTo>
                  <a:pt x="745031" y="421565"/>
                  <a:pt x="750873" y="402515"/>
                  <a:pt x="750873" y="382572"/>
                </a:cubicBezTo>
                <a:cubicBezTo>
                  <a:pt x="750873" y="363820"/>
                  <a:pt x="745775" y="346891"/>
                  <a:pt x="735581" y="331785"/>
                </a:cubicBezTo>
                <a:cubicBezTo>
                  <a:pt x="725386" y="316679"/>
                  <a:pt x="711396" y="305479"/>
                  <a:pt x="693611" y="298187"/>
                </a:cubicBezTo>
                <a:cubicBezTo>
                  <a:pt x="675826" y="290894"/>
                  <a:pt x="650935" y="287248"/>
                  <a:pt x="618937" y="287248"/>
                </a:cubicBezTo>
                <a:close/>
                <a:moveTo>
                  <a:pt x="318155" y="287248"/>
                </a:moveTo>
                <a:cubicBezTo>
                  <a:pt x="272316" y="287248"/>
                  <a:pt x="238197" y="299675"/>
                  <a:pt x="215798" y="324529"/>
                </a:cubicBezTo>
                <a:cubicBezTo>
                  <a:pt x="193400" y="349384"/>
                  <a:pt x="182200" y="392916"/>
                  <a:pt x="182200" y="455126"/>
                </a:cubicBezTo>
                <a:cubicBezTo>
                  <a:pt x="182200" y="480427"/>
                  <a:pt x="184396" y="503533"/>
                  <a:pt x="188786" y="524443"/>
                </a:cubicBezTo>
                <a:cubicBezTo>
                  <a:pt x="193177" y="545353"/>
                  <a:pt x="199316" y="561836"/>
                  <a:pt x="207204" y="573891"/>
                </a:cubicBezTo>
                <a:cubicBezTo>
                  <a:pt x="218068" y="590857"/>
                  <a:pt x="231983" y="603731"/>
                  <a:pt x="248950" y="612512"/>
                </a:cubicBezTo>
                <a:cubicBezTo>
                  <a:pt x="265916" y="621293"/>
                  <a:pt x="288166" y="625683"/>
                  <a:pt x="315699" y="625683"/>
                </a:cubicBezTo>
                <a:cubicBezTo>
                  <a:pt x="364813" y="625683"/>
                  <a:pt x="399415" y="611917"/>
                  <a:pt x="419507" y="584383"/>
                </a:cubicBezTo>
                <a:cubicBezTo>
                  <a:pt x="439599" y="556850"/>
                  <a:pt x="449645" y="513392"/>
                  <a:pt x="449645" y="454010"/>
                </a:cubicBezTo>
                <a:cubicBezTo>
                  <a:pt x="449645" y="427518"/>
                  <a:pt x="446594" y="402069"/>
                  <a:pt x="440492" y="377661"/>
                </a:cubicBezTo>
                <a:cubicBezTo>
                  <a:pt x="437366" y="364862"/>
                  <a:pt x="433236" y="353663"/>
                  <a:pt x="428102" y="344063"/>
                </a:cubicBezTo>
                <a:cubicBezTo>
                  <a:pt x="422967" y="334464"/>
                  <a:pt x="415935" y="325311"/>
                  <a:pt x="407005" y="316604"/>
                </a:cubicBezTo>
                <a:cubicBezTo>
                  <a:pt x="398076" y="307898"/>
                  <a:pt x="386542" y="300829"/>
                  <a:pt x="372403" y="295396"/>
                </a:cubicBezTo>
                <a:cubicBezTo>
                  <a:pt x="358264" y="289964"/>
                  <a:pt x="340182" y="287248"/>
                  <a:pt x="318155" y="28724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任意多边形 13">
            <a:extLst>
              <a:ext uri="{FF2B5EF4-FFF2-40B4-BE49-F238E27FC236}">
                <a16:creationId xmlns:a16="http://schemas.microsoft.com/office/drawing/2014/main" id="{2C835CE0-D0CC-4C77-AE9E-D5E6BCBB8197}"/>
              </a:ext>
            </a:extLst>
          </p:cNvPr>
          <p:cNvSpPr/>
          <p:nvPr/>
        </p:nvSpPr>
        <p:spPr>
          <a:xfrm>
            <a:off x="5076825" y="1492250"/>
            <a:ext cx="935038" cy="935038"/>
          </a:xfrm>
          <a:custGeom>
            <a:avLst/>
            <a:gdLst/>
            <a:ahLst/>
            <a:cxnLst/>
            <a:rect l="l" t="t" r="r" b="b"/>
            <a:pathLst>
              <a:path w="936104" h="936104">
                <a:moveTo>
                  <a:pt x="315030" y="347747"/>
                </a:moveTo>
                <a:cubicBezTo>
                  <a:pt x="329764" y="347747"/>
                  <a:pt x="340814" y="355225"/>
                  <a:pt x="348181" y="370182"/>
                </a:cubicBezTo>
                <a:cubicBezTo>
                  <a:pt x="355548" y="385140"/>
                  <a:pt x="359232" y="414347"/>
                  <a:pt x="359232" y="457805"/>
                </a:cubicBezTo>
                <a:cubicBezTo>
                  <a:pt x="359232" y="487422"/>
                  <a:pt x="357632" y="509225"/>
                  <a:pt x="354432" y="523215"/>
                </a:cubicBezTo>
                <a:cubicBezTo>
                  <a:pt x="351232" y="537205"/>
                  <a:pt x="346246" y="547437"/>
                  <a:pt x="339475" y="553911"/>
                </a:cubicBezTo>
                <a:cubicBezTo>
                  <a:pt x="332703" y="560385"/>
                  <a:pt x="324704" y="563622"/>
                  <a:pt x="315476" y="563622"/>
                </a:cubicBezTo>
                <a:cubicBezTo>
                  <a:pt x="301486" y="563622"/>
                  <a:pt x="290808" y="555994"/>
                  <a:pt x="283441" y="540740"/>
                </a:cubicBezTo>
                <a:cubicBezTo>
                  <a:pt x="276074" y="525485"/>
                  <a:pt x="272390" y="497021"/>
                  <a:pt x="272390" y="455349"/>
                </a:cubicBezTo>
                <a:cubicBezTo>
                  <a:pt x="272390" y="414124"/>
                  <a:pt x="275739" y="385884"/>
                  <a:pt x="282436" y="370629"/>
                </a:cubicBezTo>
                <a:cubicBezTo>
                  <a:pt x="289134" y="355374"/>
                  <a:pt x="299998" y="347747"/>
                  <a:pt x="315030" y="347747"/>
                </a:cubicBezTo>
                <a:close/>
                <a:moveTo>
                  <a:pt x="616704" y="287248"/>
                </a:moveTo>
                <a:cubicBezTo>
                  <a:pt x="579497" y="287248"/>
                  <a:pt x="550736" y="294541"/>
                  <a:pt x="530421" y="309126"/>
                </a:cubicBezTo>
                <a:cubicBezTo>
                  <a:pt x="510106" y="323711"/>
                  <a:pt x="496377" y="344696"/>
                  <a:pt x="489233" y="372080"/>
                </a:cubicBezTo>
                <a:lnTo>
                  <a:pt x="575181" y="387484"/>
                </a:lnTo>
                <a:cubicBezTo>
                  <a:pt x="577562" y="371261"/>
                  <a:pt x="582102" y="359913"/>
                  <a:pt x="588799" y="353439"/>
                </a:cubicBezTo>
                <a:cubicBezTo>
                  <a:pt x="595496" y="346965"/>
                  <a:pt x="604203" y="343728"/>
                  <a:pt x="614918" y="343728"/>
                </a:cubicBezTo>
                <a:cubicBezTo>
                  <a:pt x="625336" y="343728"/>
                  <a:pt x="633522" y="346705"/>
                  <a:pt x="639475" y="352658"/>
                </a:cubicBezTo>
                <a:cubicBezTo>
                  <a:pt x="645428" y="358611"/>
                  <a:pt x="648405" y="366573"/>
                  <a:pt x="648405" y="376545"/>
                </a:cubicBezTo>
                <a:cubicBezTo>
                  <a:pt x="648405" y="386963"/>
                  <a:pt x="644423" y="395967"/>
                  <a:pt x="636461" y="403557"/>
                </a:cubicBezTo>
                <a:cubicBezTo>
                  <a:pt x="628499" y="411147"/>
                  <a:pt x="618565" y="414943"/>
                  <a:pt x="606658" y="414943"/>
                </a:cubicBezTo>
                <a:cubicBezTo>
                  <a:pt x="603831" y="414943"/>
                  <a:pt x="599887" y="414570"/>
                  <a:pt x="594827" y="413826"/>
                </a:cubicBezTo>
                <a:lnTo>
                  <a:pt x="590138" y="478790"/>
                </a:lnTo>
                <a:cubicBezTo>
                  <a:pt x="602640" y="475218"/>
                  <a:pt x="612463" y="473432"/>
                  <a:pt x="619606" y="473432"/>
                </a:cubicBezTo>
                <a:cubicBezTo>
                  <a:pt x="633001" y="473432"/>
                  <a:pt x="643605" y="477599"/>
                  <a:pt x="651418" y="485934"/>
                </a:cubicBezTo>
                <a:cubicBezTo>
                  <a:pt x="659232" y="494268"/>
                  <a:pt x="663139" y="506025"/>
                  <a:pt x="663139" y="521206"/>
                </a:cubicBezTo>
                <a:cubicBezTo>
                  <a:pt x="663139" y="536089"/>
                  <a:pt x="659083" y="547995"/>
                  <a:pt x="650972" y="556925"/>
                </a:cubicBezTo>
                <a:cubicBezTo>
                  <a:pt x="642861" y="565854"/>
                  <a:pt x="632703" y="570319"/>
                  <a:pt x="620499" y="570319"/>
                </a:cubicBezTo>
                <a:cubicBezTo>
                  <a:pt x="608891" y="570319"/>
                  <a:pt x="599329" y="566784"/>
                  <a:pt x="591813" y="559715"/>
                </a:cubicBezTo>
                <a:cubicBezTo>
                  <a:pt x="584297" y="552646"/>
                  <a:pt x="578753" y="539958"/>
                  <a:pt x="575181" y="521652"/>
                </a:cubicBezTo>
                <a:lnTo>
                  <a:pt x="484322" y="533707"/>
                </a:lnTo>
                <a:cubicBezTo>
                  <a:pt x="490275" y="554097"/>
                  <a:pt x="498795" y="571026"/>
                  <a:pt x="509883" y="584495"/>
                </a:cubicBezTo>
                <a:cubicBezTo>
                  <a:pt x="520971" y="597964"/>
                  <a:pt x="535109" y="608196"/>
                  <a:pt x="552299" y="615191"/>
                </a:cubicBezTo>
                <a:cubicBezTo>
                  <a:pt x="569489" y="622186"/>
                  <a:pt x="592966" y="625683"/>
                  <a:pt x="622732" y="625683"/>
                </a:cubicBezTo>
                <a:cubicBezTo>
                  <a:pt x="653242" y="625683"/>
                  <a:pt x="677873" y="620958"/>
                  <a:pt x="696625" y="611507"/>
                </a:cubicBezTo>
                <a:cubicBezTo>
                  <a:pt x="715377" y="602057"/>
                  <a:pt x="729739" y="588588"/>
                  <a:pt x="739711" y="571100"/>
                </a:cubicBezTo>
                <a:cubicBezTo>
                  <a:pt x="749682" y="553613"/>
                  <a:pt x="754668" y="535345"/>
                  <a:pt x="754668" y="516295"/>
                </a:cubicBezTo>
                <a:cubicBezTo>
                  <a:pt x="754668" y="501114"/>
                  <a:pt x="751654" y="488054"/>
                  <a:pt x="745627" y="477116"/>
                </a:cubicBezTo>
                <a:cubicBezTo>
                  <a:pt x="739599" y="466177"/>
                  <a:pt x="731153" y="457359"/>
                  <a:pt x="720289" y="450661"/>
                </a:cubicBezTo>
                <a:cubicBezTo>
                  <a:pt x="713591" y="446494"/>
                  <a:pt x="703918" y="442848"/>
                  <a:pt x="691267" y="439722"/>
                </a:cubicBezTo>
                <a:cubicBezTo>
                  <a:pt x="706894" y="431090"/>
                  <a:pt x="718577" y="421044"/>
                  <a:pt x="726316" y="409585"/>
                </a:cubicBezTo>
                <a:cubicBezTo>
                  <a:pt x="734055" y="398125"/>
                  <a:pt x="737925" y="385326"/>
                  <a:pt x="737925" y="371187"/>
                </a:cubicBezTo>
                <a:cubicBezTo>
                  <a:pt x="737925" y="347077"/>
                  <a:pt x="728400" y="327059"/>
                  <a:pt x="709350" y="311135"/>
                </a:cubicBezTo>
                <a:cubicBezTo>
                  <a:pt x="690300" y="295210"/>
                  <a:pt x="659418" y="287248"/>
                  <a:pt x="616704" y="287248"/>
                </a:cubicBezTo>
                <a:close/>
                <a:moveTo>
                  <a:pt x="318155" y="287248"/>
                </a:moveTo>
                <a:cubicBezTo>
                  <a:pt x="272316" y="287248"/>
                  <a:pt x="238197" y="299675"/>
                  <a:pt x="215799" y="324529"/>
                </a:cubicBezTo>
                <a:cubicBezTo>
                  <a:pt x="193400" y="349384"/>
                  <a:pt x="182201" y="392916"/>
                  <a:pt x="182201" y="455126"/>
                </a:cubicBezTo>
                <a:cubicBezTo>
                  <a:pt x="182201" y="480427"/>
                  <a:pt x="184396" y="503533"/>
                  <a:pt x="188786" y="524443"/>
                </a:cubicBezTo>
                <a:cubicBezTo>
                  <a:pt x="193177" y="545353"/>
                  <a:pt x="199316" y="561836"/>
                  <a:pt x="207204" y="573891"/>
                </a:cubicBezTo>
                <a:cubicBezTo>
                  <a:pt x="218068" y="590857"/>
                  <a:pt x="231984" y="603731"/>
                  <a:pt x="248950" y="612512"/>
                </a:cubicBezTo>
                <a:cubicBezTo>
                  <a:pt x="265916" y="621293"/>
                  <a:pt x="288166" y="625683"/>
                  <a:pt x="315699" y="625683"/>
                </a:cubicBezTo>
                <a:cubicBezTo>
                  <a:pt x="364813" y="625683"/>
                  <a:pt x="399415" y="611917"/>
                  <a:pt x="419507" y="584383"/>
                </a:cubicBezTo>
                <a:cubicBezTo>
                  <a:pt x="439599" y="556850"/>
                  <a:pt x="449645" y="513392"/>
                  <a:pt x="449645" y="454010"/>
                </a:cubicBezTo>
                <a:cubicBezTo>
                  <a:pt x="449645" y="427518"/>
                  <a:pt x="446594" y="402069"/>
                  <a:pt x="440492" y="377661"/>
                </a:cubicBezTo>
                <a:cubicBezTo>
                  <a:pt x="437366" y="364862"/>
                  <a:pt x="433236" y="353663"/>
                  <a:pt x="428102" y="344063"/>
                </a:cubicBezTo>
                <a:cubicBezTo>
                  <a:pt x="422967" y="334464"/>
                  <a:pt x="415935" y="325311"/>
                  <a:pt x="407005" y="316604"/>
                </a:cubicBezTo>
                <a:cubicBezTo>
                  <a:pt x="398076" y="307898"/>
                  <a:pt x="386542" y="300829"/>
                  <a:pt x="372403" y="295396"/>
                </a:cubicBezTo>
                <a:cubicBezTo>
                  <a:pt x="358264" y="289964"/>
                  <a:pt x="340182" y="287248"/>
                  <a:pt x="318155" y="28724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任意多边形 14">
            <a:extLst>
              <a:ext uri="{FF2B5EF4-FFF2-40B4-BE49-F238E27FC236}">
                <a16:creationId xmlns:a16="http://schemas.microsoft.com/office/drawing/2014/main" id="{71343C43-3838-4F6F-BB32-20E23B54129E}"/>
              </a:ext>
            </a:extLst>
          </p:cNvPr>
          <p:cNvSpPr/>
          <p:nvPr/>
        </p:nvSpPr>
        <p:spPr>
          <a:xfrm>
            <a:off x="7092950" y="1492250"/>
            <a:ext cx="935038" cy="935038"/>
          </a:xfrm>
          <a:custGeom>
            <a:avLst/>
            <a:gdLst/>
            <a:ahLst/>
            <a:cxnLst/>
            <a:rect l="l" t="t" r="r" b="b"/>
            <a:pathLst>
              <a:path w="936104" h="936104">
                <a:moveTo>
                  <a:pt x="643270" y="385394"/>
                </a:moveTo>
                <a:lnTo>
                  <a:pt x="643270" y="488389"/>
                </a:lnTo>
                <a:lnTo>
                  <a:pt x="555745" y="488389"/>
                </a:lnTo>
                <a:close/>
                <a:moveTo>
                  <a:pt x="315030" y="347747"/>
                </a:moveTo>
                <a:cubicBezTo>
                  <a:pt x="329764" y="347747"/>
                  <a:pt x="340814" y="355225"/>
                  <a:pt x="348181" y="370182"/>
                </a:cubicBezTo>
                <a:cubicBezTo>
                  <a:pt x="355548" y="385140"/>
                  <a:pt x="359232" y="414347"/>
                  <a:pt x="359232" y="457805"/>
                </a:cubicBezTo>
                <a:cubicBezTo>
                  <a:pt x="359232" y="487422"/>
                  <a:pt x="357632" y="509225"/>
                  <a:pt x="354432" y="523215"/>
                </a:cubicBezTo>
                <a:cubicBezTo>
                  <a:pt x="351232" y="537205"/>
                  <a:pt x="346246" y="547437"/>
                  <a:pt x="339475" y="553911"/>
                </a:cubicBezTo>
                <a:cubicBezTo>
                  <a:pt x="332703" y="560385"/>
                  <a:pt x="324704" y="563622"/>
                  <a:pt x="315476" y="563622"/>
                </a:cubicBezTo>
                <a:cubicBezTo>
                  <a:pt x="301486" y="563622"/>
                  <a:pt x="290808" y="555994"/>
                  <a:pt x="283441" y="540740"/>
                </a:cubicBezTo>
                <a:cubicBezTo>
                  <a:pt x="276074" y="525485"/>
                  <a:pt x="272390" y="497021"/>
                  <a:pt x="272390" y="455349"/>
                </a:cubicBezTo>
                <a:cubicBezTo>
                  <a:pt x="272390" y="414124"/>
                  <a:pt x="275739" y="385884"/>
                  <a:pt x="282436" y="370629"/>
                </a:cubicBezTo>
                <a:cubicBezTo>
                  <a:pt x="289134" y="355374"/>
                  <a:pt x="299998" y="347747"/>
                  <a:pt x="315030" y="347747"/>
                </a:cubicBezTo>
                <a:close/>
                <a:moveTo>
                  <a:pt x="643270" y="287248"/>
                </a:moveTo>
                <a:lnTo>
                  <a:pt x="477624" y="484148"/>
                </a:lnTo>
                <a:lnTo>
                  <a:pt x="477624" y="558934"/>
                </a:lnTo>
                <a:lnTo>
                  <a:pt x="643270" y="558934"/>
                </a:lnTo>
                <a:lnTo>
                  <a:pt x="643270" y="620102"/>
                </a:lnTo>
                <a:lnTo>
                  <a:pt x="722521" y="620102"/>
                </a:lnTo>
                <a:lnTo>
                  <a:pt x="722521" y="558934"/>
                </a:lnTo>
                <a:lnTo>
                  <a:pt x="763598" y="558934"/>
                </a:lnTo>
                <a:lnTo>
                  <a:pt x="763598" y="488389"/>
                </a:lnTo>
                <a:lnTo>
                  <a:pt x="722521" y="488389"/>
                </a:lnTo>
                <a:lnTo>
                  <a:pt x="722521" y="287248"/>
                </a:lnTo>
                <a:close/>
                <a:moveTo>
                  <a:pt x="318155" y="287248"/>
                </a:moveTo>
                <a:cubicBezTo>
                  <a:pt x="272316" y="287248"/>
                  <a:pt x="238197" y="299675"/>
                  <a:pt x="215799" y="324529"/>
                </a:cubicBezTo>
                <a:cubicBezTo>
                  <a:pt x="193400" y="349384"/>
                  <a:pt x="182201" y="392916"/>
                  <a:pt x="182201" y="455126"/>
                </a:cubicBezTo>
                <a:cubicBezTo>
                  <a:pt x="182201" y="480427"/>
                  <a:pt x="184396" y="503533"/>
                  <a:pt x="188786" y="524443"/>
                </a:cubicBezTo>
                <a:cubicBezTo>
                  <a:pt x="193177" y="545353"/>
                  <a:pt x="199316" y="561836"/>
                  <a:pt x="207204" y="573891"/>
                </a:cubicBezTo>
                <a:cubicBezTo>
                  <a:pt x="218068" y="590857"/>
                  <a:pt x="231984" y="603731"/>
                  <a:pt x="248950" y="612512"/>
                </a:cubicBezTo>
                <a:cubicBezTo>
                  <a:pt x="265916" y="621293"/>
                  <a:pt x="288166" y="625683"/>
                  <a:pt x="315699" y="625683"/>
                </a:cubicBezTo>
                <a:cubicBezTo>
                  <a:pt x="364813" y="625683"/>
                  <a:pt x="399415" y="611917"/>
                  <a:pt x="419507" y="584383"/>
                </a:cubicBezTo>
                <a:cubicBezTo>
                  <a:pt x="439599" y="556850"/>
                  <a:pt x="449645" y="513392"/>
                  <a:pt x="449645" y="454010"/>
                </a:cubicBezTo>
                <a:cubicBezTo>
                  <a:pt x="449645" y="427518"/>
                  <a:pt x="446594" y="402069"/>
                  <a:pt x="440492" y="377661"/>
                </a:cubicBezTo>
                <a:cubicBezTo>
                  <a:pt x="437366" y="364862"/>
                  <a:pt x="433236" y="353663"/>
                  <a:pt x="428102" y="344063"/>
                </a:cubicBezTo>
                <a:cubicBezTo>
                  <a:pt x="422967" y="334464"/>
                  <a:pt x="415935" y="325311"/>
                  <a:pt x="407005" y="316604"/>
                </a:cubicBezTo>
                <a:cubicBezTo>
                  <a:pt x="398076" y="307898"/>
                  <a:pt x="386542" y="300829"/>
                  <a:pt x="372403" y="295396"/>
                </a:cubicBezTo>
                <a:cubicBezTo>
                  <a:pt x="358264" y="289964"/>
                  <a:pt x="340182" y="287248"/>
                  <a:pt x="318155" y="28724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8438" name="组合 19">
            <a:extLst>
              <a:ext uri="{FF2B5EF4-FFF2-40B4-BE49-F238E27FC236}">
                <a16:creationId xmlns:a16="http://schemas.microsoft.com/office/drawing/2014/main" id="{0FC90CCD-1043-4342-B9DB-63A4809BB370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1887538"/>
            <a:ext cx="647700" cy="107950"/>
            <a:chOff x="2879812" y="1131590"/>
            <a:chExt cx="648072" cy="10800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F06A2CDD-1DEE-4C68-BDD1-A8D6D1057549}"/>
                </a:ext>
              </a:extLst>
            </p:cNvPr>
            <p:cNvCxnSpPr/>
            <p:nvPr/>
          </p:nvCxnSpPr>
          <p:spPr>
            <a:xfrm>
              <a:off x="2879812" y="1203060"/>
              <a:ext cx="648072" cy="0"/>
            </a:xfrm>
            <a:prstGeom prst="line">
              <a:avLst/>
            </a:prstGeom>
            <a:ln w="12700"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D1D0C04-51D3-408A-ADBE-7BF17678D11D}"/>
                </a:ext>
              </a:extLst>
            </p:cNvPr>
            <p:cNvSpPr/>
            <p:nvPr/>
          </p:nvSpPr>
          <p:spPr>
            <a:xfrm>
              <a:off x="3167314" y="1131590"/>
              <a:ext cx="108012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8439" name="组合 22">
            <a:extLst>
              <a:ext uri="{FF2B5EF4-FFF2-40B4-BE49-F238E27FC236}">
                <a16:creationId xmlns:a16="http://schemas.microsoft.com/office/drawing/2014/main" id="{71FCDE17-483A-477B-B8C6-2BBAA14C6049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1887538"/>
            <a:ext cx="647700" cy="107950"/>
            <a:chOff x="2879812" y="1131590"/>
            <a:chExt cx="648072" cy="108000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BBE42FB7-5FB8-4727-9CC5-8CF6B5F1A38C}"/>
                </a:ext>
              </a:extLst>
            </p:cNvPr>
            <p:cNvCxnSpPr/>
            <p:nvPr/>
          </p:nvCxnSpPr>
          <p:spPr>
            <a:xfrm>
              <a:off x="2879812" y="1203060"/>
              <a:ext cx="648072" cy="0"/>
            </a:xfrm>
            <a:prstGeom prst="line">
              <a:avLst/>
            </a:prstGeom>
            <a:ln w="12700"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810E62D-DCC1-4936-9416-2913047503A0}"/>
                </a:ext>
              </a:extLst>
            </p:cNvPr>
            <p:cNvSpPr/>
            <p:nvPr/>
          </p:nvSpPr>
          <p:spPr>
            <a:xfrm>
              <a:off x="3167314" y="1131590"/>
              <a:ext cx="108012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8440" name="组合 25">
            <a:extLst>
              <a:ext uri="{FF2B5EF4-FFF2-40B4-BE49-F238E27FC236}">
                <a16:creationId xmlns:a16="http://schemas.microsoft.com/office/drawing/2014/main" id="{5C7676D1-B3D5-4E24-AC52-05D91B95BCF3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1887538"/>
            <a:ext cx="647700" cy="107950"/>
            <a:chOff x="2879812" y="1131590"/>
            <a:chExt cx="648072" cy="108000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348F8DF-6F91-4AF5-8AFE-88CC26837CFD}"/>
                </a:ext>
              </a:extLst>
            </p:cNvPr>
            <p:cNvCxnSpPr/>
            <p:nvPr/>
          </p:nvCxnSpPr>
          <p:spPr>
            <a:xfrm>
              <a:off x="2879812" y="1203060"/>
              <a:ext cx="648072" cy="0"/>
            </a:xfrm>
            <a:prstGeom prst="line">
              <a:avLst/>
            </a:prstGeom>
            <a:ln w="12700"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B6E0EAA-3868-416A-A344-FB299D1096A8}"/>
                </a:ext>
              </a:extLst>
            </p:cNvPr>
            <p:cNvSpPr/>
            <p:nvPr/>
          </p:nvSpPr>
          <p:spPr>
            <a:xfrm>
              <a:off x="3167314" y="1131590"/>
              <a:ext cx="108012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8441" name="组合 30">
            <a:extLst>
              <a:ext uri="{FF2B5EF4-FFF2-40B4-BE49-F238E27FC236}">
                <a16:creationId xmlns:a16="http://schemas.microsoft.com/office/drawing/2014/main" id="{B908C7E3-6BB8-43CF-8086-9710F9A418F4}"/>
              </a:ext>
            </a:extLst>
          </p:cNvPr>
          <p:cNvGrpSpPr>
            <a:grpSpLocks/>
          </p:cNvGrpSpPr>
          <p:nvPr/>
        </p:nvGrpSpPr>
        <p:grpSpPr bwMode="auto">
          <a:xfrm>
            <a:off x="982663" y="2767013"/>
            <a:ext cx="1058862" cy="358775"/>
            <a:chOff x="982508" y="2910315"/>
            <a:chExt cx="1058303" cy="36002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546878B-738F-4805-A51C-B4546C47E39E}"/>
                </a:ext>
              </a:extLst>
            </p:cNvPr>
            <p:cNvSpPr/>
            <p:nvPr/>
          </p:nvSpPr>
          <p:spPr>
            <a:xfrm>
              <a:off x="982508" y="2910315"/>
              <a:ext cx="996424" cy="339319"/>
            </a:xfrm>
            <a:prstGeom prst="rect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62" name="矩形 28">
              <a:extLst>
                <a:ext uri="{FF2B5EF4-FFF2-40B4-BE49-F238E27FC236}">
                  <a16:creationId xmlns:a16="http://schemas.microsoft.com/office/drawing/2014/main" id="{152F476F-CFDE-4A7D-A694-9562FD807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508" y="2931790"/>
              <a:ext cx="10583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ADD TITLE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8442" name="矩形 31">
            <a:extLst>
              <a:ext uri="{FF2B5EF4-FFF2-40B4-BE49-F238E27FC236}">
                <a16:creationId xmlns:a16="http://schemas.microsoft.com/office/drawing/2014/main" id="{6E49E264-CADA-44BC-89C3-07017BD52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3292475"/>
            <a:ext cx="1865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43" name="组合 32">
            <a:extLst>
              <a:ext uri="{FF2B5EF4-FFF2-40B4-BE49-F238E27FC236}">
                <a16:creationId xmlns:a16="http://schemas.microsoft.com/office/drawing/2014/main" id="{2545DF21-E73F-4073-87B1-11F2DF4D5F74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2787650"/>
            <a:ext cx="1057275" cy="360363"/>
            <a:chOff x="982508" y="2910315"/>
            <a:chExt cx="1058303" cy="360029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E0D75A8-6ED9-46F9-9FFA-22F736656E9D}"/>
                </a:ext>
              </a:extLst>
            </p:cNvPr>
            <p:cNvSpPr/>
            <p:nvPr/>
          </p:nvSpPr>
          <p:spPr>
            <a:xfrm>
              <a:off x="982508" y="2910315"/>
              <a:ext cx="997919" cy="337825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60" name="矩形 33">
              <a:extLst>
                <a:ext uri="{FF2B5EF4-FFF2-40B4-BE49-F238E27FC236}">
                  <a16:creationId xmlns:a16="http://schemas.microsoft.com/office/drawing/2014/main" id="{20A7A045-78FC-45C2-BB92-C5100CE8F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508" y="2931790"/>
              <a:ext cx="10583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ADD TITLE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8444" name="矩形 35">
            <a:extLst>
              <a:ext uri="{FF2B5EF4-FFF2-40B4-BE49-F238E27FC236}">
                <a16:creationId xmlns:a16="http://schemas.microsoft.com/office/drawing/2014/main" id="{FC641426-D613-4439-9E4B-536CAFB6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3313113"/>
            <a:ext cx="1865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45" name="组合 36">
            <a:extLst>
              <a:ext uri="{FF2B5EF4-FFF2-40B4-BE49-F238E27FC236}">
                <a16:creationId xmlns:a16="http://schemas.microsoft.com/office/drawing/2014/main" id="{ADF2510F-2840-454A-86C3-8C1E91A7C7B0}"/>
              </a:ext>
            </a:extLst>
          </p:cNvPr>
          <p:cNvGrpSpPr>
            <a:grpSpLocks/>
          </p:cNvGrpSpPr>
          <p:nvPr/>
        </p:nvGrpSpPr>
        <p:grpSpPr bwMode="auto">
          <a:xfrm>
            <a:off x="5051425" y="2787650"/>
            <a:ext cx="1057275" cy="360363"/>
            <a:chOff x="982508" y="2910315"/>
            <a:chExt cx="1058303" cy="360029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C817B67-0AB6-4FB6-B173-1664230DE6AA}"/>
                </a:ext>
              </a:extLst>
            </p:cNvPr>
            <p:cNvSpPr/>
            <p:nvPr/>
          </p:nvSpPr>
          <p:spPr>
            <a:xfrm>
              <a:off x="982508" y="2910315"/>
              <a:ext cx="997919" cy="33782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8" name="矩形 37">
              <a:extLst>
                <a:ext uri="{FF2B5EF4-FFF2-40B4-BE49-F238E27FC236}">
                  <a16:creationId xmlns:a16="http://schemas.microsoft.com/office/drawing/2014/main" id="{1F2C2D7C-FC09-48EB-8F11-0B1F14DBB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508" y="2931790"/>
              <a:ext cx="10583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ADD TITLE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8446" name="矩形 39">
            <a:extLst>
              <a:ext uri="{FF2B5EF4-FFF2-40B4-BE49-F238E27FC236}">
                <a16:creationId xmlns:a16="http://schemas.microsoft.com/office/drawing/2014/main" id="{234D59FD-3A3E-4497-BC66-A5599379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3313113"/>
            <a:ext cx="1865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47" name="组合 40">
            <a:extLst>
              <a:ext uri="{FF2B5EF4-FFF2-40B4-BE49-F238E27FC236}">
                <a16:creationId xmlns:a16="http://schemas.microsoft.com/office/drawing/2014/main" id="{F64DCDEA-03B4-4F8B-B646-01289D1D696E}"/>
              </a:ext>
            </a:extLst>
          </p:cNvPr>
          <p:cNvGrpSpPr>
            <a:grpSpLocks/>
          </p:cNvGrpSpPr>
          <p:nvPr/>
        </p:nvGrpSpPr>
        <p:grpSpPr bwMode="auto">
          <a:xfrm>
            <a:off x="7067550" y="2787650"/>
            <a:ext cx="1057275" cy="360363"/>
            <a:chOff x="982508" y="2910315"/>
            <a:chExt cx="1058303" cy="360029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BB44DA2-95D8-40A4-886A-DD91452FA68D}"/>
                </a:ext>
              </a:extLst>
            </p:cNvPr>
            <p:cNvSpPr/>
            <p:nvPr/>
          </p:nvSpPr>
          <p:spPr>
            <a:xfrm>
              <a:off x="982508" y="2910315"/>
              <a:ext cx="997919" cy="337825"/>
            </a:xfrm>
            <a:prstGeom prst="rect">
              <a:avLst/>
            </a:prstGeom>
            <a:solidFill>
              <a:srgbClr val="5AA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6" name="矩形 41">
              <a:extLst>
                <a:ext uri="{FF2B5EF4-FFF2-40B4-BE49-F238E27FC236}">
                  <a16:creationId xmlns:a16="http://schemas.microsoft.com/office/drawing/2014/main" id="{28FD1667-F040-49DA-93F2-84DE940B9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508" y="2931790"/>
              <a:ext cx="10583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ADD TITLE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8448" name="矩形 43">
            <a:extLst>
              <a:ext uri="{FF2B5EF4-FFF2-40B4-BE49-F238E27FC236}">
                <a16:creationId xmlns:a16="http://schemas.microsoft.com/office/drawing/2014/main" id="{9B53C4A1-E14E-4EAB-98F1-19672281F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3313113"/>
            <a:ext cx="1865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49" name="组合 35">
            <a:extLst>
              <a:ext uri="{FF2B5EF4-FFF2-40B4-BE49-F238E27FC236}">
                <a16:creationId xmlns:a16="http://schemas.microsoft.com/office/drawing/2014/main" id="{7834053E-C801-41D0-9B12-BE60E1ED82A0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37" name="燕尾形 36">
              <a:extLst>
                <a:ext uri="{FF2B5EF4-FFF2-40B4-BE49-F238E27FC236}">
                  <a16:creationId xmlns:a16="http://schemas.microsoft.com/office/drawing/2014/main" id="{11B56338-52C8-45CD-9712-8AA5114FC0D5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燕尾形 37">
              <a:extLst>
                <a:ext uri="{FF2B5EF4-FFF2-40B4-BE49-F238E27FC236}">
                  <a16:creationId xmlns:a16="http://schemas.microsoft.com/office/drawing/2014/main" id="{F09BE145-DAAD-4B09-8FEC-735D1C6ED725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燕尾形 39">
              <a:extLst>
                <a:ext uri="{FF2B5EF4-FFF2-40B4-BE49-F238E27FC236}">
                  <a16:creationId xmlns:a16="http://schemas.microsoft.com/office/drawing/2014/main" id="{33DF3C61-EF3D-4D38-9EAA-403943795C29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燕尾形 40">
              <a:extLst>
                <a:ext uri="{FF2B5EF4-FFF2-40B4-BE49-F238E27FC236}">
                  <a16:creationId xmlns:a16="http://schemas.microsoft.com/office/drawing/2014/main" id="{00394971-A60E-486D-BBF0-FE1DFC7AE959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54" name="矩形 41">
              <a:extLst>
                <a:ext uri="{FF2B5EF4-FFF2-40B4-BE49-F238E27FC236}">
                  <a16:creationId xmlns:a16="http://schemas.microsoft.com/office/drawing/2014/main" id="{36D93E2A-188E-4E7B-BBBB-360772394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>
            <a:extLst>
              <a:ext uri="{FF2B5EF4-FFF2-40B4-BE49-F238E27FC236}">
                <a16:creationId xmlns:a16="http://schemas.microsoft.com/office/drawing/2014/main" id="{5B8F6AF8-7AC6-45A3-92D5-D0C716BF7147}"/>
              </a:ext>
            </a:extLst>
          </p:cNvPr>
          <p:cNvSpPr/>
          <p:nvPr/>
        </p:nvSpPr>
        <p:spPr>
          <a:xfrm rot="16200000">
            <a:off x="3681412" y="1135063"/>
            <a:ext cx="1357313" cy="1214438"/>
          </a:xfrm>
          <a:prstGeom prst="hexagon">
            <a:avLst/>
          </a:prstGeom>
          <a:solidFill>
            <a:srgbClr val="FF66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六边形 4">
            <a:extLst>
              <a:ext uri="{FF2B5EF4-FFF2-40B4-BE49-F238E27FC236}">
                <a16:creationId xmlns:a16="http://schemas.microsoft.com/office/drawing/2014/main" id="{CBE04D00-2E14-4FA4-A93F-1B3098DB3406}"/>
              </a:ext>
            </a:extLst>
          </p:cNvPr>
          <p:cNvSpPr/>
          <p:nvPr/>
        </p:nvSpPr>
        <p:spPr>
          <a:xfrm rot="16200000">
            <a:off x="3038476" y="2232025"/>
            <a:ext cx="1357312" cy="1214437"/>
          </a:xfrm>
          <a:prstGeom prst="hexagon">
            <a:avLst/>
          </a:prstGeom>
          <a:solidFill>
            <a:srgbClr val="00CC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六边形 5">
            <a:extLst>
              <a:ext uri="{FF2B5EF4-FFF2-40B4-BE49-F238E27FC236}">
                <a16:creationId xmlns:a16="http://schemas.microsoft.com/office/drawing/2014/main" id="{74B6135B-FE3C-401B-9B30-3A9F928983F6}"/>
              </a:ext>
            </a:extLst>
          </p:cNvPr>
          <p:cNvSpPr/>
          <p:nvPr/>
        </p:nvSpPr>
        <p:spPr>
          <a:xfrm rot="16200000">
            <a:off x="4324351" y="2232025"/>
            <a:ext cx="1357312" cy="1214437"/>
          </a:xfrm>
          <a:prstGeom prst="hexagon">
            <a:avLst/>
          </a:prstGeom>
          <a:solidFill>
            <a:srgbClr val="FFCC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9DF5CFA-E87D-406C-A871-F502FE5614D0}"/>
              </a:ext>
            </a:extLst>
          </p:cNvPr>
          <p:cNvCxnSpPr/>
          <p:nvPr/>
        </p:nvCxnSpPr>
        <p:spPr>
          <a:xfrm flipV="1">
            <a:off x="4681538" y="946150"/>
            <a:ext cx="571500" cy="285750"/>
          </a:xfrm>
          <a:prstGeom prst="line">
            <a:avLst/>
          </a:prstGeom>
          <a:ln w="12700">
            <a:solidFill>
              <a:srgbClr val="FF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3844FDC-EBFD-4227-8BF8-167B0AE3563C}"/>
              </a:ext>
            </a:extLst>
          </p:cNvPr>
          <p:cNvCxnSpPr/>
          <p:nvPr/>
        </p:nvCxnSpPr>
        <p:spPr>
          <a:xfrm>
            <a:off x="5253038" y="946150"/>
            <a:ext cx="2643187" cy="1588"/>
          </a:xfrm>
          <a:prstGeom prst="line">
            <a:avLst/>
          </a:prstGeom>
          <a:ln w="12700">
            <a:solidFill>
              <a:srgbClr val="FF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BE26E1FF-A797-47B8-AB0E-FF6E3F5A8B79}"/>
              </a:ext>
            </a:extLst>
          </p:cNvPr>
          <p:cNvSpPr/>
          <p:nvPr/>
        </p:nvSpPr>
        <p:spPr>
          <a:xfrm>
            <a:off x="7253288" y="946150"/>
            <a:ext cx="642937" cy="71438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7E71560-56D9-4832-8517-E71BC736D7BD}"/>
              </a:ext>
            </a:extLst>
          </p:cNvPr>
          <p:cNvCxnSpPr/>
          <p:nvPr/>
        </p:nvCxnSpPr>
        <p:spPr>
          <a:xfrm>
            <a:off x="5467350" y="3303588"/>
            <a:ext cx="642938" cy="357187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9AFDD93-1160-4397-B75D-603BDA46723A}"/>
              </a:ext>
            </a:extLst>
          </p:cNvPr>
          <p:cNvCxnSpPr/>
          <p:nvPr/>
        </p:nvCxnSpPr>
        <p:spPr>
          <a:xfrm>
            <a:off x="6110288" y="3660775"/>
            <a:ext cx="2322512" cy="1588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5D9B0E7D-17D3-4313-80AE-C139001F7ED5}"/>
              </a:ext>
            </a:extLst>
          </p:cNvPr>
          <p:cNvSpPr/>
          <p:nvPr/>
        </p:nvSpPr>
        <p:spPr>
          <a:xfrm>
            <a:off x="7824788" y="3660775"/>
            <a:ext cx="642937" cy="7143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F6A05F3-03FC-4043-A8A5-564B3A1D35FD}"/>
              </a:ext>
            </a:extLst>
          </p:cNvPr>
          <p:cNvCxnSpPr/>
          <p:nvPr/>
        </p:nvCxnSpPr>
        <p:spPr>
          <a:xfrm flipV="1">
            <a:off x="2752725" y="3303588"/>
            <a:ext cx="571500" cy="285750"/>
          </a:xfrm>
          <a:prstGeom prst="line">
            <a:avLst/>
          </a:prstGeom>
          <a:ln w="12700">
            <a:solidFill>
              <a:srgbClr val="00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6A5F029-FD70-490B-BEEF-78A2045B49B1}"/>
              </a:ext>
            </a:extLst>
          </p:cNvPr>
          <p:cNvCxnSpPr/>
          <p:nvPr/>
        </p:nvCxnSpPr>
        <p:spPr>
          <a:xfrm>
            <a:off x="520700" y="3587750"/>
            <a:ext cx="2232025" cy="1588"/>
          </a:xfrm>
          <a:prstGeom prst="line">
            <a:avLst/>
          </a:prstGeom>
          <a:ln w="12700">
            <a:solidFill>
              <a:srgbClr val="00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4899F3CC-A42E-4AA8-801C-CAA7280A3A30}"/>
              </a:ext>
            </a:extLst>
          </p:cNvPr>
          <p:cNvSpPr/>
          <p:nvPr/>
        </p:nvSpPr>
        <p:spPr>
          <a:xfrm>
            <a:off x="466725" y="3589338"/>
            <a:ext cx="642938" cy="71437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70" name="文本框 14">
            <a:extLst>
              <a:ext uri="{FF2B5EF4-FFF2-40B4-BE49-F238E27FC236}">
                <a16:creationId xmlns:a16="http://schemas.microsoft.com/office/drawing/2014/main" id="{C699D7C8-098D-47FB-B254-D5CAEB662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1089025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19471" name="文本框 14">
            <a:extLst>
              <a:ext uri="{FF2B5EF4-FFF2-40B4-BE49-F238E27FC236}">
                <a16:creationId xmlns:a16="http://schemas.microsoft.com/office/drawing/2014/main" id="{F7D2475B-E022-4009-8B93-855DC14C2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3803650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19472" name="文本框 14">
            <a:extLst>
              <a:ext uri="{FF2B5EF4-FFF2-40B4-BE49-F238E27FC236}">
                <a16:creationId xmlns:a16="http://schemas.microsoft.com/office/drawing/2014/main" id="{B3E390A6-B8BA-4D23-B076-FA9D60B05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148013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19473" name="矩形 30">
            <a:extLst>
              <a:ext uri="{FF2B5EF4-FFF2-40B4-BE49-F238E27FC236}">
                <a16:creationId xmlns:a16="http://schemas.microsoft.com/office/drawing/2014/main" id="{8AF7B902-FDA9-40FE-8813-77E96225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13" y="1374775"/>
            <a:ext cx="2571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4" name="矩形 31">
            <a:extLst>
              <a:ext uri="{FF2B5EF4-FFF2-40B4-BE49-F238E27FC236}">
                <a16:creationId xmlns:a16="http://schemas.microsoft.com/office/drawing/2014/main" id="{94175AC2-82D9-48B7-A406-C2B895A7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4086225"/>
            <a:ext cx="300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5" name="矩形 32">
            <a:extLst>
              <a:ext uri="{FF2B5EF4-FFF2-40B4-BE49-F238E27FC236}">
                <a16:creationId xmlns:a16="http://schemas.microsoft.com/office/drawing/2014/main" id="{68127FA2-C8AD-4F50-B57F-F4B77282A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544763"/>
            <a:ext cx="2571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6" name="矩形 13">
            <a:extLst>
              <a:ext uri="{FF2B5EF4-FFF2-40B4-BE49-F238E27FC236}">
                <a16:creationId xmlns:a16="http://schemas.microsoft.com/office/drawing/2014/main" id="{5C26C3E3-E991-4A2B-BA22-FB2AF2208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263650"/>
            <a:ext cx="171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Arial Black" panose="020B0A04020102020204" pitchFamily="34" charset="0"/>
                <a:sym typeface="Broadway" panose="04040905080B02020502" pitchFamily="82" charset="0"/>
              </a:rPr>
              <a:t>01</a:t>
            </a:r>
            <a:endParaRPr lang="zh-CN" altLang="en-US" sz="2400">
              <a:solidFill>
                <a:schemeClr val="bg1"/>
              </a:solidFill>
              <a:latin typeface="Arial Black" panose="020B0A04020102020204" pitchFamily="34" charset="0"/>
              <a:sym typeface="Broadway" panose="04040905080B02020502" pitchFamily="82" charset="0"/>
            </a:endParaRPr>
          </a:p>
        </p:txBody>
      </p:sp>
      <p:sp>
        <p:nvSpPr>
          <p:cNvPr id="19477" name="矩形 13">
            <a:extLst>
              <a:ext uri="{FF2B5EF4-FFF2-40B4-BE49-F238E27FC236}">
                <a16:creationId xmlns:a16="http://schemas.microsoft.com/office/drawing/2014/main" id="{BAF74FCA-D955-4B34-AA2D-D2D574BFA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3" y="241458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Arial Black" panose="020B0A04020102020204" pitchFamily="34" charset="0"/>
                <a:sym typeface="Broadway" panose="04040905080B02020502" pitchFamily="82" charset="0"/>
              </a:rPr>
              <a:t>02</a:t>
            </a:r>
            <a:endParaRPr lang="zh-CN" altLang="en-US" sz="2400">
              <a:solidFill>
                <a:schemeClr val="bg1"/>
              </a:solidFill>
              <a:latin typeface="Arial Black" panose="020B0A04020102020204" pitchFamily="34" charset="0"/>
              <a:sym typeface="Broadway" panose="04040905080B02020502" pitchFamily="82" charset="0"/>
            </a:endParaRPr>
          </a:p>
        </p:txBody>
      </p:sp>
      <p:sp>
        <p:nvSpPr>
          <p:cNvPr id="19478" name="矩形 13">
            <a:extLst>
              <a:ext uri="{FF2B5EF4-FFF2-40B4-BE49-F238E27FC236}">
                <a16:creationId xmlns:a16="http://schemas.microsoft.com/office/drawing/2014/main" id="{40C64121-9B88-44FF-A601-B7446BC6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241458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Arial Black" panose="020B0A04020102020204" pitchFamily="34" charset="0"/>
                <a:sym typeface="Broadway" panose="04040905080B02020502" pitchFamily="82" charset="0"/>
              </a:rPr>
              <a:t>03</a:t>
            </a:r>
            <a:endParaRPr lang="zh-CN" altLang="en-US" sz="2400" b="1">
              <a:solidFill>
                <a:schemeClr val="bg1"/>
              </a:solidFill>
              <a:latin typeface="Arial Black" panose="020B0A04020102020204" pitchFamily="34" charset="0"/>
              <a:sym typeface="Broadway" panose="04040905080B02020502" pitchFamily="82" charset="0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F79BF312-9AE8-4061-A12B-4AEAB24F3CD7}"/>
              </a:ext>
            </a:extLst>
          </p:cNvPr>
          <p:cNvCxnSpPr/>
          <p:nvPr/>
        </p:nvCxnSpPr>
        <p:spPr>
          <a:xfrm>
            <a:off x="3970338" y="1724025"/>
            <a:ext cx="8572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4AE2F863-A6CB-4423-BE6A-A6D402039182}"/>
              </a:ext>
            </a:extLst>
          </p:cNvPr>
          <p:cNvCxnSpPr/>
          <p:nvPr/>
        </p:nvCxnSpPr>
        <p:spPr>
          <a:xfrm>
            <a:off x="3322638" y="2874963"/>
            <a:ext cx="85725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FFA479A-43FA-4F7D-A70E-235287B3FD6B}"/>
              </a:ext>
            </a:extLst>
          </p:cNvPr>
          <p:cNvCxnSpPr/>
          <p:nvPr/>
        </p:nvCxnSpPr>
        <p:spPr>
          <a:xfrm>
            <a:off x="4610100" y="2874963"/>
            <a:ext cx="85725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82" name="图片 1">
            <a:extLst>
              <a:ext uri="{FF2B5EF4-FFF2-40B4-BE49-F238E27FC236}">
                <a16:creationId xmlns:a16="http://schemas.microsoft.com/office/drawing/2014/main" id="{4265A34E-572B-4CA4-949F-6E98696B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773238"/>
            <a:ext cx="4635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图片 2">
            <a:extLst>
              <a:ext uri="{FF2B5EF4-FFF2-40B4-BE49-F238E27FC236}">
                <a16:creationId xmlns:a16="http://schemas.microsoft.com/office/drawing/2014/main" id="{0F0399D4-A7A9-47E6-A867-C669A62A7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925763"/>
            <a:ext cx="96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图片 8">
            <a:extLst>
              <a:ext uri="{FF2B5EF4-FFF2-40B4-BE49-F238E27FC236}">
                <a16:creationId xmlns:a16="http://schemas.microsoft.com/office/drawing/2014/main" id="{DF952B00-BDE0-47F7-BD17-8592B0600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901950"/>
            <a:ext cx="4968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85" name="组合 38">
            <a:extLst>
              <a:ext uri="{FF2B5EF4-FFF2-40B4-BE49-F238E27FC236}">
                <a16:creationId xmlns:a16="http://schemas.microsoft.com/office/drawing/2014/main" id="{CFC64CF4-FD97-46E7-A667-67CB0F9F1B50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42" name="燕尾形 41">
              <a:extLst>
                <a:ext uri="{FF2B5EF4-FFF2-40B4-BE49-F238E27FC236}">
                  <a16:creationId xmlns:a16="http://schemas.microsoft.com/office/drawing/2014/main" id="{12407A78-285B-4A95-87E1-4CFE62580E4A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42">
              <a:extLst>
                <a:ext uri="{FF2B5EF4-FFF2-40B4-BE49-F238E27FC236}">
                  <a16:creationId xmlns:a16="http://schemas.microsoft.com/office/drawing/2014/main" id="{1C4CA18A-319B-4D0D-9485-D88948D28C21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燕尾形 43">
              <a:extLst>
                <a:ext uri="{FF2B5EF4-FFF2-40B4-BE49-F238E27FC236}">
                  <a16:creationId xmlns:a16="http://schemas.microsoft.com/office/drawing/2014/main" id="{F9D10DCE-DEC5-4BF1-959D-6DC52D6B8B95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燕尾形 44">
              <a:extLst>
                <a:ext uri="{FF2B5EF4-FFF2-40B4-BE49-F238E27FC236}">
                  <a16:creationId xmlns:a16="http://schemas.microsoft.com/office/drawing/2014/main" id="{786ADA66-0942-4BD4-8A47-BD15FF9308B8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490" name="矩形 47">
              <a:extLst>
                <a:ext uri="{FF2B5EF4-FFF2-40B4-BE49-F238E27FC236}">
                  <a16:creationId xmlns:a16="http://schemas.microsoft.com/office/drawing/2014/main" id="{5869A49D-B6D6-4CE5-8A40-F16FD1B78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9205A58A-8EB6-4495-843E-867524003E8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44D64237-8361-49DA-9374-FAE4B87A8EA3}"/>
              </a:ext>
            </a:extLst>
          </p:cNvPr>
          <p:cNvSpPr/>
          <p:nvPr/>
        </p:nvSpPr>
        <p:spPr>
          <a:xfrm rot="5400000">
            <a:off x="-571500" y="571500"/>
            <a:ext cx="5143500" cy="4000500"/>
          </a:xfrm>
          <a:prstGeom prst="triangl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64E9AA5F-9C84-4E5E-8E03-844649D5D06D}"/>
              </a:ext>
            </a:extLst>
          </p:cNvPr>
          <p:cNvSpPr/>
          <p:nvPr/>
        </p:nvSpPr>
        <p:spPr>
          <a:xfrm rot="5400000">
            <a:off x="-178593" y="2107406"/>
            <a:ext cx="1428750" cy="10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D8782-C269-4649-A1EA-B9E9079B8B56}"/>
              </a:ext>
            </a:extLst>
          </p:cNvPr>
          <p:cNvSpPr txBox="1"/>
          <p:nvPr/>
        </p:nvSpPr>
        <p:spPr>
          <a:xfrm>
            <a:off x="1116013" y="1839913"/>
            <a:ext cx="1857375" cy="157003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chemeClr val="bg1"/>
                </a:solidFill>
                <a:latin typeface="Arial Black" panose="020B0A04020102020204" pitchFamily="34" charset="0"/>
                <a:ea typeface="时尚中黑简体" pitchFamily="2" charset="-122"/>
              </a:rPr>
              <a:t>03</a:t>
            </a:r>
            <a:endParaRPr lang="zh-CN" altLang="en-US" sz="9600" b="1" dirty="0">
              <a:solidFill>
                <a:schemeClr val="bg1"/>
              </a:solidFill>
              <a:latin typeface="Arial Black" panose="020B0A04020102020204" pitchFamily="34" charset="0"/>
              <a:ea typeface="时尚中黑简体" pitchFamily="2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5404271-77C2-435F-BD88-9B9C7E953545}"/>
              </a:ext>
            </a:extLst>
          </p:cNvPr>
          <p:cNvCxnSpPr/>
          <p:nvPr/>
        </p:nvCxnSpPr>
        <p:spPr>
          <a:xfrm>
            <a:off x="3286125" y="2571750"/>
            <a:ext cx="5867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>
            <a:extLst>
              <a:ext uri="{FF2B5EF4-FFF2-40B4-BE49-F238E27FC236}">
                <a16:creationId xmlns:a16="http://schemas.microsoft.com/office/drawing/2014/main" id="{DD2EDA03-2ED5-4073-B65F-B3228C44631F}"/>
              </a:ext>
            </a:extLst>
          </p:cNvPr>
          <p:cNvSpPr/>
          <p:nvPr/>
        </p:nvSpPr>
        <p:spPr>
          <a:xfrm>
            <a:off x="4572000" y="1935163"/>
            <a:ext cx="3895725" cy="463550"/>
          </a:xfrm>
          <a:custGeom>
            <a:avLst/>
            <a:gdLst>
              <a:gd name="connsiteX0" fmla="*/ 178130 w 3895106"/>
              <a:gd name="connsiteY0" fmla="*/ 0 h 463138"/>
              <a:gd name="connsiteX1" fmla="*/ 391885 w 3895106"/>
              <a:gd name="connsiteY1" fmla="*/ 0 h 463138"/>
              <a:gd name="connsiteX2" fmla="*/ 451262 w 3895106"/>
              <a:gd name="connsiteY2" fmla="*/ 106878 h 463138"/>
              <a:gd name="connsiteX3" fmla="*/ 534389 w 3895106"/>
              <a:gd name="connsiteY3" fmla="*/ 0 h 463138"/>
              <a:gd name="connsiteX4" fmla="*/ 3811979 w 3895106"/>
              <a:gd name="connsiteY4" fmla="*/ 0 h 463138"/>
              <a:gd name="connsiteX5" fmla="*/ 3883231 w 3895106"/>
              <a:gd name="connsiteY5" fmla="*/ 95003 h 463138"/>
              <a:gd name="connsiteX6" fmla="*/ 3895106 w 3895106"/>
              <a:gd name="connsiteY6" fmla="*/ 463138 h 463138"/>
              <a:gd name="connsiteX7" fmla="*/ 2006930 w 3895106"/>
              <a:gd name="connsiteY7" fmla="*/ 463138 h 463138"/>
              <a:gd name="connsiteX8" fmla="*/ 1971304 w 3895106"/>
              <a:gd name="connsiteY8" fmla="*/ 344384 h 463138"/>
              <a:gd name="connsiteX9" fmla="*/ 1923802 w 3895106"/>
              <a:gd name="connsiteY9" fmla="*/ 451262 h 463138"/>
              <a:gd name="connsiteX10" fmla="*/ 1923802 w 3895106"/>
              <a:gd name="connsiteY10" fmla="*/ 463138 h 463138"/>
              <a:gd name="connsiteX11" fmla="*/ 0 w 3895106"/>
              <a:gd name="connsiteY11" fmla="*/ 439387 h 463138"/>
              <a:gd name="connsiteX12" fmla="*/ 178130 w 3895106"/>
              <a:gd name="connsiteY12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106" h="463138">
                <a:moveTo>
                  <a:pt x="178130" y="0"/>
                </a:moveTo>
                <a:lnTo>
                  <a:pt x="391885" y="0"/>
                </a:lnTo>
                <a:lnTo>
                  <a:pt x="451262" y="106878"/>
                </a:lnTo>
                <a:lnTo>
                  <a:pt x="534389" y="0"/>
                </a:lnTo>
                <a:lnTo>
                  <a:pt x="3811979" y="0"/>
                </a:lnTo>
                <a:lnTo>
                  <a:pt x="3883231" y="95003"/>
                </a:lnTo>
                <a:lnTo>
                  <a:pt x="3895106" y="463138"/>
                </a:lnTo>
                <a:lnTo>
                  <a:pt x="2006930" y="463138"/>
                </a:lnTo>
                <a:lnTo>
                  <a:pt x="1971304" y="344384"/>
                </a:lnTo>
                <a:lnTo>
                  <a:pt x="1923802" y="451262"/>
                </a:lnTo>
                <a:lnTo>
                  <a:pt x="1923802" y="463138"/>
                </a:lnTo>
                <a:lnTo>
                  <a:pt x="0" y="439387"/>
                </a:lnTo>
                <a:lnTo>
                  <a:pt x="178130" y="0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8" name="TextBox 6">
            <a:extLst>
              <a:ext uri="{FF2B5EF4-FFF2-40B4-BE49-F238E27FC236}">
                <a16:creationId xmlns:a16="http://schemas.microsoft.com/office/drawing/2014/main" id="{2CC6D6FA-D870-4399-8B43-D8AB9B735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849438"/>
            <a:ext cx="3929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</a:rPr>
              <a:t>Add Your Text Here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20489" name="矩形 10">
            <a:extLst>
              <a:ext uri="{FF2B5EF4-FFF2-40B4-BE49-F238E27FC236}">
                <a16:creationId xmlns:a16="http://schemas.microsoft.com/office/drawing/2014/main" id="{FDDEAAC7-6360-4737-B384-90766827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2786063"/>
            <a:ext cx="4857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14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If it is not real text.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76EE530-896E-436D-AD94-29ADFDF211F8}"/>
              </a:ext>
            </a:extLst>
          </p:cNvPr>
          <p:cNvSpPr/>
          <p:nvPr/>
        </p:nvSpPr>
        <p:spPr>
          <a:xfrm>
            <a:off x="3734548" y="1108792"/>
            <a:ext cx="4837979" cy="1928827"/>
          </a:xfrm>
          <a:prstGeom prst="rect">
            <a:avLst/>
          </a:prstGeom>
          <a:blipFill dpi="0" rotWithShape="1">
            <a:blip r:embed="rId2"/>
            <a:srcRect/>
            <a:stretch>
              <a:fillRect l="-1000" t="-17000" r="-5000" b="-1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9" name="矩形 6">
            <a:extLst>
              <a:ext uri="{FF2B5EF4-FFF2-40B4-BE49-F238E27FC236}">
                <a16:creationId xmlns:a16="http://schemas.microsoft.com/office/drawing/2014/main" id="{012AC2D4-92B2-4DB5-B280-E488E765D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225800"/>
            <a:ext cx="2373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TITLE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1510" name="矩形 7">
            <a:extLst>
              <a:ext uri="{FF2B5EF4-FFF2-40B4-BE49-F238E27FC236}">
                <a16:creationId xmlns:a16="http://schemas.microsoft.com/office/drawing/2014/main" id="{4A71BCA2-4DDF-42E7-B814-0633FF195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5083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矩形 8">
            <a:extLst>
              <a:ext uri="{FF2B5EF4-FFF2-40B4-BE49-F238E27FC236}">
                <a16:creationId xmlns:a16="http://schemas.microsoft.com/office/drawing/2014/main" id="{CD3C643E-39D3-4304-AD62-D3341CD9B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044950"/>
            <a:ext cx="8286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A designer can use default text to simulate what text would look like. If it is not real text. A designer can use default text to simulate what text would look like.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12" name="图片 16">
            <a:extLst>
              <a:ext uri="{FF2B5EF4-FFF2-40B4-BE49-F238E27FC236}">
                <a16:creationId xmlns:a16="http://schemas.microsoft.com/office/drawing/2014/main" id="{14F42103-5CA9-4B72-82DE-43AE0E766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4250"/>
            <a:ext cx="146526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17">
            <a:extLst>
              <a:ext uri="{FF2B5EF4-FFF2-40B4-BE49-F238E27FC236}">
                <a16:creationId xmlns:a16="http://schemas.microsoft.com/office/drawing/2014/main" id="{4B7E4980-9A16-4972-9B89-53A51F102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19138"/>
            <a:ext cx="19431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18">
            <a:extLst>
              <a:ext uri="{FF2B5EF4-FFF2-40B4-BE49-F238E27FC236}">
                <a16:creationId xmlns:a16="http://schemas.microsoft.com/office/drawing/2014/main" id="{7F0B4B00-E273-44FC-A1F3-89BBF457FEDE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20" name="燕尾形 19">
              <a:extLst>
                <a:ext uri="{FF2B5EF4-FFF2-40B4-BE49-F238E27FC236}">
                  <a16:creationId xmlns:a16="http://schemas.microsoft.com/office/drawing/2014/main" id="{99F68193-F415-49A4-BEC8-FE324FA8B71F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20">
              <a:extLst>
                <a:ext uri="{FF2B5EF4-FFF2-40B4-BE49-F238E27FC236}">
                  <a16:creationId xmlns:a16="http://schemas.microsoft.com/office/drawing/2014/main" id="{37EF437E-A325-4789-A1A8-AED7BAB8BAF0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>
              <a:extLst>
                <a:ext uri="{FF2B5EF4-FFF2-40B4-BE49-F238E27FC236}">
                  <a16:creationId xmlns:a16="http://schemas.microsoft.com/office/drawing/2014/main" id="{6BD694E2-E7C6-4674-94A6-DE67E1BF889B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燕尾形 22">
              <a:extLst>
                <a:ext uri="{FF2B5EF4-FFF2-40B4-BE49-F238E27FC236}">
                  <a16:creationId xmlns:a16="http://schemas.microsoft.com/office/drawing/2014/main" id="{8EC10A6D-E908-48D4-8381-EDF996850424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519" name="矩形 23">
              <a:extLst>
                <a:ext uri="{FF2B5EF4-FFF2-40B4-BE49-F238E27FC236}">
                  <a16:creationId xmlns:a16="http://schemas.microsoft.com/office/drawing/2014/main" id="{C4E6BBC4-419A-41BD-9CA9-3E18FCB6D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>
            <a:extLst>
              <a:ext uri="{FF2B5EF4-FFF2-40B4-BE49-F238E27FC236}">
                <a16:creationId xmlns:a16="http://schemas.microsoft.com/office/drawing/2014/main" id="{79E8C4D2-B6A1-4C5A-9CD2-67176B1B69D8}"/>
              </a:ext>
            </a:extLst>
          </p:cNvPr>
          <p:cNvSpPr/>
          <p:nvPr/>
        </p:nvSpPr>
        <p:spPr>
          <a:xfrm rot="10800000" flipV="1">
            <a:off x="1493838" y="2327275"/>
            <a:ext cx="1593850" cy="1439863"/>
          </a:xfrm>
          <a:prstGeom prst="hexagon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六边形 2">
            <a:extLst>
              <a:ext uri="{FF2B5EF4-FFF2-40B4-BE49-F238E27FC236}">
                <a16:creationId xmlns:a16="http://schemas.microsoft.com/office/drawing/2014/main" id="{1748D2CC-7A17-4CAD-A2CF-6F0CB174A14E}"/>
              </a:ext>
            </a:extLst>
          </p:cNvPr>
          <p:cNvSpPr/>
          <p:nvPr/>
        </p:nvSpPr>
        <p:spPr>
          <a:xfrm rot="10800000" flipV="1">
            <a:off x="3105150" y="1441450"/>
            <a:ext cx="1090613" cy="936625"/>
          </a:xfrm>
          <a:prstGeom prst="hexagon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六边形 3">
            <a:extLst>
              <a:ext uri="{FF2B5EF4-FFF2-40B4-BE49-F238E27FC236}">
                <a16:creationId xmlns:a16="http://schemas.microsoft.com/office/drawing/2014/main" id="{0B3BE00C-B5ED-4131-9962-9AB462B2BC17}"/>
              </a:ext>
            </a:extLst>
          </p:cNvPr>
          <p:cNvSpPr/>
          <p:nvPr/>
        </p:nvSpPr>
        <p:spPr>
          <a:xfrm rot="10800000" flipV="1">
            <a:off x="450850" y="1909763"/>
            <a:ext cx="609600" cy="541337"/>
          </a:xfrm>
          <a:prstGeom prst="hexagon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3" name="文本框 4">
            <a:extLst>
              <a:ext uri="{FF2B5EF4-FFF2-40B4-BE49-F238E27FC236}">
                <a16:creationId xmlns:a16="http://schemas.microsoft.com/office/drawing/2014/main" id="{E7882AB2-4779-43A9-8CE7-482A8CC18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3789363"/>
            <a:ext cx="97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Add text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534" name="文本框 5">
            <a:extLst>
              <a:ext uri="{FF2B5EF4-FFF2-40B4-BE49-F238E27FC236}">
                <a16:creationId xmlns:a16="http://schemas.microsoft.com/office/drawing/2014/main" id="{BD0E3B9E-8D9F-45AD-84D4-18DFFF59E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327275"/>
            <a:ext cx="977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chemeClr val="bg1"/>
                </a:solidFill>
              </a:rPr>
              <a:t>Add text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2535" name="文本框 6">
            <a:extLst>
              <a:ext uri="{FF2B5EF4-FFF2-40B4-BE49-F238E27FC236}">
                <a16:creationId xmlns:a16="http://schemas.microsoft.com/office/drawing/2014/main" id="{71381699-0C1B-4940-8AA1-47963AB7D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39988"/>
            <a:ext cx="72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chemeClr val="bg1"/>
                </a:solidFill>
              </a:rPr>
              <a:t>Add text</a:t>
            </a:r>
            <a:endParaRPr lang="zh-CN" altLang="en-US" sz="1000">
              <a:solidFill>
                <a:schemeClr val="bg1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7AC31CC-D66D-48CA-B80C-0AADFBFA03DA}"/>
              </a:ext>
            </a:extLst>
          </p:cNvPr>
          <p:cNvCxnSpPr/>
          <p:nvPr/>
        </p:nvCxnSpPr>
        <p:spPr>
          <a:xfrm flipH="1">
            <a:off x="2867025" y="2239963"/>
            <a:ext cx="392113" cy="39528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8702855-BB0E-4437-82CF-DE74E5AC506B}"/>
              </a:ext>
            </a:extLst>
          </p:cNvPr>
          <p:cNvCxnSpPr/>
          <p:nvPr/>
        </p:nvCxnSpPr>
        <p:spPr>
          <a:xfrm>
            <a:off x="995363" y="2289175"/>
            <a:ext cx="581025" cy="541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文本框 17">
            <a:extLst>
              <a:ext uri="{FF2B5EF4-FFF2-40B4-BE49-F238E27FC236}">
                <a16:creationId xmlns:a16="http://schemas.microsoft.com/office/drawing/2014/main" id="{C74D8C28-43CE-401A-AD6C-966D9A8DB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1658938"/>
            <a:ext cx="108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r>
              <a:rPr lang="en-US" altLang="zh-CN" sz="160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  <a:endParaRPr lang="zh-CN" altLang="en-US" sz="1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539" name="文本框 18">
            <a:extLst>
              <a:ext uri="{FF2B5EF4-FFF2-40B4-BE49-F238E27FC236}">
                <a16:creationId xmlns:a16="http://schemas.microsoft.com/office/drawing/2014/main" id="{35B33811-E678-4070-97AC-88A460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8" y="2657475"/>
            <a:ext cx="13033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chemeClr val="bg1"/>
                </a:solidFill>
                <a:latin typeface="Arial Black" panose="020B0A04020102020204" pitchFamily="34" charset="0"/>
              </a:rPr>
              <a:t>88</a:t>
            </a:r>
            <a:r>
              <a:rPr lang="en-US" altLang="zh-CN" sz="280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  <a:endParaRPr lang="zh-CN" altLang="en-US" sz="28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540" name="文本框 19">
            <a:extLst>
              <a:ext uri="{FF2B5EF4-FFF2-40B4-BE49-F238E27FC236}">
                <a16:creationId xmlns:a16="http://schemas.microsoft.com/office/drawing/2014/main" id="{31374A12-8205-43DC-A32D-A2BFC9A81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2009775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r>
              <a:rPr lang="en-US" altLang="zh-CN" sz="110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  <a:endParaRPr lang="zh-CN" altLang="en-US" sz="11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2541" name="组合 20">
            <a:extLst>
              <a:ext uri="{FF2B5EF4-FFF2-40B4-BE49-F238E27FC236}">
                <a16:creationId xmlns:a16="http://schemas.microsoft.com/office/drawing/2014/main" id="{8F32E11D-6109-425C-9DF7-B868542881C2}"/>
              </a:ext>
            </a:extLst>
          </p:cNvPr>
          <p:cNvGrpSpPr>
            <a:grpSpLocks/>
          </p:cNvGrpSpPr>
          <p:nvPr/>
        </p:nvGrpSpPr>
        <p:grpSpPr bwMode="auto">
          <a:xfrm>
            <a:off x="4611688" y="1200150"/>
            <a:ext cx="3921125" cy="2955925"/>
            <a:chOff x="481943" y="2193034"/>
            <a:chExt cx="3694983" cy="3537997"/>
          </a:xfrm>
        </p:grpSpPr>
        <p:grpSp>
          <p:nvGrpSpPr>
            <p:cNvPr id="22548" name="组合 21">
              <a:extLst>
                <a:ext uri="{FF2B5EF4-FFF2-40B4-BE49-F238E27FC236}">
                  <a16:creationId xmlns:a16="http://schemas.microsoft.com/office/drawing/2014/main" id="{C500AA0A-C97B-4E30-8AC4-299AC1D5E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943" y="2193034"/>
              <a:ext cx="3694983" cy="3471015"/>
              <a:chOff x="5092700" y="2495554"/>
              <a:chExt cx="3479636" cy="2696342"/>
            </a:xfrm>
          </p:grpSpPr>
          <p:grpSp>
            <p:nvGrpSpPr>
              <p:cNvPr id="22551" name="组合 16">
                <a:extLst>
                  <a:ext uri="{FF2B5EF4-FFF2-40B4-BE49-F238E27FC236}">
                    <a16:creationId xmlns:a16="http://schemas.microsoft.com/office/drawing/2014/main" id="{BF10E07B-BABF-4557-BE5E-EA4D7D51E2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6061" y="2495554"/>
                <a:ext cx="3418558" cy="936893"/>
                <a:chOff x="4099904" y="1491494"/>
                <a:chExt cx="4022623" cy="541927"/>
              </a:xfrm>
            </p:grpSpPr>
            <p:sp>
              <p:nvSpPr>
                <p:cNvPr id="22556" name="TextBox 35">
                  <a:extLst>
                    <a:ext uri="{FF2B5EF4-FFF2-40B4-BE49-F238E27FC236}">
                      <a16:creationId xmlns:a16="http://schemas.microsoft.com/office/drawing/2014/main" id="{8D4B3494-4E56-4937-8281-C319B52C1A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99904" y="1658420"/>
                  <a:ext cx="4022623" cy="375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200">
                      <a:solidFill>
                        <a:schemeClr val="bg1"/>
                      </a:solidFill>
                    </a:rPr>
                    <a:t>A designer can use default text to simulate what text would look like. If it is not real text. A designer can use default text to simulate what text would look like.</a:t>
                  </a:r>
                  <a:endParaRPr lang="en-US" altLang="zh-CN" sz="120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557" name="文本框 7">
                  <a:extLst>
                    <a:ext uri="{FF2B5EF4-FFF2-40B4-BE49-F238E27FC236}">
                      <a16:creationId xmlns:a16="http://schemas.microsoft.com/office/drawing/2014/main" id="{78D17E82-C342-44D3-BED5-6B3F9EBB3B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0536" y="1491494"/>
                  <a:ext cx="2183837" cy="1820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600" b="1">
                      <a:solidFill>
                        <a:srgbClr val="00CCCC"/>
                      </a:solidFill>
                    </a:rPr>
                    <a:t>1.ADD TITLE HERE</a:t>
                  </a:r>
                  <a:endParaRPr lang="zh-CN" altLang="en-US" sz="1600" b="1">
                    <a:solidFill>
                      <a:srgbClr val="00CCCC"/>
                    </a:solidFill>
                  </a:endParaRPr>
                </a:p>
              </p:txBody>
            </p:sp>
          </p:grpSp>
          <p:grpSp>
            <p:nvGrpSpPr>
              <p:cNvPr id="22552" name="组合 8">
                <a:extLst>
                  <a:ext uri="{FF2B5EF4-FFF2-40B4-BE49-F238E27FC236}">
                    <a16:creationId xmlns:a16="http://schemas.microsoft.com/office/drawing/2014/main" id="{5A16BABA-4A85-4E34-90F0-FC33A745F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8346" y="3405110"/>
                <a:ext cx="3453990" cy="908895"/>
                <a:chOff x="4079059" y="1343093"/>
                <a:chExt cx="4064316" cy="524729"/>
              </a:xfrm>
            </p:grpSpPr>
            <p:sp>
              <p:nvSpPr>
                <p:cNvPr id="22554" name="TextBox 35">
                  <a:extLst>
                    <a:ext uri="{FF2B5EF4-FFF2-40B4-BE49-F238E27FC236}">
                      <a16:creationId xmlns:a16="http://schemas.microsoft.com/office/drawing/2014/main" id="{7CDB92CB-B851-4BCD-AF97-7BA3C7E399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9059" y="1520271"/>
                  <a:ext cx="4064316" cy="347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100">
                      <a:solidFill>
                        <a:schemeClr val="bg1"/>
                      </a:solidFill>
                    </a:rPr>
                    <a:t>A designer can use default text to simulate what text would look like. If it is not real text. A designer can use default text to simulate what text would look like.</a:t>
                  </a:r>
                  <a:endParaRPr lang="en-US" altLang="zh-CN" sz="110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555" name="文本框 10">
                  <a:extLst>
                    <a:ext uri="{FF2B5EF4-FFF2-40B4-BE49-F238E27FC236}">
                      <a16:creationId xmlns:a16="http://schemas.microsoft.com/office/drawing/2014/main" id="{0FE47207-83D5-40D4-A4B5-FCCF625654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0534" y="1343093"/>
                  <a:ext cx="2183839" cy="18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600" b="1">
                      <a:solidFill>
                        <a:srgbClr val="FFCC66"/>
                      </a:solidFill>
                    </a:rPr>
                    <a:t>2.ADD TITLE HERE</a:t>
                  </a:r>
                  <a:endParaRPr lang="zh-CN" altLang="en-US" sz="1600" b="1">
                    <a:solidFill>
                      <a:srgbClr val="FFCC66"/>
                    </a:solidFill>
                  </a:endParaRPr>
                </a:p>
              </p:txBody>
            </p:sp>
          </p:grpSp>
          <p:sp>
            <p:nvSpPr>
              <p:cNvPr id="22553" name="文本框 13">
                <a:extLst>
                  <a:ext uri="{FF2B5EF4-FFF2-40B4-BE49-F238E27FC236}">
                    <a16:creationId xmlns:a16="http://schemas.microsoft.com/office/drawing/2014/main" id="{A469012D-5C77-4016-8BD4-DA1B289E8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2700" y="4914897"/>
                <a:ext cx="187125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549" name="文本框 22">
              <a:extLst>
                <a:ext uri="{FF2B5EF4-FFF2-40B4-BE49-F238E27FC236}">
                  <a16:creationId xmlns:a16="http://schemas.microsoft.com/office/drawing/2014/main" id="{EEC0835F-8823-44A0-9BDD-CC31774F8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176" y="4572662"/>
              <a:ext cx="1970756" cy="40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FF6666"/>
                  </a:solidFill>
                </a:rPr>
                <a:t>3.ADD TITLE HERE</a:t>
              </a:r>
              <a:endParaRPr lang="zh-CN" altLang="en-US" sz="1600" b="1">
                <a:solidFill>
                  <a:srgbClr val="FF6666"/>
                </a:solidFill>
              </a:endParaRPr>
            </a:p>
          </p:txBody>
        </p:sp>
        <p:sp>
          <p:nvSpPr>
            <p:cNvPr id="22550" name="TextBox 35">
              <a:extLst>
                <a:ext uri="{FF2B5EF4-FFF2-40B4-BE49-F238E27FC236}">
                  <a16:creationId xmlns:a16="http://schemas.microsoft.com/office/drawing/2014/main" id="{7A9640D7-D476-47A4-8368-2C97289B5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85" y="4956073"/>
              <a:ext cx="3667747" cy="774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1100">
                  <a:solidFill>
                    <a:schemeClr val="bg1"/>
                  </a:solidFill>
                </a:rPr>
                <a:t>A designer can use default text to simulate what text would look like. If it is not real text. A designer can use default text to simulate what text would look like.</a:t>
              </a:r>
              <a:endParaRPr lang="en-US" altLang="zh-CN" sz="11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42" name="组合 41">
            <a:extLst>
              <a:ext uri="{FF2B5EF4-FFF2-40B4-BE49-F238E27FC236}">
                <a16:creationId xmlns:a16="http://schemas.microsoft.com/office/drawing/2014/main" id="{8EC6E1BF-F170-45C3-B080-D82E834E6A9D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43" name="燕尾形 42">
              <a:extLst>
                <a:ext uri="{FF2B5EF4-FFF2-40B4-BE49-F238E27FC236}">
                  <a16:creationId xmlns:a16="http://schemas.microsoft.com/office/drawing/2014/main" id="{2F913FF4-BDD7-4578-94DB-D7638EB31B93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燕尾形 43">
              <a:extLst>
                <a:ext uri="{FF2B5EF4-FFF2-40B4-BE49-F238E27FC236}">
                  <a16:creationId xmlns:a16="http://schemas.microsoft.com/office/drawing/2014/main" id="{B7BE18FD-2ACA-4B4B-BF32-20210BA83070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燕尾形 44">
              <a:extLst>
                <a:ext uri="{FF2B5EF4-FFF2-40B4-BE49-F238E27FC236}">
                  <a16:creationId xmlns:a16="http://schemas.microsoft.com/office/drawing/2014/main" id="{C56542C9-6790-4698-8DCE-9E51FBBCC9C2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45">
              <a:extLst>
                <a:ext uri="{FF2B5EF4-FFF2-40B4-BE49-F238E27FC236}">
                  <a16:creationId xmlns:a16="http://schemas.microsoft.com/office/drawing/2014/main" id="{DAB82EFB-BA81-4E71-AFD9-6E11EEEAC4E2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547" name="矩形 46">
              <a:extLst>
                <a:ext uri="{FF2B5EF4-FFF2-40B4-BE49-F238E27FC236}">
                  <a16:creationId xmlns:a16="http://schemas.microsoft.com/office/drawing/2014/main" id="{003BDB3A-E6F3-467D-8AA5-52B2CC819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直接连接符 159">
            <a:extLst>
              <a:ext uri="{FF2B5EF4-FFF2-40B4-BE49-F238E27FC236}">
                <a16:creationId xmlns:a16="http://schemas.microsoft.com/office/drawing/2014/main" id="{7D35E26D-6410-429C-88D7-5893365D1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3813175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5" name="直接连接符 160">
            <a:extLst>
              <a:ext uri="{FF2B5EF4-FFF2-40B4-BE49-F238E27FC236}">
                <a16:creationId xmlns:a16="http://schemas.microsoft.com/office/drawing/2014/main" id="{6256C332-B231-4D38-96F2-7E7DE0051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3519488"/>
            <a:ext cx="30924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直接连接符 161">
            <a:extLst>
              <a:ext uri="{FF2B5EF4-FFF2-40B4-BE49-F238E27FC236}">
                <a16:creationId xmlns:a16="http://schemas.microsoft.com/office/drawing/2014/main" id="{60B85C8E-8FA5-475C-9255-8F0649183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3228975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直接连接符 162">
            <a:extLst>
              <a:ext uri="{FF2B5EF4-FFF2-40B4-BE49-F238E27FC236}">
                <a16:creationId xmlns:a16="http://schemas.microsoft.com/office/drawing/2014/main" id="{E5171AD5-FCD2-453B-8CB2-88269D0C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2938463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直接连接符 163">
            <a:extLst>
              <a:ext uri="{FF2B5EF4-FFF2-40B4-BE49-F238E27FC236}">
                <a16:creationId xmlns:a16="http://schemas.microsoft.com/office/drawing/2014/main" id="{A242E1F4-19D9-4ADA-8103-DF0418D8B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2646363"/>
            <a:ext cx="30924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直接连接符 164">
            <a:extLst>
              <a:ext uri="{FF2B5EF4-FFF2-40B4-BE49-F238E27FC236}">
                <a16:creationId xmlns:a16="http://schemas.microsoft.com/office/drawing/2014/main" id="{A710D55F-D7BB-42E2-B155-70E2832D3E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2355850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91">
            <a:extLst>
              <a:ext uri="{FF2B5EF4-FFF2-40B4-BE49-F238E27FC236}">
                <a16:creationId xmlns:a16="http://schemas.microsoft.com/office/drawing/2014/main" id="{96F8ADAB-B93F-4FFB-A1CC-A4D304D27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3143250"/>
            <a:ext cx="2801937" cy="965200"/>
          </a:xfrm>
          <a:custGeom>
            <a:avLst/>
            <a:gdLst>
              <a:gd name="T0" fmla="*/ 2147483646 w 978"/>
              <a:gd name="T1" fmla="*/ 2147483646 h 224"/>
              <a:gd name="T2" fmla="*/ 2147483646 w 978"/>
              <a:gd name="T3" fmla="*/ 2147483646 h 224"/>
              <a:gd name="T4" fmla="*/ 2147483646 w 978"/>
              <a:gd name="T5" fmla="*/ 2147483646 h 224"/>
              <a:gd name="T6" fmla="*/ 2147483646 w 978"/>
              <a:gd name="T7" fmla="*/ 2147483646 h 224"/>
              <a:gd name="T8" fmla="*/ 2147483646 w 978"/>
              <a:gd name="T9" fmla="*/ 0 h 224"/>
              <a:gd name="T10" fmla="*/ 2147483646 w 978"/>
              <a:gd name="T11" fmla="*/ 2147483646 h 224"/>
              <a:gd name="T12" fmla="*/ 2147483646 w 978"/>
              <a:gd name="T13" fmla="*/ 2147483646 h 224"/>
              <a:gd name="T14" fmla="*/ 2147483646 w 978"/>
              <a:gd name="T15" fmla="*/ 2147483646 h 224"/>
              <a:gd name="T16" fmla="*/ 2147483646 w 978"/>
              <a:gd name="T17" fmla="*/ 2147483646 h 224"/>
              <a:gd name="T18" fmla="*/ 0 w 978"/>
              <a:gd name="T19" fmla="*/ 2147483646 h 224"/>
              <a:gd name="T20" fmla="*/ 0 w 978"/>
              <a:gd name="T21" fmla="*/ 2147483646 h 224"/>
              <a:gd name="T22" fmla="*/ 2147483646 w 978"/>
              <a:gd name="T23" fmla="*/ 2147483646 h 2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"/>
              <a:gd name="T37" fmla="*/ 0 h 224"/>
              <a:gd name="T38" fmla="*/ 978 w 978"/>
              <a:gd name="T39" fmla="*/ 224 h 2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" h="224">
                <a:moveTo>
                  <a:pt x="978" y="222"/>
                </a:moveTo>
                <a:lnTo>
                  <a:pt x="978" y="128"/>
                </a:lnTo>
                <a:lnTo>
                  <a:pt x="856" y="64"/>
                </a:lnTo>
                <a:lnTo>
                  <a:pt x="735" y="97"/>
                </a:lnTo>
                <a:lnTo>
                  <a:pt x="607" y="0"/>
                </a:lnTo>
                <a:lnTo>
                  <a:pt x="489" y="191"/>
                </a:lnTo>
                <a:lnTo>
                  <a:pt x="366" y="158"/>
                </a:lnTo>
                <a:lnTo>
                  <a:pt x="244" y="191"/>
                </a:lnTo>
                <a:lnTo>
                  <a:pt x="123" y="64"/>
                </a:lnTo>
                <a:lnTo>
                  <a:pt x="0" y="128"/>
                </a:lnTo>
                <a:lnTo>
                  <a:pt x="0" y="224"/>
                </a:lnTo>
                <a:lnTo>
                  <a:pt x="978" y="222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TextBox 151">
            <a:extLst>
              <a:ext uri="{FF2B5EF4-FFF2-40B4-BE49-F238E27FC236}">
                <a16:creationId xmlns:a16="http://schemas.microsoft.com/office/drawing/2014/main" id="{088F3797-F4D7-4E9F-BC9A-4B61B8156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3963988"/>
            <a:ext cx="319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23562" name="TextBox 152">
            <a:extLst>
              <a:ext uri="{FF2B5EF4-FFF2-40B4-BE49-F238E27FC236}">
                <a16:creationId xmlns:a16="http://schemas.microsoft.com/office/drawing/2014/main" id="{C007E1A7-5294-4AF8-BD0B-7973419B4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3379788"/>
            <a:ext cx="396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100">
                <a:solidFill>
                  <a:schemeClr val="bg1"/>
                </a:solidFill>
                <a:latin typeface="方正中等线简体"/>
                <a:ea typeface="方正中等线简体"/>
                <a:cs typeface="方正中等线简体"/>
                <a:sym typeface="Arial" panose="020B0604020202020204" pitchFamily="34" charset="0"/>
              </a:rPr>
              <a:t>20%</a:t>
            </a:r>
            <a:endParaRPr lang="zh-CN" altLang="en-US" sz="1100">
              <a:solidFill>
                <a:schemeClr val="bg1"/>
              </a:solidFill>
              <a:latin typeface="方正中等线简体"/>
              <a:ea typeface="方正中等线简体"/>
              <a:cs typeface="方正中等线简体"/>
              <a:sym typeface="Arial" panose="020B0604020202020204" pitchFamily="34" charset="0"/>
            </a:endParaRPr>
          </a:p>
        </p:txBody>
      </p:sp>
      <p:sp>
        <p:nvSpPr>
          <p:cNvPr id="46" name="TextBox 153">
            <a:extLst>
              <a:ext uri="{FF2B5EF4-FFF2-40B4-BE49-F238E27FC236}">
                <a16:creationId xmlns:a16="http://schemas.microsoft.com/office/drawing/2014/main" id="{4F5E5005-DDC7-42E3-8567-D697FB04E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3086100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30%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47" name="TextBox 154">
            <a:extLst>
              <a:ext uri="{FF2B5EF4-FFF2-40B4-BE49-F238E27FC236}">
                <a16:creationId xmlns:a16="http://schemas.microsoft.com/office/drawing/2014/main" id="{05C419FD-3468-4213-A389-8BE783417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27955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40%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48" name="TextBox 155">
            <a:extLst>
              <a:ext uri="{FF2B5EF4-FFF2-40B4-BE49-F238E27FC236}">
                <a16:creationId xmlns:a16="http://schemas.microsoft.com/office/drawing/2014/main" id="{D05D9FD9-4AC2-400E-88EC-E031F36F2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25034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50%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49" name="TextBox 156">
            <a:extLst>
              <a:ext uri="{FF2B5EF4-FFF2-40B4-BE49-F238E27FC236}">
                <a16:creationId xmlns:a16="http://schemas.microsoft.com/office/drawing/2014/main" id="{FF14675F-4B3C-4740-AE33-DEE192FE3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22113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60%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23567" name="直接连接符 158">
            <a:extLst>
              <a:ext uri="{FF2B5EF4-FFF2-40B4-BE49-F238E27FC236}">
                <a16:creationId xmlns:a16="http://schemas.microsoft.com/office/drawing/2014/main" id="{AE716C7C-D53F-48BC-897B-DBE43CDB0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4103688"/>
            <a:ext cx="30924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TextBox 165">
            <a:extLst>
              <a:ext uri="{FF2B5EF4-FFF2-40B4-BE49-F238E27FC236}">
                <a16:creationId xmlns:a16="http://schemas.microsoft.com/office/drawing/2014/main" id="{588F3B7B-65D0-4A7E-96FB-A0431551D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36718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10%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23569" name="TextBox 166">
            <a:extLst>
              <a:ext uri="{FF2B5EF4-FFF2-40B4-BE49-F238E27FC236}">
                <a16:creationId xmlns:a16="http://schemas.microsoft.com/office/drawing/2014/main" id="{D4E8C7A9-D599-4EDC-9163-EB3E71C4F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4211638"/>
            <a:ext cx="1766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</a:rPr>
              <a:t> - ADD TITLE HERE-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23570" name="直接连接符 167">
            <a:extLst>
              <a:ext uri="{FF2B5EF4-FFF2-40B4-BE49-F238E27FC236}">
                <a16:creationId xmlns:a16="http://schemas.microsoft.com/office/drawing/2014/main" id="{1BDFFF2B-5626-4292-855F-3A5B4C6BE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3813175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1" name="直接连接符 168">
            <a:extLst>
              <a:ext uri="{FF2B5EF4-FFF2-40B4-BE49-F238E27FC236}">
                <a16:creationId xmlns:a16="http://schemas.microsoft.com/office/drawing/2014/main" id="{2FAE18BB-557C-47C5-BC38-5CB395B8B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3519488"/>
            <a:ext cx="30924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2" name="直接连接符 169">
            <a:extLst>
              <a:ext uri="{FF2B5EF4-FFF2-40B4-BE49-F238E27FC236}">
                <a16:creationId xmlns:a16="http://schemas.microsoft.com/office/drawing/2014/main" id="{03B90F71-37CA-4AB2-A073-40E2B8572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3228975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3" name="直接连接符 170">
            <a:extLst>
              <a:ext uri="{FF2B5EF4-FFF2-40B4-BE49-F238E27FC236}">
                <a16:creationId xmlns:a16="http://schemas.microsoft.com/office/drawing/2014/main" id="{BF53D49A-2A2E-4C9B-A60A-E685DAAD4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2938463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4" name="直接连接符 171">
            <a:extLst>
              <a:ext uri="{FF2B5EF4-FFF2-40B4-BE49-F238E27FC236}">
                <a16:creationId xmlns:a16="http://schemas.microsoft.com/office/drawing/2014/main" id="{31C4C08F-C718-4D04-9E6E-1B95F5E7B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2646363"/>
            <a:ext cx="30924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5" name="直接连接符 172">
            <a:extLst>
              <a:ext uri="{FF2B5EF4-FFF2-40B4-BE49-F238E27FC236}">
                <a16:creationId xmlns:a16="http://schemas.microsoft.com/office/drawing/2014/main" id="{FE1721B1-F572-4A3F-BFA8-59951CD7D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2355850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6" name="Freeform 36">
            <a:extLst>
              <a:ext uri="{FF2B5EF4-FFF2-40B4-BE49-F238E27FC236}">
                <a16:creationId xmlns:a16="http://schemas.microsoft.com/office/drawing/2014/main" id="{F969496F-2B9E-4681-A931-17D91635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2501900"/>
            <a:ext cx="2803525" cy="1611313"/>
          </a:xfrm>
          <a:custGeom>
            <a:avLst/>
            <a:gdLst>
              <a:gd name="T0" fmla="*/ 0 w 978"/>
              <a:gd name="T1" fmla="*/ 2147483646 h 374"/>
              <a:gd name="T2" fmla="*/ 0 w 978"/>
              <a:gd name="T3" fmla="*/ 2147483646 h 374"/>
              <a:gd name="T4" fmla="*/ 2147483646 w 978"/>
              <a:gd name="T5" fmla="*/ 2147483646 h 374"/>
              <a:gd name="T6" fmla="*/ 2147483646 w 978"/>
              <a:gd name="T7" fmla="*/ 2147483646 h 374"/>
              <a:gd name="T8" fmla="*/ 2147483646 w 978"/>
              <a:gd name="T9" fmla="*/ 0 h 374"/>
              <a:gd name="T10" fmla="*/ 2147483646 w 978"/>
              <a:gd name="T11" fmla="*/ 2147483646 h 374"/>
              <a:gd name="T12" fmla="*/ 2147483646 w 978"/>
              <a:gd name="T13" fmla="*/ 2147483646 h 374"/>
              <a:gd name="T14" fmla="*/ 2147483646 w 978"/>
              <a:gd name="T15" fmla="*/ 2147483646 h 374"/>
              <a:gd name="T16" fmla="*/ 2147483646 w 978"/>
              <a:gd name="T17" fmla="*/ 2147483646 h 374"/>
              <a:gd name="T18" fmla="*/ 2147483646 w 978"/>
              <a:gd name="T19" fmla="*/ 2147483646 h 374"/>
              <a:gd name="T20" fmla="*/ 2147483646 w 978"/>
              <a:gd name="T21" fmla="*/ 2147483646 h 374"/>
              <a:gd name="T22" fmla="*/ 0 w 978"/>
              <a:gd name="T23" fmla="*/ 2147483646 h 3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"/>
              <a:gd name="T37" fmla="*/ 0 h 374"/>
              <a:gd name="T38" fmla="*/ 978 w 978"/>
              <a:gd name="T39" fmla="*/ 374 h 3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" h="374">
                <a:moveTo>
                  <a:pt x="0" y="371"/>
                </a:moveTo>
                <a:lnTo>
                  <a:pt x="0" y="213"/>
                </a:lnTo>
                <a:lnTo>
                  <a:pt x="123" y="104"/>
                </a:lnTo>
                <a:lnTo>
                  <a:pt x="243" y="161"/>
                </a:lnTo>
                <a:lnTo>
                  <a:pt x="371" y="0"/>
                </a:lnTo>
                <a:lnTo>
                  <a:pt x="489" y="319"/>
                </a:lnTo>
                <a:lnTo>
                  <a:pt x="612" y="265"/>
                </a:lnTo>
                <a:lnTo>
                  <a:pt x="735" y="319"/>
                </a:lnTo>
                <a:lnTo>
                  <a:pt x="858" y="107"/>
                </a:lnTo>
                <a:lnTo>
                  <a:pt x="978" y="211"/>
                </a:lnTo>
                <a:lnTo>
                  <a:pt x="978" y="374"/>
                </a:lnTo>
                <a:lnTo>
                  <a:pt x="0" y="371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TextBox 174">
            <a:extLst>
              <a:ext uri="{FF2B5EF4-FFF2-40B4-BE49-F238E27FC236}">
                <a16:creationId xmlns:a16="http://schemas.microsoft.com/office/drawing/2014/main" id="{E991D8AB-93FB-405C-A21E-3BBB74C97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3963988"/>
            <a:ext cx="3190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61" name="TextBox 175">
            <a:extLst>
              <a:ext uri="{FF2B5EF4-FFF2-40B4-BE49-F238E27FC236}">
                <a16:creationId xmlns:a16="http://schemas.microsoft.com/office/drawing/2014/main" id="{93AD33C9-AB3A-4248-AB5A-041E93210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3378200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20%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62" name="TextBox 176">
            <a:extLst>
              <a:ext uri="{FF2B5EF4-FFF2-40B4-BE49-F238E27FC236}">
                <a16:creationId xmlns:a16="http://schemas.microsoft.com/office/drawing/2014/main" id="{54A24030-6D83-48D2-86C5-60FC473D2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3086100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30%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63" name="TextBox 177">
            <a:extLst>
              <a:ext uri="{FF2B5EF4-FFF2-40B4-BE49-F238E27FC236}">
                <a16:creationId xmlns:a16="http://schemas.microsoft.com/office/drawing/2014/main" id="{E2050B9D-9829-4728-B512-3068E7592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27955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40%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64" name="TextBox 178">
            <a:extLst>
              <a:ext uri="{FF2B5EF4-FFF2-40B4-BE49-F238E27FC236}">
                <a16:creationId xmlns:a16="http://schemas.microsoft.com/office/drawing/2014/main" id="{31D1F139-D6BA-4B1D-9130-BFD62DFF1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25034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50%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65" name="TextBox 179">
            <a:extLst>
              <a:ext uri="{FF2B5EF4-FFF2-40B4-BE49-F238E27FC236}">
                <a16:creationId xmlns:a16="http://schemas.microsoft.com/office/drawing/2014/main" id="{A7F96129-DC95-45AE-93E6-F9A7B95CC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22113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60%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23583" name="直接连接符 180">
            <a:extLst>
              <a:ext uri="{FF2B5EF4-FFF2-40B4-BE49-F238E27FC236}">
                <a16:creationId xmlns:a16="http://schemas.microsoft.com/office/drawing/2014/main" id="{0C22B420-1795-41AF-9DF6-810807289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4103688"/>
            <a:ext cx="30924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TextBox 181">
            <a:extLst>
              <a:ext uri="{FF2B5EF4-FFF2-40B4-BE49-F238E27FC236}">
                <a16:creationId xmlns:a16="http://schemas.microsoft.com/office/drawing/2014/main" id="{1129B9BF-592B-40E3-9EF0-532BB76CF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36718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10%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23585" name="矩形 68">
            <a:extLst>
              <a:ext uri="{FF2B5EF4-FFF2-40B4-BE49-F238E27FC236}">
                <a16:creationId xmlns:a16="http://schemas.microsoft.com/office/drawing/2014/main" id="{A12B2AB6-F597-420F-A713-C7EBBACAA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500188"/>
            <a:ext cx="7358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86" name="TextBox 69">
            <a:extLst>
              <a:ext uri="{FF2B5EF4-FFF2-40B4-BE49-F238E27FC236}">
                <a16:creationId xmlns:a16="http://schemas.microsoft.com/office/drawing/2014/main" id="{6CD8E208-FCA9-43AA-9F2D-610AB2005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120775"/>
            <a:ext cx="250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TITLE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3587" name="TextBox 166">
            <a:extLst>
              <a:ext uri="{FF2B5EF4-FFF2-40B4-BE49-F238E27FC236}">
                <a16:creationId xmlns:a16="http://schemas.microsoft.com/office/drawing/2014/main" id="{E124253F-6762-407D-A233-8138CBB5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4211638"/>
            <a:ext cx="1766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</a:rPr>
              <a:t> - ADD TITLE HERE-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grpSp>
        <p:nvGrpSpPr>
          <p:cNvPr id="23588" name="组合 72">
            <a:extLst>
              <a:ext uri="{FF2B5EF4-FFF2-40B4-BE49-F238E27FC236}">
                <a16:creationId xmlns:a16="http://schemas.microsoft.com/office/drawing/2014/main" id="{9904640D-D7E3-4D2E-B684-006D62196C78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75" name="燕尾形 74">
              <a:extLst>
                <a:ext uri="{FF2B5EF4-FFF2-40B4-BE49-F238E27FC236}">
                  <a16:creationId xmlns:a16="http://schemas.microsoft.com/office/drawing/2014/main" id="{BC17F545-316C-4BBD-8B97-71E9CD30E1AC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燕尾形 75">
              <a:extLst>
                <a:ext uri="{FF2B5EF4-FFF2-40B4-BE49-F238E27FC236}">
                  <a16:creationId xmlns:a16="http://schemas.microsoft.com/office/drawing/2014/main" id="{47505CB1-A855-4C79-B1EA-895BCBB7C415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燕尾形 79">
              <a:extLst>
                <a:ext uri="{FF2B5EF4-FFF2-40B4-BE49-F238E27FC236}">
                  <a16:creationId xmlns:a16="http://schemas.microsoft.com/office/drawing/2014/main" id="{555AA85F-5591-4350-8CF6-87CCAEDCEDE4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燕尾形 80">
              <a:extLst>
                <a:ext uri="{FF2B5EF4-FFF2-40B4-BE49-F238E27FC236}">
                  <a16:creationId xmlns:a16="http://schemas.microsoft.com/office/drawing/2014/main" id="{CB049EBE-3BF7-46A8-AB37-B3534E9822CF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593" name="矩形 81">
              <a:extLst>
                <a:ext uri="{FF2B5EF4-FFF2-40B4-BE49-F238E27FC236}">
                  <a16:creationId xmlns:a16="http://schemas.microsoft.com/office/drawing/2014/main" id="{D7F74E9F-BC6A-4A19-A8A4-837B786DF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23">
            <a:extLst>
              <a:ext uri="{FF2B5EF4-FFF2-40B4-BE49-F238E27FC236}">
                <a16:creationId xmlns:a16="http://schemas.microsoft.com/office/drawing/2014/main" id="{0EDD68CD-E326-4ADC-8542-200D81E91DC3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1357313"/>
            <a:ext cx="1260475" cy="1260475"/>
            <a:chOff x="5191528" y="4242594"/>
            <a:chExt cx="1176338" cy="1176337"/>
          </a:xfrm>
        </p:grpSpPr>
        <p:sp>
          <p:nvSpPr>
            <p:cNvPr id="24605" name="流程图: 联系 16">
              <a:extLst>
                <a:ext uri="{FF2B5EF4-FFF2-40B4-BE49-F238E27FC236}">
                  <a16:creationId xmlns:a16="http://schemas.microsoft.com/office/drawing/2014/main" id="{D904C874-B274-4AEA-9DEA-98312300E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1528" y="4242594"/>
              <a:ext cx="1176338" cy="1176337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5 h 1176338"/>
                <a:gd name="T4" fmla="*/ 588171 w 1176338"/>
                <a:gd name="T5" fmla="*/ 1031073 h 1176338"/>
                <a:gd name="T6" fmla="*/ 1023939 w 1176338"/>
                <a:gd name="T7" fmla="*/ 595305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6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6" name="流程图: 联系 16">
              <a:extLst>
                <a:ext uri="{FF2B5EF4-FFF2-40B4-BE49-F238E27FC236}">
                  <a16:creationId xmlns:a16="http://schemas.microsoft.com/office/drawing/2014/main" id="{534730C8-918A-4F4F-9E2E-B1FCF0458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1528" y="4242594"/>
              <a:ext cx="1176338" cy="1176337"/>
            </a:xfrm>
            <a:custGeom>
              <a:avLst/>
              <a:gdLst>
                <a:gd name="T0" fmla="*/ 588169 w 1176338"/>
                <a:gd name="T1" fmla="*/ 0 h 1176338"/>
                <a:gd name="T2" fmla="*/ 1176338 w 1176338"/>
                <a:gd name="T3" fmla="*/ 588169 h 1176338"/>
                <a:gd name="T4" fmla="*/ 588169 w 1176338"/>
                <a:gd name="T5" fmla="*/ 1176330 h 1176338"/>
                <a:gd name="T6" fmla="*/ 0 w 1176338"/>
                <a:gd name="T7" fmla="*/ 588169 h 1176338"/>
                <a:gd name="T8" fmla="*/ 19007 w 1176338"/>
                <a:gd name="T9" fmla="*/ 446899 h 1176338"/>
                <a:gd name="T10" fmla="*/ 167426 w 1176338"/>
                <a:gd name="T11" fmla="*/ 487610 h 1176338"/>
                <a:gd name="T12" fmla="*/ 152403 w 1176338"/>
                <a:gd name="T13" fmla="*/ 595299 h 1176338"/>
                <a:gd name="T14" fmla="*/ 588171 w 1176338"/>
                <a:gd name="T15" fmla="*/ 1031067 h 1176338"/>
                <a:gd name="T16" fmla="*/ 1023939 w 1176338"/>
                <a:gd name="T17" fmla="*/ 595299 h 1176338"/>
                <a:gd name="T18" fmla="*/ 588171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338"/>
                <a:gd name="T40" fmla="*/ 0 h 1176338"/>
                <a:gd name="T41" fmla="*/ 1176338 w 1176338"/>
                <a:gd name="T42" fmla="*/ 1176338 h 1176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39308"/>
                    <a:pt x="5958" y="491839"/>
                    <a:pt x="19007" y="446899"/>
                  </a:cubicBezTo>
                  <a:lnTo>
                    <a:pt x="167426" y="487610"/>
                  </a:lnTo>
                  <a:cubicBezTo>
                    <a:pt x="157092" y="521785"/>
                    <a:pt x="152403" y="557998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3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7" name="TextBox 43">
              <a:extLst>
                <a:ext uri="{FF2B5EF4-FFF2-40B4-BE49-F238E27FC236}">
                  <a16:creationId xmlns:a16="http://schemas.microsoft.com/office/drawing/2014/main" id="{4A4724F1-0957-4301-B6F1-846877B5F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619" y="4589938"/>
              <a:ext cx="819150" cy="43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77</a:t>
              </a:r>
              <a:r>
                <a:rPr lang="en-US" altLang="zh-CN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%</a:t>
              </a:r>
              <a:endParaRPr lang="zh-CN" altLang="en-US" sz="18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4579" name="文本框 14">
            <a:extLst>
              <a:ext uri="{FF2B5EF4-FFF2-40B4-BE49-F238E27FC236}">
                <a16:creationId xmlns:a16="http://schemas.microsoft.com/office/drawing/2014/main" id="{07BC7A3C-B9AD-4DD7-9613-A529FC3F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1500188"/>
            <a:ext cx="1571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24580" name="TextBox 35">
            <a:extLst>
              <a:ext uri="{FF2B5EF4-FFF2-40B4-BE49-F238E27FC236}">
                <a16:creationId xmlns:a16="http://schemas.microsoft.com/office/drawing/2014/main" id="{768249E1-CDBD-4EF1-8368-7B76B2531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178593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581" name="组合 22">
            <a:extLst>
              <a:ext uri="{FF2B5EF4-FFF2-40B4-BE49-F238E27FC236}">
                <a16:creationId xmlns:a16="http://schemas.microsoft.com/office/drawing/2014/main" id="{7EFD357E-0506-4682-B149-1FCA656B5DDB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1357313"/>
            <a:ext cx="1260475" cy="1260475"/>
            <a:chOff x="1041400" y="1382713"/>
            <a:chExt cx="1176338" cy="1176337"/>
          </a:xfrm>
        </p:grpSpPr>
        <p:sp>
          <p:nvSpPr>
            <p:cNvPr id="24602" name="流程图: 联系 16">
              <a:extLst>
                <a:ext uri="{FF2B5EF4-FFF2-40B4-BE49-F238E27FC236}">
                  <a16:creationId xmlns:a16="http://schemas.microsoft.com/office/drawing/2014/main" id="{73123A95-056D-44EB-AA38-A8D472B27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400" y="1382713"/>
              <a:ext cx="1176338" cy="1176337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5 h 1176338"/>
                <a:gd name="T4" fmla="*/ 588171 w 1176338"/>
                <a:gd name="T5" fmla="*/ 1031073 h 1176338"/>
                <a:gd name="T6" fmla="*/ 1023939 w 1176338"/>
                <a:gd name="T7" fmla="*/ 595305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6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3" name="流程图: 联系 16">
              <a:extLst>
                <a:ext uri="{FF2B5EF4-FFF2-40B4-BE49-F238E27FC236}">
                  <a16:creationId xmlns:a16="http://schemas.microsoft.com/office/drawing/2014/main" id="{8AC3EE9D-77A8-4643-AD2C-10587CA4F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513" y="1382713"/>
              <a:ext cx="1165225" cy="1176337"/>
            </a:xfrm>
            <a:custGeom>
              <a:avLst/>
              <a:gdLst>
                <a:gd name="T0" fmla="*/ 577595 w 1165044"/>
                <a:gd name="T1" fmla="*/ 0 h 1176338"/>
                <a:gd name="T2" fmla="*/ 1166492 w 1165044"/>
                <a:gd name="T3" fmla="*/ 588169 h 1176338"/>
                <a:gd name="T4" fmla="*/ 577595 w 1165044"/>
                <a:gd name="T5" fmla="*/ 1176330 h 1176338"/>
                <a:gd name="T6" fmla="*/ 0 w 1165044"/>
                <a:gd name="T7" fmla="*/ 700193 h 1176338"/>
                <a:gd name="T8" fmla="*/ 149299 w 1165044"/>
                <a:gd name="T9" fmla="*/ 674716 h 1176338"/>
                <a:gd name="T10" fmla="*/ 577597 w 1165044"/>
                <a:gd name="T11" fmla="*/ 1031067 h 1176338"/>
                <a:gd name="T12" fmla="*/ 1013901 w 1165044"/>
                <a:gd name="T13" fmla="*/ 595299 h 1176338"/>
                <a:gd name="T14" fmla="*/ 577597 w 1165044"/>
                <a:gd name="T15" fmla="*/ 159539 h 1176338"/>
                <a:gd name="T16" fmla="*/ 574491 w 1165044"/>
                <a:gd name="T17" fmla="*/ 159851 h 1176338"/>
                <a:gd name="T18" fmla="*/ 574491 w 1165044"/>
                <a:gd name="T19" fmla="*/ 312 h 1176338"/>
                <a:gd name="T20" fmla="*/ 577595 w 1165044"/>
                <a:gd name="T21" fmla="*/ 0 h 11763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5044"/>
                <a:gd name="T34" fmla="*/ 0 h 1176338"/>
                <a:gd name="T35" fmla="*/ 1165044 w 1165044"/>
                <a:gd name="T36" fmla="*/ 1176338 h 11763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5044" h="1176338">
                  <a:moveTo>
                    <a:pt x="576875" y="0"/>
                  </a:moveTo>
                  <a:cubicBezTo>
                    <a:pt x="901712" y="0"/>
                    <a:pt x="1165044" y="263332"/>
                    <a:pt x="1165044" y="588169"/>
                  </a:cubicBezTo>
                  <a:cubicBezTo>
                    <a:pt x="1165044" y="913006"/>
                    <a:pt x="901712" y="1176338"/>
                    <a:pt x="576875" y="1176338"/>
                  </a:cubicBezTo>
                  <a:cubicBezTo>
                    <a:pt x="290390" y="1176338"/>
                    <a:pt x="51743" y="971515"/>
                    <a:pt x="0" y="700201"/>
                  </a:cubicBezTo>
                  <a:lnTo>
                    <a:pt x="149115" y="674724"/>
                  </a:lnTo>
                  <a:cubicBezTo>
                    <a:pt x="185744" y="877542"/>
                    <a:pt x="363381" y="1031075"/>
                    <a:pt x="576877" y="1031075"/>
                  </a:cubicBezTo>
                  <a:cubicBezTo>
                    <a:pt x="817545" y="1031075"/>
                    <a:pt x="1012645" y="835975"/>
                    <a:pt x="1012645" y="595307"/>
                  </a:cubicBezTo>
                  <a:cubicBezTo>
                    <a:pt x="1012645" y="354639"/>
                    <a:pt x="817545" y="159539"/>
                    <a:pt x="576877" y="159539"/>
                  </a:cubicBezTo>
                  <a:lnTo>
                    <a:pt x="573779" y="159851"/>
                  </a:lnTo>
                  <a:lnTo>
                    <a:pt x="573779" y="312"/>
                  </a:lnTo>
                  <a:cubicBezTo>
                    <a:pt x="574809" y="3"/>
                    <a:pt x="575842" y="0"/>
                    <a:pt x="576875" y="0"/>
                  </a:cubicBez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4" name="TextBox 19">
              <a:extLst>
                <a:ext uri="{FF2B5EF4-FFF2-40B4-BE49-F238E27FC236}">
                  <a16:creationId xmlns:a16="http://schemas.microsoft.com/office/drawing/2014/main" id="{B7E2AE58-4E90-4115-B19C-83A785C6D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873" y="1752037"/>
              <a:ext cx="733641" cy="43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66</a:t>
              </a:r>
              <a:r>
                <a:rPr lang="en-US" altLang="zh-CN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%</a:t>
              </a:r>
              <a:endParaRPr lang="zh-CN" altLang="en-US" sz="24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82" name="组合 24">
            <a:extLst>
              <a:ext uri="{FF2B5EF4-FFF2-40B4-BE49-F238E27FC236}">
                <a16:creationId xmlns:a16="http://schemas.microsoft.com/office/drawing/2014/main" id="{E679AC8F-42AB-49E9-B2C7-1819FC53FBD6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3000375"/>
            <a:ext cx="1260475" cy="1260475"/>
            <a:chOff x="7743771" y="1906915"/>
            <a:chExt cx="1176337" cy="1176337"/>
          </a:xfrm>
        </p:grpSpPr>
        <p:sp>
          <p:nvSpPr>
            <p:cNvPr id="24599" name="流程图: 联系 16">
              <a:extLst>
                <a:ext uri="{FF2B5EF4-FFF2-40B4-BE49-F238E27FC236}">
                  <a16:creationId xmlns:a16="http://schemas.microsoft.com/office/drawing/2014/main" id="{96C9094B-C9E1-46D2-A964-A58181B6F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3771" y="1906915"/>
              <a:ext cx="1176337" cy="1176337"/>
            </a:xfrm>
            <a:custGeom>
              <a:avLst/>
              <a:gdLst>
                <a:gd name="T0" fmla="*/ 588169 w 1176338"/>
                <a:gd name="T1" fmla="*/ 159539 h 1176338"/>
                <a:gd name="T2" fmla="*/ 152403 w 1176338"/>
                <a:gd name="T3" fmla="*/ 595305 h 1176338"/>
                <a:gd name="T4" fmla="*/ 588169 w 1176338"/>
                <a:gd name="T5" fmla="*/ 1031073 h 1176338"/>
                <a:gd name="T6" fmla="*/ 1023937 w 1176338"/>
                <a:gd name="T7" fmla="*/ 595305 h 1176338"/>
                <a:gd name="T8" fmla="*/ 588169 w 1176338"/>
                <a:gd name="T9" fmla="*/ 159539 h 1176338"/>
                <a:gd name="T10" fmla="*/ 588169 w 1176338"/>
                <a:gd name="T11" fmla="*/ 0 h 1176338"/>
                <a:gd name="T12" fmla="*/ 1176336 w 1176338"/>
                <a:gd name="T13" fmla="*/ 588169 h 1176338"/>
                <a:gd name="T14" fmla="*/ 588169 w 1176338"/>
                <a:gd name="T15" fmla="*/ 1176336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0" name="流程图: 联系 16">
              <a:extLst>
                <a:ext uri="{FF2B5EF4-FFF2-40B4-BE49-F238E27FC236}">
                  <a16:creationId xmlns:a16="http://schemas.microsoft.com/office/drawing/2014/main" id="{B2126F79-8776-45B8-B771-07D71CD60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3771" y="1906915"/>
              <a:ext cx="1176337" cy="1176337"/>
            </a:xfrm>
            <a:custGeom>
              <a:avLst/>
              <a:gdLst>
                <a:gd name="T0" fmla="*/ 588169 w 1176338"/>
                <a:gd name="T1" fmla="*/ 0 h 1176338"/>
                <a:gd name="T2" fmla="*/ 1176330 w 1176338"/>
                <a:gd name="T3" fmla="*/ 588169 h 1176338"/>
                <a:gd name="T4" fmla="*/ 588169 w 1176338"/>
                <a:gd name="T5" fmla="*/ 1176330 h 1176338"/>
                <a:gd name="T6" fmla="*/ 0 w 1176338"/>
                <a:gd name="T7" fmla="*/ 588169 h 1176338"/>
                <a:gd name="T8" fmla="*/ 40460 w 1176338"/>
                <a:gd name="T9" fmla="*/ 377789 h 1176338"/>
                <a:gd name="T10" fmla="*/ 183254 w 1176338"/>
                <a:gd name="T11" fmla="*/ 436620 h 1176338"/>
                <a:gd name="T12" fmla="*/ 152403 w 1176338"/>
                <a:gd name="T13" fmla="*/ 595299 h 1176338"/>
                <a:gd name="T14" fmla="*/ 588169 w 1176338"/>
                <a:gd name="T15" fmla="*/ 1031067 h 1176338"/>
                <a:gd name="T16" fmla="*/ 1023931 w 1176338"/>
                <a:gd name="T17" fmla="*/ 595299 h 1176338"/>
                <a:gd name="T18" fmla="*/ 588169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338"/>
                <a:gd name="T40" fmla="*/ 0 h 1176338"/>
                <a:gd name="T41" fmla="*/ 1176338 w 1176338"/>
                <a:gd name="T42" fmla="*/ 1176338 h 1176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13822"/>
                    <a:pt x="13795" y="442697"/>
                    <a:pt x="40460" y="377789"/>
                  </a:cubicBezTo>
                  <a:lnTo>
                    <a:pt x="183254" y="436620"/>
                  </a:lnTo>
                  <a:cubicBezTo>
                    <a:pt x="163014" y="485534"/>
                    <a:pt x="152403" y="539181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4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1" name="TextBox 46">
              <a:extLst>
                <a:ext uri="{FF2B5EF4-FFF2-40B4-BE49-F238E27FC236}">
                  <a16:creationId xmlns:a16="http://schemas.microsoft.com/office/drawing/2014/main" id="{72EEFA67-B4A7-4A8C-8540-182D85DFB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429" y="2307082"/>
              <a:ext cx="819150" cy="43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80</a:t>
              </a:r>
              <a:r>
                <a:rPr lang="en-US" altLang="zh-CN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%</a:t>
              </a:r>
              <a:endParaRPr lang="zh-CN" altLang="en-US" sz="16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83" name="组合 24">
            <a:extLst>
              <a:ext uri="{FF2B5EF4-FFF2-40B4-BE49-F238E27FC236}">
                <a16:creationId xmlns:a16="http://schemas.microsoft.com/office/drawing/2014/main" id="{01CFFD50-F81B-4DA7-82B9-1CE0EFD31EF9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3000375"/>
            <a:ext cx="1260475" cy="1260475"/>
            <a:chOff x="7743771" y="1906915"/>
            <a:chExt cx="1176337" cy="1176337"/>
          </a:xfrm>
        </p:grpSpPr>
        <p:sp>
          <p:nvSpPr>
            <p:cNvPr id="24596" name="流程图: 联系 16">
              <a:extLst>
                <a:ext uri="{FF2B5EF4-FFF2-40B4-BE49-F238E27FC236}">
                  <a16:creationId xmlns:a16="http://schemas.microsoft.com/office/drawing/2014/main" id="{7B249CF3-7322-40BB-990C-1FE56C5E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3771" y="1906915"/>
              <a:ext cx="1176337" cy="1176337"/>
            </a:xfrm>
            <a:custGeom>
              <a:avLst/>
              <a:gdLst>
                <a:gd name="T0" fmla="*/ 588169 w 1176338"/>
                <a:gd name="T1" fmla="*/ 159539 h 1176338"/>
                <a:gd name="T2" fmla="*/ 152403 w 1176338"/>
                <a:gd name="T3" fmla="*/ 595305 h 1176338"/>
                <a:gd name="T4" fmla="*/ 588169 w 1176338"/>
                <a:gd name="T5" fmla="*/ 1031073 h 1176338"/>
                <a:gd name="T6" fmla="*/ 1023937 w 1176338"/>
                <a:gd name="T7" fmla="*/ 595305 h 1176338"/>
                <a:gd name="T8" fmla="*/ 588169 w 1176338"/>
                <a:gd name="T9" fmla="*/ 159539 h 1176338"/>
                <a:gd name="T10" fmla="*/ 588169 w 1176338"/>
                <a:gd name="T11" fmla="*/ 0 h 1176338"/>
                <a:gd name="T12" fmla="*/ 1176336 w 1176338"/>
                <a:gd name="T13" fmla="*/ 588169 h 1176338"/>
                <a:gd name="T14" fmla="*/ 588169 w 1176338"/>
                <a:gd name="T15" fmla="*/ 1176336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7" name="流程图: 联系 16">
              <a:extLst>
                <a:ext uri="{FF2B5EF4-FFF2-40B4-BE49-F238E27FC236}">
                  <a16:creationId xmlns:a16="http://schemas.microsoft.com/office/drawing/2014/main" id="{6EAFFB0B-362B-4AFD-906E-FC164866E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3771" y="1906915"/>
              <a:ext cx="1176337" cy="1176337"/>
            </a:xfrm>
            <a:custGeom>
              <a:avLst/>
              <a:gdLst>
                <a:gd name="T0" fmla="*/ 588169 w 1176338"/>
                <a:gd name="T1" fmla="*/ 0 h 1176338"/>
                <a:gd name="T2" fmla="*/ 1176330 w 1176338"/>
                <a:gd name="T3" fmla="*/ 588169 h 1176338"/>
                <a:gd name="T4" fmla="*/ 588169 w 1176338"/>
                <a:gd name="T5" fmla="*/ 1176330 h 1176338"/>
                <a:gd name="T6" fmla="*/ 0 w 1176338"/>
                <a:gd name="T7" fmla="*/ 588169 h 1176338"/>
                <a:gd name="T8" fmla="*/ 40460 w 1176338"/>
                <a:gd name="T9" fmla="*/ 377789 h 1176338"/>
                <a:gd name="T10" fmla="*/ 183254 w 1176338"/>
                <a:gd name="T11" fmla="*/ 436620 h 1176338"/>
                <a:gd name="T12" fmla="*/ 152403 w 1176338"/>
                <a:gd name="T13" fmla="*/ 595299 h 1176338"/>
                <a:gd name="T14" fmla="*/ 588169 w 1176338"/>
                <a:gd name="T15" fmla="*/ 1031067 h 1176338"/>
                <a:gd name="T16" fmla="*/ 1023931 w 1176338"/>
                <a:gd name="T17" fmla="*/ 595299 h 1176338"/>
                <a:gd name="T18" fmla="*/ 588169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338"/>
                <a:gd name="T40" fmla="*/ 0 h 1176338"/>
                <a:gd name="T41" fmla="*/ 1176338 w 1176338"/>
                <a:gd name="T42" fmla="*/ 1176338 h 1176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13822"/>
                    <a:pt x="13795" y="442697"/>
                    <a:pt x="40460" y="377789"/>
                  </a:cubicBezTo>
                  <a:lnTo>
                    <a:pt x="183254" y="436620"/>
                  </a:lnTo>
                  <a:cubicBezTo>
                    <a:pt x="163014" y="485534"/>
                    <a:pt x="152403" y="539181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4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5AA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8" name="TextBox 46">
              <a:extLst>
                <a:ext uri="{FF2B5EF4-FFF2-40B4-BE49-F238E27FC236}">
                  <a16:creationId xmlns:a16="http://schemas.microsoft.com/office/drawing/2014/main" id="{011163E1-0B24-45B0-AF12-544DD9B7D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44" y="2307082"/>
              <a:ext cx="819150" cy="43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79</a:t>
              </a:r>
              <a:r>
                <a:rPr lang="en-US" altLang="zh-CN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%</a:t>
              </a:r>
              <a:endParaRPr lang="zh-CN" altLang="en-US" sz="16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4584" name="文本框 14">
            <a:extLst>
              <a:ext uri="{FF2B5EF4-FFF2-40B4-BE49-F238E27FC236}">
                <a16:creationId xmlns:a16="http://schemas.microsoft.com/office/drawing/2014/main" id="{E06A33CA-372D-4C62-93E9-080431A61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1500188"/>
            <a:ext cx="1571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24585" name="TextBox 35">
            <a:extLst>
              <a:ext uri="{FF2B5EF4-FFF2-40B4-BE49-F238E27FC236}">
                <a16:creationId xmlns:a16="http://schemas.microsoft.com/office/drawing/2014/main" id="{B2CBFB06-8599-4EB0-8E4D-996AD42F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178593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6" name="文本框 14">
            <a:extLst>
              <a:ext uri="{FF2B5EF4-FFF2-40B4-BE49-F238E27FC236}">
                <a16:creationId xmlns:a16="http://schemas.microsoft.com/office/drawing/2014/main" id="{ABDDC1B7-9C5F-4699-988D-BB89BAEBE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3143250"/>
            <a:ext cx="1571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24587" name="TextBox 35">
            <a:extLst>
              <a:ext uri="{FF2B5EF4-FFF2-40B4-BE49-F238E27FC236}">
                <a16:creationId xmlns:a16="http://schemas.microsoft.com/office/drawing/2014/main" id="{BED8631F-3AFE-4C3F-8534-625E7E2F4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34290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8" name="文本框 14">
            <a:extLst>
              <a:ext uri="{FF2B5EF4-FFF2-40B4-BE49-F238E27FC236}">
                <a16:creationId xmlns:a16="http://schemas.microsoft.com/office/drawing/2014/main" id="{0C036787-3100-4B87-BFF6-D99788D85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3143250"/>
            <a:ext cx="1571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24589" name="TextBox 35">
            <a:extLst>
              <a:ext uri="{FF2B5EF4-FFF2-40B4-BE49-F238E27FC236}">
                <a16:creationId xmlns:a16="http://schemas.microsoft.com/office/drawing/2014/main" id="{ADBDBB6C-3F96-44C0-B14C-F97ABF9F3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34290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590" name="组合 30">
            <a:extLst>
              <a:ext uri="{FF2B5EF4-FFF2-40B4-BE49-F238E27FC236}">
                <a16:creationId xmlns:a16="http://schemas.microsoft.com/office/drawing/2014/main" id="{2CB4934B-35A4-4570-8BC1-D1FB3C2B217A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32" name="燕尾形 31">
              <a:extLst>
                <a:ext uri="{FF2B5EF4-FFF2-40B4-BE49-F238E27FC236}">
                  <a16:creationId xmlns:a16="http://schemas.microsoft.com/office/drawing/2014/main" id="{BCC87BBC-8B09-47DA-8648-F7686B036971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>
              <a:extLst>
                <a:ext uri="{FF2B5EF4-FFF2-40B4-BE49-F238E27FC236}">
                  <a16:creationId xmlns:a16="http://schemas.microsoft.com/office/drawing/2014/main" id="{A9B2DFF0-6B78-44A3-BB59-D6DCDA8EEDD4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>
              <a:extLst>
                <a:ext uri="{FF2B5EF4-FFF2-40B4-BE49-F238E27FC236}">
                  <a16:creationId xmlns:a16="http://schemas.microsoft.com/office/drawing/2014/main" id="{2A88312A-33CC-4120-9DC8-1AF212A60FDF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>
              <a:extLst>
                <a:ext uri="{FF2B5EF4-FFF2-40B4-BE49-F238E27FC236}">
                  <a16:creationId xmlns:a16="http://schemas.microsoft.com/office/drawing/2014/main" id="{5D346499-7DB0-46EF-83C8-1F2220D71BF4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595" name="矩形 35">
              <a:extLst>
                <a:ext uri="{FF2B5EF4-FFF2-40B4-BE49-F238E27FC236}">
                  <a16:creationId xmlns:a16="http://schemas.microsoft.com/office/drawing/2014/main" id="{B6948E4E-24F9-414E-A87C-EFF99933D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6401B68-FCBD-4325-B484-1B16DBBCAF3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3DE18713-296E-4E05-ABB0-8CC95F4A5FC8}"/>
              </a:ext>
            </a:extLst>
          </p:cNvPr>
          <p:cNvSpPr/>
          <p:nvPr/>
        </p:nvSpPr>
        <p:spPr>
          <a:xfrm rot="5400000">
            <a:off x="-571500" y="571500"/>
            <a:ext cx="5143500" cy="4000500"/>
          </a:xfrm>
          <a:prstGeom prst="triangle">
            <a:avLst/>
          </a:pr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34D8E1D9-0522-4C9F-A63C-7C898197BA3D}"/>
              </a:ext>
            </a:extLst>
          </p:cNvPr>
          <p:cNvSpPr/>
          <p:nvPr/>
        </p:nvSpPr>
        <p:spPr>
          <a:xfrm rot="5400000">
            <a:off x="-178593" y="2107406"/>
            <a:ext cx="1428750" cy="10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E60EB-DE8F-464F-9373-F78C1FF17F8A}"/>
              </a:ext>
            </a:extLst>
          </p:cNvPr>
          <p:cNvSpPr txBox="1"/>
          <p:nvPr/>
        </p:nvSpPr>
        <p:spPr>
          <a:xfrm>
            <a:off x="1114425" y="1858963"/>
            <a:ext cx="1857375" cy="15684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chemeClr val="bg1"/>
                </a:solidFill>
                <a:latin typeface="Arial Black" panose="020B0A04020102020204" pitchFamily="34" charset="0"/>
                <a:ea typeface="时尚中黑简体" pitchFamily="2" charset="-122"/>
              </a:rPr>
              <a:t>04</a:t>
            </a:r>
            <a:endParaRPr lang="zh-CN" altLang="en-US" sz="9600" b="1" dirty="0">
              <a:solidFill>
                <a:schemeClr val="bg1"/>
              </a:solidFill>
              <a:latin typeface="Arial Black" panose="020B0A04020102020204" pitchFamily="34" charset="0"/>
              <a:ea typeface="时尚中黑简体" pitchFamily="2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7FE7249-55CE-42C4-9889-07DA8F3F27F8}"/>
              </a:ext>
            </a:extLst>
          </p:cNvPr>
          <p:cNvCxnSpPr/>
          <p:nvPr/>
        </p:nvCxnSpPr>
        <p:spPr>
          <a:xfrm>
            <a:off x="3286125" y="2571750"/>
            <a:ext cx="5867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>
            <a:extLst>
              <a:ext uri="{FF2B5EF4-FFF2-40B4-BE49-F238E27FC236}">
                <a16:creationId xmlns:a16="http://schemas.microsoft.com/office/drawing/2014/main" id="{36E076C3-6F01-46EE-B4B7-41961D4E95E0}"/>
              </a:ext>
            </a:extLst>
          </p:cNvPr>
          <p:cNvSpPr/>
          <p:nvPr/>
        </p:nvSpPr>
        <p:spPr>
          <a:xfrm>
            <a:off x="4572000" y="1935163"/>
            <a:ext cx="3895725" cy="463550"/>
          </a:xfrm>
          <a:custGeom>
            <a:avLst/>
            <a:gdLst>
              <a:gd name="connsiteX0" fmla="*/ 178130 w 3895106"/>
              <a:gd name="connsiteY0" fmla="*/ 0 h 463138"/>
              <a:gd name="connsiteX1" fmla="*/ 391885 w 3895106"/>
              <a:gd name="connsiteY1" fmla="*/ 0 h 463138"/>
              <a:gd name="connsiteX2" fmla="*/ 451262 w 3895106"/>
              <a:gd name="connsiteY2" fmla="*/ 106878 h 463138"/>
              <a:gd name="connsiteX3" fmla="*/ 534389 w 3895106"/>
              <a:gd name="connsiteY3" fmla="*/ 0 h 463138"/>
              <a:gd name="connsiteX4" fmla="*/ 3811979 w 3895106"/>
              <a:gd name="connsiteY4" fmla="*/ 0 h 463138"/>
              <a:gd name="connsiteX5" fmla="*/ 3883231 w 3895106"/>
              <a:gd name="connsiteY5" fmla="*/ 95003 h 463138"/>
              <a:gd name="connsiteX6" fmla="*/ 3895106 w 3895106"/>
              <a:gd name="connsiteY6" fmla="*/ 463138 h 463138"/>
              <a:gd name="connsiteX7" fmla="*/ 2006930 w 3895106"/>
              <a:gd name="connsiteY7" fmla="*/ 463138 h 463138"/>
              <a:gd name="connsiteX8" fmla="*/ 1971304 w 3895106"/>
              <a:gd name="connsiteY8" fmla="*/ 344384 h 463138"/>
              <a:gd name="connsiteX9" fmla="*/ 1923802 w 3895106"/>
              <a:gd name="connsiteY9" fmla="*/ 451262 h 463138"/>
              <a:gd name="connsiteX10" fmla="*/ 1923802 w 3895106"/>
              <a:gd name="connsiteY10" fmla="*/ 463138 h 463138"/>
              <a:gd name="connsiteX11" fmla="*/ 0 w 3895106"/>
              <a:gd name="connsiteY11" fmla="*/ 439387 h 463138"/>
              <a:gd name="connsiteX12" fmla="*/ 178130 w 3895106"/>
              <a:gd name="connsiteY12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106" h="463138">
                <a:moveTo>
                  <a:pt x="178130" y="0"/>
                </a:moveTo>
                <a:lnTo>
                  <a:pt x="391885" y="0"/>
                </a:lnTo>
                <a:lnTo>
                  <a:pt x="451262" y="106878"/>
                </a:lnTo>
                <a:lnTo>
                  <a:pt x="534389" y="0"/>
                </a:lnTo>
                <a:lnTo>
                  <a:pt x="3811979" y="0"/>
                </a:lnTo>
                <a:lnTo>
                  <a:pt x="3883231" y="95003"/>
                </a:lnTo>
                <a:lnTo>
                  <a:pt x="3895106" y="463138"/>
                </a:lnTo>
                <a:lnTo>
                  <a:pt x="2006930" y="463138"/>
                </a:lnTo>
                <a:lnTo>
                  <a:pt x="1971304" y="344384"/>
                </a:lnTo>
                <a:lnTo>
                  <a:pt x="1923802" y="451262"/>
                </a:lnTo>
                <a:lnTo>
                  <a:pt x="1923802" y="463138"/>
                </a:lnTo>
                <a:lnTo>
                  <a:pt x="0" y="439387"/>
                </a:lnTo>
                <a:lnTo>
                  <a:pt x="178130" y="0"/>
                </a:lnTo>
                <a:close/>
              </a:path>
            </a:pathLst>
          </a:cu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8" name="TextBox 6">
            <a:extLst>
              <a:ext uri="{FF2B5EF4-FFF2-40B4-BE49-F238E27FC236}">
                <a16:creationId xmlns:a16="http://schemas.microsoft.com/office/drawing/2014/main" id="{17823E32-16E3-418D-B841-6AE0018E3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819275"/>
            <a:ext cx="3929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</a:rPr>
              <a:t>Add Your Text Here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25609" name="矩形 10">
            <a:extLst>
              <a:ext uri="{FF2B5EF4-FFF2-40B4-BE49-F238E27FC236}">
                <a16:creationId xmlns:a16="http://schemas.microsoft.com/office/drawing/2014/main" id="{895F164C-3FCA-45CD-9CC5-B19A52739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2786063"/>
            <a:ext cx="4857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14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If it is not real text.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21">
            <a:extLst>
              <a:ext uri="{FF2B5EF4-FFF2-40B4-BE49-F238E27FC236}">
                <a16:creationId xmlns:a16="http://schemas.microsoft.com/office/drawing/2014/main" id="{D4E3C386-7DC3-479C-97C3-AAF58D877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827088"/>
            <a:ext cx="31115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825">
              <a:solidFill>
                <a:schemeClr val="bg1"/>
              </a:solidFill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8B6492B2-B393-44A4-A663-E2920AA8B44A}"/>
              </a:ext>
            </a:extLst>
          </p:cNvPr>
          <p:cNvSpPr/>
          <p:nvPr/>
        </p:nvSpPr>
        <p:spPr>
          <a:xfrm>
            <a:off x="3640138" y="1579563"/>
            <a:ext cx="736600" cy="70802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1A62E0BC-74C5-4A47-A68A-94D6AF4477D3}"/>
              </a:ext>
            </a:extLst>
          </p:cNvPr>
          <p:cNvSpPr/>
          <p:nvPr/>
        </p:nvSpPr>
        <p:spPr>
          <a:xfrm>
            <a:off x="5027613" y="1579563"/>
            <a:ext cx="736600" cy="708025"/>
          </a:xfrm>
          <a:prstGeom prst="ellipse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481567A-49D0-41E9-BAE6-7169FB1BBB0A}"/>
              </a:ext>
            </a:extLst>
          </p:cNvPr>
          <p:cNvSpPr/>
          <p:nvPr/>
        </p:nvSpPr>
        <p:spPr>
          <a:xfrm>
            <a:off x="6470650" y="1570038"/>
            <a:ext cx="736600" cy="708025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789DE8F8-86F4-4E26-AE4D-185DB538BC37}"/>
              </a:ext>
            </a:extLst>
          </p:cNvPr>
          <p:cNvSpPr/>
          <p:nvPr/>
        </p:nvSpPr>
        <p:spPr>
          <a:xfrm>
            <a:off x="7893050" y="1570038"/>
            <a:ext cx="736600" cy="708025"/>
          </a:xfrm>
          <a:prstGeom prst="ellipse">
            <a:avLst/>
          </a:pr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26631" name="图片 38">
            <a:extLst>
              <a:ext uri="{FF2B5EF4-FFF2-40B4-BE49-F238E27FC236}">
                <a16:creationId xmlns:a16="http://schemas.microsoft.com/office/drawing/2014/main" id="{E56858D8-FBCC-424C-9B4F-0FC95423E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682750"/>
            <a:ext cx="509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39">
            <a:extLst>
              <a:ext uri="{FF2B5EF4-FFF2-40B4-BE49-F238E27FC236}">
                <a16:creationId xmlns:a16="http://schemas.microsoft.com/office/drawing/2014/main" id="{A3343E55-E3A9-42AE-A467-CB2F87564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658938"/>
            <a:ext cx="55721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40">
            <a:extLst>
              <a:ext uri="{FF2B5EF4-FFF2-40B4-BE49-F238E27FC236}">
                <a16:creationId xmlns:a16="http://schemas.microsoft.com/office/drawing/2014/main" id="{F6E7C4BC-00EC-46DB-A459-693BAF8FE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500188"/>
            <a:ext cx="8493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41">
            <a:extLst>
              <a:ext uri="{FF2B5EF4-FFF2-40B4-BE49-F238E27FC236}">
                <a16:creationId xmlns:a16="http://schemas.microsoft.com/office/drawing/2014/main" id="{96CDE2AC-95CA-4496-A973-C71D8D71D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624013"/>
            <a:ext cx="590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矩形 16">
            <a:extLst>
              <a:ext uri="{FF2B5EF4-FFF2-40B4-BE49-F238E27FC236}">
                <a16:creationId xmlns:a16="http://schemas.microsoft.com/office/drawing/2014/main" id="{D7528E8B-BE46-4EF6-9D4D-4E872428C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3032125"/>
            <a:ext cx="52308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6" name="Picture 7">
            <a:extLst>
              <a:ext uri="{FF2B5EF4-FFF2-40B4-BE49-F238E27FC236}">
                <a16:creationId xmlns:a16="http://schemas.microsoft.com/office/drawing/2014/main" id="{D252F26B-9B25-4A3E-B48A-2801CBDB5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71563"/>
            <a:ext cx="341153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6637" name="文本框 14">
            <a:extLst>
              <a:ext uri="{FF2B5EF4-FFF2-40B4-BE49-F238E27FC236}">
                <a16:creationId xmlns:a16="http://schemas.microsoft.com/office/drawing/2014/main" id="{82B421AE-1B8E-4F97-86CB-2ADFF2EB8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2517775"/>
            <a:ext cx="192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26638" name="矩形 1">
            <a:extLst>
              <a:ext uri="{FF2B5EF4-FFF2-40B4-BE49-F238E27FC236}">
                <a16:creationId xmlns:a16="http://schemas.microsoft.com/office/drawing/2014/main" id="{BDD2465C-3017-46C8-92B1-953980B2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038" y="2579688"/>
            <a:ext cx="257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chemeClr val="bg1"/>
                </a:solidFill>
              </a:rPr>
              <a:t>ADD TITLE HERE ADD TITLE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grpSp>
        <p:nvGrpSpPr>
          <p:cNvPr id="26639" name="组合 19">
            <a:extLst>
              <a:ext uri="{FF2B5EF4-FFF2-40B4-BE49-F238E27FC236}">
                <a16:creationId xmlns:a16="http://schemas.microsoft.com/office/drawing/2014/main" id="{89AAD514-A5B7-447F-83A0-C0729A752F29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21" name="燕尾形 20">
              <a:extLst>
                <a:ext uri="{FF2B5EF4-FFF2-40B4-BE49-F238E27FC236}">
                  <a16:creationId xmlns:a16="http://schemas.microsoft.com/office/drawing/2014/main" id="{F548AA63-010D-452F-8E9C-62CA46DE257D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>
              <a:extLst>
                <a:ext uri="{FF2B5EF4-FFF2-40B4-BE49-F238E27FC236}">
                  <a16:creationId xmlns:a16="http://schemas.microsoft.com/office/drawing/2014/main" id="{47B6A79E-2BE4-4474-B826-9C9B47437B8A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燕尾形 22">
              <a:extLst>
                <a:ext uri="{FF2B5EF4-FFF2-40B4-BE49-F238E27FC236}">
                  <a16:creationId xmlns:a16="http://schemas.microsoft.com/office/drawing/2014/main" id="{0853F8C0-B250-45AC-8070-B7CAE857A21C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>
              <a:extLst>
                <a:ext uri="{FF2B5EF4-FFF2-40B4-BE49-F238E27FC236}">
                  <a16:creationId xmlns:a16="http://schemas.microsoft.com/office/drawing/2014/main" id="{913DB0D9-55DF-4814-995D-84F8F878FE92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644" name="矩形 24">
              <a:extLst>
                <a:ext uri="{FF2B5EF4-FFF2-40B4-BE49-F238E27FC236}">
                  <a16:creationId xmlns:a16="http://schemas.microsoft.com/office/drawing/2014/main" id="{0D72F4C7-4033-42DA-B549-E8EC7F444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>
            <a:extLst>
              <a:ext uri="{FF2B5EF4-FFF2-40B4-BE49-F238E27FC236}">
                <a16:creationId xmlns:a16="http://schemas.microsoft.com/office/drawing/2014/main" id="{E4F4E259-FB85-43E5-8767-ED8F317AC797}"/>
              </a:ext>
            </a:extLst>
          </p:cNvPr>
          <p:cNvSpPr/>
          <p:nvPr/>
        </p:nvSpPr>
        <p:spPr>
          <a:xfrm>
            <a:off x="4716463" y="1500188"/>
            <a:ext cx="576262" cy="503237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8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0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025" y="159331"/>
                </a:moveTo>
                <a:cubicBezTo>
                  <a:pt x="341583" y="170883"/>
                  <a:pt x="334049" y="180594"/>
                  <a:pt x="324421" y="188464"/>
                </a:cubicBezTo>
                <a:cubicBezTo>
                  <a:pt x="314794" y="196333"/>
                  <a:pt x="301274" y="203072"/>
                  <a:pt x="283861" y="208681"/>
                </a:cubicBezTo>
                <a:lnTo>
                  <a:pt x="283861" y="250623"/>
                </a:lnTo>
                <a:cubicBezTo>
                  <a:pt x="295665" y="247023"/>
                  <a:pt x="305481" y="243256"/>
                  <a:pt x="313308" y="239321"/>
                </a:cubicBezTo>
                <a:cubicBezTo>
                  <a:pt x="321135" y="235386"/>
                  <a:pt x="329235" y="230238"/>
                  <a:pt x="337606" y="223876"/>
                </a:cubicBezTo>
                <a:lnTo>
                  <a:pt x="337606" y="346561"/>
                </a:lnTo>
                <a:lnTo>
                  <a:pt x="389343" y="346561"/>
                </a:lnTo>
                <a:lnTo>
                  <a:pt x="389343" y="159331"/>
                </a:ln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1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89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8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19" name="文本框 16">
            <a:extLst>
              <a:ext uri="{FF2B5EF4-FFF2-40B4-BE49-F238E27FC236}">
                <a16:creationId xmlns:a16="http://schemas.microsoft.com/office/drawing/2014/main" id="{8D55EE97-6135-4624-81F8-B6D88D0EA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431925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220" name="矩形 17">
            <a:extLst>
              <a:ext uri="{FF2B5EF4-FFF2-40B4-BE49-F238E27FC236}">
                <a16:creationId xmlns:a16="http://schemas.microsoft.com/office/drawing/2014/main" id="{3473CC95-2E0C-416B-808B-D088A6AE9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644650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chemeClr val="bg1"/>
                </a:solidFill>
              </a:rPr>
              <a:t>A designer can use default text to simulate what text would look like. </a:t>
            </a:r>
            <a:endParaRPr lang="en-US" alt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任意多边形 32">
            <a:extLst>
              <a:ext uri="{FF2B5EF4-FFF2-40B4-BE49-F238E27FC236}">
                <a16:creationId xmlns:a16="http://schemas.microsoft.com/office/drawing/2014/main" id="{C6BCF51A-32C3-4189-8B42-C95EB52F2BFB}"/>
              </a:ext>
            </a:extLst>
          </p:cNvPr>
          <p:cNvSpPr/>
          <p:nvPr/>
        </p:nvSpPr>
        <p:spPr>
          <a:xfrm>
            <a:off x="4716463" y="2179638"/>
            <a:ext cx="576262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652" y="159331"/>
                </a:moveTo>
                <a:cubicBezTo>
                  <a:pt x="330407" y="159331"/>
                  <a:pt x="316908" y="161486"/>
                  <a:pt x="307155" y="165798"/>
                </a:cubicBezTo>
                <a:cubicBezTo>
                  <a:pt x="297402" y="170109"/>
                  <a:pt x="289847" y="176304"/>
                  <a:pt x="284489" y="184383"/>
                </a:cubicBezTo>
                <a:cubicBezTo>
                  <a:pt x="279131" y="192461"/>
                  <a:pt x="275448" y="203700"/>
                  <a:pt x="273438" y="218099"/>
                </a:cubicBezTo>
                <a:lnTo>
                  <a:pt x="324672" y="222243"/>
                </a:lnTo>
                <a:cubicBezTo>
                  <a:pt x="326096" y="211862"/>
                  <a:pt x="328879" y="204621"/>
                  <a:pt x="333023" y="200519"/>
                </a:cubicBezTo>
                <a:cubicBezTo>
                  <a:pt x="337167" y="196417"/>
                  <a:pt x="342504" y="194366"/>
                  <a:pt x="349034" y="194366"/>
                </a:cubicBezTo>
                <a:cubicBezTo>
                  <a:pt x="355312" y="194366"/>
                  <a:pt x="360524" y="196354"/>
                  <a:pt x="364668" y="200331"/>
                </a:cubicBezTo>
                <a:cubicBezTo>
                  <a:pt x="368812" y="204307"/>
                  <a:pt x="370884" y="209100"/>
                  <a:pt x="370884" y="214709"/>
                </a:cubicBezTo>
                <a:cubicBezTo>
                  <a:pt x="370884" y="219899"/>
                  <a:pt x="368791" y="225382"/>
                  <a:pt x="364605" y="231159"/>
                </a:cubicBezTo>
                <a:cubicBezTo>
                  <a:pt x="360419" y="236935"/>
                  <a:pt x="350834" y="245391"/>
                  <a:pt x="335848" y="256525"/>
                </a:cubicBezTo>
                <a:cubicBezTo>
                  <a:pt x="311320" y="274691"/>
                  <a:pt x="294598" y="290451"/>
                  <a:pt x="285682" y="303803"/>
                </a:cubicBezTo>
                <a:cubicBezTo>
                  <a:pt x="276766" y="317156"/>
                  <a:pt x="271429" y="331409"/>
                  <a:pt x="269671" y="346561"/>
                </a:cubicBezTo>
                <a:lnTo>
                  <a:pt x="423122" y="346561"/>
                </a:lnTo>
                <a:lnTo>
                  <a:pt x="423122" y="304871"/>
                </a:lnTo>
                <a:lnTo>
                  <a:pt x="343257" y="304871"/>
                </a:lnTo>
                <a:cubicBezTo>
                  <a:pt x="347945" y="300266"/>
                  <a:pt x="352027" y="296541"/>
                  <a:pt x="355501" y="293695"/>
                </a:cubicBezTo>
                <a:cubicBezTo>
                  <a:pt x="358975" y="290848"/>
                  <a:pt x="365861" y="285867"/>
                  <a:pt x="376158" y="278751"/>
                </a:cubicBezTo>
                <a:cubicBezTo>
                  <a:pt x="393487" y="266529"/>
                  <a:pt x="405437" y="255311"/>
                  <a:pt x="412009" y="245098"/>
                </a:cubicBezTo>
                <a:cubicBezTo>
                  <a:pt x="418581" y="234884"/>
                  <a:pt x="421866" y="224169"/>
                  <a:pt x="421866" y="212951"/>
                </a:cubicBezTo>
                <a:cubicBezTo>
                  <a:pt x="421866" y="202402"/>
                  <a:pt x="418999" y="192880"/>
                  <a:pt x="413265" y="184383"/>
                </a:cubicBezTo>
                <a:cubicBezTo>
                  <a:pt x="407530" y="175886"/>
                  <a:pt x="399661" y="169586"/>
                  <a:pt x="389657" y="165484"/>
                </a:cubicBezTo>
                <a:cubicBezTo>
                  <a:pt x="379653" y="161382"/>
                  <a:pt x="365651" y="159331"/>
                  <a:pt x="347652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22" name="文本框 20">
            <a:extLst>
              <a:ext uri="{FF2B5EF4-FFF2-40B4-BE49-F238E27FC236}">
                <a16:creationId xmlns:a16="http://schemas.microsoft.com/office/drawing/2014/main" id="{5317C65A-D7D7-47A2-AACF-9EB73FEF1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111375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223" name="矩形 21">
            <a:extLst>
              <a:ext uri="{FF2B5EF4-FFF2-40B4-BE49-F238E27FC236}">
                <a16:creationId xmlns:a16="http://schemas.microsoft.com/office/drawing/2014/main" id="{1B250985-560F-4D83-B882-B0FDC3FBC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324100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chemeClr val="bg1"/>
                </a:solidFill>
              </a:rPr>
              <a:t>A designer can use default text to simulate what text would look like. </a:t>
            </a:r>
            <a:endParaRPr lang="en-US" alt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任意多边形 33">
            <a:extLst>
              <a:ext uri="{FF2B5EF4-FFF2-40B4-BE49-F238E27FC236}">
                <a16:creationId xmlns:a16="http://schemas.microsoft.com/office/drawing/2014/main" id="{A363681A-A62B-4E7A-AA96-1AC5EC1AB1AF}"/>
              </a:ext>
            </a:extLst>
          </p:cNvPr>
          <p:cNvSpPr/>
          <p:nvPr/>
        </p:nvSpPr>
        <p:spPr>
          <a:xfrm>
            <a:off x="4716463" y="2863850"/>
            <a:ext cx="576262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6397" y="159331"/>
                </a:moveTo>
                <a:cubicBezTo>
                  <a:pt x="325468" y="159331"/>
                  <a:pt x="309290" y="163433"/>
                  <a:pt x="297862" y="171637"/>
                </a:cubicBezTo>
                <a:cubicBezTo>
                  <a:pt x="286435" y="179841"/>
                  <a:pt x="278712" y="191645"/>
                  <a:pt x="274694" y="207049"/>
                </a:cubicBezTo>
                <a:lnTo>
                  <a:pt x="323040" y="215713"/>
                </a:lnTo>
                <a:cubicBezTo>
                  <a:pt x="324379" y="206588"/>
                  <a:pt x="326933" y="200205"/>
                  <a:pt x="330700" y="196563"/>
                </a:cubicBezTo>
                <a:cubicBezTo>
                  <a:pt x="334467" y="192922"/>
                  <a:pt x="339365" y="191101"/>
                  <a:pt x="345392" y="191101"/>
                </a:cubicBezTo>
                <a:cubicBezTo>
                  <a:pt x="351252" y="191101"/>
                  <a:pt x="355857" y="192775"/>
                  <a:pt x="359205" y="196124"/>
                </a:cubicBezTo>
                <a:cubicBezTo>
                  <a:pt x="362554" y="199472"/>
                  <a:pt x="364228" y="203951"/>
                  <a:pt x="364228" y="209560"/>
                </a:cubicBezTo>
                <a:cubicBezTo>
                  <a:pt x="364228" y="215420"/>
                  <a:pt x="361989" y="220485"/>
                  <a:pt x="357510" y="224755"/>
                </a:cubicBezTo>
                <a:cubicBezTo>
                  <a:pt x="353031" y="229024"/>
                  <a:pt x="347443" y="231159"/>
                  <a:pt x="340746" y="231159"/>
                </a:cubicBezTo>
                <a:cubicBezTo>
                  <a:pt x="339155" y="231159"/>
                  <a:pt x="336937" y="230950"/>
                  <a:pt x="334090" y="230531"/>
                </a:cubicBezTo>
                <a:lnTo>
                  <a:pt x="331453" y="267073"/>
                </a:lnTo>
                <a:cubicBezTo>
                  <a:pt x="338486" y="265064"/>
                  <a:pt x="344011" y="264059"/>
                  <a:pt x="348029" y="264059"/>
                </a:cubicBezTo>
                <a:cubicBezTo>
                  <a:pt x="355564" y="264059"/>
                  <a:pt x="361528" y="266403"/>
                  <a:pt x="365923" y="271091"/>
                </a:cubicBezTo>
                <a:cubicBezTo>
                  <a:pt x="370318" y="275779"/>
                  <a:pt x="372516" y="282393"/>
                  <a:pt x="372516" y="290932"/>
                </a:cubicBezTo>
                <a:cubicBezTo>
                  <a:pt x="372516" y="299304"/>
                  <a:pt x="370235" y="306001"/>
                  <a:pt x="365672" y="311024"/>
                </a:cubicBezTo>
                <a:cubicBezTo>
                  <a:pt x="361110" y="316047"/>
                  <a:pt x="355396" y="318558"/>
                  <a:pt x="348531" y="318558"/>
                </a:cubicBezTo>
                <a:cubicBezTo>
                  <a:pt x="342002" y="318558"/>
                  <a:pt x="336623" y="316570"/>
                  <a:pt x="332395" y="312593"/>
                </a:cubicBezTo>
                <a:cubicBezTo>
                  <a:pt x="328168" y="308617"/>
                  <a:pt x="325049" y="301480"/>
                  <a:pt x="323040" y="291183"/>
                </a:cubicBezTo>
                <a:lnTo>
                  <a:pt x="271931" y="297964"/>
                </a:lnTo>
                <a:cubicBezTo>
                  <a:pt x="275280" y="309433"/>
                  <a:pt x="280073" y="318956"/>
                  <a:pt x="286310" y="326532"/>
                </a:cubicBezTo>
                <a:cubicBezTo>
                  <a:pt x="292546" y="334108"/>
                  <a:pt x="300499" y="339864"/>
                  <a:pt x="310169" y="343799"/>
                </a:cubicBezTo>
                <a:cubicBezTo>
                  <a:pt x="319838" y="347733"/>
                  <a:pt x="333044" y="349700"/>
                  <a:pt x="349787" y="349700"/>
                </a:cubicBezTo>
                <a:cubicBezTo>
                  <a:pt x="366949" y="349700"/>
                  <a:pt x="380804" y="347042"/>
                  <a:pt x="391352" y="341727"/>
                </a:cubicBezTo>
                <a:cubicBezTo>
                  <a:pt x="401900" y="336411"/>
                  <a:pt x="409979" y="328834"/>
                  <a:pt x="415588" y="318998"/>
                </a:cubicBezTo>
                <a:cubicBezTo>
                  <a:pt x="421197" y="309161"/>
                  <a:pt x="424001" y="298885"/>
                  <a:pt x="424001" y="288169"/>
                </a:cubicBezTo>
                <a:cubicBezTo>
                  <a:pt x="424001" y="279630"/>
                  <a:pt x="422306" y="272284"/>
                  <a:pt x="418915" y="266131"/>
                </a:cubicBezTo>
                <a:cubicBezTo>
                  <a:pt x="415525" y="259978"/>
                  <a:pt x="410774" y="255018"/>
                  <a:pt x="404663" y="251251"/>
                </a:cubicBezTo>
                <a:cubicBezTo>
                  <a:pt x="400896" y="248907"/>
                  <a:pt x="395454" y="246856"/>
                  <a:pt x="388338" y="245098"/>
                </a:cubicBezTo>
                <a:cubicBezTo>
                  <a:pt x="397128" y="240242"/>
                  <a:pt x="403700" y="234591"/>
                  <a:pt x="408053" y="228145"/>
                </a:cubicBezTo>
                <a:cubicBezTo>
                  <a:pt x="412407" y="221699"/>
                  <a:pt x="414583" y="214499"/>
                  <a:pt x="414583" y="206546"/>
                </a:cubicBezTo>
                <a:cubicBezTo>
                  <a:pt x="414583" y="192984"/>
                  <a:pt x="409225" y="181725"/>
                  <a:pt x="398510" y="172767"/>
                </a:cubicBezTo>
                <a:cubicBezTo>
                  <a:pt x="387794" y="163809"/>
                  <a:pt x="370423" y="159331"/>
                  <a:pt x="346397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25" name="文本框 24">
            <a:extLst>
              <a:ext uri="{FF2B5EF4-FFF2-40B4-BE49-F238E27FC236}">
                <a16:creationId xmlns:a16="http://schemas.microsoft.com/office/drawing/2014/main" id="{A89A0C85-3CAB-419D-8932-06572A696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79558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226" name="矩形 25">
            <a:extLst>
              <a:ext uri="{FF2B5EF4-FFF2-40B4-BE49-F238E27FC236}">
                <a16:creationId xmlns:a16="http://schemas.microsoft.com/office/drawing/2014/main" id="{08012386-9E89-4CAA-B151-51F9CF992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00831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chemeClr val="bg1"/>
                </a:solidFill>
              </a:rPr>
              <a:t>A designer can use default text to simulate what text would look like. </a:t>
            </a:r>
            <a:endParaRPr lang="en-US" alt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任意多边形 35">
            <a:extLst>
              <a:ext uri="{FF2B5EF4-FFF2-40B4-BE49-F238E27FC236}">
                <a16:creationId xmlns:a16="http://schemas.microsoft.com/office/drawing/2014/main" id="{F7369A07-26AD-40C7-897A-96E0E89CD965}"/>
              </a:ext>
            </a:extLst>
          </p:cNvPr>
          <p:cNvSpPr/>
          <p:nvPr/>
        </p:nvSpPr>
        <p:spPr>
          <a:xfrm>
            <a:off x="4716463" y="3511550"/>
            <a:ext cx="576262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361340" y="214538"/>
                </a:moveTo>
                <a:lnTo>
                  <a:pt x="361340" y="272473"/>
                </a:lnTo>
                <a:lnTo>
                  <a:pt x="312107" y="272473"/>
                </a:lnTo>
                <a:close/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61340" y="159331"/>
                </a:moveTo>
                <a:lnTo>
                  <a:pt x="268164" y="270087"/>
                </a:lnTo>
                <a:lnTo>
                  <a:pt x="268164" y="312154"/>
                </a:lnTo>
                <a:lnTo>
                  <a:pt x="361340" y="312154"/>
                </a:lnTo>
                <a:lnTo>
                  <a:pt x="361340" y="346561"/>
                </a:lnTo>
                <a:lnTo>
                  <a:pt x="405919" y="346561"/>
                </a:lnTo>
                <a:lnTo>
                  <a:pt x="405919" y="312154"/>
                </a:lnTo>
                <a:lnTo>
                  <a:pt x="429024" y="312154"/>
                </a:lnTo>
                <a:lnTo>
                  <a:pt x="429024" y="272473"/>
                </a:lnTo>
                <a:lnTo>
                  <a:pt x="405919" y="272473"/>
                </a:lnTo>
                <a:lnTo>
                  <a:pt x="405919" y="159331"/>
                </a:ln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28" name="文本框 28">
            <a:extLst>
              <a:ext uri="{FF2B5EF4-FFF2-40B4-BE49-F238E27FC236}">
                <a16:creationId xmlns:a16="http://schemas.microsoft.com/office/drawing/2014/main" id="{90E421D6-0326-4A01-B89F-5DF88A1C1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444875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229" name="矩形 29">
            <a:extLst>
              <a:ext uri="{FF2B5EF4-FFF2-40B4-BE49-F238E27FC236}">
                <a16:creationId xmlns:a16="http://schemas.microsoft.com/office/drawing/2014/main" id="{30423BA2-5761-4270-9285-6F6B62D67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65601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chemeClr val="bg1"/>
                </a:solidFill>
              </a:rPr>
              <a:t>A designer can use default text to simulate what text would look like. </a:t>
            </a:r>
            <a:endParaRPr lang="en-US" alt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9230" name="图片 1">
            <a:extLst>
              <a:ext uri="{FF2B5EF4-FFF2-40B4-BE49-F238E27FC236}">
                <a16:creationId xmlns:a16="http://schemas.microsoft.com/office/drawing/2014/main" id="{297E668A-E239-44AA-9E71-2E291BFE3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28738"/>
            <a:ext cx="36718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组合 23">
            <a:extLst>
              <a:ext uri="{FF2B5EF4-FFF2-40B4-BE49-F238E27FC236}">
                <a16:creationId xmlns:a16="http://schemas.microsoft.com/office/drawing/2014/main" id="{F3834B68-A716-40D9-9553-D6AA80C77CA2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27" name="燕尾形 26">
              <a:extLst>
                <a:ext uri="{FF2B5EF4-FFF2-40B4-BE49-F238E27FC236}">
                  <a16:creationId xmlns:a16="http://schemas.microsoft.com/office/drawing/2014/main" id="{6F9D3984-E7AA-4D6F-B8B9-8C8E3231DFC9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27">
              <a:extLst>
                <a:ext uri="{FF2B5EF4-FFF2-40B4-BE49-F238E27FC236}">
                  <a16:creationId xmlns:a16="http://schemas.microsoft.com/office/drawing/2014/main" id="{94543B72-3ECE-4EC2-AE78-F3BC63F7B576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燕尾形 30">
              <a:extLst>
                <a:ext uri="{FF2B5EF4-FFF2-40B4-BE49-F238E27FC236}">
                  <a16:creationId xmlns:a16="http://schemas.microsoft.com/office/drawing/2014/main" id="{73AD3496-3CB9-4677-B8CE-395F10C0DFF9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>
              <a:extLst>
                <a:ext uri="{FF2B5EF4-FFF2-40B4-BE49-F238E27FC236}">
                  <a16:creationId xmlns:a16="http://schemas.microsoft.com/office/drawing/2014/main" id="{52B0CF1A-582A-4078-9AD8-1030FA72DFF5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36" name="矩形 36">
              <a:extLst>
                <a:ext uri="{FF2B5EF4-FFF2-40B4-BE49-F238E27FC236}">
                  <a16:creationId xmlns:a16="http://schemas.microsoft.com/office/drawing/2014/main" id="{86A722AA-498F-4FB8-B9D1-4C4C89791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>
            <a:extLst>
              <a:ext uri="{FF2B5EF4-FFF2-40B4-BE49-F238E27FC236}">
                <a16:creationId xmlns:a16="http://schemas.microsoft.com/office/drawing/2014/main" id="{8E334873-80F0-47F1-95D8-8118CFDE0E1B}"/>
              </a:ext>
            </a:extLst>
          </p:cNvPr>
          <p:cNvSpPr/>
          <p:nvPr/>
        </p:nvSpPr>
        <p:spPr>
          <a:xfrm rot="16200000">
            <a:off x="2965450" y="2063751"/>
            <a:ext cx="942975" cy="831850"/>
          </a:xfrm>
          <a:prstGeom prst="hexagon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六边形 2">
            <a:extLst>
              <a:ext uri="{FF2B5EF4-FFF2-40B4-BE49-F238E27FC236}">
                <a16:creationId xmlns:a16="http://schemas.microsoft.com/office/drawing/2014/main" id="{141E7D34-BC1E-4AE0-A61E-9A9FEA4569AB}"/>
              </a:ext>
            </a:extLst>
          </p:cNvPr>
          <p:cNvSpPr/>
          <p:nvPr/>
        </p:nvSpPr>
        <p:spPr>
          <a:xfrm rot="16200000">
            <a:off x="3896519" y="1775619"/>
            <a:ext cx="1295400" cy="1173162"/>
          </a:xfrm>
          <a:prstGeom prst="hexagon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六边形 4">
            <a:extLst>
              <a:ext uri="{FF2B5EF4-FFF2-40B4-BE49-F238E27FC236}">
                <a16:creationId xmlns:a16="http://schemas.microsoft.com/office/drawing/2014/main" id="{C25B049B-1668-42E7-8054-8CBC28B7CF5E}"/>
              </a:ext>
            </a:extLst>
          </p:cNvPr>
          <p:cNvSpPr/>
          <p:nvPr/>
        </p:nvSpPr>
        <p:spPr>
          <a:xfrm rot="16200000">
            <a:off x="5214937" y="2063751"/>
            <a:ext cx="942975" cy="831850"/>
          </a:xfrm>
          <a:prstGeom prst="hexagon">
            <a:avLst/>
          </a:pr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六边形 5">
            <a:extLst>
              <a:ext uri="{FF2B5EF4-FFF2-40B4-BE49-F238E27FC236}">
                <a16:creationId xmlns:a16="http://schemas.microsoft.com/office/drawing/2014/main" id="{398B7BB4-4286-4C36-90D0-E8CBF894724A}"/>
              </a:ext>
            </a:extLst>
          </p:cNvPr>
          <p:cNvSpPr/>
          <p:nvPr/>
        </p:nvSpPr>
        <p:spPr>
          <a:xfrm rot="16200000">
            <a:off x="3489325" y="2971801"/>
            <a:ext cx="941387" cy="830262"/>
          </a:xfrm>
          <a:prstGeom prst="hexagon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六边形 6">
            <a:extLst>
              <a:ext uri="{FF2B5EF4-FFF2-40B4-BE49-F238E27FC236}">
                <a16:creationId xmlns:a16="http://schemas.microsoft.com/office/drawing/2014/main" id="{005DC03E-E73D-48F7-A1CF-9859EEC1CA23}"/>
              </a:ext>
            </a:extLst>
          </p:cNvPr>
          <p:cNvSpPr/>
          <p:nvPr/>
        </p:nvSpPr>
        <p:spPr>
          <a:xfrm rot="16200000">
            <a:off x="4727575" y="2971801"/>
            <a:ext cx="941387" cy="830262"/>
          </a:xfrm>
          <a:prstGeom prst="hexagon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5" name="矩形 11">
            <a:extLst>
              <a:ext uri="{FF2B5EF4-FFF2-40B4-BE49-F238E27FC236}">
                <a16:creationId xmlns:a16="http://schemas.microsoft.com/office/drawing/2014/main" id="{9567B386-CA9B-4021-8723-F18FA732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2319338"/>
            <a:ext cx="2751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ea typeface="微软雅黑" panose="020B0503020204020204" pitchFamily="34" charset="-122"/>
              </a:rPr>
              <a:t>A designer can use default text to simulate what text would look like. If it is not real text. 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7656" name="矩形 12">
            <a:extLst>
              <a:ext uri="{FF2B5EF4-FFF2-40B4-BE49-F238E27FC236}">
                <a16:creationId xmlns:a16="http://schemas.microsoft.com/office/drawing/2014/main" id="{A82D0064-96F3-4311-AB43-6F6ACED0D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3155950"/>
            <a:ext cx="27828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ea typeface="微软雅黑" panose="020B0503020204020204" pitchFamily="34" charset="-122"/>
              </a:rPr>
              <a:t>A designer can use default text to simulate what text would look like. If it is not real text. 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7657" name="矩形 13">
            <a:extLst>
              <a:ext uri="{FF2B5EF4-FFF2-40B4-BE49-F238E27FC236}">
                <a16:creationId xmlns:a16="http://schemas.microsoft.com/office/drawing/2014/main" id="{1234FAB2-E83E-45AA-A4B1-9D0EAC4B3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3208338"/>
            <a:ext cx="2714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ea typeface="微软雅黑" panose="020B0503020204020204" pitchFamily="34" charset="-122"/>
              </a:rPr>
              <a:t>A designer can use default text to simulate what text would look like. If it is not real text. </a:t>
            </a:r>
            <a:endParaRPr lang="zh-CN" altLang="en-US" sz="1100">
              <a:solidFill>
                <a:schemeClr val="bg1"/>
              </a:solidFill>
            </a:endParaRPr>
          </a:p>
          <a:p>
            <a:pPr eaLnBrk="1" hangingPunct="1"/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7658" name="矩形 14">
            <a:extLst>
              <a:ext uri="{FF2B5EF4-FFF2-40B4-BE49-F238E27FC236}">
                <a16:creationId xmlns:a16="http://schemas.microsoft.com/office/drawing/2014/main" id="{3BC9766A-140D-4762-A4B9-23CEA14EF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2319338"/>
            <a:ext cx="2714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ea typeface="微软雅黑" panose="020B0503020204020204" pitchFamily="34" charset="-122"/>
              </a:rPr>
              <a:t>A designer can use default text to simulate what text would look like. If it is not real text. 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7659" name="文本框 20">
            <a:extLst>
              <a:ext uri="{FF2B5EF4-FFF2-40B4-BE49-F238E27FC236}">
                <a16:creationId xmlns:a16="http://schemas.microsoft.com/office/drawing/2014/main" id="{B4EC081B-3106-49F1-AA02-82B5964EB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2497138"/>
            <a:ext cx="1174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ADD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C1A2ADB-48FF-46F5-BC9C-F7B7BDCBCD69}"/>
              </a:ext>
            </a:extLst>
          </p:cNvPr>
          <p:cNvCxnSpPr/>
          <p:nvPr/>
        </p:nvCxnSpPr>
        <p:spPr>
          <a:xfrm>
            <a:off x="4086225" y="2474913"/>
            <a:ext cx="915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1" name="图片 23">
            <a:extLst>
              <a:ext uri="{FF2B5EF4-FFF2-40B4-BE49-F238E27FC236}">
                <a16:creationId xmlns:a16="http://schemas.microsoft.com/office/drawing/2014/main" id="{CABAD436-95C7-4F53-A5C7-B0C1069DC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184400"/>
            <a:ext cx="601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图片 24">
            <a:extLst>
              <a:ext uri="{FF2B5EF4-FFF2-40B4-BE49-F238E27FC236}">
                <a16:creationId xmlns:a16="http://schemas.microsoft.com/office/drawing/2014/main" id="{3E8BBE5F-366F-48B2-A571-2C7A9D808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3298825"/>
            <a:ext cx="7731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图片 25">
            <a:extLst>
              <a:ext uri="{FF2B5EF4-FFF2-40B4-BE49-F238E27FC236}">
                <a16:creationId xmlns:a16="http://schemas.microsoft.com/office/drawing/2014/main" id="{671C0A27-8BDE-4272-A04B-C61C0DB50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1844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图片 1">
            <a:extLst>
              <a:ext uri="{FF2B5EF4-FFF2-40B4-BE49-F238E27FC236}">
                <a16:creationId xmlns:a16="http://schemas.microsoft.com/office/drawing/2014/main" id="{D23AE4F2-DDE3-4937-BF62-602380A90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122613"/>
            <a:ext cx="438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图片 7">
            <a:extLst>
              <a:ext uri="{FF2B5EF4-FFF2-40B4-BE49-F238E27FC236}">
                <a16:creationId xmlns:a16="http://schemas.microsoft.com/office/drawing/2014/main" id="{1D147EB2-CF54-43EB-A64A-2539ED65F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957388"/>
            <a:ext cx="574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6" name="组合 27">
            <a:extLst>
              <a:ext uri="{FF2B5EF4-FFF2-40B4-BE49-F238E27FC236}">
                <a16:creationId xmlns:a16="http://schemas.microsoft.com/office/drawing/2014/main" id="{CCD0A2B2-46AE-4818-A327-3D1C308DC263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31" name="燕尾形 30">
              <a:extLst>
                <a:ext uri="{FF2B5EF4-FFF2-40B4-BE49-F238E27FC236}">
                  <a16:creationId xmlns:a16="http://schemas.microsoft.com/office/drawing/2014/main" id="{12D0959E-CCBF-4B58-813B-C8B2B7937EBA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31">
              <a:extLst>
                <a:ext uri="{FF2B5EF4-FFF2-40B4-BE49-F238E27FC236}">
                  <a16:creationId xmlns:a16="http://schemas.microsoft.com/office/drawing/2014/main" id="{8A08817C-5CA3-4693-8D70-44B7BF7D4B74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>
              <a:extLst>
                <a:ext uri="{FF2B5EF4-FFF2-40B4-BE49-F238E27FC236}">
                  <a16:creationId xmlns:a16="http://schemas.microsoft.com/office/drawing/2014/main" id="{22A97A6F-00ED-4C23-A624-4CC8DE89E93C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>
              <a:extLst>
                <a:ext uri="{FF2B5EF4-FFF2-40B4-BE49-F238E27FC236}">
                  <a16:creationId xmlns:a16="http://schemas.microsoft.com/office/drawing/2014/main" id="{6DB1ADC8-2F92-4034-8ACC-C224ECFEF14A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671" name="矩形 34">
              <a:extLst>
                <a:ext uri="{FF2B5EF4-FFF2-40B4-BE49-F238E27FC236}">
                  <a16:creationId xmlns:a16="http://schemas.microsoft.com/office/drawing/2014/main" id="{3DB46FD3-06E2-4572-BC18-6322285A6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6">
            <a:extLst>
              <a:ext uri="{FF2B5EF4-FFF2-40B4-BE49-F238E27FC236}">
                <a16:creationId xmlns:a16="http://schemas.microsoft.com/office/drawing/2014/main" id="{C04BE07D-FBCB-4CBA-B9EE-B7B08223F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1406525"/>
            <a:ext cx="3162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ADD TITLE HERE</a:t>
            </a:r>
            <a:r>
              <a:rPr lang="en-US" altLang="zh-CN" sz="1200" dirty="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75" name="组合 54">
            <a:extLst>
              <a:ext uri="{FF2B5EF4-FFF2-40B4-BE49-F238E27FC236}">
                <a16:creationId xmlns:a16="http://schemas.microsoft.com/office/drawing/2014/main" id="{CC8DB811-C647-4778-94D5-A4AFF2F5581C}"/>
              </a:ext>
            </a:extLst>
          </p:cNvPr>
          <p:cNvGrpSpPr>
            <a:grpSpLocks/>
          </p:cNvGrpSpPr>
          <p:nvPr/>
        </p:nvGrpSpPr>
        <p:grpSpPr bwMode="auto">
          <a:xfrm>
            <a:off x="4340225" y="2190750"/>
            <a:ext cx="2462213" cy="1989138"/>
            <a:chOff x="0" y="0"/>
            <a:chExt cx="2882900" cy="2327275"/>
          </a:xfrm>
        </p:grpSpPr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5112C002-BF51-4FB2-B940-E4CE0906C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919" y="2147110"/>
              <a:ext cx="1457249" cy="180165"/>
            </a:xfrm>
            <a:prstGeom prst="ellipse">
              <a:avLst/>
            </a:prstGeom>
            <a:solidFill>
              <a:srgbClr val="E4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52D2A02-CD37-45F6-9D70-A9F71D7DA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077"/>
              <a:ext cx="226766" cy="152304"/>
            </a:xfrm>
            <a:custGeom>
              <a:avLst/>
              <a:gdLst>
                <a:gd name="T0" fmla="*/ 28575 w 143"/>
                <a:gd name="T1" fmla="*/ 0 h 96"/>
                <a:gd name="T2" fmla="*/ 0 w 143"/>
                <a:gd name="T3" fmla="*/ 76200 h 96"/>
                <a:gd name="T4" fmla="*/ 198438 w 143"/>
                <a:gd name="T5" fmla="*/ 152400 h 96"/>
                <a:gd name="T6" fmla="*/ 227013 w 143"/>
                <a:gd name="T7" fmla="*/ 76200 h 96"/>
                <a:gd name="T8" fmla="*/ 28575 w 14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96"/>
                <a:gd name="T17" fmla="*/ 143 w 14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96">
                  <a:moveTo>
                    <a:pt x="18" y="0"/>
                  </a:moveTo>
                  <a:lnTo>
                    <a:pt x="0" y="48"/>
                  </a:lnTo>
                  <a:lnTo>
                    <a:pt x="125" y="96"/>
                  </a:lnTo>
                  <a:lnTo>
                    <a:pt x="143" y="4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ADB0AC5-4E9A-4EA4-8BCC-F4FFF3DBA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90" y="85439"/>
              <a:ext cx="217473" cy="198738"/>
            </a:xfrm>
            <a:custGeom>
              <a:avLst/>
              <a:gdLst>
                <a:gd name="T0" fmla="*/ 52388 w 137"/>
                <a:gd name="T1" fmla="*/ 0 h 125"/>
                <a:gd name="T2" fmla="*/ 0 w 137"/>
                <a:gd name="T3" fmla="*/ 63500 h 125"/>
                <a:gd name="T4" fmla="*/ 165100 w 137"/>
                <a:gd name="T5" fmla="*/ 198438 h 125"/>
                <a:gd name="T6" fmla="*/ 217488 w 137"/>
                <a:gd name="T7" fmla="*/ 134938 h 125"/>
                <a:gd name="T8" fmla="*/ 52388 w 13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25"/>
                <a:gd name="T17" fmla="*/ 137 w 13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25">
                  <a:moveTo>
                    <a:pt x="33" y="0"/>
                  </a:moveTo>
                  <a:lnTo>
                    <a:pt x="0" y="40"/>
                  </a:lnTo>
                  <a:lnTo>
                    <a:pt x="104" y="125"/>
                  </a:lnTo>
                  <a:lnTo>
                    <a:pt x="137" y="8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1C9204E-C093-476E-BFDA-862CC0114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134" y="748517"/>
              <a:ext cx="226766" cy="146731"/>
            </a:xfrm>
            <a:custGeom>
              <a:avLst/>
              <a:gdLst>
                <a:gd name="T0" fmla="*/ 201613 w 143"/>
                <a:gd name="T1" fmla="*/ 0 h 92"/>
                <a:gd name="T2" fmla="*/ 0 w 143"/>
                <a:gd name="T3" fmla="*/ 68263 h 92"/>
                <a:gd name="T4" fmla="*/ 25400 w 143"/>
                <a:gd name="T5" fmla="*/ 146050 h 92"/>
                <a:gd name="T6" fmla="*/ 227013 w 143"/>
                <a:gd name="T7" fmla="*/ 77787 h 92"/>
                <a:gd name="T8" fmla="*/ 201613 w 143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92"/>
                <a:gd name="T17" fmla="*/ 143 w 14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92">
                  <a:moveTo>
                    <a:pt x="127" y="0"/>
                  </a:moveTo>
                  <a:lnTo>
                    <a:pt x="0" y="43"/>
                  </a:lnTo>
                  <a:lnTo>
                    <a:pt x="16" y="92"/>
                  </a:lnTo>
                  <a:lnTo>
                    <a:pt x="143" y="4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89F1621-1F30-4616-B356-32986271C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27" y="20432"/>
              <a:ext cx="208178" cy="208025"/>
            </a:xfrm>
            <a:custGeom>
              <a:avLst/>
              <a:gdLst>
                <a:gd name="T0" fmla="*/ 149225 w 131"/>
                <a:gd name="T1" fmla="*/ 0 h 131"/>
                <a:gd name="T2" fmla="*/ 0 w 131"/>
                <a:gd name="T3" fmla="*/ 149225 h 131"/>
                <a:gd name="T4" fmla="*/ 57150 w 131"/>
                <a:gd name="T5" fmla="*/ 207963 h 131"/>
                <a:gd name="T6" fmla="*/ 207963 w 131"/>
                <a:gd name="T7" fmla="*/ 58738 h 131"/>
                <a:gd name="T8" fmla="*/ 149225 w 131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31"/>
                <a:gd name="T17" fmla="*/ 131 w 131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31">
                  <a:moveTo>
                    <a:pt x="94" y="0"/>
                  </a:moveTo>
                  <a:lnTo>
                    <a:pt x="0" y="94"/>
                  </a:lnTo>
                  <a:lnTo>
                    <a:pt x="36" y="131"/>
                  </a:lnTo>
                  <a:lnTo>
                    <a:pt x="131" y="3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802644-FA6B-411B-9912-ED8E00FF2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914" y="2163827"/>
              <a:ext cx="288105" cy="96583"/>
            </a:xfrm>
            <a:custGeom>
              <a:avLst/>
              <a:gdLst>
                <a:gd name="T0" fmla="*/ 276225 w 182"/>
                <a:gd name="T1" fmla="*/ 4763 h 61"/>
                <a:gd name="T2" fmla="*/ 163512 w 182"/>
                <a:gd name="T3" fmla="*/ 0 h 61"/>
                <a:gd name="T4" fmla="*/ 17463 w 182"/>
                <a:gd name="T5" fmla="*/ 31750 h 61"/>
                <a:gd name="T6" fmla="*/ 0 w 182"/>
                <a:gd name="T7" fmla="*/ 96838 h 61"/>
                <a:gd name="T8" fmla="*/ 173037 w 182"/>
                <a:gd name="T9" fmla="*/ 85725 h 61"/>
                <a:gd name="T10" fmla="*/ 219075 w 182"/>
                <a:gd name="T11" fmla="*/ 53975 h 61"/>
                <a:gd name="T12" fmla="*/ 219075 w 182"/>
                <a:gd name="T13" fmla="*/ 82550 h 61"/>
                <a:gd name="T14" fmla="*/ 288925 w 182"/>
                <a:gd name="T15" fmla="*/ 77788 h 61"/>
                <a:gd name="T16" fmla="*/ 276225 w 182"/>
                <a:gd name="T17" fmla="*/ 4763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61"/>
                <a:gd name="T29" fmla="*/ 182 w 182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61">
                  <a:moveTo>
                    <a:pt x="174" y="3"/>
                  </a:moveTo>
                  <a:lnTo>
                    <a:pt x="103" y="0"/>
                  </a:lnTo>
                  <a:lnTo>
                    <a:pt x="11" y="20"/>
                  </a:lnTo>
                  <a:lnTo>
                    <a:pt x="0" y="61"/>
                  </a:lnTo>
                  <a:lnTo>
                    <a:pt x="109" y="54"/>
                  </a:lnTo>
                  <a:lnTo>
                    <a:pt x="138" y="34"/>
                  </a:lnTo>
                  <a:lnTo>
                    <a:pt x="138" y="52"/>
                  </a:lnTo>
                  <a:lnTo>
                    <a:pt x="182" y="49"/>
                  </a:lnTo>
                  <a:lnTo>
                    <a:pt x="174" y="3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927F0BE-0573-4CD6-B0EB-677D4ED4F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840" y="2167542"/>
              <a:ext cx="288105" cy="92868"/>
            </a:xfrm>
            <a:custGeom>
              <a:avLst/>
              <a:gdLst>
                <a:gd name="T0" fmla="*/ 288925 w 182"/>
                <a:gd name="T1" fmla="*/ 74613 h 59"/>
                <a:gd name="T2" fmla="*/ 263525 w 182"/>
                <a:gd name="T3" fmla="*/ 12700 h 59"/>
                <a:gd name="T4" fmla="*/ 111125 w 182"/>
                <a:gd name="T5" fmla="*/ 0 h 59"/>
                <a:gd name="T6" fmla="*/ 1588 w 182"/>
                <a:gd name="T7" fmla="*/ 20638 h 59"/>
                <a:gd name="T8" fmla="*/ 0 w 182"/>
                <a:gd name="T9" fmla="*/ 93663 h 59"/>
                <a:gd name="T10" fmla="*/ 69850 w 182"/>
                <a:gd name="T11" fmla="*/ 88900 h 59"/>
                <a:gd name="T12" fmla="*/ 66675 w 182"/>
                <a:gd name="T13" fmla="*/ 61913 h 59"/>
                <a:gd name="T14" fmla="*/ 115888 w 182"/>
                <a:gd name="T15" fmla="*/ 87313 h 59"/>
                <a:gd name="T16" fmla="*/ 288925 w 182"/>
                <a:gd name="T17" fmla="*/ 74613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59"/>
                <a:gd name="T29" fmla="*/ 182 w 18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59">
                  <a:moveTo>
                    <a:pt x="182" y="47"/>
                  </a:moveTo>
                  <a:lnTo>
                    <a:pt x="166" y="8"/>
                  </a:lnTo>
                  <a:lnTo>
                    <a:pt x="70" y="0"/>
                  </a:lnTo>
                  <a:lnTo>
                    <a:pt x="1" y="13"/>
                  </a:lnTo>
                  <a:lnTo>
                    <a:pt x="0" y="59"/>
                  </a:lnTo>
                  <a:lnTo>
                    <a:pt x="44" y="56"/>
                  </a:lnTo>
                  <a:lnTo>
                    <a:pt x="42" y="39"/>
                  </a:lnTo>
                  <a:lnTo>
                    <a:pt x="73" y="55"/>
                  </a:lnTo>
                  <a:lnTo>
                    <a:pt x="182" y="47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9AAF40E-8248-4E9F-8DA8-A44738E42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390" y="672365"/>
              <a:ext cx="1052045" cy="583212"/>
            </a:xfrm>
            <a:custGeom>
              <a:avLst/>
              <a:gdLst>
                <a:gd name="T0" fmla="*/ 942045 w 1110"/>
                <a:gd name="T1" fmla="*/ 0 h 616"/>
                <a:gd name="T2" fmla="*/ 221546 w 1110"/>
                <a:gd name="T3" fmla="*/ 65438 h 616"/>
                <a:gd name="T4" fmla="*/ 197877 w 1110"/>
                <a:gd name="T5" fmla="*/ 263649 h 616"/>
                <a:gd name="T6" fmla="*/ 89944 w 1110"/>
                <a:gd name="T7" fmla="*/ 207694 h 616"/>
                <a:gd name="T8" fmla="*/ 11361 w 1110"/>
                <a:gd name="T9" fmla="*/ 337622 h 616"/>
                <a:gd name="T10" fmla="*/ 131602 w 1110"/>
                <a:gd name="T11" fmla="*/ 430563 h 616"/>
                <a:gd name="T12" fmla="*/ 134443 w 1110"/>
                <a:gd name="T13" fmla="*/ 429615 h 616"/>
                <a:gd name="T14" fmla="*/ 139177 w 1110"/>
                <a:gd name="T15" fmla="*/ 547213 h 616"/>
                <a:gd name="T16" fmla="*/ 872930 w 1110"/>
                <a:gd name="T17" fmla="*/ 583252 h 616"/>
                <a:gd name="T18" fmla="*/ 872930 w 1110"/>
                <a:gd name="T19" fmla="*/ 584200 h 616"/>
                <a:gd name="T20" fmla="*/ 1019681 w 1110"/>
                <a:gd name="T21" fmla="*/ 336674 h 616"/>
                <a:gd name="T22" fmla="*/ 942045 w 1110"/>
                <a:gd name="T23" fmla="*/ 0 h 6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0"/>
                <a:gd name="T37" fmla="*/ 0 h 616"/>
                <a:gd name="T38" fmla="*/ 1110 w 1110"/>
                <a:gd name="T39" fmla="*/ 616 h 6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0" h="616">
                  <a:moveTo>
                    <a:pt x="995" y="0"/>
                  </a:moveTo>
                  <a:cubicBezTo>
                    <a:pt x="234" y="69"/>
                    <a:pt x="234" y="69"/>
                    <a:pt x="234" y="69"/>
                  </a:cubicBezTo>
                  <a:cubicBezTo>
                    <a:pt x="209" y="278"/>
                    <a:pt x="209" y="278"/>
                    <a:pt x="209" y="278"/>
                  </a:cubicBezTo>
                  <a:cubicBezTo>
                    <a:pt x="186" y="235"/>
                    <a:pt x="141" y="210"/>
                    <a:pt x="95" y="219"/>
                  </a:cubicBezTo>
                  <a:cubicBezTo>
                    <a:pt x="37" y="230"/>
                    <a:pt x="0" y="291"/>
                    <a:pt x="12" y="356"/>
                  </a:cubicBezTo>
                  <a:cubicBezTo>
                    <a:pt x="24" y="421"/>
                    <a:pt x="81" y="465"/>
                    <a:pt x="139" y="454"/>
                  </a:cubicBezTo>
                  <a:cubicBezTo>
                    <a:pt x="140" y="454"/>
                    <a:pt x="141" y="454"/>
                    <a:pt x="142" y="453"/>
                  </a:cubicBezTo>
                  <a:cubicBezTo>
                    <a:pt x="147" y="577"/>
                    <a:pt x="147" y="577"/>
                    <a:pt x="147" y="577"/>
                  </a:cubicBezTo>
                  <a:cubicBezTo>
                    <a:pt x="922" y="615"/>
                    <a:pt x="922" y="615"/>
                    <a:pt x="922" y="615"/>
                  </a:cubicBezTo>
                  <a:cubicBezTo>
                    <a:pt x="922" y="616"/>
                    <a:pt x="922" y="616"/>
                    <a:pt x="922" y="616"/>
                  </a:cubicBezTo>
                  <a:cubicBezTo>
                    <a:pt x="961" y="561"/>
                    <a:pt x="1061" y="419"/>
                    <a:pt x="1077" y="355"/>
                  </a:cubicBezTo>
                  <a:cubicBezTo>
                    <a:pt x="1110" y="221"/>
                    <a:pt x="1073" y="100"/>
                    <a:pt x="995" y="0"/>
                  </a:cubicBez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553BA06A-174F-4BF1-865F-7F745AC76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484" y="1253720"/>
              <a:ext cx="535316" cy="477341"/>
            </a:xfrm>
            <a:custGeom>
              <a:avLst/>
              <a:gdLst>
                <a:gd name="T0" fmla="*/ 493713 w 337"/>
                <a:gd name="T1" fmla="*/ 230188 h 301"/>
                <a:gd name="T2" fmla="*/ 241300 w 337"/>
                <a:gd name="T3" fmla="*/ 312738 h 301"/>
                <a:gd name="T4" fmla="*/ 98425 w 337"/>
                <a:gd name="T5" fmla="*/ 0 h 301"/>
                <a:gd name="T6" fmla="*/ 0 w 337"/>
                <a:gd name="T7" fmla="*/ 41275 h 301"/>
                <a:gd name="T8" fmla="*/ 168275 w 337"/>
                <a:gd name="T9" fmla="*/ 477838 h 301"/>
                <a:gd name="T10" fmla="*/ 534988 w 337"/>
                <a:gd name="T11" fmla="*/ 357188 h 301"/>
                <a:gd name="T12" fmla="*/ 493713 w 337"/>
                <a:gd name="T13" fmla="*/ 230188 h 3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7"/>
                <a:gd name="T22" fmla="*/ 0 h 301"/>
                <a:gd name="T23" fmla="*/ 337 w 337"/>
                <a:gd name="T24" fmla="*/ 301 h 3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7" h="301">
                  <a:moveTo>
                    <a:pt x="311" y="145"/>
                  </a:moveTo>
                  <a:lnTo>
                    <a:pt x="152" y="197"/>
                  </a:lnTo>
                  <a:lnTo>
                    <a:pt x="62" y="0"/>
                  </a:lnTo>
                  <a:lnTo>
                    <a:pt x="0" y="26"/>
                  </a:lnTo>
                  <a:lnTo>
                    <a:pt x="106" y="301"/>
                  </a:lnTo>
                  <a:lnTo>
                    <a:pt x="337" y="225"/>
                  </a:lnTo>
                  <a:lnTo>
                    <a:pt x="311" y="145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58F1492-9F39-4082-82B0-034671C4F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796" y="1218429"/>
              <a:ext cx="734200" cy="698368"/>
            </a:xfrm>
            <a:custGeom>
              <a:avLst/>
              <a:gdLst>
                <a:gd name="T0" fmla="*/ 733425 w 462"/>
                <a:gd name="T1" fmla="*/ 36513 h 440"/>
                <a:gd name="T2" fmla="*/ 0 w 462"/>
                <a:gd name="T3" fmla="*/ 0 h 440"/>
                <a:gd name="T4" fmla="*/ 0 w 462"/>
                <a:gd name="T5" fmla="*/ 698500 h 440"/>
                <a:gd name="T6" fmla="*/ 733425 w 462"/>
                <a:gd name="T7" fmla="*/ 698500 h 440"/>
                <a:gd name="T8" fmla="*/ 733425 w 462"/>
                <a:gd name="T9" fmla="*/ 36513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0"/>
                <a:gd name="T17" fmla="*/ 462 w 462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0">
                  <a:moveTo>
                    <a:pt x="462" y="23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62" y="440"/>
                  </a:lnTo>
                  <a:lnTo>
                    <a:pt x="46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Oval 16">
              <a:extLst>
                <a:ext uri="{FF2B5EF4-FFF2-40B4-BE49-F238E27FC236}">
                  <a16:creationId xmlns:a16="http://schemas.microsoft.com/office/drawing/2014/main" id="{75DF3917-2A0F-4717-8103-B170DF30E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900" y="824669"/>
              <a:ext cx="150557" cy="152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Oval 17">
              <a:extLst>
                <a:ext uri="{FF2B5EF4-FFF2-40B4-BE49-F238E27FC236}">
                  <a16:creationId xmlns:a16="http://schemas.microsoft.com/office/drawing/2014/main" id="{F6CF3432-014E-49BB-9978-96D8250B4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215" y="859959"/>
              <a:ext cx="79926" cy="81724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Oval 18">
              <a:extLst>
                <a:ext uri="{FF2B5EF4-FFF2-40B4-BE49-F238E27FC236}">
                  <a16:creationId xmlns:a16="http://schemas.microsoft.com/office/drawing/2014/main" id="{C9C2029D-F2F9-4671-8B90-DC3A414A1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867" y="865531"/>
              <a:ext cx="150557" cy="152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Oval 19">
              <a:extLst>
                <a:ext uri="{FF2B5EF4-FFF2-40B4-BE49-F238E27FC236}">
                  <a16:creationId xmlns:a16="http://schemas.microsoft.com/office/drawing/2014/main" id="{60644724-943F-4ACF-8685-F00015B70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324" y="900821"/>
              <a:ext cx="83643" cy="81724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213B2F66-FFF7-4DC9-A3A0-468FBCD65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699" y="1248147"/>
              <a:ext cx="120817" cy="575782"/>
            </a:xfrm>
            <a:custGeom>
              <a:avLst/>
              <a:gdLst>
                <a:gd name="T0" fmla="*/ 82550 w 77"/>
                <a:gd name="T1" fmla="*/ 111125 h 363"/>
                <a:gd name="T2" fmla="*/ 119063 w 77"/>
                <a:gd name="T3" fmla="*/ 66675 h 363"/>
                <a:gd name="T4" fmla="*/ 61913 w 77"/>
                <a:gd name="T5" fmla="*/ 0 h 363"/>
                <a:gd name="T6" fmla="*/ 0 w 77"/>
                <a:gd name="T7" fmla="*/ 71438 h 363"/>
                <a:gd name="T8" fmla="*/ 41275 w 77"/>
                <a:gd name="T9" fmla="*/ 114300 h 363"/>
                <a:gd name="T10" fmla="*/ 0 w 77"/>
                <a:gd name="T11" fmla="*/ 466725 h 363"/>
                <a:gd name="T12" fmla="*/ 61913 w 77"/>
                <a:gd name="T13" fmla="*/ 576263 h 363"/>
                <a:gd name="T14" fmla="*/ 122238 w 77"/>
                <a:gd name="T15" fmla="*/ 454025 h 363"/>
                <a:gd name="T16" fmla="*/ 82550 w 77"/>
                <a:gd name="T17" fmla="*/ 111125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363"/>
                <a:gd name="T29" fmla="*/ 77 w 77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363">
                  <a:moveTo>
                    <a:pt x="52" y="70"/>
                  </a:moveTo>
                  <a:lnTo>
                    <a:pt x="75" y="42"/>
                  </a:lnTo>
                  <a:lnTo>
                    <a:pt x="39" y="0"/>
                  </a:lnTo>
                  <a:lnTo>
                    <a:pt x="0" y="45"/>
                  </a:lnTo>
                  <a:lnTo>
                    <a:pt x="26" y="72"/>
                  </a:lnTo>
                  <a:lnTo>
                    <a:pt x="0" y="294"/>
                  </a:lnTo>
                  <a:lnTo>
                    <a:pt x="39" y="363"/>
                  </a:lnTo>
                  <a:lnTo>
                    <a:pt x="77" y="286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7CCA0DA-00EA-4B63-BBBD-EC57FB6DA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796" y="1218429"/>
              <a:ext cx="734200" cy="698368"/>
            </a:xfrm>
            <a:custGeom>
              <a:avLst/>
              <a:gdLst>
                <a:gd name="T0" fmla="*/ 0 w 462"/>
                <a:gd name="T1" fmla="*/ 0 h 440"/>
                <a:gd name="T2" fmla="*/ 368300 w 462"/>
                <a:gd name="T3" fmla="*/ 19050 h 440"/>
                <a:gd name="T4" fmla="*/ 636588 w 462"/>
                <a:gd name="T5" fmla="*/ 347663 h 440"/>
                <a:gd name="T6" fmla="*/ 733425 w 462"/>
                <a:gd name="T7" fmla="*/ 160338 h 440"/>
                <a:gd name="T8" fmla="*/ 733425 w 462"/>
                <a:gd name="T9" fmla="*/ 698500 h 440"/>
                <a:gd name="T10" fmla="*/ 0 w 462"/>
                <a:gd name="T11" fmla="*/ 698500 h 440"/>
                <a:gd name="T12" fmla="*/ 0 w 462"/>
                <a:gd name="T13" fmla="*/ 0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2"/>
                <a:gd name="T22" fmla="*/ 0 h 440"/>
                <a:gd name="T23" fmla="*/ 462 w 462"/>
                <a:gd name="T24" fmla="*/ 440 h 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2" h="440">
                  <a:moveTo>
                    <a:pt x="0" y="0"/>
                  </a:moveTo>
                  <a:lnTo>
                    <a:pt x="232" y="12"/>
                  </a:lnTo>
                  <a:lnTo>
                    <a:pt x="401" y="219"/>
                  </a:lnTo>
                  <a:lnTo>
                    <a:pt x="462" y="101"/>
                  </a:lnTo>
                  <a:lnTo>
                    <a:pt x="462" y="440"/>
                  </a:lnTo>
                  <a:lnTo>
                    <a:pt x="0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8F9230A-8D73-4A28-84F6-DCA77E97B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473" y="1916797"/>
              <a:ext cx="154274" cy="252601"/>
            </a:xfrm>
            <a:custGeom>
              <a:avLst/>
              <a:gdLst>
                <a:gd name="T0" fmla="*/ 53975 w 97"/>
                <a:gd name="T1" fmla="*/ 0 h 159"/>
                <a:gd name="T2" fmla="*/ 0 w 97"/>
                <a:gd name="T3" fmla="*/ 247650 h 159"/>
                <a:gd name="T4" fmla="*/ 130175 w 97"/>
                <a:gd name="T5" fmla="*/ 252413 h 159"/>
                <a:gd name="T6" fmla="*/ 153988 w 97"/>
                <a:gd name="T7" fmla="*/ 0 h 159"/>
                <a:gd name="T8" fmla="*/ 53975 w 97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59"/>
                <a:gd name="T17" fmla="*/ 97 w 97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59">
                  <a:moveTo>
                    <a:pt x="34" y="0"/>
                  </a:moveTo>
                  <a:lnTo>
                    <a:pt x="0" y="156"/>
                  </a:lnTo>
                  <a:lnTo>
                    <a:pt x="82" y="159"/>
                  </a:lnTo>
                  <a:lnTo>
                    <a:pt x="9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BE8FC81-813D-4079-9695-213A18AC5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123" y="1916797"/>
              <a:ext cx="115242" cy="273033"/>
            </a:xfrm>
            <a:custGeom>
              <a:avLst/>
              <a:gdLst>
                <a:gd name="T0" fmla="*/ 93663 w 73"/>
                <a:gd name="T1" fmla="*/ 0 h 173"/>
                <a:gd name="T2" fmla="*/ 0 w 73"/>
                <a:gd name="T3" fmla="*/ 0 h 173"/>
                <a:gd name="T4" fmla="*/ 0 w 73"/>
                <a:gd name="T5" fmla="*/ 274638 h 173"/>
                <a:gd name="T6" fmla="*/ 115888 w 73"/>
                <a:gd name="T7" fmla="*/ 250825 h 173"/>
                <a:gd name="T8" fmla="*/ 93663 w 73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73"/>
                <a:gd name="T17" fmla="*/ 73 w 73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73">
                  <a:moveTo>
                    <a:pt x="59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73" y="15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CE5BE434-0571-4B8D-92E7-A01C8158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387" y="737373"/>
              <a:ext cx="185874" cy="120728"/>
            </a:xfrm>
            <a:custGeom>
              <a:avLst/>
              <a:gdLst>
                <a:gd name="T0" fmla="*/ 165100 w 117"/>
                <a:gd name="T1" fmla="*/ 0 h 77"/>
                <a:gd name="T2" fmla="*/ 0 w 117"/>
                <a:gd name="T3" fmla="*/ 82550 h 77"/>
                <a:gd name="T4" fmla="*/ 20638 w 117"/>
                <a:gd name="T5" fmla="*/ 122238 h 77"/>
                <a:gd name="T6" fmla="*/ 185738 w 117"/>
                <a:gd name="T7" fmla="*/ 39688 h 77"/>
                <a:gd name="T8" fmla="*/ 165100 w 11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77"/>
                <a:gd name="T17" fmla="*/ 117 w 11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77">
                  <a:moveTo>
                    <a:pt x="104" y="0"/>
                  </a:moveTo>
                  <a:lnTo>
                    <a:pt x="0" y="52"/>
                  </a:lnTo>
                  <a:lnTo>
                    <a:pt x="13" y="77"/>
                  </a:lnTo>
                  <a:lnTo>
                    <a:pt x="117" y="2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60A4FB17-D5E1-44C1-8F1A-94B5962FB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13" y="1218429"/>
              <a:ext cx="570633" cy="462484"/>
            </a:xfrm>
            <a:custGeom>
              <a:avLst/>
              <a:gdLst>
                <a:gd name="T0" fmla="*/ 496888 w 359"/>
                <a:gd name="T1" fmla="*/ 0 h 292"/>
                <a:gd name="T2" fmla="*/ 296863 w 359"/>
                <a:gd name="T3" fmla="*/ 307975 h 292"/>
                <a:gd name="T4" fmla="*/ 33338 w 359"/>
                <a:gd name="T5" fmla="*/ 282575 h 292"/>
                <a:gd name="T6" fmla="*/ 0 w 359"/>
                <a:gd name="T7" fmla="*/ 420688 h 292"/>
                <a:gd name="T8" fmla="*/ 347663 w 359"/>
                <a:gd name="T9" fmla="*/ 463550 h 292"/>
                <a:gd name="T10" fmla="*/ 569913 w 359"/>
                <a:gd name="T11" fmla="*/ 101600 h 292"/>
                <a:gd name="T12" fmla="*/ 496888 w 359"/>
                <a:gd name="T13" fmla="*/ 0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9"/>
                <a:gd name="T22" fmla="*/ 0 h 292"/>
                <a:gd name="T23" fmla="*/ 359 w 359"/>
                <a:gd name="T24" fmla="*/ 292 h 2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9" h="292">
                  <a:moveTo>
                    <a:pt x="313" y="0"/>
                  </a:moveTo>
                  <a:lnTo>
                    <a:pt x="187" y="194"/>
                  </a:lnTo>
                  <a:lnTo>
                    <a:pt x="21" y="178"/>
                  </a:lnTo>
                  <a:lnTo>
                    <a:pt x="0" y="265"/>
                  </a:lnTo>
                  <a:lnTo>
                    <a:pt x="219" y="292"/>
                  </a:lnTo>
                  <a:lnTo>
                    <a:pt x="359" y="6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8409D134-00FE-495D-989F-7E6EF31A2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483" y="1417168"/>
              <a:ext cx="265800" cy="169019"/>
            </a:xfrm>
            <a:custGeom>
              <a:avLst/>
              <a:gdLst>
                <a:gd name="T0" fmla="*/ 260350 w 167"/>
                <a:gd name="T1" fmla="*/ 31750 h 106"/>
                <a:gd name="T2" fmla="*/ 200025 w 167"/>
                <a:gd name="T3" fmla="*/ 53975 h 106"/>
                <a:gd name="T4" fmla="*/ 109538 w 167"/>
                <a:gd name="T5" fmla="*/ 55563 h 106"/>
                <a:gd name="T6" fmla="*/ 139700 w 167"/>
                <a:gd name="T7" fmla="*/ 28575 h 106"/>
                <a:gd name="T8" fmla="*/ 107950 w 167"/>
                <a:gd name="T9" fmla="*/ 0 h 106"/>
                <a:gd name="T10" fmla="*/ 38100 w 167"/>
                <a:gd name="T11" fmla="*/ 73025 h 106"/>
                <a:gd name="T12" fmla="*/ 0 w 167"/>
                <a:gd name="T13" fmla="*/ 85725 h 106"/>
                <a:gd name="T14" fmla="*/ 25400 w 167"/>
                <a:gd name="T15" fmla="*/ 168275 h 106"/>
                <a:gd name="T16" fmla="*/ 60325 w 167"/>
                <a:gd name="T17" fmla="*/ 161925 h 106"/>
                <a:gd name="T18" fmla="*/ 84138 w 167"/>
                <a:gd name="T19" fmla="*/ 157163 h 106"/>
                <a:gd name="T20" fmla="*/ 160338 w 167"/>
                <a:gd name="T21" fmla="*/ 144463 h 106"/>
                <a:gd name="T22" fmla="*/ 265113 w 167"/>
                <a:gd name="T23" fmla="*/ 61913 h 106"/>
                <a:gd name="T24" fmla="*/ 260350 w 167"/>
                <a:gd name="T25" fmla="*/ 31750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106"/>
                <a:gd name="T41" fmla="*/ 167 w 167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106">
                  <a:moveTo>
                    <a:pt x="164" y="20"/>
                  </a:moveTo>
                  <a:lnTo>
                    <a:pt x="126" y="34"/>
                  </a:lnTo>
                  <a:lnTo>
                    <a:pt x="69" y="35"/>
                  </a:lnTo>
                  <a:lnTo>
                    <a:pt x="88" y="18"/>
                  </a:lnTo>
                  <a:lnTo>
                    <a:pt x="68" y="0"/>
                  </a:lnTo>
                  <a:lnTo>
                    <a:pt x="24" y="46"/>
                  </a:lnTo>
                  <a:lnTo>
                    <a:pt x="0" y="54"/>
                  </a:lnTo>
                  <a:lnTo>
                    <a:pt x="16" y="106"/>
                  </a:lnTo>
                  <a:lnTo>
                    <a:pt x="38" y="102"/>
                  </a:lnTo>
                  <a:lnTo>
                    <a:pt x="53" y="99"/>
                  </a:lnTo>
                  <a:lnTo>
                    <a:pt x="101" y="91"/>
                  </a:lnTo>
                  <a:lnTo>
                    <a:pt x="167" y="39"/>
                  </a:lnTo>
                  <a:lnTo>
                    <a:pt x="164" y="20"/>
                  </a:ln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68545D83-DECE-4B1F-A953-EC47F84D6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77" y="1441313"/>
              <a:ext cx="269517" cy="163448"/>
            </a:xfrm>
            <a:custGeom>
              <a:avLst/>
              <a:gdLst>
                <a:gd name="T0" fmla="*/ 228600 w 170"/>
                <a:gd name="T1" fmla="*/ 69850 h 103"/>
                <a:gd name="T2" fmla="*/ 152400 w 170"/>
                <a:gd name="T3" fmla="*/ 0 h 103"/>
                <a:gd name="T4" fmla="*/ 123825 w 170"/>
                <a:gd name="T5" fmla="*/ 30163 h 103"/>
                <a:gd name="T6" fmla="*/ 153987 w 170"/>
                <a:gd name="T7" fmla="*/ 55563 h 103"/>
                <a:gd name="T8" fmla="*/ 65088 w 170"/>
                <a:gd name="T9" fmla="*/ 58738 h 103"/>
                <a:gd name="T10" fmla="*/ 3175 w 170"/>
                <a:gd name="T11" fmla="*/ 39688 h 103"/>
                <a:gd name="T12" fmla="*/ 0 w 170"/>
                <a:gd name="T13" fmla="*/ 71438 h 103"/>
                <a:gd name="T14" fmla="*/ 109538 w 170"/>
                <a:gd name="T15" fmla="*/ 147638 h 103"/>
                <a:gd name="T16" fmla="*/ 187325 w 170"/>
                <a:gd name="T17" fmla="*/ 155575 h 103"/>
                <a:gd name="T18" fmla="*/ 211138 w 170"/>
                <a:gd name="T19" fmla="*/ 158750 h 103"/>
                <a:gd name="T20" fmla="*/ 250825 w 170"/>
                <a:gd name="T21" fmla="*/ 163513 h 103"/>
                <a:gd name="T22" fmla="*/ 269875 w 170"/>
                <a:gd name="T23" fmla="*/ 79375 h 103"/>
                <a:gd name="T24" fmla="*/ 228600 w 170"/>
                <a:gd name="T25" fmla="*/ 6985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0"/>
                <a:gd name="T40" fmla="*/ 0 h 103"/>
                <a:gd name="T41" fmla="*/ 170 w 170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0" h="103">
                  <a:moveTo>
                    <a:pt x="144" y="44"/>
                  </a:moveTo>
                  <a:lnTo>
                    <a:pt x="96" y="0"/>
                  </a:lnTo>
                  <a:lnTo>
                    <a:pt x="78" y="19"/>
                  </a:lnTo>
                  <a:lnTo>
                    <a:pt x="97" y="35"/>
                  </a:lnTo>
                  <a:lnTo>
                    <a:pt x="41" y="37"/>
                  </a:lnTo>
                  <a:lnTo>
                    <a:pt x="2" y="25"/>
                  </a:lnTo>
                  <a:lnTo>
                    <a:pt x="0" y="45"/>
                  </a:lnTo>
                  <a:lnTo>
                    <a:pt x="69" y="93"/>
                  </a:lnTo>
                  <a:lnTo>
                    <a:pt x="118" y="98"/>
                  </a:lnTo>
                  <a:lnTo>
                    <a:pt x="133" y="100"/>
                  </a:lnTo>
                  <a:lnTo>
                    <a:pt x="158" y="103"/>
                  </a:lnTo>
                  <a:lnTo>
                    <a:pt x="170" y="50"/>
                  </a:lnTo>
                  <a:lnTo>
                    <a:pt x="144" y="44"/>
                  </a:ln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2C4879D-370B-4AFD-9946-C433968F6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633" y="1500748"/>
              <a:ext cx="61338" cy="122586"/>
            </a:xfrm>
            <a:custGeom>
              <a:avLst/>
              <a:gdLst>
                <a:gd name="T0" fmla="*/ 30163 w 39"/>
                <a:gd name="T1" fmla="*/ 0 h 77"/>
                <a:gd name="T2" fmla="*/ 0 w 39"/>
                <a:gd name="T3" fmla="*/ 117475 h 77"/>
                <a:gd name="T4" fmla="*/ 33338 w 39"/>
                <a:gd name="T5" fmla="*/ 122238 h 77"/>
                <a:gd name="T6" fmla="*/ 61913 w 39"/>
                <a:gd name="T7" fmla="*/ 4763 h 77"/>
                <a:gd name="T8" fmla="*/ 30163 w 39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7"/>
                <a:gd name="T17" fmla="*/ 39 w 39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7">
                  <a:moveTo>
                    <a:pt x="19" y="0"/>
                  </a:moveTo>
                  <a:lnTo>
                    <a:pt x="0" y="74"/>
                  </a:lnTo>
                  <a:lnTo>
                    <a:pt x="21" y="77"/>
                  </a:lnTo>
                  <a:lnTo>
                    <a:pt x="39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9A9FC8FC-F8B9-4B24-BE20-9B167859A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907" y="1478460"/>
              <a:ext cx="68773" cy="126301"/>
            </a:xfrm>
            <a:custGeom>
              <a:avLst/>
              <a:gdLst>
                <a:gd name="T0" fmla="*/ 31750 w 43"/>
                <a:gd name="T1" fmla="*/ 0 h 80"/>
                <a:gd name="T2" fmla="*/ 0 w 43"/>
                <a:gd name="T3" fmla="*/ 12700 h 80"/>
                <a:gd name="T4" fmla="*/ 38100 w 43"/>
                <a:gd name="T5" fmla="*/ 127000 h 80"/>
                <a:gd name="T6" fmla="*/ 68263 w 43"/>
                <a:gd name="T7" fmla="*/ 115888 h 80"/>
                <a:gd name="T8" fmla="*/ 31750 w 4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80"/>
                <a:gd name="T17" fmla="*/ 43 w 4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80">
                  <a:moveTo>
                    <a:pt x="20" y="0"/>
                  </a:moveTo>
                  <a:lnTo>
                    <a:pt x="0" y="8"/>
                  </a:lnTo>
                  <a:lnTo>
                    <a:pt x="24" y="80"/>
                  </a:lnTo>
                  <a:lnTo>
                    <a:pt x="43" y="7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Oval 30">
              <a:extLst>
                <a:ext uri="{FF2B5EF4-FFF2-40B4-BE49-F238E27FC236}">
                  <a16:creationId xmlns:a16="http://schemas.microsoft.com/office/drawing/2014/main" id="{709C65B4-B9F9-4341-B6C2-7DAD74F2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732" y="1612190"/>
              <a:ext cx="42752" cy="42720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Oval 31">
              <a:extLst>
                <a:ext uri="{FF2B5EF4-FFF2-40B4-BE49-F238E27FC236}">
                  <a16:creationId xmlns:a16="http://schemas.microsoft.com/office/drawing/2014/main" id="{EE4535F6-0E4D-47B2-99CB-0F6882442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874" y="1745920"/>
              <a:ext cx="40892" cy="42720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262DBCED-654B-415F-A36E-04714B92E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439" y="672365"/>
              <a:ext cx="745354" cy="65008"/>
            </a:xfrm>
            <a:custGeom>
              <a:avLst/>
              <a:gdLst>
                <a:gd name="T0" fmla="*/ 732869 w 788"/>
                <a:gd name="T1" fmla="*/ 16979 h 69"/>
                <a:gd name="T2" fmla="*/ 720560 w 788"/>
                <a:gd name="T3" fmla="*/ 0 h 69"/>
                <a:gd name="T4" fmla="*/ 0 w 788"/>
                <a:gd name="T5" fmla="*/ 65088 h 69"/>
                <a:gd name="T6" fmla="*/ 746125 w 788"/>
                <a:gd name="T7" fmla="*/ 35846 h 69"/>
                <a:gd name="T8" fmla="*/ 732869 w 788"/>
                <a:gd name="T9" fmla="*/ 1697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8"/>
                <a:gd name="T16" fmla="*/ 0 h 69"/>
                <a:gd name="T17" fmla="*/ 788 w 788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8" h="69">
                  <a:moveTo>
                    <a:pt x="774" y="18"/>
                  </a:moveTo>
                  <a:cubicBezTo>
                    <a:pt x="771" y="14"/>
                    <a:pt x="761" y="0"/>
                    <a:pt x="761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38"/>
                    <a:pt x="778" y="23"/>
                    <a:pt x="774" y="18"/>
                  </a:cubicBezTo>
                  <a:close/>
                </a:path>
              </a:pathLst>
            </a:custGeom>
            <a:solidFill>
              <a:srgbClr val="EDC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0735B197-7FD6-49C6-A69D-DD5845E4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49" y="0"/>
              <a:ext cx="1853159" cy="1218429"/>
            </a:xfrm>
            <a:custGeom>
              <a:avLst/>
              <a:gdLst>
                <a:gd name="T0" fmla="*/ 394148 w 1957"/>
                <a:gd name="T1" fmla="*/ 0 h 1286"/>
                <a:gd name="T2" fmla="*/ 216971 w 1957"/>
                <a:gd name="T3" fmla="*/ 499922 h 1286"/>
                <a:gd name="T4" fmla="*/ 0 w 1957"/>
                <a:gd name="T5" fmla="*/ 707276 h 1286"/>
                <a:gd name="T6" fmla="*/ 372356 w 1957"/>
                <a:gd name="T7" fmla="*/ 1217613 h 1286"/>
                <a:gd name="T8" fmla="*/ 367619 w 1957"/>
                <a:gd name="T9" fmla="*/ 1100207 h 1286"/>
                <a:gd name="T10" fmla="*/ 364776 w 1957"/>
                <a:gd name="T11" fmla="*/ 1101154 h 1286"/>
                <a:gd name="T12" fmla="*/ 244447 w 1957"/>
                <a:gd name="T13" fmla="*/ 1008365 h 1286"/>
                <a:gd name="T14" fmla="*/ 323088 w 1957"/>
                <a:gd name="T15" fmla="*/ 878651 h 1286"/>
                <a:gd name="T16" fmla="*/ 431099 w 1957"/>
                <a:gd name="T17" fmla="*/ 934513 h 1286"/>
                <a:gd name="T18" fmla="*/ 454786 w 1957"/>
                <a:gd name="T19" fmla="*/ 736627 h 1286"/>
                <a:gd name="T20" fmla="*/ 1175811 w 1957"/>
                <a:gd name="T21" fmla="*/ 671297 h 1286"/>
                <a:gd name="T22" fmla="*/ 1175811 w 1957"/>
                <a:gd name="T23" fmla="*/ 671297 h 1286"/>
                <a:gd name="T24" fmla="*/ 1175811 w 1957"/>
                <a:gd name="T25" fmla="*/ 671297 h 1286"/>
                <a:gd name="T26" fmla="*/ 1854200 w 1957"/>
                <a:gd name="T27" fmla="*/ 401452 h 1286"/>
                <a:gd name="T28" fmla="*/ 394148 w 1957"/>
                <a:gd name="T29" fmla="*/ 0 h 1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57"/>
                <a:gd name="T46" fmla="*/ 0 h 1286"/>
                <a:gd name="T47" fmla="*/ 1957 w 1957"/>
                <a:gd name="T48" fmla="*/ 1286 h 12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57" h="1286">
                  <a:moveTo>
                    <a:pt x="416" y="0"/>
                  </a:moveTo>
                  <a:cubicBezTo>
                    <a:pt x="229" y="528"/>
                    <a:pt x="229" y="528"/>
                    <a:pt x="229" y="528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393" y="1286"/>
                    <a:pt x="393" y="1286"/>
                    <a:pt x="393" y="1286"/>
                  </a:cubicBezTo>
                  <a:cubicBezTo>
                    <a:pt x="388" y="1162"/>
                    <a:pt x="388" y="1162"/>
                    <a:pt x="388" y="1162"/>
                  </a:cubicBezTo>
                  <a:cubicBezTo>
                    <a:pt x="387" y="1163"/>
                    <a:pt x="386" y="1163"/>
                    <a:pt x="385" y="1163"/>
                  </a:cubicBezTo>
                  <a:cubicBezTo>
                    <a:pt x="327" y="1174"/>
                    <a:pt x="270" y="1130"/>
                    <a:pt x="258" y="1065"/>
                  </a:cubicBezTo>
                  <a:cubicBezTo>
                    <a:pt x="246" y="1000"/>
                    <a:pt x="283" y="939"/>
                    <a:pt x="341" y="928"/>
                  </a:cubicBezTo>
                  <a:cubicBezTo>
                    <a:pt x="387" y="919"/>
                    <a:pt x="432" y="944"/>
                    <a:pt x="455" y="987"/>
                  </a:cubicBezTo>
                  <a:cubicBezTo>
                    <a:pt x="480" y="778"/>
                    <a:pt x="480" y="778"/>
                    <a:pt x="480" y="778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957" y="424"/>
                    <a:pt x="1957" y="424"/>
                    <a:pt x="1957" y="424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21E7A64D-889B-4FC5-B2BA-58530B49F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900" y="707655"/>
              <a:ext cx="187732" cy="115156"/>
            </a:xfrm>
            <a:custGeom>
              <a:avLst/>
              <a:gdLst>
                <a:gd name="T0" fmla="*/ 19050 w 118"/>
                <a:gd name="T1" fmla="*/ 0 h 72"/>
                <a:gd name="T2" fmla="*/ 0 w 118"/>
                <a:gd name="T3" fmla="*/ 41275 h 72"/>
                <a:gd name="T4" fmla="*/ 169863 w 118"/>
                <a:gd name="T5" fmla="*/ 114300 h 72"/>
                <a:gd name="T6" fmla="*/ 187325 w 118"/>
                <a:gd name="T7" fmla="*/ 73025 h 72"/>
                <a:gd name="T8" fmla="*/ 19050 w 11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72"/>
                <a:gd name="T17" fmla="*/ 118 w 11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72">
                  <a:moveTo>
                    <a:pt x="12" y="0"/>
                  </a:moveTo>
                  <a:lnTo>
                    <a:pt x="0" y="26"/>
                  </a:lnTo>
                  <a:lnTo>
                    <a:pt x="107" y="72"/>
                  </a:lnTo>
                  <a:lnTo>
                    <a:pt x="118" y="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54F102BF-3602-4868-B0D5-717D3DC50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439" y="401190"/>
              <a:ext cx="1397769" cy="336183"/>
            </a:xfrm>
            <a:custGeom>
              <a:avLst/>
              <a:gdLst>
                <a:gd name="T0" fmla="*/ 0 w 881"/>
                <a:gd name="T1" fmla="*/ 334963 h 211"/>
                <a:gd name="T2" fmla="*/ 720725 w 881"/>
                <a:gd name="T3" fmla="*/ 269875 h 211"/>
                <a:gd name="T4" fmla="*/ 1398588 w 881"/>
                <a:gd name="T5" fmla="*/ 0 h 211"/>
                <a:gd name="T6" fmla="*/ 0 w 881"/>
                <a:gd name="T7" fmla="*/ 334963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1"/>
                <a:gd name="T13" fmla="*/ 0 h 211"/>
                <a:gd name="T14" fmla="*/ 881 w 88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1" h="211">
                  <a:moveTo>
                    <a:pt x="0" y="211"/>
                  </a:moveTo>
                  <a:lnTo>
                    <a:pt x="454" y="170"/>
                  </a:lnTo>
                  <a:lnTo>
                    <a:pt x="881" y="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4C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6316BBC5-4B38-429F-9411-60C790A3D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023" y="1027122"/>
              <a:ext cx="317843" cy="154160"/>
            </a:xfrm>
            <a:custGeom>
              <a:avLst/>
              <a:gdLst>
                <a:gd name="T0" fmla="*/ 314354 w 337"/>
                <a:gd name="T1" fmla="*/ 49428 h 162"/>
                <a:gd name="T2" fmla="*/ 250915 w 337"/>
                <a:gd name="T3" fmla="*/ 4753 h 162"/>
                <a:gd name="T4" fmla="*/ 50183 w 337"/>
                <a:gd name="T5" fmla="*/ 39923 h 162"/>
                <a:gd name="T6" fmla="*/ 5681 w 337"/>
                <a:gd name="T7" fmla="*/ 103609 h 162"/>
                <a:gd name="T8" fmla="*/ 69120 w 337"/>
                <a:gd name="T9" fmla="*/ 148285 h 162"/>
                <a:gd name="T10" fmla="*/ 269852 w 337"/>
                <a:gd name="T11" fmla="*/ 113115 h 162"/>
                <a:gd name="T12" fmla="*/ 314354 w 337"/>
                <a:gd name="T13" fmla="*/ 49428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7"/>
                <a:gd name="T22" fmla="*/ 0 h 162"/>
                <a:gd name="T23" fmla="*/ 337 w 33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7" h="162">
                  <a:moveTo>
                    <a:pt x="332" y="52"/>
                  </a:moveTo>
                  <a:cubicBezTo>
                    <a:pt x="326" y="21"/>
                    <a:pt x="296" y="0"/>
                    <a:pt x="265" y="5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21" y="47"/>
                    <a:pt x="0" y="78"/>
                    <a:pt x="6" y="109"/>
                  </a:cubicBezTo>
                  <a:cubicBezTo>
                    <a:pt x="11" y="141"/>
                    <a:pt x="41" y="162"/>
                    <a:pt x="73" y="156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316" y="114"/>
                    <a:pt x="337" y="84"/>
                    <a:pt x="33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74EA73-80C7-4E4C-83E1-A3EEAE251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766" y="2163827"/>
              <a:ext cx="118959" cy="24145"/>
            </a:xfrm>
            <a:custGeom>
              <a:avLst/>
              <a:gdLst>
                <a:gd name="T0" fmla="*/ 115888 w 75"/>
                <a:gd name="T1" fmla="*/ 4763 h 15"/>
                <a:gd name="T2" fmla="*/ 0 w 75"/>
                <a:gd name="T3" fmla="*/ 0 h 15"/>
                <a:gd name="T4" fmla="*/ 119063 w 75"/>
                <a:gd name="T5" fmla="*/ 23813 h 15"/>
                <a:gd name="T6" fmla="*/ 115888 w 75"/>
                <a:gd name="T7" fmla="*/ 4763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15"/>
                <a:gd name="T14" fmla="*/ 75 w 7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15">
                  <a:moveTo>
                    <a:pt x="73" y="3"/>
                  </a:moveTo>
                  <a:lnTo>
                    <a:pt x="0" y="0"/>
                  </a:lnTo>
                  <a:lnTo>
                    <a:pt x="75" y="15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312D353F-EFFB-4D8D-B254-05064F73A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699" y="2167542"/>
              <a:ext cx="109665" cy="37147"/>
            </a:xfrm>
            <a:custGeom>
              <a:avLst/>
              <a:gdLst>
                <a:gd name="T0" fmla="*/ 0 w 70"/>
                <a:gd name="T1" fmla="*/ 23812 h 24"/>
                <a:gd name="T2" fmla="*/ 0 w 70"/>
                <a:gd name="T3" fmla="*/ 38100 h 24"/>
                <a:gd name="T4" fmla="*/ 111125 w 70"/>
                <a:gd name="T5" fmla="*/ 0 h 24"/>
                <a:gd name="T6" fmla="*/ 0 w 70"/>
                <a:gd name="T7" fmla="*/ 23812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24"/>
                <a:gd name="T14" fmla="*/ 70 w 7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24">
                  <a:moveTo>
                    <a:pt x="0" y="15"/>
                  </a:moveTo>
                  <a:lnTo>
                    <a:pt x="0" y="24"/>
                  </a:lnTo>
                  <a:lnTo>
                    <a:pt x="7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B75C4063-BD5C-4309-8CC1-99E1356B9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940" y="1916797"/>
              <a:ext cx="107807" cy="35290"/>
            </a:xfrm>
            <a:custGeom>
              <a:avLst/>
              <a:gdLst>
                <a:gd name="T0" fmla="*/ 0 w 68"/>
                <a:gd name="T1" fmla="*/ 36513 h 23"/>
                <a:gd name="T2" fmla="*/ 106363 w 68"/>
                <a:gd name="T3" fmla="*/ 23813 h 23"/>
                <a:gd name="T4" fmla="*/ 107950 w 68"/>
                <a:gd name="T5" fmla="*/ 0 h 23"/>
                <a:gd name="T6" fmla="*/ 7937 w 68"/>
                <a:gd name="T7" fmla="*/ 0 h 23"/>
                <a:gd name="T8" fmla="*/ 0 w 68"/>
                <a:gd name="T9" fmla="*/ 365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3"/>
                <a:gd name="T17" fmla="*/ 68 w 6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3">
                  <a:moveTo>
                    <a:pt x="0" y="23"/>
                  </a:moveTo>
                  <a:lnTo>
                    <a:pt x="67" y="15"/>
                  </a:lnTo>
                  <a:lnTo>
                    <a:pt x="68" y="0"/>
                  </a:lnTo>
                  <a:lnTo>
                    <a:pt x="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1C929373-4DF4-47D2-8EE6-020A7FF1E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123" y="1916797"/>
              <a:ext cx="96654" cy="33433"/>
            </a:xfrm>
            <a:custGeom>
              <a:avLst/>
              <a:gdLst>
                <a:gd name="T0" fmla="*/ 93663 w 61"/>
                <a:gd name="T1" fmla="*/ 0 h 22"/>
                <a:gd name="T2" fmla="*/ 0 w 61"/>
                <a:gd name="T3" fmla="*/ 0 h 22"/>
                <a:gd name="T4" fmla="*/ 0 w 61"/>
                <a:gd name="T5" fmla="*/ 34925 h 22"/>
                <a:gd name="T6" fmla="*/ 96838 w 61"/>
                <a:gd name="T7" fmla="*/ 17463 h 22"/>
                <a:gd name="T8" fmla="*/ 93663 w 6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2"/>
                <a:gd name="T17" fmla="*/ 61 w 6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2">
                  <a:moveTo>
                    <a:pt x="5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61" y="1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58D39D1-2019-40F2-8247-D3F55914B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796" y="1318727"/>
              <a:ext cx="74349" cy="380760"/>
            </a:xfrm>
            <a:custGeom>
              <a:avLst/>
              <a:gdLst>
                <a:gd name="T0" fmla="*/ 0 w 46"/>
                <a:gd name="T1" fmla="*/ 119063 h 240"/>
                <a:gd name="T2" fmla="*/ 0 w 46"/>
                <a:gd name="T3" fmla="*/ 381000 h 240"/>
                <a:gd name="T4" fmla="*/ 73025 w 46"/>
                <a:gd name="T5" fmla="*/ 0 h 240"/>
                <a:gd name="T6" fmla="*/ 0 w 46"/>
                <a:gd name="T7" fmla="*/ 119063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40"/>
                <a:gd name="T14" fmla="*/ 46 w 46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40">
                  <a:moveTo>
                    <a:pt x="0" y="75"/>
                  </a:moveTo>
                  <a:lnTo>
                    <a:pt x="0" y="240"/>
                  </a:lnTo>
                  <a:lnTo>
                    <a:pt x="46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AD01960B-AF8D-4BF8-87CF-392595EDE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996" y="1253720"/>
              <a:ext cx="68774" cy="477341"/>
            </a:xfrm>
            <a:custGeom>
              <a:avLst/>
              <a:gdLst>
                <a:gd name="T0" fmla="*/ 0 w 44"/>
                <a:gd name="T1" fmla="*/ 0 h 301"/>
                <a:gd name="T2" fmla="*/ 0 w 44"/>
                <a:gd name="T3" fmla="*/ 296863 h 301"/>
                <a:gd name="T4" fmla="*/ 69850 w 44"/>
                <a:gd name="T5" fmla="*/ 477838 h 301"/>
                <a:gd name="T6" fmla="*/ 0 w 44"/>
                <a:gd name="T7" fmla="*/ 0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01"/>
                <a:gd name="T14" fmla="*/ 44 w 44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01">
                  <a:moveTo>
                    <a:pt x="0" y="0"/>
                  </a:moveTo>
                  <a:lnTo>
                    <a:pt x="0" y="187"/>
                  </a:lnTo>
                  <a:lnTo>
                    <a:pt x="44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8676" name="组合 53">
            <a:extLst>
              <a:ext uri="{FF2B5EF4-FFF2-40B4-BE49-F238E27FC236}">
                <a16:creationId xmlns:a16="http://schemas.microsoft.com/office/drawing/2014/main" id="{FB6FD206-96E5-49D4-9C7E-5AEC63BB1BD2}"/>
              </a:ext>
            </a:extLst>
          </p:cNvPr>
          <p:cNvGrpSpPr>
            <a:grpSpLocks/>
          </p:cNvGrpSpPr>
          <p:nvPr/>
        </p:nvGrpSpPr>
        <p:grpSpPr bwMode="auto">
          <a:xfrm>
            <a:off x="7061200" y="971550"/>
            <a:ext cx="1450975" cy="3181350"/>
            <a:chOff x="0" y="0"/>
            <a:chExt cx="1484313" cy="3254375"/>
          </a:xfrm>
        </p:grpSpPr>
        <p:sp>
          <p:nvSpPr>
            <p:cNvPr id="54" name="Oval 43">
              <a:extLst>
                <a:ext uri="{FF2B5EF4-FFF2-40B4-BE49-F238E27FC236}">
                  <a16:creationId xmlns:a16="http://schemas.microsoft.com/office/drawing/2014/main" id="{7888022D-1723-463C-A51A-723524DE0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66" y="3114716"/>
              <a:ext cx="1136782" cy="139659"/>
            </a:xfrm>
            <a:prstGeom prst="ellipse">
              <a:avLst/>
            </a:prstGeom>
            <a:solidFill>
              <a:srgbClr val="E4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5C50F233-3D44-4956-9C2F-6EA0E91B7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84313" cy="3187794"/>
            </a:xfrm>
            <a:custGeom>
              <a:avLst/>
              <a:gdLst>
                <a:gd name="T0" fmla="*/ 1209675 w 935"/>
                <a:gd name="T1" fmla="*/ 2374900 h 2008"/>
                <a:gd name="T2" fmla="*/ 906463 w 935"/>
                <a:gd name="T3" fmla="*/ 2336800 h 2008"/>
                <a:gd name="T4" fmla="*/ 906463 w 935"/>
                <a:gd name="T5" fmla="*/ 2057400 h 2008"/>
                <a:gd name="T6" fmla="*/ 989013 w 935"/>
                <a:gd name="T7" fmla="*/ 2055813 h 2008"/>
                <a:gd name="T8" fmla="*/ 1035050 w 935"/>
                <a:gd name="T9" fmla="*/ 1658938 h 2008"/>
                <a:gd name="T10" fmla="*/ 906463 w 935"/>
                <a:gd name="T11" fmla="*/ 1673225 h 2008"/>
                <a:gd name="T12" fmla="*/ 906463 w 935"/>
                <a:gd name="T13" fmla="*/ 1381125 h 2008"/>
                <a:gd name="T14" fmla="*/ 1268413 w 935"/>
                <a:gd name="T15" fmla="*/ 1168400 h 2008"/>
                <a:gd name="T16" fmla="*/ 1341438 w 935"/>
                <a:gd name="T17" fmla="*/ 1350963 h 2008"/>
                <a:gd name="T18" fmla="*/ 1484313 w 935"/>
                <a:gd name="T19" fmla="*/ 890588 h 2008"/>
                <a:gd name="T20" fmla="*/ 1092200 w 935"/>
                <a:gd name="T21" fmla="*/ 688975 h 2008"/>
                <a:gd name="T22" fmla="*/ 1163638 w 935"/>
                <a:gd name="T23" fmla="*/ 884238 h 2008"/>
                <a:gd name="T24" fmla="*/ 906463 w 935"/>
                <a:gd name="T25" fmla="*/ 998538 h 2008"/>
                <a:gd name="T26" fmla="*/ 906463 w 935"/>
                <a:gd name="T27" fmla="*/ 728663 h 2008"/>
                <a:gd name="T28" fmla="*/ 977900 w 935"/>
                <a:gd name="T29" fmla="*/ 754063 h 2008"/>
                <a:gd name="T30" fmla="*/ 1146175 w 935"/>
                <a:gd name="T31" fmla="*/ 371475 h 2008"/>
                <a:gd name="T32" fmla="*/ 420688 w 935"/>
                <a:gd name="T33" fmla="*/ 203200 h 2008"/>
                <a:gd name="T34" fmla="*/ 501650 w 935"/>
                <a:gd name="T35" fmla="*/ 0 h 2008"/>
                <a:gd name="T36" fmla="*/ 33338 w 935"/>
                <a:gd name="T37" fmla="*/ 260350 h 2008"/>
                <a:gd name="T38" fmla="*/ 193675 w 935"/>
                <a:gd name="T39" fmla="*/ 722313 h 2008"/>
                <a:gd name="T40" fmla="*/ 287338 w 935"/>
                <a:gd name="T41" fmla="*/ 511175 h 2008"/>
                <a:gd name="T42" fmla="*/ 735013 w 935"/>
                <a:gd name="T43" fmla="*/ 668338 h 2008"/>
                <a:gd name="T44" fmla="*/ 735013 w 935"/>
                <a:gd name="T45" fmla="*/ 1076325 h 2008"/>
                <a:gd name="T46" fmla="*/ 560388 w 935"/>
                <a:gd name="T47" fmla="*/ 1155700 h 2008"/>
                <a:gd name="T48" fmla="*/ 688975 w 935"/>
                <a:gd name="T49" fmla="*/ 1509713 h 2008"/>
                <a:gd name="T50" fmla="*/ 735013 w 935"/>
                <a:gd name="T51" fmla="*/ 1481138 h 2008"/>
                <a:gd name="T52" fmla="*/ 735013 w 935"/>
                <a:gd name="T53" fmla="*/ 1692275 h 2008"/>
                <a:gd name="T54" fmla="*/ 303213 w 935"/>
                <a:gd name="T55" fmla="*/ 1739900 h 2008"/>
                <a:gd name="T56" fmla="*/ 260350 w 935"/>
                <a:gd name="T57" fmla="*/ 1512888 h 2008"/>
                <a:gd name="T58" fmla="*/ 0 w 935"/>
                <a:gd name="T59" fmla="*/ 1928813 h 2008"/>
                <a:gd name="T60" fmla="*/ 396875 w 935"/>
                <a:gd name="T61" fmla="*/ 2289175 h 2008"/>
                <a:gd name="T62" fmla="*/ 365125 w 935"/>
                <a:gd name="T63" fmla="*/ 2071688 h 2008"/>
                <a:gd name="T64" fmla="*/ 735013 w 935"/>
                <a:gd name="T65" fmla="*/ 2062163 h 2008"/>
                <a:gd name="T66" fmla="*/ 735013 w 935"/>
                <a:gd name="T67" fmla="*/ 2314575 h 2008"/>
                <a:gd name="T68" fmla="*/ 615950 w 935"/>
                <a:gd name="T69" fmla="*/ 2300288 h 2008"/>
                <a:gd name="T70" fmla="*/ 647700 w 935"/>
                <a:gd name="T71" fmla="*/ 2624138 h 2008"/>
                <a:gd name="T72" fmla="*/ 735013 w 935"/>
                <a:gd name="T73" fmla="*/ 2627313 h 2008"/>
                <a:gd name="T74" fmla="*/ 735013 w 935"/>
                <a:gd name="T75" fmla="*/ 3187700 h 2008"/>
                <a:gd name="T76" fmla="*/ 906463 w 935"/>
                <a:gd name="T77" fmla="*/ 3187700 h 2008"/>
                <a:gd name="T78" fmla="*/ 906463 w 935"/>
                <a:gd name="T79" fmla="*/ 2633663 h 2008"/>
                <a:gd name="T80" fmla="*/ 1155700 w 935"/>
                <a:gd name="T81" fmla="*/ 2643188 h 2008"/>
                <a:gd name="T82" fmla="*/ 1125538 w 935"/>
                <a:gd name="T83" fmla="*/ 2819400 h 2008"/>
                <a:gd name="T84" fmla="*/ 1454150 w 935"/>
                <a:gd name="T85" fmla="*/ 2530475 h 2008"/>
                <a:gd name="T86" fmla="*/ 1246188 w 935"/>
                <a:gd name="T87" fmla="*/ 2189163 h 2008"/>
                <a:gd name="T88" fmla="*/ 1209675 w 935"/>
                <a:gd name="T89" fmla="*/ 2374900 h 20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35"/>
                <a:gd name="T136" fmla="*/ 0 h 2008"/>
                <a:gd name="T137" fmla="*/ 935 w 935"/>
                <a:gd name="T138" fmla="*/ 2008 h 20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35" h="2008">
                  <a:moveTo>
                    <a:pt x="762" y="1496"/>
                  </a:moveTo>
                  <a:lnTo>
                    <a:pt x="571" y="1472"/>
                  </a:lnTo>
                  <a:lnTo>
                    <a:pt x="571" y="1296"/>
                  </a:lnTo>
                  <a:lnTo>
                    <a:pt x="623" y="1295"/>
                  </a:lnTo>
                  <a:lnTo>
                    <a:pt x="652" y="1045"/>
                  </a:lnTo>
                  <a:lnTo>
                    <a:pt x="571" y="1054"/>
                  </a:lnTo>
                  <a:lnTo>
                    <a:pt x="571" y="870"/>
                  </a:lnTo>
                  <a:lnTo>
                    <a:pt x="799" y="736"/>
                  </a:lnTo>
                  <a:lnTo>
                    <a:pt x="845" y="851"/>
                  </a:lnTo>
                  <a:lnTo>
                    <a:pt x="935" y="561"/>
                  </a:lnTo>
                  <a:lnTo>
                    <a:pt x="688" y="434"/>
                  </a:lnTo>
                  <a:lnTo>
                    <a:pt x="733" y="557"/>
                  </a:lnTo>
                  <a:lnTo>
                    <a:pt x="571" y="629"/>
                  </a:lnTo>
                  <a:lnTo>
                    <a:pt x="571" y="459"/>
                  </a:lnTo>
                  <a:lnTo>
                    <a:pt x="616" y="475"/>
                  </a:lnTo>
                  <a:lnTo>
                    <a:pt x="722" y="234"/>
                  </a:lnTo>
                  <a:lnTo>
                    <a:pt x="265" y="128"/>
                  </a:lnTo>
                  <a:lnTo>
                    <a:pt x="316" y="0"/>
                  </a:lnTo>
                  <a:lnTo>
                    <a:pt x="21" y="164"/>
                  </a:lnTo>
                  <a:lnTo>
                    <a:pt x="122" y="455"/>
                  </a:lnTo>
                  <a:lnTo>
                    <a:pt x="181" y="322"/>
                  </a:lnTo>
                  <a:lnTo>
                    <a:pt x="463" y="421"/>
                  </a:lnTo>
                  <a:lnTo>
                    <a:pt x="463" y="678"/>
                  </a:lnTo>
                  <a:lnTo>
                    <a:pt x="353" y="728"/>
                  </a:lnTo>
                  <a:lnTo>
                    <a:pt x="434" y="951"/>
                  </a:lnTo>
                  <a:lnTo>
                    <a:pt x="463" y="933"/>
                  </a:lnTo>
                  <a:lnTo>
                    <a:pt x="463" y="1066"/>
                  </a:lnTo>
                  <a:lnTo>
                    <a:pt x="191" y="1096"/>
                  </a:lnTo>
                  <a:lnTo>
                    <a:pt x="164" y="953"/>
                  </a:lnTo>
                  <a:lnTo>
                    <a:pt x="0" y="1215"/>
                  </a:lnTo>
                  <a:lnTo>
                    <a:pt x="250" y="1442"/>
                  </a:lnTo>
                  <a:lnTo>
                    <a:pt x="230" y="1305"/>
                  </a:lnTo>
                  <a:lnTo>
                    <a:pt x="463" y="1299"/>
                  </a:lnTo>
                  <a:lnTo>
                    <a:pt x="463" y="1458"/>
                  </a:lnTo>
                  <a:lnTo>
                    <a:pt x="388" y="1449"/>
                  </a:lnTo>
                  <a:lnTo>
                    <a:pt x="408" y="1653"/>
                  </a:lnTo>
                  <a:lnTo>
                    <a:pt x="463" y="1655"/>
                  </a:lnTo>
                  <a:lnTo>
                    <a:pt x="463" y="2008"/>
                  </a:lnTo>
                  <a:lnTo>
                    <a:pt x="571" y="2008"/>
                  </a:lnTo>
                  <a:lnTo>
                    <a:pt x="571" y="1659"/>
                  </a:lnTo>
                  <a:lnTo>
                    <a:pt x="728" y="1665"/>
                  </a:lnTo>
                  <a:lnTo>
                    <a:pt x="709" y="1776"/>
                  </a:lnTo>
                  <a:lnTo>
                    <a:pt x="916" y="1594"/>
                  </a:lnTo>
                  <a:lnTo>
                    <a:pt x="785" y="1379"/>
                  </a:lnTo>
                  <a:lnTo>
                    <a:pt x="762" y="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1344EED7-B576-492F-A4F7-7C6CCF806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61" y="669063"/>
              <a:ext cx="170517" cy="84445"/>
            </a:xfrm>
            <a:custGeom>
              <a:avLst/>
              <a:gdLst>
                <a:gd name="T0" fmla="*/ 0 w 108"/>
                <a:gd name="T1" fmla="*/ 0 h 54"/>
                <a:gd name="T2" fmla="*/ 0 w 108"/>
                <a:gd name="T3" fmla="*/ 85725 h 54"/>
                <a:gd name="T4" fmla="*/ 171450 w 108"/>
                <a:gd name="T5" fmla="*/ 60325 h 54"/>
                <a:gd name="T6" fmla="*/ 0 w 108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4"/>
                <a:gd name="T14" fmla="*/ 108 w 10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4">
                  <a:moveTo>
                    <a:pt x="0" y="0"/>
                  </a:moveTo>
                  <a:lnTo>
                    <a:pt x="0" y="54"/>
                  </a:lnTo>
                  <a:lnTo>
                    <a:pt x="10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6ED04F40-C039-4192-84B8-A2F043152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61" y="1380349"/>
              <a:ext cx="170517" cy="108804"/>
            </a:xfrm>
            <a:custGeom>
              <a:avLst/>
              <a:gdLst>
                <a:gd name="T0" fmla="*/ 0 w 108"/>
                <a:gd name="T1" fmla="*/ 107950 h 68"/>
                <a:gd name="T2" fmla="*/ 171450 w 108"/>
                <a:gd name="T3" fmla="*/ 77787 h 68"/>
                <a:gd name="T4" fmla="*/ 171450 w 108"/>
                <a:gd name="T5" fmla="*/ 0 h 68"/>
                <a:gd name="T6" fmla="*/ 0 w 108"/>
                <a:gd name="T7" fmla="*/ 100012 h 68"/>
                <a:gd name="T8" fmla="*/ 0 w 108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68"/>
                <a:gd name="T17" fmla="*/ 108 w 108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68">
                  <a:moveTo>
                    <a:pt x="0" y="68"/>
                  </a:moveTo>
                  <a:lnTo>
                    <a:pt x="108" y="49"/>
                  </a:lnTo>
                  <a:lnTo>
                    <a:pt x="108" y="0"/>
                  </a:lnTo>
                  <a:lnTo>
                    <a:pt x="0" y="6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B0DE0522-5D4E-4ECA-B65E-ED5730E6F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61" y="2057532"/>
              <a:ext cx="170517" cy="74701"/>
            </a:xfrm>
            <a:custGeom>
              <a:avLst/>
              <a:gdLst>
                <a:gd name="T0" fmla="*/ 0 w 108"/>
                <a:gd name="T1" fmla="*/ 74613 h 47"/>
                <a:gd name="T2" fmla="*/ 171450 w 108"/>
                <a:gd name="T3" fmla="*/ 36513 h 47"/>
                <a:gd name="T4" fmla="*/ 171450 w 108"/>
                <a:gd name="T5" fmla="*/ 0 h 47"/>
                <a:gd name="T6" fmla="*/ 0 w 108"/>
                <a:gd name="T7" fmla="*/ 4763 h 47"/>
                <a:gd name="T8" fmla="*/ 0 w 108"/>
                <a:gd name="T9" fmla="*/ 7461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47"/>
                <a:gd name="T17" fmla="*/ 108 w 10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47">
                  <a:moveTo>
                    <a:pt x="0" y="47"/>
                  </a:moveTo>
                  <a:lnTo>
                    <a:pt x="108" y="23"/>
                  </a:lnTo>
                  <a:lnTo>
                    <a:pt x="108" y="0"/>
                  </a:lnTo>
                  <a:lnTo>
                    <a:pt x="0" y="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DA9B3EEE-A70F-4A3E-9E9F-F57AB4657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61" y="2627534"/>
              <a:ext cx="170517" cy="84445"/>
            </a:xfrm>
            <a:custGeom>
              <a:avLst/>
              <a:gdLst>
                <a:gd name="T0" fmla="*/ 0 w 108"/>
                <a:gd name="T1" fmla="*/ 84138 h 53"/>
                <a:gd name="T2" fmla="*/ 171450 w 108"/>
                <a:gd name="T3" fmla="*/ 46038 h 53"/>
                <a:gd name="T4" fmla="*/ 171450 w 108"/>
                <a:gd name="T5" fmla="*/ 6350 h 53"/>
                <a:gd name="T6" fmla="*/ 0 w 108"/>
                <a:gd name="T7" fmla="*/ 0 h 53"/>
                <a:gd name="T8" fmla="*/ 0 w 108"/>
                <a:gd name="T9" fmla="*/ 84138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3"/>
                <a:gd name="T17" fmla="*/ 108 w 10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3">
                  <a:moveTo>
                    <a:pt x="0" y="53"/>
                  </a:moveTo>
                  <a:lnTo>
                    <a:pt x="108" y="29"/>
                  </a:lnTo>
                  <a:lnTo>
                    <a:pt x="108" y="4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63" name="矩形 16">
            <a:extLst>
              <a:ext uri="{FF2B5EF4-FFF2-40B4-BE49-F238E27FC236}">
                <a16:creationId xmlns:a16="http://schemas.microsoft.com/office/drawing/2014/main" id="{E2135A3A-FB91-42D0-9F4E-79FC1344A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2476500"/>
            <a:ext cx="3162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ADD TITLE HERE</a:t>
            </a:r>
            <a:r>
              <a:rPr lang="en-US" altLang="zh-CN" sz="1200" dirty="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16">
            <a:extLst>
              <a:ext uri="{FF2B5EF4-FFF2-40B4-BE49-F238E27FC236}">
                <a16:creationId xmlns:a16="http://schemas.microsoft.com/office/drawing/2014/main" id="{6C3E403E-09FA-4B1D-9354-10D4F2562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3594100"/>
            <a:ext cx="3162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ADD TITLE HERE</a:t>
            </a:r>
            <a:r>
              <a:rPr lang="en-US" altLang="zh-CN" sz="1200" dirty="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 64">
            <a:extLst>
              <a:ext uri="{FF2B5EF4-FFF2-40B4-BE49-F238E27FC236}">
                <a16:creationId xmlns:a16="http://schemas.microsoft.com/office/drawing/2014/main" id="{25A38F1D-9CB1-4C5C-BE7A-BDC8D7E2B933}"/>
              </a:ext>
            </a:extLst>
          </p:cNvPr>
          <p:cNvSpPr/>
          <p:nvPr/>
        </p:nvSpPr>
        <p:spPr>
          <a:xfrm>
            <a:off x="449263" y="1455738"/>
            <a:ext cx="576262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8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0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025" y="159331"/>
                </a:moveTo>
                <a:cubicBezTo>
                  <a:pt x="341583" y="170883"/>
                  <a:pt x="334049" y="180594"/>
                  <a:pt x="324421" y="188464"/>
                </a:cubicBezTo>
                <a:cubicBezTo>
                  <a:pt x="314794" y="196333"/>
                  <a:pt x="301274" y="203072"/>
                  <a:pt x="283861" y="208681"/>
                </a:cubicBezTo>
                <a:lnTo>
                  <a:pt x="283861" y="250623"/>
                </a:lnTo>
                <a:cubicBezTo>
                  <a:pt x="295665" y="247023"/>
                  <a:pt x="305481" y="243256"/>
                  <a:pt x="313308" y="239321"/>
                </a:cubicBezTo>
                <a:cubicBezTo>
                  <a:pt x="321135" y="235386"/>
                  <a:pt x="329235" y="230238"/>
                  <a:pt x="337606" y="223876"/>
                </a:cubicBezTo>
                <a:lnTo>
                  <a:pt x="337606" y="346561"/>
                </a:lnTo>
                <a:lnTo>
                  <a:pt x="389343" y="346561"/>
                </a:lnTo>
                <a:lnTo>
                  <a:pt x="389343" y="159331"/>
                </a:ln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1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89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8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任意多边形 65">
            <a:extLst>
              <a:ext uri="{FF2B5EF4-FFF2-40B4-BE49-F238E27FC236}">
                <a16:creationId xmlns:a16="http://schemas.microsoft.com/office/drawing/2014/main" id="{8C4FCB5E-E86A-43B7-88C1-03A231B1CE79}"/>
              </a:ext>
            </a:extLst>
          </p:cNvPr>
          <p:cNvSpPr/>
          <p:nvPr/>
        </p:nvSpPr>
        <p:spPr>
          <a:xfrm>
            <a:off x="449263" y="2571750"/>
            <a:ext cx="576262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652" y="159331"/>
                </a:moveTo>
                <a:cubicBezTo>
                  <a:pt x="330407" y="159331"/>
                  <a:pt x="316908" y="161486"/>
                  <a:pt x="307155" y="165798"/>
                </a:cubicBezTo>
                <a:cubicBezTo>
                  <a:pt x="297402" y="170109"/>
                  <a:pt x="289847" y="176304"/>
                  <a:pt x="284489" y="184383"/>
                </a:cubicBezTo>
                <a:cubicBezTo>
                  <a:pt x="279131" y="192461"/>
                  <a:pt x="275448" y="203700"/>
                  <a:pt x="273438" y="218099"/>
                </a:cubicBezTo>
                <a:lnTo>
                  <a:pt x="324672" y="222243"/>
                </a:lnTo>
                <a:cubicBezTo>
                  <a:pt x="326096" y="211862"/>
                  <a:pt x="328879" y="204621"/>
                  <a:pt x="333023" y="200519"/>
                </a:cubicBezTo>
                <a:cubicBezTo>
                  <a:pt x="337167" y="196417"/>
                  <a:pt x="342504" y="194366"/>
                  <a:pt x="349034" y="194366"/>
                </a:cubicBezTo>
                <a:cubicBezTo>
                  <a:pt x="355312" y="194366"/>
                  <a:pt x="360524" y="196354"/>
                  <a:pt x="364668" y="200331"/>
                </a:cubicBezTo>
                <a:cubicBezTo>
                  <a:pt x="368812" y="204307"/>
                  <a:pt x="370884" y="209100"/>
                  <a:pt x="370884" y="214709"/>
                </a:cubicBezTo>
                <a:cubicBezTo>
                  <a:pt x="370884" y="219899"/>
                  <a:pt x="368791" y="225382"/>
                  <a:pt x="364605" y="231159"/>
                </a:cubicBezTo>
                <a:cubicBezTo>
                  <a:pt x="360419" y="236935"/>
                  <a:pt x="350834" y="245391"/>
                  <a:pt x="335848" y="256525"/>
                </a:cubicBezTo>
                <a:cubicBezTo>
                  <a:pt x="311320" y="274691"/>
                  <a:pt x="294598" y="290451"/>
                  <a:pt x="285682" y="303803"/>
                </a:cubicBezTo>
                <a:cubicBezTo>
                  <a:pt x="276766" y="317156"/>
                  <a:pt x="271429" y="331409"/>
                  <a:pt x="269671" y="346561"/>
                </a:cubicBezTo>
                <a:lnTo>
                  <a:pt x="423122" y="346561"/>
                </a:lnTo>
                <a:lnTo>
                  <a:pt x="423122" y="304871"/>
                </a:lnTo>
                <a:lnTo>
                  <a:pt x="343257" y="304871"/>
                </a:lnTo>
                <a:cubicBezTo>
                  <a:pt x="347945" y="300266"/>
                  <a:pt x="352027" y="296541"/>
                  <a:pt x="355501" y="293695"/>
                </a:cubicBezTo>
                <a:cubicBezTo>
                  <a:pt x="358975" y="290848"/>
                  <a:pt x="365861" y="285867"/>
                  <a:pt x="376158" y="278751"/>
                </a:cubicBezTo>
                <a:cubicBezTo>
                  <a:pt x="393487" y="266529"/>
                  <a:pt x="405437" y="255311"/>
                  <a:pt x="412009" y="245098"/>
                </a:cubicBezTo>
                <a:cubicBezTo>
                  <a:pt x="418581" y="234884"/>
                  <a:pt x="421866" y="224169"/>
                  <a:pt x="421866" y="212951"/>
                </a:cubicBezTo>
                <a:cubicBezTo>
                  <a:pt x="421866" y="202402"/>
                  <a:pt x="418999" y="192880"/>
                  <a:pt x="413265" y="184383"/>
                </a:cubicBezTo>
                <a:cubicBezTo>
                  <a:pt x="407530" y="175886"/>
                  <a:pt x="399661" y="169586"/>
                  <a:pt x="389657" y="165484"/>
                </a:cubicBezTo>
                <a:cubicBezTo>
                  <a:pt x="379653" y="161382"/>
                  <a:pt x="365651" y="159331"/>
                  <a:pt x="347652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任意多边形 66">
            <a:extLst>
              <a:ext uri="{FF2B5EF4-FFF2-40B4-BE49-F238E27FC236}">
                <a16:creationId xmlns:a16="http://schemas.microsoft.com/office/drawing/2014/main" id="{D2B4F5E6-2329-49DB-B63C-01A094EE0E65}"/>
              </a:ext>
            </a:extLst>
          </p:cNvPr>
          <p:cNvSpPr/>
          <p:nvPr/>
        </p:nvSpPr>
        <p:spPr>
          <a:xfrm>
            <a:off x="468313" y="3651250"/>
            <a:ext cx="574675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6397" y="159331"/>
                </a:moveTo>
                <a:cubicBezTo>
                  <a:pt x="325468" y="159331"/>
                  <a:pt x="309290" y="163433"/>
                  <a:pt x="297862" y="171637"/>
                </a:cubicBezTo>
                <a:cubicBezTo>
                  <a:pt x="286435" y="179841"/>
                  <a:pt x="278712" y="191645"/>
                  <a:pt x="274694" y="207049"/>
                </a:cubicBezTo>
                <a:lnTo>
                  <a:pt x="323040" y="215713"/>
                </a:lnTo>
                <a:cubicBezTo>
                  <a:pt x="324379" y="206588"/>
                  <a:pt x="326933" y="200205"/>
                  <a:pt x="330700" y="196563"/>
                </a:cubicBezTo>
                <a:cubicBezTo>
                  <a:pt x="334467" y="192922"/>
                  <a:pt x="339365" y="191101"/>
                  <a:pt x="345392" y="191101"/>
                </a:cubicBezTo>
                <a:cubicBezTo>
                  <a:pt x="351252" y="191101"/>
                  <a:pt x="355857" y="192775"/>
                  <a:pt x="359205" y="196124"/>
                </a:cubicBezTo>
                <a:cubicBezTo>
                  <a:pt x="362554" y="199472"/>
                  <a:pt x="364228" y="203951"/>
                  <a:pt x="364228" y="209560"/>
                </a:cubicBezTo>
                <a:cubicBezTo>
                  <a:pt x="364228" y="215420"/>
                  <a:pt x="361989" y="220485"/>
                  <a:pt x="357510" y="224755"/>
                </a:cubicBezTo>
                <a:cubicBezTo>
                  <a:pt x="353031" y="229024"/>
                  <a:pt x="347443" y="231159"/>
                  <a:pt x="340746" y="231159"/>
                </a:cubicBezTo>
                <a:cubicBezTo>
                  <a:pt x="339155" y="231159"/>
                  <a:pt x="336937" y="230950"/>
                  <a:pt x="334090" y="230531"/>
                </a:cubicBezTo>
                <a:lnTo>
                  <a:pt x="331453" y="267073"/>
                </a:lnTo>
                <a:cubicBezTo>
                  <a:pt x="338486" y="265064"/>
                  <a:pt x="344011" y="264059"/>
                  <a:pt x="348029" y="264059"/>
                </a:cubicBezTo>
                <a:cubicBezTo>
                  <a:pt x="355564" y="264059"/>
                  <a:pt x="361528" y="266403"/>
                  <a:pt x="365923" y="271091"/>
                </a:cubicBezTo>
                <a:cubicBezTo>
                  <a:pt x="370318" y="275779"/>
                  <a:pt x="372516" y="282393"/>
                  <a:pt x="372516" y="290932"/>
                </a:cubicBezTo>
                <a:cubicBezTo>
                  <a:pt x="372516" y="299304"/>
                  <a:pt x="370235" y="306001"/>
                  <a:pt x="365672" y="311024"/>
                </a:cubicBezTo>
                <a:cubicBezTo>
                  <a:pt x="361110" y="316047"/>
                  <a:pt x="355396" y="318558"/>
                  <a:pt x="348531" y="318558"/>
                </a:cubicBezTo>
                <a:cubicBezTo>
                  <a:pt x="342002" y="318558"/>
                  <a:pt x="336623" y="316570"/>
                  <a:pt x="332395" y="312593"/>
                </a:cubicBezTo>
                <a:cubicBezTo>
                  <a:pt x="328168" y="308617"/>
                  <a:pt x="325049" y="301480"/>
                  <a:pt x="323040" y="291183"/>
                </a:cubicBezTo>
                <a:lnTo>
                  <a:pt x="271931" y="297964"/>
                </a:lnTo>
                <a:cubicBezTo>
                  <a:pt x="275280" y="309433"/>
                  <a:pt x="280073" y="318956"/>
                  <a:pt x="286310" y="326532"/>
                </a:cubicBezTo>
                <a:cubicBezTo>
                  <a:pt x="292546" y="334108"/>
                  <a:pt x="300499" y="339864"/>
                  <a:pt x="310169" y="343799"/>
                </a:cubicBezTo>
                <a:cubicBezTo>
                  <a:pt x="319838" y="347733"/>
                  <a:pt x="333044" y="349700"/>
                  <a:pt x="349787" y="349700"/>
                </a:cubicBezTo>
                <a:cubicBezTo>
                  <a:pt x="366949" y="349700"/>
                  <a:pt x="380804" y="347042"/>
                  <a:pt x="391352" y="341727"/>
                </a:cubicBezTo>
                <a:cubicBezTo>
                  <a:pt x="401900" y="336411"/>
                  <a:pt x="409979" y="328834"/>
                  <a:pt x="415588" y="318998"/>
                </a:cubicBezTo>
                <a:cubicBezTo>
                  <a:pt x="421197" y="309161"/>
                  <a:pt x="424001" y="298885"/>
                  <a:pt x="424001" y="288169"/>
                </a:cubicBezTo>
                <a:cubicBezTo>
                  <a:pt x="424001" y="279630"/>
                  <a:pt x="422306" y="272284"/>
                  <a:pt x="418915" y="266131"/>
                </a:cubicBezTo>
                <a:cubicBezTo>
                  <a:pt x="415525" y="259978"/>
                  <a:pt x="410774" y="255018"/>
                  <a:pt x="404663" y="251251"/>
                </a:cubicBezTo>
                <a:cubicBezTo>
                  <a:pt x="400896" y="248907"/>
                  <a:pt x="395454" y="246856"/>
                  <a:pt x="388338" y="245098"/>
                </a:cubicBezTo>
                <a:cubicBezTo>
                  <a:pt x="397128" y="240242"/>
                  <a:pt x="403700" y="234591"/>
                  <a:pt x="408053" y="228145"/>
                </a:cubicBezTo>
                <a:cubicBezTo>
                  <a:pt x="412407" y="221699"/>
                  <a:pt x="414583" y="214499"/>
                  <a:pt x="414583" y="206546"/>
                </a:cubicBezTo>
                <a:cubicBezTo>
                  <a:pt x="414583" y="192984"/>
                  <a:pt x="409225" y="181725"/>
                  <a:pt x="398510" y="172767"/>
                </a:cubicBezTo>
                <a:cubicBezTo>
                  <a:pt x="387794" y="163809"/>
                  <a:pt x="370423" y="159331"/>
                  <a:pt x="346397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8682" name="组合 67">
            <a:extLst>
              <a:ext uri="{FF2B5EF4-FFF2-40B4-BE49-F238E27FC236}">
                <a16:creationId xmlns:a16="http://schemas.microsoft.com/office/drawing/2014/main" id="{85E1C7AA-D808-4DAF-8B45-FB59F0154940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69" name="燕尾形 68">
              <a:extLst>
                <a:ext uri="{FF2B5EF4-FFF2-40B4-BE49-F238E27FC236}">
                  <a16:creationId xmlns:a16="http://schemas.microsoft.com/office/drawing/2014/main" id="{09DE2627-731B-4D28-98B4-40067F44817A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燕尾形 69">
              <a:extLst>
                <a:ext uri="{FF2B5EF4-FFF2-40B4-BE49-F238E27FC236}">
                  <a16:creationId xmlns:a16="http://schemas.microsoft.com/office/drawing/2014/main" id="{F8BBA465-6816-484B-9ECD-5FD33AD181EE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燕尾形 70">
              <a:extLst>
                <a:ext uri="{FF2B5EF4-FFF2-40B4-BE49-F238E27FC236}">
                  <a16:creationId xmlns:a16="http://schemas.microsoft.com/office/drawing/2014/main" id="{AD55F588-9527-4403-AA91-3C0E92506099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燕尾形 71">
              <a:extLst>
                <a:ext uri="{FF2B5EF4-FFF2-40B4-BE49-F238E27FC236}">
                  <a16:creationId xmlns:a16="http://schemas.microsoft.com/office/drawing/2014/main" id="{615731C9-ABA8-4F72-A21C-1FD922B3E8ED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687" name="矩形 72">
              <a:extLst>
                <a:ext uri="{FF2B5EF4-FFF2-40B4-BE49-F238E27FC236}">
                  <a16:creationId xmlns:a16="http://schemas.microsoft.com/office/drawing/2014/main" id="{9DEEDEE5-2BC0-42D8-B8E5-C5FACC551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54">
            <a:extLst>
              <a:ext uri="{FF2B5EF4-FFF2-40B4-BE49-F238E27FC236}">
                <a16:creationId xmlns:a16="http://schemas.microsoft.com/office/drawing/2014/main" id="{9938AF6C-5774-46E0-82E7-C387BDF8E6CD}"/>
              </a:ext>
            </a:extLst>
          </p:cNvPr>
          <p:cNvGrpSpPr>
            <a:grpSpLocks/>
          </p:cNvGrpSpPr>
          <p:nvPr/>
        </p:nvGrpSpPr>
        <p:grpSpPr bwMode="auto">
          <a:xfrm>
            <a:off x="460375" y="3179763"/>
            <a:ext cx="1857375" cy="1179512"/>
            <a:chOff x="500049" y="2559608"/>
            <a:chExt cx="1857373" cy="1180454"/>
          </a:xfrm>
        </p:grpSpPr>
        <p:sp>
          <p:nvSpPr>
            <p:cNvPr id="29718" name="矩形 45">
              <a:extLst>
                <a:ext uri="{FF2B5EF4-FFF2-40B4-BE49-F238E27FC236}">
                  <a16:creationId xmlns:a16="http://schemas.microsoft.com/office/drawing/2014/main" id="{AE971725-7025-49AE-ACB2-E667B2F16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41" y="2559608"/>
              <a:ext cx="17203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CCCC"/>
                  </a:solidFill>
                </a:rPr>
                <a:t>ADD TITLE HERE</a:t>
              </a:r>
              <a:endParaRPr lang="zh-CN" altLang="en-US" b="1">
                <a:solidFill>
                  <a:srgbClr val="00CCCC"/>
                </a:solidFill>
              </a:endParaRPr>
            </a:p>
          </p:txBody>
        </p:sp>
        <p:sp>
          <p:nvSpPr>
            <p:cNvPr id="29719" name="矩形 1">
              <a:extLst>
                <a:ext uri="{FF2B5EF4-FFF2-40B4-BE49-F238E27FC236}">
                  <a16:creationId xmlns:a16="http://schemas.microsoft.com/office/drawing/2014/main" id="{B140D3EA-C614-467B-B1B8-4E4FB39F7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49" y="2909065"/>
              <a:ext cx="18573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bg1"/>
                  </a:solidFill>
                </a:rPr>
                <a:t>A designer can use default text to simulate what text would look like. If it is not real text.</a:t>
              </a:r>
              <a:endParaRPr lang="en-US" altLang="zh-CN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9699" name="组合 57">
            <a:extLst>
              <a:ext uri="{FF2B5EF4-FFF2-40B4-BE49-F238E27FC236}">
                <a16:creationId xmlns:a16="http://schemas.microsoft.com/office/drawing/2014/main" id="{404E2E88-FE6D-4349-AF04-6ED8883E9A8B}"/>
              </a:ext>
            </a:extLst>
          </p:cNvPr>
          <p:cNvGrpSpPr>
            <a:grpSpLocks/>
          </p:cNvGrpSpPr>
          <p:nvPr/>
        </p:nvGrpSpPr>
        <p:grpSpPr bwMode="auto">
          <a:xfrm>
            <a:off x="6746875" y="3190875"/>
            <a:ext cx="1857375" cy="1181100"/>
            <a:chOff x="500049" y="2559608"/>
            <a:chExt cx="1857373" cy="1180454"/>
          </a:xfrm>
        </p:grpSpPr>
        <p:sp>
          <p:nvSpPr>
            <p:cNvPr id="29716" name="矩形 58">
              <a:extLst>
                <a:ext uri="{FF2B5EF4-FFF2-40B4-BE49-F238E27FC236}">
                  <a16:creationId xmlns:a16="http://schemas.microsoft.com/office/drawing/2014/main" id="{B35E5D82-0665-40D7-A7A8-0076A168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41" y="2559608"/>
              <a:ext cx="17203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5AA64F"/>
                  </a:solidFill>
                </a:rPr>
                <a:t>ADD TITLE HERE</a:t>
              </a:r>
              <a:endParaRPr lang="zh-CN" altLang="en-US" b="1">
                <a:solidFill>
                  <a:srgbClr val="5AA64F"/>
                </a:solidFill>
              </a:endParaRPr>
            </a:p>
          </p:txBody>
        </p:sp>
        <p:sp>
          <p:nvSpPr>
            <p:cNvPr id="29717" name="矩形 1">
              <a:extLst>
                <a:ext uri="{FF2B5EF4-FFF2-40B4-BE49-F238E27FC236}">
                  <a16:creationId xmlns:a16="http://schemas.microsoft.com/office/drawing/2014/main" id="{F06EAE2F-135E-4D69-AEEA-50C6DB0BF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49" y="2909065"/>
              <a:ext cx="18573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bg1"/>
                  </a:solidFill>
                </a:rPr>
                <a:t>A designer can use default text to simulate what text would look like. If it is not real text.</a:t>
              </a:r>
              <a:endParaRPr lang="en-US" altLang="zh-CN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0" name="组合 60">
            <a:extLst>
              <a:ext uri="{FF2B5EF4-FFF2-40B4-BE49-F238E27FC236}">
                <a16:creationId xmlns:a16="http://schemas.microsoft.com/office/drawing/2014/main" id="{0EB39AC4-F855-4688-A255-D9C78CDC3E03}"/>
              </a:ext>
            </a:extLst>
          </p:cNvPr>
          <p:cNvGrpSpPr>
            <a:grpSpLocks/>
          </p:cNvGrpSpPr>
          <p:nvPr/>
        </p:nvGrpSpPr>
        <p:grpSpPr bwMode="auto">
          <a:xfrm>
            <a:off x="4746625" y="3190875"/>
            <a:ext cx="1857375" cy="1181100"/>
            <a:chOff x="500049" y="2559608"/>
            <a:chExt cx="1857373" cy="1180454"/>
          </a:xfrm>
        </p:grpSpPr>
        <p:sp>
          <p:nvSpPr>
            <p:cNvPr id="29714" name="矩形 61">
              <a:extLst>
                <a:ext uri="{FF2B5EF4-FFF2-40B4-BE49-F238E27FC236}">
                  <a16:creationId xmlns:a16="http://schemas.microsoft.com/office/drawing/2014/main" id="{8947F8A6-6B37-4445-AF9D-5C8A7B40A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41" y="2559608"/>
              <a:ext cx="17203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CC66"/>
                  </a:solidFill>
                </a:rPr>
                <a:t>ADD TITLE HERE</a:t>
              </a:r>
              <a:endParaRPr lang="zh-CN" altLang="en-US" b="1">
                <a:solidFill>
                  <a:srgbClr val="FFCC66"/>
                </a:solidFill>
              </a:endParaRPr>
            </a:p>
          </p:txBody>
        </p:sp>
        <p:sp>
          <p:nvSpPr>
            <p:cNvPr id="29715" name="矩形 1">
              <a:extLst>
                <a:ext uri="{FF2B5EF4-FFF2-40B4-BE49-F238E27FC236}">
                  <a16:creationId xmlns:a16="http://schemas.microsoft.com/office/drawing/2014/main" id="{A487EE1C-CB88-4435-997D-7FF7B8E9E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49" y="2909065"/>
              <a:ext cx="18573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bg1"/>
                  </a:solidFill>
                </a:rPr>
                <a:t>A designer can use default text to simulate what text would look like. If it is not real text.</a:t>
              </a:r>
              <a:endParaRPr lang="en-US" altLang="zh-CN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1" name="组合 63">
            <a:extLst>
              <a:ext uri="{FF2B5EF4-FFF2-40B4-BE49-F238E27FC236}">
                <a16:creationId xmlns:a16="http://schemas.microsoft.com/office/drawing/2014/main" id="{733E0C2B-5AE7-4B75-BB51-C7B6BD6F7146}"/>
              </a:ext>
            </a:extLst>
          </p:cNvPr>
          <p:cNvGrpSpPr>
            <a:grpSpLocks/>
          </p:cNvGrpSpPr>
          <p:nvPr/>
        </p:nvGrpSpPr>
        <p:grpSpPr bwMode="auto">
          <a:xfrm>
            <a:off x="2603500" y="3190875"/>
            <a:ext cx="1857375" cy="1181100"/>
            <a:chOff x="500049" y="2559608"/>
            <a:chExt cx="1857373" cy="1180454"/>
          </a:xfrm>
        </p:grpSpPr>
        <p:sp>
          <p:nvSpPr>
            <p:cNvPr id="29712" name="矩形 64">
              <a:extLst>
                <a:ext uri="{FF2B5EF4-FFF2-40B4-BE49-F238E27FC236}">
                  <a16:creationId xmlns:a16="http://schemas.microsoft.com/office/drawing/2014/main" id="{9970CA1D-FA45-4450-B1C9-680CC8F42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41" y="2559608"/>
              <a:ext cx="17203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6666"/>
                  </a:solidFill>
                </a:rPr>
                <a:t>ADD TITLE HERE</a:t>
              </a:r>
              <a:endParaRPr lang="zh-CN" altLang="en-US" b="1">
                <a:solidFill>
                  <a:srgbClr val="FF6666"/>
                </a:solidFill>
              </a:endParaRPr>
            </a:p>
          </p:txBody>
        </p:sp>
        <p:sp>
          <p:nvSpPr>
            <p:cNvPr id="29713" name="矩形 1">
              <a:extLst>
                <a:ext uri="{FF2B5EF4-FFF2-40B4-BE49-F238E27FC236}">
                  <a16:creationId xmlns:a16="http://schemas.microsoft.com/office/drawing/2014/main" id="{C37C9BEB-AE2A-4185-95DF-A6FEED799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49" y="2909065"/>
              <a:ext cx="18573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bg1"/>
                  </a:solidFill>
                </a:rPr>
                <a:t>A designer can use default text to simulate what text would look like. If it is not real text.</a:t>
              </a:r>
              <a:endParaRPr lang="en-US" altLang="zh-CN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29702" name="图片 35">
            <a:extLst>
              <a:ext uri="{FF2B5EF4-FFF2-40B4-BE49-F238E27FC236}">
                <a16:creationId xmlns:a16="http://schemas.microsoft.com/office/drawing/2014/main" id="{522FC5A5-CE50-4044-AFB7-A7DDDC03E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285875"/>
            <a:ext cx="1225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36">
            <a:extLst>
              <a:ext uri="{FF2B5EF4-FFF2-40B4-BE49-F238E27FC236}">
                <a16:creationId xmlns:a16="http://schemas.microsoft.com/office/drawing/2014/main" id="{DE741A75-5545-4E0B-9816-C4D29B50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85875"/>
            <a:ext cx="1225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图片 37">
            <a:extLst>
              <a:ext uri="{FF2B5EF4-FFF2-40B4-BE49-F238E27FC236}">
                <a16:creationId xmlns:a16="http://schemas.microsoft.com/office/drawing/2014/main" id="{2B0AF22A-6DBD-4AA1-9E59-C8376C8EF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646238"/>
            <a:ext cx="16208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38">
            <a:extLst>
              <a:ext uri="{FF2B5EF4-FFF2-40B4-BE49-F238E27FC236}">
                <a16:creationId xmlns:a16="http://schemas.microsoft.com/office/drawing/2014/main" id="{CBEACE41-6695-4BD2-A5A6-61FA915FE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295400"/>
            <a:ext cx="12239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6" name="组合 39">
            <a:extLst>
              <a:ext uri="{FF2B5EF4-FFF2-40B4-BE49-F238E27FC236}">
                <a16:creationId xmlns:a16="http://schemas.microsoft.com/office/drawing/2014/main" id="{EE2EE581-BB8C-49BE-8215-DF2099233BE6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41" name="燕尾形 40">
              <a:extLst>
                <a:ext uri="{FF2B5EF4-FFF2-40B4-BE49-F238E27FC236}">
                  <a16:creationId xmlns:a16="http://schemas.microsoft.com/office/drawing/2014/main" id="{A79D01B5-EE80-4B7C-A717-D3ED16609A52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燕尾形 41">
              <a:extLst>
                <a:ext uri="{FF2B5EF4-FFF2-40B4-BE49-F238E27FC236}">
                  <a16:creationId xmlns:a16="http://schemas.microsoft.com/office/drawing/2014/main" id="{7B48F653-9469-44A1-9B27-FA06142E886B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42">
              <a:extLst>
                <a:ext uri="{FF2B5EF4-FFF2-40B4-BE49-F238E27FC236}">
                  <a16:creationId xmlns:a16="http://schemas.microsoft.com/office/drawing/2014/main" id="{F2C0C594-CC90-40C0-B9DB-9F83BAF13F19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燕尾形 43">
              <a:extLst>
                <a:ext uri="{FF2B5EF4-FFF2-40B4-BE49-F238E27FC236}">
                  <a16:creationId xmlns:a16="http://schemas.microsoft.com/office/drawing/2014/main" id="{2DBAD968-3EC1-4AA4-B427-B372AA3017C8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711" name="矩形 44">
              <a:extLst>
                <a:ext uri="{FF2B5EF4-FFF2-40B4-BE49-F238E27FC236}">
                  <a16:creationId xmlns:a16="http://schemas.microsoft.com/office/drawing/2014/main" id="{B0BE8474-6ACE-48EA-860F-F07E89E5B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6">
            <a:extLst>
              <a:ext uri="{FF2B5EF4-FFF2-40B4-BE49-F238E27FC236}">
                <a16:creationId xmlns:a16="http://schemas.microsoft.com/office/drawing/2014/main" id="{D5824486-D2EB-471B-896E-93236365B346}"/>
              </a:ext>
            </a:extLst>
          </p:cNvPr>
          <p:cNvGrpSpPr>
            <a:grpSpLocks/>
          </p:cNvGrpSpPr>
          <p:nvPr/>
        </p:nvGrpSpPr>
        <p:grpSpPr bwMode="auto">
          <a:xfrm>
            <a:off x="3055938" y="1363664"/>
            <a:ext cx="3028950" cy="966787"/>
            <a:chOff x="-34052" y="1156418"/>
            <a:chExt cx="3883400" cy="1193764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E674DC53-279A-425A-A34D-3A6327971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052" y="1156418"/>
              <a:ext cx="3883400" cy="950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THANK YOU</a:t>
              </a:r>
              <a:endParaRPr lang="zh-CN" altLang="en-US" sz="4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" name="矩形 8">
              <a:extLst>
                <a:ext uri="{FF2B5EF4-FFF2-40B4-BE49-F238E27FC236}">
                  <a16:creationId xmlns:a16="http://schemas.microsoft.com/office/drawing/2014/main" id="{8BB24240-BC59-4F70-B5AD-457176968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947" y="1918937"/>
              <a:ext cx="3730751" cy="43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zh-CN" altLang="en-US" sz="1050" dirty="0"/>
            </a:p>
          </p:txBody>
        </p:sp>
      </p:grpSp>
      <p:grpSp>
        <p:nvGrpSpPr>
          <p:cNvPr id="30723" name="组合 7">
            <a:extLst>
              <a:ext uri="{FF2B5EF4-FFF2-40B4-BE49-F238E27FC236}">
                <a16:creationId xmlns:a16="http://schemas.microsoft.com/office/drawing/2014/main" id="{66A4D0F9-03E1-43BF-97D7-DD99E28275B8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851025"/>
            <a:ext cx="3905250" cy="3802063"/>
            <a:chOff x="1979712" y="481060"/>
            <a:chExt cx="4706741" cy="5403058"/>
          </a:xfrm>
        </p:grpSpPr>
        <p:pic>
          <p:nvPicPr>
            <p:cNvPr id="30736" name="图片 4">
              <a:extLst>
                <a:ext uri="{FF2B5EF4-FFF2-40B4-BE49-F238E27FC236}">
                  <a16:creationId xmlns:a16="http://schemas.microsoft.com/office/drawing/2014/main" id="{4DC36C58-BDA0-42C2-9483-F7AB4AA26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839809"/>
              <a:ext cx="496443" cy="5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7" name="图片 1">
              <a:extLst>
                <a:ext uri="{FF2B5EF4-FFF2-40B4-BE49-F238E27FC236}">
                  <a16:creationId xmlns:a16="http://schemas.microsoft.com/office/drawing/2014/main" id="{AB0F11A9-E689-406B-BBDF-BE9AA5961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491630"/>
              <a:ext cx="2798035" cy="200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8" name="图片 2">
              <a:extLst>
                <a:ext uri="{FF2B5EF4-FFF2-40B4-BE49-F238E27FC236}">
                  <a16:creationId xmlns:a16="http://schemas.microsoft.com/office/drawing/2014/main" id="{80CD65D3-2EF5-411E-828E-4E6A6724D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81060"/>
              <a:ext cx="4706741" cy="5403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9" name="图片 3">
              <a:extLst>
                <a:ext uri="{FF2B5EF4-FFF2-40B4-BE49-F238E27FC236}">
                  <a16:creationId xmlns:a16="http://schemas.microsoft.com/office/drawing/2014/main" id="{D23E97C2-33A7-4697-8577-105584F1E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209" y="2336685"/>
              <a:ext cx="495299" cy="169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4" name="图片 5">
            <a:extLst>
              <a:ext uri="{FF2B5EF4-FFF2-40B4-BE49-F238E27FC236}">
                <a16:creationId xmlns:a16="http://schemas.microsoft.com/office/drawing/2014/main" id="{13AD7C70-A33C-425E-B3E2-1F9517650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4037013"/>
            <a:ext cx="527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8">
            <a:extLst>
              <a:ext uri="{FF2B5EF4-FFF2-40B4-BE49-F238E27FC236}">
                <a16:creationId xmlns:a16="http://schemas.microsoft.com/office/drawing/2014/main" id="{76C3C86E-BFAE-4A9E-BE5E-C44FEF9F12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610100"/>
            <a:ext cx="660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10">
            <a:extLst>
              <a:ext uri="{FF2B5EF4-FFF2-40B4-BE49-F238E27FC236}">
                <a16:creationId xmlns:a16="http://schemas.microsoft.com/office/drawing/2014/main" id="{46548A05-B454-4333-87C2-6EF4297E73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3128963"/>
            <a:ext cx="11096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12">
            <a:extLst>
              <a:ext uri="{FF2B5EF4-FFF2-40B4-BE49-F238E27FC236}">
                <a16:creationId xmlns:a16="http://schemas.microsoft.com/office/drawing/2014/main" id="{A323B4AB-58AF-41C5-8214-844FEF0528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970338"/>
            <a:ext cx="657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13">
            <a:extLst>
              <a:ext uri="{FF2B5EF4-FFF2-40B4-BE49-F238E27FC236}">
                <a16:creationId xmlns:a16="http://schemas.microsoft.com/office/drawing/2014/main" id="{9DB5C110-587C-4481-806E-6AB0BCDFC0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4302125"/>
            <a:ext cx="6477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14">
            <a:extLst>
              <a:ext uri="{FF2B5EF4-FFF2-40B4-BE49-F238E27FC236}">
                <a16:creationId xmlns:a16="http://schemas.microsoft.com/office/drawing/2014/main" id="{64848F64-FBB6-4976-A0A9-C4822EDC16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302125"/>
            <a:ext cx="114458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图片 16">
            <a:extLst>
              <a:ext uri="{FF2B5EF4-FFF2-40B4-BE49-F238E27FC236}">
                <a16:creationId xmlns:a16="http://schemas.microsoft.com/office/drawing/2014/main" id="{2872E04E-C070-470A-92E1-B6DABB6771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2886075"/>
            <a:ext cx="7016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23">
            <a:extLst>
              <a:ext uri="{FF2B5EF4-FFF2-40B4-BE49-F238E27FC236}">
                <a16:creationId xmlns:a16="http://schemas.microsoft.com/office/drawing/2014/main" id="{A40DE819-C143-4619-B258-0C6B94D88E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838575"/>
            <a:ext cx="6080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图片 24">
            <a:extLst>
              <a:ext uri="{FF2B5EF4-FFF2-40B4-BE49-F238E27FC236}">
                <a16:creationId xmlns:a16="http://schemas.microsoft.com/office/drawing/2014/main" id="{E5A72D2A-5FC9-4221-AA5F-FEEB6C7A7D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3479800"/>
            <a:ext cx="2460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图片 25">
            <a:extLst>
              <a:ext uri="{FF2B5EF4-FFF2-40B4-BE49-F238E27FC236}">
                <a16:creationId xmlns:a16="http://schemas.microsoft.com/office/drawing/2014/main" id="{0207BEC6-37AC-4DCE-B0FB-43C467D018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4732338"/>
            <a:ext cx="31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图片 26">
            <a:extLst>
              <a:ext uri="{FF2B5EF4-FFF2-40B4-BE49-F238E27FC236}">
                <a16:creationId xmlns:a16="http://schemas.microsoft.com/office/drawing/2014/main" id="{B77F0CE7-53EF-4194-9270-B182717F50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954463"/>
            <a:ext cx="4270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图片 27">
            <a:extLst>
              <a:ext uri="{FF2B5EF4-FFF2-40B4-BE49-F238E27FC236}">
                <a16:creationId xmlns:a16="http://schemas.microsoft.com/office/drawing/2014/main" id="{D28DB083-3AD9-4596-BD03-6EF19D7B98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632325"/>
            <a:ext cx="6238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6B35F3F2-2288-41B6-BB99-710C47C372C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1404B467-E557-4720-BF97-DF432DDB8BEE}"/>
              </a:ext>
            </a:extLst>
          </p:cNvPr>
          <p:cNvSpPr/>
          <p:nvPr/>
        </p:nvSpPr>
        <p:spPr>
          <a:xfrm rot="5400000">
            <a:off x="-571500" y="571500"/>
            <a:ext cx="5143500" cy="4000500"/>
          </a:xfrm>
          <a:prstGeom prst="triangl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8E0DDC1E-D631-434C-8CBD-71D8394ACB69}"/>
              </a:ext>
            </a:extLst>
          </p:cNvPr>
          <p:cNvSpPr/>
          <p:nvPr/>
        </p:nvSpPr>
        <p:spPr>
          <a:xfrm rot="5400000">
            <a:off x="-178593" y="2107406"/>
            <a:ext cx="1428750" cy="10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27656-FD49-4423-A167-B94C8187845B}"/>
              </a:ext>
            </a:extLst>
          </p:cNvPr>
          <p:cNvSpPr txBox="1"/>
          <p:nvPr/>
        </p:nvSpPr>
        <p:spPr>
          <a:xfrm>
            <a:off x="1214438" y="1814513"/>
            <a:ext cx="1857375" cy="157003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chemeClr val="bg1"/>
                </a:solidFill>
                <a:latin typeface="Arial Black" panose="020B0A04020102020204" pitchFamily="34" charset="0"/>
                <a:ea typeface="时尚中黑简体" pitchFamily="2" charset="-122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Arial Black" panose="020B0A04020102020204" pitchFamily="34" charset="0"/>
              <a:ea typeface="时尚中黑简体" pitchFamily="2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32512DB-3AAA-43BB-B16B-6D30C7AC47F1}"/>
              </a:ext>
            </a:extLst>
          </p:cNvPr>
          <p:cNvCxnSpPr/>
          <p:nvPr/>
        </p:nvCxnSpPr>
        <p:spPr>
          <a:xfrm>
            <a:off x="3286125" y="2571750"/>
            <a:ext cx="5867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>
            <a:extLst>
              <a:ext uri="{FF2B5EF4-FFF2-40B4-BE49-F238E27FC236}">
                <a16:creationId xmlns:a16="http://schemas.microsoft.com/office/drawing/2014/main" id="{16394E41-E030-4132-824F-4CA3E34860F2}"/>
              </a:ext>
            </a:extLst>
          </p:cNvPr>
          <p:cNvSpPr/>
          <p:nvPr/>
        </p:nvSpPr>
        <p:spPr>
          <a:xfrm>
            <a:off x="4572000" y="1935163"/>
            <a:ext cx="3895725" cy="463550"/>
          </a:xfrm>
          <a:custGeom>
            <a:avLst/>
            <a:gdLst>
              <a:gd name="connsiteX0" fmla="*/ 178130 w 3895106"/>
              <a:gd name="connsiteY0" fmla="*/ 0 h 463138"/>
              <a:gd name="connsiteX1" fmla="*/ 391885 w 3895106"/>
              <a:gd name="connsiteY1" fmla="*/ 0 h 463138"/>
              <a:gd name="connsiteX2" fmla="*/ 451262 w 3895106"/>
              <a:gd name="connsiteY2" fmla="*/ 106878 h 463138"/>
              <a:gd name="connsiteX3" fmla="*/ 534389 w 3895106"/>
              <a:gd name="connsiteY3" fmla="*/ 0 h 463138"/>
              <a:gd name="connsiteX4" fmla="*/ 3811979 w 3895106"/>
              <a:gd name="connsiteY4" fmla="*/ 0 h 463138"/>
              <a:gd name="connsiteX5" fmla="*/ 3883231 w 3895106"/>
              <a:gd name="connsiteY5" fmla="*/ 95003 h 463138"/>
              <a:gd name="connsiteX6" fmla="*/ 3895106 w 3895106"/>
              <a:gd name="connsiteY6" fmla="*/ 463138 h 463138"/>
              <a:gd name="connsiteX7" fmla="*/ 2006930 w 3895106"/>
              <a:gd name="connsiteY7" fmla="*/ 463138 h 463138"/>
              <a:gd name="connsiteX8" fmla="*/ 1971304 w 3895106"/>
              <a:gd name="connsiteY8" fmla="*/ 344384 h 463138"/>
              <a:gd name="connsiteX9" fmla="*/ 1923802 w 3895106"/>
              <a:gd name="connsiteY9" fmla="*/ 451262 h 463138"/>
              <a:gd name="connsiteX10" fmla="*/ 1923802 w 3895106"/>
              <a:gd name="connsiteY10" fmla="*/ 463138 h 463138"/>
              <a:gd name="connsiteX11" fmla="*/ 0 w 3895106"/>
              <a:gd name="connsiteY11" fmla="*/ 439387 h 463138"/>
              <a:gd name="connsiteX12" fmla="*/ 178130 w 3895106"/>
              <a:gd name="connsiteY12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106" h="463138">
                <a:moveTo>
                  <a:pt x="178130" y="0"/>
                </a:moveTo>
                <a:lnTo>
                  <a:pt x="391885" y="0"/>
                </a:lnTo>
                <a:lnTo>
                  <a:pt x="451262" y="106878"/>
                </a:lnTo>
                <a:lnTo>
                  <a:pt x="534389" y="0"/>
                </a:lnTo>
                <a:lnTo>
                  <a:pt x="3811979" y="0"/>
                </a:lnTo>
                <a:lnTo>
                  <a:pt x="3883231" y="95003"/>
                </a:lnTo>
                <a:lnTo>
                  <a:pt x="3895106" y="463138"/>
                </a:lnTo>
                <a:lnTo>
                  <a:pt x="2006930" y="463138"/>
                </a:lnTo>
                <a:lnTo>
                  <a:pt x="1971304" y="344384"/>
                </a:lnTo>
                <a:lnTo>
                  <a:pt x="1923802" y="451262"/>
                </a:lnTo>
                <a:lnTo>
                  <a:pt x="1923802" y="463138"/>
                </a:lnTo>
                <a:lnTo>
                  <a:pt x="0" y="439387"/>
                </a:lnTo>
                <a:lnTo>
                  <a:pt x="178130" y="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8" name="TextBox 6">
            <a:extLst>
              <a:ext uri="{FF2B5EF4-FFF2-40B4-BE49-F238E27FC236}">
                <a16:creationId xmlns:a16="http://schemas.microsoft.com/office/drawing/2014/main" id="{56A5A71E-2CEA-4D60-9E2D-E67B271F8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838325"/>
            <a:ext cx="3929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</a:rPr>
              <a:t>Add Your Text Here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10249" name="矩形 10">
            <a:extLst>
              <a:ext uri="{FF2B5EF4-FFF2-40B4-BE49-F238E27FC236}">
                <a16:creationId xmlns:a16="http://schemas.microsoft.com/office/drawing/2014/main" id="{41368903-4D58-48C0-B832-2A8D37667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2786063"/>
            <a:ext cx="4857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14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If it is not real text.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7">
            <a:extLst>
              <a:ext uri="{FF2B5EF4-FFF2-40B4-BE49-F238E27FC236}">
                <a16:creationId xmlns:a16="http://schemas.microsoft.com/office/drawing/2014/main" id="{BE5F0D6C-603E-441B-9793-53E850F987C1}"/>
              </a:ext>
            </a:extLst>
          </p:cNvPr>
          <p:cNvGrpSpPr>
            <a:grpSpLocks/>
          </p:cNvGrpSpPr>
          <p:nvPr/>
        </p:nvGrpSpPr>
        <p:grpSpPr bwMode="auto">
          <a:xfrm>
            <a:off x="4318000" y="1296988"/>
            <a:ext cx="4357688" cy="3290887"/>
            <a:chOff x="5092700" y="1924555"/>
            <a:chExt cx="3471050" cy="3267341"/>
          </a:xfrm>
        </p:grpSpPr>
        <p:grpSp>
          <p:nvGrpSpPr>
            <p:cNvPr id="11442" name="组合 5">
              <a:extLst>
                <a:ext uri="{FF2B5EF4-FFF2-40B4-BE49-F238E27FC236}">
                  <a16:creationId xmlns:a16="http://schemas.microsoft.com/office/drawing/2014/main" id="{61C4A2CD-CC72-4597-81F3-9DEBA7B66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5192" y="2495548"/>
              <a:ext cx="3418558" cy="987359"/>
              <a:chOff x="4110648" y="1491493"/>
              <a:chExt cx="4022623" cy="571119"/>
            </a:xfrm>
          </p:grpSpPr>
          <p:sp>
            <p:nvSpPr>
              <p:cNvPr id="11449" name="TextBox 35">
                <a:extLst>
                  <a:ext uri="{FF2B5EF4-FFF2-40B4-BE49-F238E27FC236}">
                    <a16:creationId xmlns:a16="http://schemas.microsoft.com/office/drawing/2014/main" id="{920E943C-8A67-4A2B-AE91-128A88E60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0648" y="1691396"/>
                <a:ext cx="4022623" cy="37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chemeClr val="bg1"/>
                    </a:solidFill>
                  </a:rPr>
                  <a:t>A designer can use default text to simulate what text would look like. If it is not real text. A designer can use default text to simulate what text would look like. 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50" name="文本框 7">
                <a:extLst>
                  <a:ext uri="{FF2B5EF4-FFF2-40B4-BE49-F238E27FC236}">
                    <a16:creationId xmlns:a16="http://schemas.microsoft.com/office/drawing/2014/main" id="{6481DA17-20E7-41F0-BE89-0D3ED1641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0536" y="1491493"/>
                <a:ext cx="2183838" cy="194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chemeClr val="bg1"/>
                    </a:solidFill>
                  </a:rPr>
                  <a:t>1.ADD TITLE HERE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43" name="组合 8">
              <a:extLst>
                <a:ext uri="{FF2B5EF4-FFF2-40B4-BE49-F238E27FC236}">
                  <a16:creationId xmlns:a16="http://schemas.microsoft.com/office/drawing/2014/main" id="{BDDC73BF-78EC-4184-A6C1-61A3C03842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3500" y="3697885"/>
              <a:ext cx="3420250" cy="1067367"/>
              <a:chOff x="4108657" y="1512121"/>
              <a:chExt cx="4024613" cy="616220"/>
            </a:xfrm>
          </p:grpSpPr>
          <p:sp>
            <p:nvSpPr>
              <p:cNvPr id="11447" name="TextBox 35">
                <a:extLst>
                  <a:ext uri="{FF2B5EF4-FFF2-40B4-BE49-F238E27FC236}">
                    <a16:creationId xmlns:a16="http://schemas.microsoft.com/office/drawing/2014/main" id="{2309DF26-E9F5-4CAF-B831-F0D79BB1F1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0644" y="1757833"/>
                <a:ext cx="4022626" cy="370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chemeClr val="bg1"/>
                    </a:solidFill>
                  </a:rPr>
                  <a:t>A designer can use default text to simulate what text would look like. If it is not real text. A designer can use default text to simulate what text would look like. 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48" name="文本框 10">
                <a:extLst>
                  <a:ext uri="{FF2B5EF4-FFF2-40B4-BE49-F238E27FC236}">
                    <a16:creationId xmlns:a16="http://schemas.microsoft.com/office/drawing/2014/main" id="{F8338E76-FFCA-4C68-A813-06CBB5080D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8657" y="1512121"/>
                <a:ext cx="2183839" cy="19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chemeClr val="bg1"/>
                    </a:solidFill>
                  </a:rPr>
                  <a:t>2.ADD TITLE HERE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444" name="文本框 13">
              <a:extLst>
                <a:ext uri="{FF2B5EF4-FFF2-40B4-BE49-F238E27FC236}">
                  <a16:creationId xmlns:a16="http://schemas.microsoft.com/office/drawing/2014/main" id="{E485AFEB-5AFF-4AB9-8841-DB0F6798E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2700" y="4914897"/>
              <a:ext cx="18712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45" name="文本框 14">
              <a:extLst>
                <a:ext uri="{FF2B5EF4-FFF2-40B4-BE49-F238E27FC236}">
                  <a16:creationId xmlns:a16="http://schemas.microsoft.com/office/drawing/2014/main" id="{2D9D58C1-78B2-413E-90B1-712452F42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3597" y="1924555"/>
              <a:ext cx="2644775" cy="366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ADD TITLE HERE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62C6BFB-6310-430B-B81B-7089481E3D6F}"/>
                </a:ext>
              </a:extLst>
            </p:cNvPr>
            <p:cNvCxnSpPr/>
            <p:nvPr/>
          </p:nvCxnSpPr>
          <p:spPr>
            <a:xfrm>
              <a:off x="5214092" y="2353266"/>
              <a:ext cx="3349658" cy="1576"/>
            </a:xfrm>
            <a:prstGeom prst="line">
              <a:avLst/>
            </a:prstGeom>
            <a:ln w="12700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7" name="组合 1">
            <a:extLst>
              <a:ext uri="{FF2B5EF4-FFF2-40B4-BE49-F238E27FC236}">
                <a16:creationId xmlns:a16="http://schemas.microsoft.com/office/drawing/2014/main" id="{4C26495E-474C-43ED-BECC-09CFD8688A0A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1181100"/>
            <a:ext cx="3671888" cy="3190875"/>
            <a:chOff x="0" y="0"/>
            <a:chExt cx="6367326" cy="5579937"/>
          </a:xfrm>
        </p:grpSpPr>
        <p:pic>
          <p:nvPicPr>
            <p:cNvPr id="11274" name="图片 8">
              <a:extLst>
                <a:ext uri="{FF2B5EF4-FFF2-40B4-BE49-F238E27FC236}">
                  <a16:creationId xmlns:a16="http://schemas.microsoft.com/office/drawing/2014/main" id="{4F7B644E-CA65-4B86-9BE1-591AA86E6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04529" y="2620242"/>
              <a:ext cx="969074" cy="136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图片 9">
              <a:extLst>
                <a:ext uri="{FF2B5EF4-FFF2-40B4-BE49-F238E27FC236}">
                  <a16:creationId xmlns:a16="http://schemas.microsoft.com/office/drawing/2014/main" id="{C0870989-8A25-4D90-959B-0AE64269C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726" y="2586092"/>
              <a:ext cx="1024600" cy="143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Oval 6">
              <a:extLst>
                <a:ext uri="{FF2B5EF4-FFF2-40B4-BE49-F238E27FC236}">
                  <a16:creationId xmlns:a16="http://schemas.microsoft.com/office/drawing/2014/main" id="{71E32662-E159-4CF1-8B83-5C07FC537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677" y="4768975"/>
              <a:ext cx="2294223" cy="571693"/>
            </a:xfrm>
            <a:prstGeom prst="ellipse">
              <a:avLst/>
            </a:prstGeom>
            <a:solidFill>
              <a:srgbClr val="CA0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pic>
          <p:nvPicPr>
            <p:cNvPr id="11277" name="图片 11">
              <a:extLst>
                <a:ext uri="{FF2B5EF4-FFF2-40B4-BE49-F238E27FC236}">
                  <a16:creationId xmlns:a16="http://schemas.microsoft.com/office/drawing/2014/main" id="{E0B4365F-7EFE-4E6A-AE1A-89D449366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595" y="3021718"/>
              <a:ext cx="1822731" cy="2558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图片 12">
              <a:extLst>
                <a:ext uri="{FF2B5EF4-FFF2-40B4-BE49-F238E27FC236}">
                  <a16:creationId xmlns:a16="http://schemas.microsoft.com/office/drawing/2014/main" id="{5A2C13A8-1E18-47F0-8BDF-DB698750C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2915243"/>
              <a:ext cx="1876913" cy="2634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9" name="组合 13">
              <a:extLst>
                <a:ext uri="{FF2B5EF4-FFF2-40B4-BE49-F238E27FC236}">
                  <a16:creationId xmlns:a16="http://schemas.microsoft.com/office/drawing/2014/main" id="{3DDD9D2E-2A95-4B3E-A75D-582017115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7398" y="871340"/>
              <a:ext cx="2741681" cy="3782039"/>
              <a:chOff x="0" y="0"/>
              <a:chExt cx="2741681" cy="3782039"/>
            </a:xfrm>
          </p:grpSpPr>
          <p:grpSp>
            <p:nvGrpSpPr>
              <p:cNvPr id="11426" name="组合 14">
                <a:extLst>
                  <a:ext uri="{FF2B5EF4-FFF2-40B4-BE49-F238E27FC236}">
                    <a16:creationId xmlns:a16="http://schemas.microsoft.com/office/drawing/2014/main" id="{3494E5B9-F3E9-4168-818A-DD3DAB129B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4129" y="0"/>
                <a:ext cx="1547552" cy="2011561"/>
                <a:chOff x="0" y="0"/>
                <a:chExt cx="1547552" cy="2011561"/>
              </a:xfrm>
            </p:grpSpPr>
            <p:sp>
              <p:nvSpPr>
                <p:cNvPr id="11435" name="Freeform 7">
                  <a:extLst>
                    <a:ext uri="{FF2B5EF4-FFF2-40B4-BE49-F238E27FC236}">
                      <a16:creationId xmlns:a16="http://schemas.microsoft.com/office/drawing/2014/main" id="{CF2AA9B0-A748-44D3-AC31-C8D641A7D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9109" y="0"/>
                  <a:ext cx="518443" cy="712860"/>
                </a:xfrm>
                <a:custGeom>
                  <a:avLst/>
                  <a:gdLst>
                    <a:gd name="T0" fmla="*/ 0 w 156"/>
                    <a:gd name="T1" fmla="*/ 2033776317 h 215"/>
                    <a:gd name="T2" fmla="*/ 320294750 w 156"/>
                    <a:gd name="T3" fmla="*/ 1198277872 h 215"/>
                    <a:gd name="T4" fmla="*/ 1005064899 w 156"/>
                    <a:gd name="T5" fmla="*/ 43975173 h 215"/>
                    <a:gd name="T6" fmla="*/ 1170734025 w 156"/>
                    <a:gd name="T7" fmla="*/ 164899438 h 215"/>
                    <a:gd name="T8" fmla="*/ 1115513198 w 156"/>
                    <a:gd name="T9" fmla="*/ 252846469 h 215"/>
                    <a:gd name="T10" fmla="*/ 1446851449 w 156"/>
                    <a:gd name="T11" fmla="*/ 175894060 h 215"/>
                    <a:gd name="T12" fmla="*/ 1380583799 w 156"/>
                    <a:gd name="T13" fmla="*/ 439735151 h 215"/>
                    <a:gd name="T14" fmla="*/ 1601477074 w 156"/>
                    <a:gd name="T15" fmla="*/ 406754600 h 215"/>
                    <a:gd name="T16" fmla="*/ 1281182324 w 156"/>
                    <a:gd name="T17" fmla="*/ 1451127657 h 215"/>
                    <a:gd name="T18" fmla="*/ 673723325 w 156"/>
                    <a:gd name="T19" fmla="*/ 2147483646 h 215"/>
                    <a:gd name="T20" fmla="*/ 530144524 w 156"/>
                    <a:gd name="T21" fmla="*/ 2147483646 h 215"/>
                    <a:gd name="T22" fmla="*/ 0 w 156"/>
                    <a:gd name="T23" fmla="*/ 2033776317 h 2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6"/>
                    <a:gd name="T37" fmla="*/ 0 h 215"/>
                    <a:gd name="T38" fmla="*/ 156 w 156"/>
                    <a:gd name="T39" fmla="*/ 215 h 2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6" h="215">
                      <a:moveTo>
                        <a:pt x="0" y="185"/>
                      </a:moveTo>
                      <a:cubicBezTo>
                        <a:pt x="29" y="109"/>
                        <a:pt x="29" y="109"/>
                        <a:pt x="29" y="109"/>
                      </a:cubicBezTo>
                      <a:cubicBezTo>
                        <a:pt x="29" y="109"/>
                        <a:pt x="60" y="10"/>
                        <a:pt x="91" y="4"/>
                      </a:cubicBezTo>
                      <a:cubicBezTo>
                        <a:pt x="91" y="4"/>
                        <a:pt x="113" y="0"/>
                        <a:pt x="106" y="15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20" y="7"/>
                        <a:pt x="131" y="16"/>
                      </a:cubicBezTo>
                      <a:cubicBezTo>
                        <a:pt x="131" y="16"/>
                        <a:pt x="138" y="21"/>
                        <a:pt x="125" y="40"/>
                      </a:cubicBezTo>
                      <a:cubicBezTo>
                        <a:pt x="125" y="40"/>
                        <a:pt x="133" y="25"/>
                        <a:pt x="145" y="37"/>
                      </a:cubicBezTo>
                      <a:cubicBezTo>
                        <a:pt x="156" y="49"/>
                        <a:pt x="128" y="74"/>
                        <a:pt x="116" y="132"/>
                      </a:cubicBezTo>
                      <a:cubicBezTo>
                        <a:pt x="105" y="189"/>
                        <a:pt x="61" y="202"/>
                        <a:pt x="61" y="202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6" name="Freeform 8">
                  <a:extLst>
                    <a:ext uri="{FF2B5EF4-FFF2-40B4-BE49-F238E27FC236}">
                      <a16:creationId xmlns:a16="http://schemas.microsoft.com/office/drawing/2014/main" id="{7900BDDA-4A99-496B-A73A-DC519D8DD5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9109" y="199601"/>
                  <a:ext cx="204786" cy="508074"/>
                </a:xfrm>
                <a:custGeom>
                  <a:avLst/>
                  <a:gdLst>
                    <a:gd name="T0" fmla="*/ 76368663 w 62"/>
                    <a:gd name="T1" fmla="*/ 1268146063 h 153"/>
                    <a:gd name="T2" fmla="*/ 76368663 w 62"/>
                    <a:gd name="T3" fmla="*/ 937323474 h 153"/>
                    <a:gd name="T4" fmla="*/ 414572742 w 62"/>
                    <a:gd name="T5" fmla="*/ 22053068 h 153"/>
                    <a:gd name="T6" fmla="*/ 512761023 w 62"/>
                    <a:gd name="T7" fmla="*/ 220547286 h 153"/>
                    <a:gd name="T8" fmla="*/ 523670832 w 62"/>
                    <a:gd name="T9" fmla="*/ 838079686 h 153"/>
                    <a:gd name="T10" fmla="*/ 76368663 w 62"/>
                    <a:gd name="T11" fmla="*/ 1268146063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153"/>
                    <a:gd name="T20" fmla="*/ 62 w 62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153">
                      <a:moveTo>
                        <a:pt x="7" y="115"/>
                      </a:moveTo>
                      <a:cubicBezTo>
                        <a:pt x="7" y="115"/>
                        <a:pt x="0" y="113"/>
                        <a:pt x="7" y="85"/>
                      </a:cubicBezTo>
                      <a:cubicBezTo>
                        <a:pt x="14" y="57"/>
                        <a:pt x="30" y="0"/>
                        <a:pt x="38" y="2"/>
                      </a:cubicBezTo>
                      <a:cubicBezTo>
                        <a:pt x="45" y="3"/>
                        <a:pt x="50" y="11"/>
                        <a:pt x="47" y="20"/>
                      </a:cubicBezTo>
                      <a:cubicBezTo>
                        <a:pt x="45" y="28"/>
                        <a:pt x="41" y="61"/>
                        <a:pt x="48" y="76"/>
                      </a:cubicBezTo>
                      <a:cubicBezTo>
                        <a:pt x="48" y="76"/>
                        <a:pt x="62" y="153"/>
                        <a:pt x="7" y="115"/>
                      </a:cubicBez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7" name="Freeform 9">
                  <a:extLst>
                    <a:ext uri="{FF2B5EF4-FFF2-40B4-BE49-F238E27FC236}">
                      <a16:creationId xmlns:a16="http://schemas.microsoft.com/office/drawing/2014/main" id="{40B4A910-65B1-4DAE-9C69-31C1FFBD975B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1029109" y="0"/>
                  <a:ext cx="489930" cy="712860"/>
                </a:xfrm>
                <a:custGeom>
                  <a:avLst/>
                  <a:gdLst>
                    <a:gd name="T0" fmla="*/ 1588958852 w 148"/>
                    <a:gd name="T1" fmla="*/ 406754600 h 215"/>
                    <a:gd name="T2" fmla="*/ 1545126669 w 148"/>
                    <a:gd name="T3" fmla="*/ 373774050 h 215"/>
                    <a:gd name="T4" fmla="*/ 1545126669 w 148"/>
                    <a:gd name="T5" fmla="*/ 428743845 h 215"/>
                    <a:gd name="T6" fmla="*/ 1336916350 w 148"/>
                    <a:gd name="T7" fmla="*/ 967417333 h 215"/>
                    <a:gd name="T8" fmla="*/ 1128709341 w 148"/>
                    <a:gd name="T9" fmla="*/ 1033378434 h 215"/>
                    <a:gd name="T10" fmla="*/ 1424584026 w 148"/>
                    <a:gd name="T11" fmla="*/ 373774050 h 215"/>
                    <a:gd name="T12" fmla="*/ 1380748533 w 148"/>
                    <a:gd name="T13" fmla="*/ 417749223 h 215"/>
                    <a:gd name="T14" fmla="*/ 1457458992 w 148"/>
                    <a:gd name="T15" fmla="*/ 219869233 h 215"/>
                    <a:gd name="T16" fmla="*/ 1238291454 w 148"/>
                    <a:gd name="T17" fmla="*/ 626623834 h 215"/>
                    <a:gd name="T18" fmla="*/ 909541804 w 148"/>
                    <a:gd name="T19" fmla="*/ 703576242 h 215"/>
                    <a:gd name="T20" fmla="*/ 1139666559 w 148"/>
                    <a:gd name="T21" fmla="*/ 285827019 h 215"/>
                    <a:gd name="T22" fmla="*/ 1106791594 w 148"/>
                    <a:gd name="T23" fmla="*/ 252846469 h 215"/>
                    <a:gd name="T24" fmla="*/ 997209481 w 148"/>
                    <a:gd name="T25" fmla="*/ 43975173 h 215"/>
                    <a:gd name="T26" fmla="*/ 909541804 w 148"/>
                    <a:gd name="T27" fmla="*/ 76952408 h 215"/>
                    <a:gd name="T28" fmla="*/ 1051998882 w 148"/>
                    <a:gd name="T29" fmla="*/ 230860540 h 215"/>
                    <a:gd name="T30" fmla="*/ 909541804 w 148"/>
                    <a:gd name="T31" fmla="*/ 538676804 h 215"/>
                    <a:gd name="T32" fmla="*/ 525999441 w 148"/>
                    <a:gd name="T33" fmla="*/ 681590313 h 215"/>
                    <a:gd name="T34" fmla="*/ 493124476 w 148"/>
                    <a:gd name="T35" fmla="*/ 736556793 h 215"/>
                    <a:gd name="T36" fmla="*/ 493124476 w 148"/>
                    <a:gd name="T37" fmla="*/ 747551415 h 215"/>
                    <a:gd name="T38" fmla="*/ 504085005 w 148"/>
                    <a:gd name="T39" fmla="*/ 1187286566 h 215"/>
                    <a:gd name="T40" fmla="*/ 471210040 w 148"/>
                    <a:gd name="T41" fmla="*/ 1714968747 h 215"/>
                    <a:gd name="T42" fmla="*/ 252042502 w 148"/>
                    <a:gd name="T43" fmla="*/ 1747949298 h 215"/>
                    <a:gd name="T44" fmla="*/ 197249790 w 148"/>
                    <a:gd name="T45" fmla="*/ 1736954676 h 215"/>
                    <a:gd name="T46" fmla="*/ 153417607 w 148"/>
                    <a:gd name="T47" fmla="*/ 1638016339 h 215"/>
                    <a:gd name="T48" fmla="*/ 230124755 w 148"/>
                    <a:gd name="T49" fmla="*/ 1066358985 h 215"/>
                    <a:gd name="T50" fmla="*/ 76707148 w 148"/>
                    <a:gd name="T51" fmla="*/ 1594041166 h 215"/>
                    <a:gd name="T52" fmla="*/ 43832183 w 148"/>
                    <a:gd name="T53" fmla="*/ 1736954676 h 215"/>
                    <a:gd name="T54" fmla="*/ 43832183 w 148"/>
                    <a:gd name="T55" fmla="*/ 1890862808 h 215"/>
                    <a:gd name="T56" fmla="*/ 0 w 148"/>
                    <a:gd name="T57" fmla="*/ 2033776317 h 215"/>
                    <a:gd name="T58" fmla="*/ 668459830 w 148"/>
                    <a:gd name="T59" fmla="*/ 2147483646 h 215"/>
                    <a:gd name="T60" fmla="*/ 1534166140 w 148"/>
                    <a:gd name="T61" fmla="*/ 736556793 h 215"/>
                    <a:gd name="T62" fmla="*/ 1117748812 w 148"/>
                    <a:gd name="T63" fmla="*/ 1528080065 h 215"/>
                    <a:gd name="T64" fmla="*/ 1008166699 w 148"/>
                    <a:gd name="T65" fmla="*/ 1879868186 h 215"/>
                    <a:gd name="T66" fmla="*/ 635584865 w 148"/>
                    <a:gd name="T67" fmla="*/ 1627021717 h 215"/>
                    <a:gd name="T68" fmla="*/ 602709900 w 148"/>
                    <a:gd name="T69" fmla="*/ 1033378434 h 215"/>
                    <a:gd name="T70" fmla="*/ 953373987 w 148"/>
                    <a:gd name="T71" fmla="*/ 1176291944 h 215"/>
                    <a:gd name="T72" fmla="*/ 1117748812 w 148"/>
                    <a:gd name="T73" fmla="*/ 1528080065 h 21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8"/>
                    <a:gd name="T112" fmla="*/ 0 h 215"/>
                    <a:gd name="T113" fmla="*/ 148 w 148"/>
                    <a:gd name="T114" fmla="*/ 215 h 21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8" h="215">
                      <a:moveTo>
                        <a:pt x="147" y="47"/>
                      </a:moveTo>
                      <a:cubicBezTo>
                        <a:pt x="148" y="44"/>
                        <a:pt x="147" y="40"/>
                        <a:pt x="145" y="37"/>
                      </a:cubicBezTo>
                      <a:cubicBezTo>
                        <a:pt x="145" y="37"/>
                        <a:pt x="145" y="37"/>
                        <a:pt x="145" y="37"/>
                      </a:cubicBezTo>
                      <a:cubicBezTo>
                        <a:pt x="143" y="36"/>
                        <a:pt x="142" y="35"/>
                        <a:pt x="141" y="34"/>
                      </a:cubicBezTo>
                      <a:cubicBezTo>
                        <a:pt x="140" y="34"/>
                        <a:pt x="140" y="34"/>
                        <a:pt x="139" y="33"/>
                      </a:cubicBezTo>
                      <a:cubicBezTo>
                        <a:pt x="141" y="35"/>
                        <a:pt x="140" y="38"/>
                        <a:pt x="141" y="39"/>
                      </a:cubicBezTo>
                      <a:cubicBezTo>
                        <a:pt x="143" y="46"/>
                        <a:pt x="143" y="49"/>
                        <a:pt x="140" y="56"/>
                      </a:cubicBezTo>
                      <a:cubicBezTo>
                        <a:pt x="135" y="67"/>
                        <a:pt x="127" y="77"/>
                        <a:pt x="122" y="88"/>
                      </a:cubicBezTo>
                      <a:cubicBezTo>
                        <a:pt x="120" y="93"/>
                        <a:pt x="118" y="107"/>
                        <a:pt x="110" y="101"/>
                      </a:cubicBezTo>
                      <a:cubicBezTo>
                        <a:pt x="108" y="100"/>
                        <a:pt x="105" y="96"/>
                        <a:pt x="103" y="94"/>
                      </a:cubicBezTo>
                      <a:cubicBezTo>
                        <a:pt x="95" y="87"/>
                        <a:pt x="109" y="75"/>
                        <a:pt x="114" y="69"/>
                      </a:cubicBezTo>
                      <a:cubicBezTo>
                        <a:pt x="121" y="58"/>
                        <a:pt x="127" y="47"/>
                        <a:pt x="130" y="34"/>
                      </a:cubicBezTo>
                      <a:cubicBezTo>
                        <a:pt x="130" y="34"/>
                        <a:pt x="130" y="34"/>
                        <a:pt x="130" y="34"/>
                      </a:cubicBezTo>
                      <a:cubicBezTo>
                        <a:pt x="128" y="36"/>
                        <a:pt x="127" y="37"/>
                        <a:pt x="126" y="38"/>
                      </a:cubicBezTo>
                      <a:cubicBezTo>
                        <a:pt x="132" y="29"/>
                        <a:pt x="133" y="23"/>
                        <a:pt x="133" y="20"/>
                      </a:cubicBezTo>
                      <a:cubicBezTo>
                        <a:pt x="133" y="20"/>
                        <a:pt x="133" y="20"/>
                        <a:pt x="133" y="20"/>
                      </a:cubicBezTo>
                      <a:cubicBezTo>
                        <a:pt x="129" y="22"/>
                        <a:pt x="129" y="27"/>
                        <a:pt x="127" y="31"/>
                      </a:cubicBezTo>
                      <a:cubicBezTo>
                        <a:pt x="124" y="40"/>
                        <a:pt x="119" y="49"/>
                        <a:pt x="113" y="57"/>
                      </a:cubicBezTo>
                      <a:cubicBezTo>
                        <a:pt x="108" y="65"/>
                        <a:pt x="97" y="84"/>
                        <a:pt x="85" y="79"/>
                      </a:cubicBezTo>
                      <a:cubicBezTo>
                        <a:pt x="78" y="76"/>
                        <a:pt x="80" y="70"/>
                        <a:pt x="83" y="64"/>
                      </a:cubicBezTo>
                      <a:cubicBezTo>
                        <a:pt x="87" y="58"/>
                        <a:pt x="91" y="52"/>
                        <a:pt x="94" y="45"/>
                      </a:cubicBezTo>
                      <a:cubicBezTo>
                        <a:pt x="98" y="39"/>
                        <a:pt x="99" y="31"/>
                        <a:pt x="104" y="26"/>
                      </a:cubicBezTo>
                      <a:cubicBezTo>
                        <a:pt x="109" y="20"/>
                        <a:pt x="117" y="18"/>
                        <a:pt x="123" y="13"/>
                      </a:cubicBezTo>
                      <a:cubicBezTo>
                        <a:pt x="113" y="13"/>
                        <a:pt x="101" y="23"/>
                        <a:pt x="101" y="23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113" y="0"/>
                        <a:pt x="91" y="4"/>
                        <a:pt x="91" y="4"/>
                      </a:cubicBezTo>
                      <a:cubicBezTo>
                        <a:pt x="89" y="4"/>
                        <a:pt x="86" y="6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8" y="7"/>
                        <a:pt x="99" y="7"/>
                        <a:pt x="99" y="11"/>
                      </a:cubicBezTo>
                      <a:cubicBezTo>
                        <a:pt x="98" y="15"/>
                        <a:pt x="98" y="16"/>
                        <a:pt x="96" y="21"/>
                      </a:cubicBezTo>
                      <a:cubicBezTo>
                        <a:pt x="94" y="25"/>
                        <a:pt x="93" y="28"/>
                        <a:pt x="91" y="31"/>
                      </a:cubicBezTo>
                      <a:cubicBezTo>
                        <a:pt x="89" y="37"/>
                        <a:pt x="86" y="43"/>
                        <a:pt x="83" y="49"/>
                      </a:cubicBezTo>
                      <a:cubicBezTo>
                        <a:pt x="78" y="57"/>
                        <a:pt x="73" y="68"/>
                        <a:pt x="63" y="72"/>
                      </a:cubicBezTo>
                      <a:cubicBezTo>
                        <a:pt x="54" y="75"/>
                        <a:pt x="54" y="65"/>
                        <a:pt x="48" y="62"/>
                      </a:cubicBezTo>
                      <a:cubicBezTo>
                        <a:pt x="47" y="63"/>
                        <a:pt x="47" y="63"/>
                        <a:pt x="47" y="64"/>
                      </a:cubicBezTo>
                      <a:cubicBezTo>
                        <a:pt x="46" y="65"/>
                        <a:pt x="46" y="66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7"/>
                        <a:pt x="44" y="68"/>
                        <a:pt x="45" y="68"/>
                      </a:cubicBezTo>
                      <a:cubicBezTo>
                        <a:pt x="49" y="75"/>
                        <a:pt x="46" y="86"/>
                        <a:pt x="44" y="95"/>
                      </a:cubicBezTo>
                      <a:cubicBezTo>
                        <a:pt x="45" y="99"/>
                        <a:pt x="46" y="104"/>
                        <a:pt x="46" y="108"/>
                      </a:cubicBezTo>
                      <a:cubicBezTo>
                        <a:pt x="48" y="119"/>
                        <a:pt x="50" y="131"/>
                        <a:pt x="48" y="142"/>
                      </a:cubicBezTo>
                      <a:cubicBezTo>
                        <a:pt x="49" y="147"/>
                        <a:pt x="48" y="153"/>
                        <a:pt x="43" y="156"/>
                      </a:cubicBezTo>
                      <a:cubicBezTo>
                        <a:pt x="38" y="158"/>
                        <a:pt x="29" y="161"/>
                        <a:pt x="22" y="160"/>
                      </a:cubicBezTo>
                      <a:cubicBezTo>
                        <a:pt x="23" y="159"/>
                        <a:pt x="23" y="159"/>
                        <a:pt x="23" y="159"/>
                      </a:cubicBezTo>
                      <a:cubicBezTo>
                        <a:pt x="22" y="159"/>
                        <a:pt x="21" y="158"/>
                        <a:pt x="20" y="158"/>
                      </a:cubicBezTo>
                      <a:cubicBezTo>
                        <a:pt x="19" y="158"/>
                        <a:pt x="19" y="158"/>
                        <a:pt x="18" y="158"/>
                      </a:cubicBezTo>
                      <a:cubicBezTo>
                        <a:pt x="17" y="158"/>
                        <a:pt x="16" y="157"/>
                        <a:pt x="16" y="156"/>
                      </a:cubicBezTo>
                      <a:cubicBezTo>
                        <a:pt x="15" y="154"/>
                        <a:pt x="14" y="152"/>
                        <a:pt x="14" y="149"/>
                      </a:cubicBezTo>
                      <a:cubicBezTo>
                        <a:pt x="8" y="133"/>
                        <a:pt x="15" y="113"/>
                        <a:pt x="22" y="98"/>
                      </a:cubicBezTo>
                      <a:cubicBezTo>
                        <a:pt x="22" y="98"/>
                        <a:pt x="22" y="97"/>
                        <a:pt x="21" y="97"/>
                      </a:cubicBezTo>
                      <a:cubicBezTo>
                        <a:pt x="20" y="98"/>
                        <a:pt x="20" y="99"/>
                        <a:pt x="20" y="100"/>
                      </a:cubicBezTo>
                      <a:cubicBezTo>
                        <a:pt x="14" y="116"/>
                        <a:pt x="10" y="133"/>
                        <a:pt x="7" y="145"/>
                      </a:cubicBezTo>
                      <a:cubicBezTo>
                        <a:pt x="5" y="150"/>
                        <a:pt x="4" y="154"/>
                        <a:pt x="4" y="158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3" y="166"/>
                        <a:pt x="4" y="170"/>
                        <a:pt x="4" y="172"/>
                      </a:cubicBezTo>
                      <a:cubicBezTo>
                        <a:pt x="4" y="172"/>
                        <a:pt x="4" y="172"/>
                        <a:pt x="4" y="172"/>
                      </a:cubicBezTo>
                      <a:cubicBezTo>
                        <a:pt x="5" y="173"/>
                        <a:pt x="5" y="173"/>
                        <a:pt x="5" y="173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61" y="202"/>
                        <a:pt x="105" y="189"/>
                        <a:pt x="116" y="132"/>
                      </a:cubicBezTo>
                      <a:cubicBezTo>
                        <a:pt x="122" y="103"/>
                        <a:pt x="132" y="82"/>
                        <a:pt x="140" y="67"/>
                      </a:cubicBezTo>
                      <a:cubicBezTo>
                        <a:pt x="142" y="60"/>
                        <a:pt x="145" y="54"/>
                        <a:pt x="147" y="47"/>
                      </a:cubicBezTo>
                      <a:close/>
                      <a:moveTo>
                        <a:pt x="102" y="139"/>
                      </a:moveTo>
                      <a:cubicBezTo>
                        <a:pt x="101" y="145"/>
                        <a:pt x="99" y="151"/>
                        <a:pt x="97" y="157"/>
                      </a:cubicBezTo>
                      <a:cubicBezTo>
                        <a:pt x="96" y="161"/>
                        <a:pt x="95" y="167"/>
                        <a:pt x="92" y="171"/>
                      </a:cubicBezTo>
                      <a:cubicBezTo>
                        <a:pt x="78" y="191"/>
                        <a:pt x="52" y="178"/>
                        <a:pt x="55" y="155"/>
                      </a:cubicBezTo>
                      <a:cubicBezTo>
                        <a:pt x="55" y="152"/>
                        <a:pt x="56" y="150"/>
                        <a:pt x="58" y="148"/>
                      </a:cubicBezTo>
                      <a:cubicBezTo>
                        <a:pt x="55" y="139"/>
                        <a:pt x="53" y="130"/>
                        <a:pt x="52" y="121"/>
                      </a:cubicBezTo>
                      <a:cubicBezTo>
                        <a:pt x="50" y="112"/>
                        <a:pt x="48" y="101"/>
                        <a:pt x="55" y="94"/>
                      </a:cubicBezTo>
                      <a:cubicBezTo>
                        <a:pt x="60" y="88"/>
                        <a:pt x="69" y="88"/>
                        <a:pt x="75" y="92"/>
                      </a:cubicBezTo>
                      <a:cubicBezTo>
                        <a:pt x="81" y="95"/>
                        <a:pt x="82" y="103"/>
                        <a:pt x="87" y="107"/>
                      </a:cubicBezTo>
                      <a:cubicBezTo>
                        <a:pt x="90" y="109"/>
                        <a:pt x="94" y="109"/>
                        <a:pt x="97" y="111"/>
                      </a:cubicBezTo>
                      <a:cubicBezTo>
                        <a:pt x="104" y="118"/>
                        <a:pt x="102" y="131"/>
                        <a:pt x="102" y="139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8" name="Freeform 10">
                  <a:extLst>
                    <a:ext uri="{FF2B5EF4-FFF2-40B4-BE49-F238E27FC236}">
                      <a16:creationId xmlns:a16="http://schemas.microsoft.com/office/drawing/2014/main" id="{B9142254-EFFC-41BD-9D8D-8B55448397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96209"/>
                  <a:ext cx="1223526" cy="1386836"/>
                </a:xfrm>
                <a:custGeom>
                  <a:avLst/>
                  <a:gdLst>
                    <a:gd name="T0" fmla="*/ 2147483646 w 368"/>
                    <a:gd name="T1" fmla="*/ 0 h 417"/>
                    <a:gd name="T2" fmla="*/ 884343314 w 368"/>
                    <a:gd name="T3" fmla="*/ 2147483646 h 417"/>
                    <a:gd name="T4" fmla="*/ 0 w 368"/>
                    <a:gd name="T5" fmla="*/ 2147483646 h 417"/>
                    <a:gd name="T6" fmla="*/ 22109913 w 368"/>
                    <a:gd name="T7" fmla="*/ 2147483646 h 417"/>
                    <a:gd name="T8" fmla="*/ 486388158 w 368"/>
                    <a:gd name="T9" fmla="*/ 2147483646 h 417"/>
                    <a:gd name="T10" fmla="*/ 486388158 w 368"/>
                    <a:gd name="T11" fmla="*/ 2147483646 h 417"/>
                    <a:gd name="T12" fmla="*/ 707473986 w 368"/>
                    <a:gd name="T13" fmla="*/ 2147483646 h 417"/>
                    <a:gd name="T14" fmla="*/ 1282298470 w 368"/>
                    <a:gd name="T15" fmla="*/ 2147483646 h 417"/>
                    <a:gd name="T16" fmla="*/ 1315460015 w 368"/>
                    <a:gd name="T17" fmla="*/ 2147483646 h 417"/>
                    <a:gd name="T18" fmla="*/ 1315460015 w 368"/>
                    <a:gd name="T19" fmla="*/ 2147483646 h 417"/>
                    <a:gd name="T20" fmla="*/ 1348621559 w 368"/>
                    <a:gd name="T21" fmla="*/ 2147483646 h 417"/>
                    <a:gd name="T22" fmla="*/ 1658143714 w 368"/>
                    <a:gd name="T23" fmla="*/ 2147483646 h 417"/>
                    <a:gd name="T24" fmla="*/ 2147483646 w 368"/>
                    <a:gd name="T25" fmla="*/ 464543500 h 417"/>
                    <a:gd name="T26" fmla="*/ 2147483646 w 368"/>
                    <a:gd name="T27" fmla="*/ 0 h 4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8"/>
                    <a:gd name="T43" fmla="*/ 0 h 417"/>
                    <a:gd name="T44" fmla="*/ 368 w 368"/>
                    <a:gd name="T45" fmla="*/ 417 h 4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8" h="417">
                      <a:moveTo>
                        <a:pt x="313" y="0"/>
                      </a:moveTo>
                      <a:cubicBezTo>
                        <a:pt x="80" y="324"/>
                        <a:pt x="80" y="324"/>
                        <a:pt x="80" y="324"/>
                      </a:cubicBezTo>
                      <a:cubicBezTo>
                        <a:pt x="80" y="324"/>
                        <a:pt x="58" y="356"/>
                        <a:pt x="0" y="356"/>
                      </a:cubicBezTo>
                      <a:cubicBezTo>
                        <a:pt x="1" y="358"/>
                        <a:pt x="2" y="360"/>
                        <a:pt x="2" y="363"/>
                      </a:cubicBezTo>
                      <a:cubicBezTo>
                        <a:pt x="16" y="360"/>
                        <a:pt x="30" y="360"/>
                        <a:pt x="44" y="362"/>
                      </a:cubicBezTo>
                      <a:cubicBezTo>
                        <a:pt x="44" y="362"/>
                        <a:pt x="44" y="362"/>
                        <a:pt x="44" y="362"/>
                      </a:cubicBezTo>
                      <a:cubicBezTo>
                        <a:pt x="50" y="359"/>
                        <a:pt x="57" y="357"/>
                        <a:pt x="64" y="356"/>
                      </a:cubicBezTo>
                      <a:cubicBezTo>
                        <a:pt x="90" y="355"/>
                        <a:pt x="108" y="371"/>
                        <a:pt x="116" y="393"/>
                      </a:cubicBezTo>
                      <a:cubicBezTo>
                        <a:pt x="118" y="398"/>
                        <a:pt x="118" y="403"/>
                        <a:pt x="119" y="408"/>
                      </a:cubicBezTo>
                      <a:cubicBezTo>
                        <a:pt x="119" y="408"/>
                        <a:pt x="119" y="408"/>
                        <a:pt x="119" y="408"/>
                      </a:cubicBezTo>
                      <a:cubicBezTo>
                        <a:pt x="120" y="410"/>
                        <a:pt x="120" y="415"/>
                        <a:pt x="122" y="417"/>
                      </a:cubicBezTo>
                      <a:cubicBezTo>
                        <a:pt x="122" y="391"/>
                        <a:pt x="140" y="363"/>
                        <a:pt x="150" y="348"/>
                      </a:cubicBezTo>
                      <a:cubicBezTo>
                        <a:pt x="161" y="331"/>
                        <a:pt x="323" y="157"/>
                        <a:pt x="363" y="42"/>
                      </a:cubicBezTo>
                      <a:cubicBezTo>
                        <a:pt x="363" y="42"/>
                        <a:pt x="368" y="32"/>
                        <a:pt x="313" y="0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9" name="Freeform 11">
                  <a:extLst>
                    <a:ext uri="{FF2B5EF4-FFF2-40B4-BE49-F238E27FC236}">
                      <a16:creationId xmlns:a16="http://schemas.microsoft.com/office/drawing/2014/main" id="{E848B772-917E-44E7-9EA8-935438AE0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92122"/>
                  <a:ext cx="1213157" cy="1319439"/>
                </a:xfrm>
                <a:custGeom>
                  <a:avLst/>
                  <a:gdLst>
                    <a:gd name="T0" fmla="*/ 2147483646 w 365"/>
                    <a:gd name="T1" fmla="*/ 0 h 397"/>
                    <a:gd name="T2" fmla="*/ 2147483646 w 365"/>
                    <a:gd name="T3" fmla="*/ 2043475335 h 397"/>
                    <a:gd name="T4" fmla="*/ 2143136566 w 365"/>
                    <a:gd name="T5" fmla="*/ 2147483646 h 397"/>
                    <a:gd name="T6" fmla="*/ 1866958883 w 365"/>
                    <a:gd name="T7" fmla="*/ 2147483646 h 397"/>
                    <a:gd name="T8" fmla="*/ 1634970027 w 365"/>
                    <a:gd name="T9" fmla="*/ 2147483646 h 397"/>
                    <a:gd name="T10" fmla="*/ 1248321934 w 365"/>
                    <a:gd name="T11" fmla="*/ 2147483646 h 397"/>
                    <a:gd name="T12" fmla="*/ 817485014 w 365"/>
                    <a:gd name="T13" fmla="*/ 2147483646 h 397"/>
                    <a:gd name="T14" fmla="*/ 463977711 w 365"/>
                    <a:gd name="T15" fmla="*/ 2147483646 h 397"/>
                    <a:gd name="T16" fmla="*/ 475025749 w 365"/>
                    <a:gd name="T17" fmla="*/ 2147483646 h 397"/>
                    <a:gd name="T18" fmla="*/ 0 w 365"/>
                    <a:gd name="T19" fmla="*/ 2147483646 h 397"/>
                    <a:gd name="T20" fmla="*/ 22092752 w 365"/>
                    <a:gd name="T21" fmla="*/ 2147483646 h 397"/>
                    <a:gd name="T22" fmla="*/ 486073787 w 365"/>
                    <a:gd name="T23" fmla="*/ 2147483646 h 397"/>
                    <a:gd name="T24" fmla="*/ 486073787 w 365"/>
                    <a:gd name="T25" fmla="*/ 2147483646 h 397"/>
                    <a:gd name="T26" fmla="*/ 707014605 w 365"/>
                    <a:gd name="T27" fmla="*/ 2147483646 h 397"/>
                    <a:gd name="T28" fmla="*/ 1005285041 w 365"/>
                    <a:gd name="T29" fmla="*/ 2147483646 h 397"/>
                    <a:gd name="T30" fmla="*/ 1082614659 w 365"/>
                    <a:gd name="T31" fmla="*/ 2147483646 h 397"/>
                    <a:gd name="T32" fmla="*/ 1281462725 w 365"/>
                    <a:gd name="T33" fmla="*/ 2147483646 h 397"/>
                    <a:gd name="T34" fmla="*/ 1314603515 w 365"/>
                    <a:gd name="T35" fmla="*/ 2147483646 h 397"/>
                    <a:gd name="T36" fmla="*/ 1303558801 w 365"/>
                    <a:gd name="T37" fmla="*/ 2147483646 h 397"/>
                    <a:gd name="T38" fmla="*/ 1325651553 w 365"/>
                    <a:gd name="T39" fmla="*/ 2147483646 h 397"/>
                    <a:gd name="T40" fmla="*/ 1657066103 w 365"/>
                    <a:gd name="T41" fmla="*/ 2147483646 h 397"/>
                    <a:gd name="T42" fmla="*/ 2147483646 w 365"/>
                    <a:gd name="T43" fmla="*/ 143596175 h 397"/>
                    <a:gd name="T44" fmla="*/ 2147483646 w 365"/>
                    <a:gd name="T45" fmla="*/ 0 h 39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65"/>
                    <a:gd name="T70" fmla="*/ 0 h 397"/>
                    <a:gd name="T71" fmla="*/ 365 w 365"/>
                    <a:gd name="T72" fmla="*/ 397 h 39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65" h="397">
                      <a:moveTo>
                        <a:pt x="354" y="0"/>
                      </a:moveTo>
                      <a:cubicBezTo>
                        <a:pt x="322" y="62"/>
                        <a:pt x="292" y="131"/>
                        <a:pt x="244" y="185"/>
                      </a:cubicBezTo>
                      <a:cubicBezTo>
                        <a:pt x="228" y="203"/>
                        <a:pt x="211" y="220"/>
                        <a:pt x="194" y="237"/>
                      </a:cubicBezTo>
                      <a:cubicBezTo>
                        <a:pt x="185" y="246"/>
                        <a:pt x="177" y="255"/>
                        <a:pt x="169" y="263"/>
                      </a:cubicBezTo>
                      <a:cubicBezTo>
                        <a:pt x="162" y="271"/>
                        <a:pt x="157" y="280"/>
                        <a:pt x="148" y="287"/>
                      </a:cubicBezTo>
                      <a:cubicBezTo>
                        <a:pt x="140" y="295"/>
                        <a:pt x="124" y="277"/>
                        <a:pt x="113" y="280"/>
                      </a:cubicBezTo>
                      <a:cubicBezTo>
                        <a:pt x="100" y="284"/>
                        <a:pt x="88" y="287"/>
                        <a:pt x="74" y="290"/>
                      </a:cubicBezTo>
                      <a:cubicBezTo>
                        <a:pt x="63" y="293"/>
                        <a:pt x="52" y="314"/>
                        <a:pt x="42" y="319"/>
                      </a:cubicBezTo>
                      <a:cubicBezTo>
                        <a:pt x="42" y="320"/>
                        <a:pt x="43" y="320"/>
                        <a:pt x="43" y="321"/>
                      </a:cubicBezTo>
                      <a:cubicBezTo>
                        <a:pt x="29" y="323"/>
                        <a:pt x="15" y="325"/>
                        <a:pt x="0" y="327"/>
                      </a:cubicBezTo>
                      <a:cubicBezTo>
                        <a:pt x="1" y="329"/>
                        <a:pt x="2" y="331"/>
                        <a:pt x="2" y="334"/>
                      </a:cubicBezTo>
                      <a:cubicBezTo>
                        <a:pt x="16" y="331"/>
                        <a:pt x="30" y="331"/>
                        <a:pt x="44" y="333"/>
                      </a:cubicBezTo>
                      <a:cubicBezTo>
                        <a:pt x="44" y="333"/>
                        <a:pt x="44" y="333"/>
                        <a:pt x="44" y="333"/>
                      </a:cubicBezTo>
                      <a:cubicBezTo>
                        <a:pt x="50" y="330"/>
                        <a:pt x="57" y="328"/>
                        <a:pt x="64" y="327"/>
                      </a:cubicBezTo>
                      <a:cubicBezTo>
                        <a:pt x="74" y="327"/>
                        <a:pt x="83" y="329"/>
                        <a:pt x="91" y="334"/>
                      </a:cubicBezTo>
                      <a:cubicBezTo>
                        <a:pt x="94" y="335"/>
                        <a:pt x="96" y="337"/>
                        <a:pt x="98" y="339"/>
                      </a:cubicBezTo>
                      <a:cubicBezTo>
                        <a:pt x="106" y="345"/>
                        <a:pt x="112" y="354"/>
                        <a:pt x="116" y="364"/>
                      </a:cubicBezTo>
                      <a:cubicBezTo>
                        <a:pt x="118" y="369"/>
                        <a:pt x="118" y="374"/>
                        <a:pt x="119" y="379"/>
                      </a:cubicBezTo>
                      <a:cubicBezTo>
                        <a:pt x="119" y="379"/>
                        <a:pt x="118" y="378"/>
                        <a:pt x="118" y="378"/>
                      </a:cubicBezTo>
                      <a:cubicBezTo>
                        <a:pt x="119" y="380"/>
                        <a:pt x="119" y="395"/>
                        <a:pt x="120" y="397"/>
                      </a:cubicBezTo>
                      <a:cubicBezTo>
                        <a:pt x="121" y="391"/>
                        <a:pt x="126" y="355"/>
                        <a:pt x="150" y="319"/>
                      </a:cubicBezTo>
                      <a:cubicBezTo>
                        <a:pt x="161" y="302"/>
                        <a:pt x="323" y="128"/>
                        <a:pt x="363" y="13"/>
                      </a:cubicBezTo>
                      <a:cubicBezTo>
                        <a:pt x="363" y="13"/>
                        <a:pt x="365" y="9"/>
                        <a:pt x="354" y="0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40" name="Freeform 12">
                  <a:extLst>
                    <a:ext uri="{FF2B5EF4-FFF2-40B4-BE49-F238E27FC236}">
                      <a16:creationId xmlns:a16="http://schemas.microsoft.com/office/drawing/2014/main" id="{A63AC0E2-BA6A-4316-90F0-D85A138DE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0964" y="559918"/>
                  <a:ext cx="233299" cy="220339"/>
                </a:xfrm>
                <a:custGeom>
                  <a:avLst/>
                  <a:gdLst>
                    <a:gd name="T0" fmla="*/ 766440540 w 70"/>
                    <a:gd name="T1" fmla="*/ 412377792 h 66"/>
                    <a:gd name="T2" fmla="*/ 644255189 w 70"/>
                    <a:gd name="T3" fmla="*/ 300926320 h 66"/>
                    <a:gd name="T4" fmla="*/ 155510448 w 70"/>
                    <a:gd name="T5" fmla="*/ 0 h 66"/>
                    <a:gd name="T6" fmla="*/ 144402082 w 70"/>
                    <a:gd name="T7" fmla="*/ 11143812 h 66"/>
                    <a:gd name="T8" fmla="*/ 33325096 w 70"/>
                    <a:gd name="T9" fmla="*/ 267488208 h 66"/>
                    <a:gd name="T10" fmla="*/ 0 w 70"/>
                    <a:gd name="T11" fmla="*/ 334361094 h 66"/>
                    <a:gd name="T12" fmla="*/ 533174869 w 70"/>
                    <a:gd name="T13" fmla="*/ 735595075 h 66"/>
                    <a:gd name="T14" fmla="*/ 655363554 w 70"/>
                    <a:gd name="T15" fmla="*/ 557267377 h 66"/>
                    <a:gd name="T16" fmla="*/ 722010412 w 70"/>
                    <a:gd name="T17" fmla="*/ 468106867 h 66"/>
                    <a:gd name="T18" fmla="*/ 755332175 w 70"/>
                    <a:gd name="T19" fmla="*/ 434668755 h 66"/>
                    <a:gd name="T20" fmla="*/ 766440540 w 70"/>
                    <a:gd name="T21" fmla="*/ 412377792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66"/>
                    <a:gd name="T35" fmla="*/ 70 w 70"/>
                    <a:gd name="T36" fmla="*/ 66 h 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66">
                      <a:moveTo>
                        <a:pt x="69" y="37"/>
                      </a:moveTo>
                      <a:cubicBezTo>
                        <a:pt x="67" y="34"/>
                        <a:pt x="63" y="30"/>
                        <a:pt x="58" y="27"/>
                      </a:cubicBezTo>
                      <a:cubicBezTo>
                        <a:pt x="41" y="17"/>
                        <a:pt x="25" y="2"/>
                        <a:pt x="14" y="0"/>
                      </a:cubicBezTo>
                      <a:cubicBezTo>
                        <a:pt x="14" y="0"/>
                        <a:pt x="14" y="1"/>
                        <a:pt x="13" y="1"/>
                      </a:cubicBezTo>
                      <a:cubicBezTo>
                        <a:pt x="10" y="9"/>
                        <a:pt x="8" y="17"/>
                        <a:pt x="3" y="24"/>
                      </a:cubicBezTo>
                      <a:cubicBezTo>
                        <a:pt x="2" y="26"/>
                        <a:pt x="1" y="28"/>
                        <a:pt x="0" y="30"/>
                      </a:cubicBezTo>
                      <a:cubicBezTo>
                        <a:pt x="11" y="35"/>
                        <a:pt x="39" y="50"/>
                        <a:pt x="48" y="66"/>
                      </a:cubicBezTo>
                      <a:cubicBezTo>
                        <a:pt x="50" y="63"/>
                        <a:pt x="56" y="53"/>
                        <a:pt x="59" y="50"/>
                      </a:cubicBezTo>
                      <a:cubicBezTo>
                        <a:pt x="61" y="48"/>
                        <a:pt x="63" y="45"/>
                        <a:pt x="65" y="42"/>
                      </a:cubicBezTo>
                      <a:cubicBezTo>
                        <a:pt x="66" y="41"/>
                        <a:pt x="70" y="34"/>
                        <a:pt x="68" y="39"/>
                      </a:cubicBezTo>
                      <a:cubicBezTo>
                        <a:pt x="68" y="38"/>
                        <a:pt x="69" y="38"/>
                        <a:pt x="69" y="37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41" name="Freeform 13">
                  <a:extLst>
                    <a:ext uri="{FF2B5EF4-FFF2-40B4-BE49-F238E27FC236}">
                      <a16:creationId xmlns:a16="http://schemas.microsoft.com/office/drawing/2014/main" id="{812EB29F-44DF-4A76-AC65-8BE48686F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0226" y="497705"/>
                  <a:ext cx="269590" cy="259222"/>
                </a:xfrm>
                <a:custGeom>
                  <a:avLst/>
                  <a:gdLst>
                    <a:gd name="T0" fmla="*/ 720031622 w 81"/>
                    <a:gd name="T1" fmla="*/ 850444238 h 78"/>
                    <a:gd name="T2" fmla="*/ 819726670 w 81"/>
                    <a:gd name="T3" fmla="*/ 784173137 h 78"/>
                    <a:gd name="T4" fmla="*/ 864035950 w 81"/>
                    <a:gd name="T5" fmla="*/ 574326281 h 78"/>
                    <a:gd name="T6" fmla="*/ 708951806 w 81"/>
                    <a:gd name="T7" fmla="*/ 419700358 h 78"/>
                    <a:gd name="T8" fmla="*/ 110774864 w 81"/>
                    <a:gd name="T9" fmla="*/ 165669445 h 78"/>
                    <a:gd name="T10" fmla="*/ 0 w 81"/>
                    <a:gd name="T11" fmla="*/ 419700358 h 78"/>
                    <a:gd name="T12" fmla="*/ 720031622 w 81"/>
                    <a:gd name="T13" fmla="*/ 850444238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78"/>
                    <a:gd name="T23" fmla="*/ 81 w 81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78">
                      <a:moveTo>
                        <a:pt x="65" y="77"/>
                      </a:moveTo>
                      <a:cubicBezTo>
                        <a:pt x="65" y="77"/>
                        <a:pt x="69" y="78"/>
                        <a:pt x="74" y="71"/>
                      </a:cubicBezTo>
                      <a:cubicBezTo>
                        <a:pt x="77" y="66"/>
                        <a:pt x="81" y="55"/>
                        <a:pt x="78" y="52"/>
                      </a:cubicBezTo>
                      <a:cubicBezTo>
                        <a:pt x="76" y="49"/>
                        <a:pt x="72" y="43"/>
                        <a:pt x="64" y="38"/>
                      </a:cubicBezTo>
                      <a:cubicBezTo>
                        <a:pt x="41" y="24"/>
                        <a:pt x="18" y="0"/>
                        <a:pt x="10" y="15"/>
                      </a:cubicBezTo>
                      <a:cubicBezTo>
                        <a:pt x="2" y="30"/>
                        <a:pt x="0" y="38"/>
                        <a:pt x="0" y="38"/>
                      </a:cubicBezTo>
                      <a:cubicBezTo>
                        <a:pt x="0" y="38"/>
                        <a:pt x="50" y="57"/>
                        <a:pt x="65" y="77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27" name="组合 15">
                <a:extLst>
                  <a:ext uri="{FF2B5EF4-FFF2-40B4-BE49-F238E27FC236}">
                    <a16:creationId xmlns:a16="http://schemas.microsoft.com/office/drawing/2014/main" id="{A7F382E2-C074-49CB-814B-014E9465F7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645034">
                <a:off x="0" y="1770478"/>
                <a:ext cx="1547552" cy="2011561"/>
                <a:chOff x="0" y="0"/>
                <a:chExt cx="1547552" cy="2011561"/>
              </a:xfrm>
            </p:grpSpPr>
            <p:sp>
              <p:nvSpPr>
                <p:cNvPr id="11428" name="Freeform 7">
                  <a:extLst>
                    <a:ext uri="{FF2B5EF4-FFF2-40B4-BE49-F238E27FC236}">
                      <a16:creationId xmlns:a16="http://schemas.microsoft.com/office/drawing/2014/main" id="{E6F95A56-E6CE-40F1-8F5B-F658187D9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9109" y="0"/>
                  <a:ext cx="518443" cy="712860"/>
                </a:xfrm>
                <a:custGeom>
                  <a:avLst/>
                  <a:gdLst>
                    <a:gd name="T0" fmla="*/ 0 w 156"/>
                    <a:gd name="T1" fmla="*/ 2033776317 h 215"/>
                    <a:gd name="T2" fmla="*/ 320294750 w 156"/>
                    <a:gd name="T3" fmla="*/ 1198277872 h 215"/>
                    <a:gd name="T4" fmla="*/ 1005064899 w 156"/>
                    <a:gd name="T5" fmla="*/ 43975173 h 215"/>
                    <a:gd name="T6" fmla="*/ 1170734025 w 156"/>
                    <a:gd name="T7" fmla="*/ 164899438 h 215"/>
                    <a:gd name="T8" fmla="*/ 1115513198 w 156"/>
                    <a:gd name="T9" fmla="*/ 252846469 h 215"/>
                    <a:gd name="T10" fmla="*/ 1446851449 w 156"/>
                    <a:gd name="T11" fmla="*/ 175894060 h 215"/>
                    <a:gd name="T12" fmla="*/ 1380583799 w 156"/>
                    <a:gd name="T13" fmla="*/ 439735151 h 215"/>
                    <a:gd name="T14" fmla="*/ 1601477074 w 156"/>
                    <a:gd name="T15" fmla="*/ 406754600 h 215"/>
                    <a:gd name="T16" fmla="*/ 1281182324 w 156"/>
                    <a:gd name="T17" fmla="*/ 1451127657 h 215"/>
                    <a:gd name="T18" fmla="*/ 673723325 w 156"/>
                    <a:gd name="T19" fmla="*/ 2147483646 h 215"/>
                    <a:gd name="T20" fmla="*/ 530144524 w 156"/>
                    <a:gd name="T21" fmla="*/ 2147483646 h 215"/>
                    <a:gd name="T22" fmla="*/ 0 w 156"/>
                    <a:gd name="T23" fmla="*/ 2033776317 h 2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6"/>
                    <a:gd name="T37" fmla="*/ 0 h 215"/>
                    <a:gd name="T38" fmla="*/ 156 w 156"/>
                    <a:gd name="T39" fmla="*/ 215 h 2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6" h="215">
                      <a:moveTo>
                        <a:pt x="0" y="185"/>
                      </a:moveTo>
                      <a:cubicBezTo>
                        <a:pt x="29" y="109"/>
                        <a:pt x="29" y="109"/>
                        <a:pt x="29" y="109"/>
                      </a:cubicBezTo>
                      <a:cubicBezTo>
                        <a:pt x="29" y="109"/>
                        <a:pt x="60" y="10"/>
                        <a:pt x="91" y="4"/>
                      </a:cubicBezTo>
                      <a:cubicBezTo>
                        <a:pt x="91" y="4"/>
                        <a:pt x="113" y="0"/>
                        <a:pt x="106" y="15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20" y="7"/>
                        <a:pt x="131" y="16"/>
                      </a:cubicBezTo>
                      <a:cubicBezTo>
                        <a:pt x="131" y="16"/>
                        <a:pt x="138" y="21"/>
                        <a:pt x="125" y="40"/>
                      </a:cubicBezTo>
                      <a:cubicBezTo>
                        <a:pt x="125" y="40"/>
                        <a:pt x="133" y="25"/>
                        <a:pt x="145" y="37"/>
                      </a:cubicBezTo>
                      <a:cubicBezTo>
                        <a:pt x="156" y="49"/>
                        <a:pt x="128" y="74"/>
                        <a:pt x="116" y="132"/>
                      </a:cubicBezTo>
                      <a:cubicBezTo>
                        <a:pt x="105" y="189"/>
                        <a:pt x="61" y="202"/>
                        <a:pt x="61" y="202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29" name="Freeform 8">
                  <a:extLst>
                    <a:ext uri="{FF2B5EF4-FFF2-40B4-BE49-F238E27FC236}">
                      <a16:creationId xmlns:a16="http://schemas.microsoft.com/office/drawing/2014/main" id="{D1011785-896D-49BE-A436-64A75331D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9109" y="199601"/>
                  <a:ext cx="204786" cy="508074"/>
                </a:xfrm>
                <a:custGeom>
                  <a:avLst/>
                  <a:gdLst>
                    <a:gd name="T0" fmla="*/ 76368663 w 62"/>
                    <a:gd name="T1" fmla="*/ 1268146063 h 153"/>
                    <a:gd name="T2" fmla="*/ 76368663 w 62"/>
                    <a:gd name="T3" fmla="*/ 937323474 h 153"/>
                    <a:gd name="T4" fmla="*/ 414572742 w 62"/>
                    <a:gd name="T5" fmla="*/ 22053068 h 153"/>
                    <a:gd name="T6" fmla="*/ 512761023 w 62"/>
                    <a:gd name="T7" fmla="*/ 220547286 h 153"/>
                    <a:gd name="T8" fmla="*/ 523670832 w 62"/>
                    <a:gd name="T9" fmla="*/ 838079686 h 153"/>
                    <a:gd name="T10" fmla="*/ 76368663 w 62"/>
                    <a:gd name="T11" fmla="*/ 1268146063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153"/>
                    <a:gd name="T20" fmla="*/ 62 w 62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153">
                      <a:moveTo>
                        <a:pt x="7" y="115"/>
                      </a:moveTo>
                      <a:cubicBezTo>
                        <a:pt x="7" y="115"/>
                        <a:pt x="0" y="113"/>
                        <a:pt x="7" y="85"/>
                      </a:cubicBezTo>
                      <a:cubicBezTo>
                        <a:pt x="14" y="57"/>
                        <a:pt x="30" y="0"/>
                        <a:pt x="38" y="2"/>
                      </a:cubicBezTo>
                      <a:cubicBezTo>
                        <a:pt x="45" y="3"/>
                        <a:pt x="50" y="11"/>
                        <a:pt x="47" y="20"/>
                      </a:cubicBezTo>
                      <a:cubicBezTo>
                        <a:pt x="45" y="28"/>
                        <a:pt x="41" y="61"/>
                        <a:pt x="48" y="76"/>
                      </a:cubicBezTo>
                      <a:cubicBezTo>
                        <a:pt x="48" y="76"/>
                        <a:pt x="62" y="153"/>
                        <a:pt x="7" y="115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0" name="Freeform 9">
                  <a:extLst>
                    <a:ext uri="{FF2B5EF4-FFF2-40B4-BE49-F238E27FC236}">
                      <a16:creationId xmlns:a16="http://schemas.microsoft.com/office/drawing/2014/main" id="{F2656D1B-F2B7-4130-A08F-3C6A652515F1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1029109" y="0"/>
                  <a:ext cx="489930" cy="712860"/>
                </a:xfrm>
                <a:custGeom>
                  <a:avLst/>
                  <a:gdLst>
                    <a:gd name="T0" fmla="*/ 1588958852 w 148"/>
                    <a:gd name="T1" fmla="*/ 406754600 h 215"/>
                    <a:gd name="T2" fmla="*/ 1545126669 w 148"/>
                    <a:gd name="T3" fmla="*/ 373774050 h 215"/>
                    <a:gd name="T4" fmla="*/ 1545126669 w 148"/>
                    <a:gd name="T5" fmla="*/ 428743845 h 215"/>
                    <a:gd name="T6" fmla="*/ 1336916350 w 148"/>
                    <a:gd name="T7" fmla="*/ 967417333 h 215"/>
                    <a:gd name="T8" fmla="*/ 1128709341 w 148"/>
                    <a:gd name="T9" fmla="*/ 1033378434 h 215"/>
                    <a:gd name="T10" fmla="*/ 1424584026 w 148"/>
                    <a:gd name="T11" fmla="*/ 373774050 h 215"/>
                    <a:gd name="T12" fmla="*/ 1380748533 w 148"/>
                    <a:gd name="T13" fmla="*/ 417749223 h 215"/>
                    <a:gd name="T14" fmla="*/ 1457458992 w 148"/>
                    <a:gd name="T15" fmla="*/ 219869233 h 215"/>
                    <a:gd name="T16" fmla="*/ 1238291454 w 148"/>
                    <a:gd name="T17" fmla="*/ 626623834 h 215"/>
                    <a:gd name="T18" fmla="*/ 909541804 w 148"/>
                    <a:gd name="T19" fmla="*/ 703576242 h 215"/>
                    <a:gd name="T20" fmla="*/ 1139666559 w 148"/>
                    <a:gd name="T21" fmla="*/ 285827019 h 215"/>
                    <a:gd name="T22" fmla="*/ 1106791594 w 148"/>
                    <a:gd name="T23" fmla="*/ 252846469 h 215"/>
                    <a:gd name="T24" fmla="*/ 997209481 w 148"/>
                    <a:gd name="T25" fmla="*/ 43975173 h 215"/>
                    <a:gd name="T26" fmla="*/ 909541804 w 148"/>
                    <a:gd name="T27" fmla="*/ 76952408 h 215"/>
                    <a:gd name="T28" fmla="*/ 1051998882 w 148"/>
                    <a:gd name="T29" fmla="*/ 230860540 h 215"/>
                    <a:gd name="T30" fmla="*/ 909541804 w 148"/>
                    <a:gd name="T31" fmla="*/ 538676804 h 215"/>
                    <a:gd name="T32" fmla="*/ 525999441 w 148"/>
                    <a:gd name="T33" fmla="*/ 681590313 h 215"/>
                    <a:gd name="T34" fmla="*/ 493124476 w 148"/>
                    <a:gd name="T35" fmla="*/ 736556793 h 215"/>
                    <a:gd name="T36" fmla="*/ 493124476 w 148"/>
                    <a:gd name="T37" fmla="*/ 747551415 h 215"/>
                    <a:gd name="T38" fmla="*/ 504085005 w 148"/>
                    <a:gd name="T39" fmla="*/ 1187286566 h 215"/>
                    <a:gd name="T40" fmla="*/ 471210040 w 148"/>
                    <a:gd name="T41" fmla="*/ 1714968747 h 215"/>
                    <a:gd name="T42" fmla="*/ 252042502 w 148"/>
                    <a:gd name="T43" fmla="*/ 1747949298 h 215"/>
                    <a:gd name="T44" fmla="*/ 197249790 w 148"/>
                    <a:gd name="T45" fmla="*/ 1736954676 h 215"/>
                    <a:gd name="T46" fmla="*/ 153417607 w 148"/>
                    <a:gd name="T47" fmla="*/ 1638016339 h 215"/>
                    <a:gd name="T48" fmla="*/ 230124755 w 148"/>
                    <a:gd name="T49" fmla="*/ 1066358985 h 215"/>
                    <a:gd name="T50" fmla="*/ 76707148 w 148"/>
                    <a:gd name="T51" fmla="*/ 1594041166 h 215"/>
                    <a:gd name="T52" fmla="*/ 43832183 w 148"/>
                    <a:gd name="T53" fmla="*/ 1736954676 h 215"/>
                    <a:gd name="T54" fmla="*/ 43832183 w 148"/>
                    <a:gd name="T55" fmla="*/ 1890862808 h 215"/>
                    <a:gd name="T56" fmla="*/ 0 w 148"/>
                    <a:gd name="T57" fmla="*/ 2033776317 h 215"/>
                    <a:gd name="T58" fmla="*/ 668459830 w 148"/>
                    <a:gd name="T59" fmla="*/ 2147483646 h 215"/>
                    <a:gd name="T60" fmla="*/ 1534166140 w 148"/>
                    <a:gd name="T61" fmla="*/ 736556793 h 215"/>
                    <a:gd name="T62" fmla="*/ 1117748812 w 148"/>
                    <a:gd name="T63" fmla="*/ 1528080065 h 215"/>
                    <a:gd name="T64" fmla="*/ 1008166699 w 148"/>
                    <a:gd name="T65" fmla="*/ 1879868186 h 215"/>
                    <a:gd name="T66" fmla="*/ 635584865 w 148"/>
                    <a:gd name="T67" fmla="*/ 1627021717 h 215"/>
                    <a:gd name="T68" fmla="*/ 602709900 w 148"/>
                    <a:gd name="T69" fmla="*/ 1033378434 h 215"/>
                    <a:gd name="T70" fmla="*/ 953373987 w 148"/>
                    <a:gd name="T71" fmla="*/ 1176291944 h 215"/>
                    <a:gd name="T72" fmla="*/ 1117748812 w 148"/>
                    <a:gd name="T73" fmla="*/ 1528080065 h 21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8"/>
                    <a:gd name="T112" fmla="*/ 0 h 215"/>
                    <a:gd name="T113" fmla="*/ 148 w 148"/>
                    <a:gd name="T114" fmla="*/ 215 h 21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8" h="215">
                      <a:moveTo>
                        <a:pt x="147" y="47"/>
                      </a:moveTo>
                      <a:cubicBezTo>
                        <a:pt x="148" y="44"/>
                        <a:pt x="147" y="40"/>
                        <a:pt x="145" y="37"/>
                      </a:cubicBezTo>
                      <a:cubicBezTo>
                        <a:pt x="145" y="37"/>
                        <a:pt x="145" y="37"/>
                        <a:pt x="145" y="37"/>
                      </a:cubicBezTo>
                      <a:cubicBezTo>
                        <a:pt x="143" y="36"/>
                        <a:pt x="142" y="35"/>
                        <a:pt x="141" y="34"/>
                      </a:cubicBezTo>
                      <a:cubicBezTo>
                        <a:pt x="140" y="34"/>
                        <a:pt x="140" y="34"/>
                        <a:pt x="139" y="33"/>
                      </a:cubicBezTo>
                      <a:cubicBezTo>
                        <a:pt x="141" y="35"/>
                        <a:pt x="140" y="38"/>
                        <a:pt x="141" y="39"/>
                      </a:cubicBezTo>
                      <a:cubicBezTo>
                        <a:pt x="143" y="46"/>
                        <a:pt x="143" y="49"/>
                        <a:pt x="140" y="56"/>
                      </a:cubicBezTo>
                      <a:cubicBezTo>
                        <a:pt x="135" y="67"/>
                        <a:pt x="127" y="77"/>
                        <a:pt x="122" y="88"/>
                      </a:cubicBezTo>
                      <a:cubicBezTo>
                        <a:pt x="120" y="93"/>
                        <a:pt x="118" y="107"/>
                        <a:pt x="110" y="101"/>
                      </a:cubicBezTo>
                      <a:cubicBezTo>
                        <a:pt x="108" y="100"/>
                        <a:pt x="105" y="96"/>
                        <a:pt x="103" y="94"/>
                      </a:cubicBezTo>
                      <a:cubicBezTo>
                        <a:pt x="95" y="87"/>
                        <a:pt x="109" y="75"/>
                        <a:pt x="114" y="69"/>
                      </a:cubicBezTo>
                      <a:cubicBezTo>
                        <a:pt x="121" y="58"/>
                        <a:pt x="127" y="47"/>
                        <a:pt x="130" y="34"/>
                      </a:cubicBezTo>
                      <a:cubicBezTo>
                        <a:pt x="130" y="34"/>
                        <a:pt x="130" y="34"/>
                        <a:pt x="130" y="34"/>
                      </a:cubicBezTo>
                      <a:cubicBezTo>
                        <a:pt x="128" y="36"/>
                        <a:pt x="127" y="37"/>
                        <a:pt x="126" y="38"/>
                      </a:cubicBezTo>
                      <a:cubicBezTo>
                        <a:pt x="132" y="29"/>
                        <a:pt x="133" y="23"/>
                        <a:pt x="133" y="20"/>
                      </a:cubicBezTo>
                      <a:cubicBezTo>
                        <a:pt x="133" y="20"/>
                        <a:pt x="133" y="20"/>
                        <a:pt x="133" y="20"/>
                      </a:cubicBezTo>
                      <a:cubicBezTo>
                        <a:pt x="129" y="22"/>
                        <a:pt x="129" y="27"/>
                        <a:pt x="127" y="31"/>
                      </a:cubicBezTo>
                      <a:cubicBezTo>
                        <a:pt x="124" y="40"/>
                        <a:pt x="119" y="49"/>
                        <a:pt x="113" y="57"/>
                      </a:cubicBezTo>
                      <a:cubicBezTo>
                        <a:pt x="108" y="65"/>
                        <a:pt x="97" y="84"/>
                        <a:pt x="85" y="79"/>
                      </a:cubicBezTo>
                      <a:cubicBezTo>
                        <a:pt x="78" y="76"/>
                        <a:pt x="80" y="70"/>
                        <a:pt x="83" y="64"/>
                      </a:cubicBezTo>
                      <a:cubicBezTo>
                        <a:pt x="87" y="58"/>
                        <a:pt x="91" y="52"/>
                        <a:pt x="94" y="45"/>
                      </a:cubicBezTo>
                      <a:cubicBezTo>
                        <a:pt x="98" y="39"/>
                        <a:pt x="99" y="31"/>
                        <a:pt x="104" y="26"/>
                      </a:cubicBezTo>
                      <a:cubicBezTo>
                        <a:pt x="109" y="20"/>
                        <a:pt x="117" y="18"/>
                        <a:pt x="123" y="13"/>
                      </a:cubicBezTo>
                      <a:cubicBezTo>
                        <a:pt x="113" y="13"/>
                        <a:pt x="101" y="23"/>
                        <a:pt x="101" y="23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113" y="0"/>
                        <a:pt x="91" y="4"/>
                        <a:pt x="91" y="4"/>
                      </a:cubicBezTo>
                      <a:cubicBezTo>
                        <a:pt x="89" y="4"/>
                        <a:pt x="86" y="6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8" y="7"/>
                        <a:pt x="99" y="7"/>
                        <a:pt x="99" y="11"/>
                      </a:cubicBezTo>
                      <a:cubicBezTo>
                        <a:pt x="98" y="15"/>
                        <a:pt x="98" y="16"/>
                        <a:pt x="96" y="21"/>
                      </a:cubicBezTo>
                      <a:cubicBezTo>
                        <a:pt x="94" y="25"/>
                        <a:pt x="93" y="28"/>
                        <a:pt x="91" y="31"/>
                      </a:cubicBezTo>
                      <a:cubicBezTo>
                        <a:pt x="89" y="37"/>
                        <a:pt x="86" y="43"/>
                        <a:pt x="83" y="49"/>
                      </a:cubicBezTo>
                      <a:cubicBezTo>
                        <a:pt x="78" y="57"/>
                        <a:pt x="73" y="68"/>
                        <a:pt x="63" y="72"/>
                      </a:cubicBezTo>
                      <a:cubicBezTo>
                        <a:pt x="54" y="75"/>
                        <a:pt x="54" y="65"/>
                        <a:pt x="48" y="62"/>
                      </a:cubicBezTo>
                      <a:cubicBezTo>
                        <a:pt x="47" y="63"/>
                        <a:pt x="47" y="63"/>
                        <a:pt x="47" y="64"/>
                      </a:cubicBezTo>
                      <a:cubicBezTo>
                        <a:pt x="46" y="65"/>
                        <a:pt x="46" y="66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7"/>
                        <a:pt x="44" y="68"/>
                        <a:pt x="45" y="68"/>
                      </a:cubicBezTo>
                      <a:cubicBezTo>
                        <a:pt x="49" y="75"/>
                        <a:pt x="46" y="86"/>
                        <a:pt x="44" y="95"/>
                      </a:cubicBezTo>
                      <a:cubicBezTo>
                        <a:pt x="45" y="99"/>
                        <a:pt x="46" y="104"/>
                        <a:pt x="46" y="108"/>
                      </a:cubicBezTo>
                      <a:cubicBezTo>
                        <a:pt x="48" y="119"/>
                        <a:pt x="50" y="131"/>
                        <a:pt x="48" y="142"/>
                      </a:cubicBezTo>
                      <a:cubicBezTo>
                        <a:pt x="49" y="147"/>
                        <a:pt x="48" y="153"/>
                        <a:pt x="43" y="156"/>
                      </a:cubicBezTo>
                      <a:cubicBezTo>
                        <a:pt x="38" y="158"/>
                        <a:pt x="29" y="161"/>
                        <a:pt x="22" y="160"/>
                      </a:cubicBezTo>
                      <a:cubicBezTo>
                        <a:pt x="23" y="159"/>
                        <a:pt x="23" y="159"/>
                        <a:pt x="23" y="159"/>
                      </a:cubicBezTo>
                      <a:cubicBezTo>
                        <a:pt x="22" y="159"/>
                        <a:pt x="21" y="158"/>
                        <a:pt x="20" y="158"/>
                      </a:cubicBezTo>
                      <a:cubicBezTo>
                        <a:pt x="19" y="158"/>
                        <a:pt x="19" y="158"/>
                        <a:pt x="18" y="158"/>
                      </a:cubicBezTo>
                      <a:cubicBezTo>
                        <a:pt x="17" y="158"/>
                        <a:pt x="16" y="157"/>
                        <a:pt x="16" y="156"/>
                      </a:cubicBezTo>
                      <a:cubicBezTo>
                        <a:pt x="15" y="154"/>
                        <a:pt x="14" y="152"/>
                        <a:pt x="14" y="149"/>
                      </a:cubicBezTo>
                      <a:cubicBezTo>
                        <a:pt x="8" y="133"/>
                        <a:pt x="15" y="113"/>
                        <a:pt x="22" y="98"/>
                      </a:cubicBezTo>
                      <a:cubicBezTo>
                        <a:pt x="22" y="98"/>
                        <a:pt x="22" y="97"/>
                        <a:pt x="21" y="97"/>
                      </a:cubicBezTo>
                      <a:cubicBezTo>
                        <a:pt x="20" y="98"/>
                        <a:pt x="20" y="99"/>
                        <a:pt x="20" y="100"/>
                      </a:cubicBezTo>
                      <a:cubicBezTo>
                        <a:pt x="14" y="116"/>
                        <a:pt x="10" y="133"/>
                        <a:pt x="7" y="145"/>
                      </a:cubicBezTo>
                      <a:cubicBezTo>
                        <a:pt x="5" y="150"/>
                        <a:pt x="4" y="154"/>
                        <a:pt x="4" y="158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3" y="166"/>
                        <a:pt x="4" y="170"/>
                        <a:pt x="4" y="172"/>
                      </a:cubicBezTo>
                      <a:cubicBezTo>
                        <a:pt x="4" y="172"/>
                        <a:pt x="4" y="172"/>
                        <a:pt x="4" y="172"/>
                      </a:cubicBezTo>
                      <a:cubicBezTo>
                        <a:pt x="5" y="173"/>
                        <a:pt x="5" y="173"/>
                        <a:pt x="5" y="173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61" y="202"/>
                        <a:pt x="105" y="189"/>
                        <a:pt x="116" y="132"/>
                      </a:cubicBezTo>
                      <a:cubicBezTo>
                        <a:pt x="122" y="103"/>
                        <a:pt x="132" y="82"/>
                        <a:pt x="140" y="67"/>
                      </a:cubicBezTo>
                      <a:cubicBezTo>
                        <a:pt x="142" y="60"/>
                        <a:pt x="145" y="54"/>
                        <a:pt x="147" y="47"/>
                      </a:cubicBezTo>
                      <a:close/>
                      <a:moveTo>
                        <a:pt x="102" y="139"/>
                      </a:moveTo>
                      <a:cubicBezTo>
                        <a:pt x="101" y="145"/>
                        <a:pt x="99" y="151"/>
                        <a:pt x="97" y="157"/>
                      </a:cubicBezTo>
                      <a:cubicBezTo>
                        <a:pt x="96" y="161"/>
                        <a:pt x="95" y="167"/>
                        <a:pt x="92" y="171"/>
                      </a:cubicBezTo>
                      <a:cubicBezTo>
                        <a:pt x="78" y="191"/>
                        <a:pt x="52" y="178"/>
                        <a:pt x="55" y="155"/>
                      </a:cubicBezTo>
                      <a:cubicBezTo>
                        <a:pt x="55" y="152"/>
                        <a:pt x="56" y="150"/>
                        <a:pt x="58" y="148"/>
                      </a:cubicBezTo>
                      <a:cubicBezTo>
                        <a:pt x="55" y="139"/>
                        <a:pt x="53" y="130"/>
                        <a:pt x="52" y="121"/>
                      </a:cubicBezTo>
                      <a:cubicBezTo>
                        <a:pt x="50" y="112"/>
                        <a:pt x="48" y="101"/>
                        <a:pt x="55" y="94"/>
                      </a:cubicBezTo>
                      <a:cubicBezTo>
                        <a:pt x="60" y="88"/>
                        <a:pt x="69" y="88"/>
                        <a:pt x="75" y="92"/>
                      </a:cubicBezTo>
                      <a:cubicBezTo>
                        <a:pt x="81" y="95"/>
                        <a:pt x="82" y="103"/>
                        <a:pt x="87" y="107"/>
                      </a:cubicBezTo>
                      <a:cubicBezTo>
                        <a:pt x="90" y="109"/>
                        <a:pt x="94" y="109"/>
                        <a:pt x="97" y="111"/>
                      </a:cubicBezTo>
                      <a:cubicBezTo>
                        <a:pt x="104" y="118"/>
                        <a:pt x="102" y="131"/>
                        <a:pt x="102" y="139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1" name="Freeform 10">
                  <a:extLst>
                    <a:ext uri="{FF2B5EF4-FFF2-40B4-BE49-F238E27FC236}">
                      <a16:creationId xmlns:a16="http://schemas.microsoft.com/office/drawing/2014/main" id="{97723316-0DB6-48BC-844D-266C62A673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96209"/>
                  <a:ext cx="1223526" cy="1386836"/>
                </a:xfrm>
                <a:custGeom>
                  <a:avLst/>
                  <a:gdLst>
                    <a:gd name="T0" fmla="*/ 2147483646 w 368"/>
                    <a:gd name="T1" fmla="*/ 0 h 417"/>
                    <a:gd name="T2" fmla="*/ 884343314 w 368"/>
                    <a:gd name="T3" fmla="*/ 2147483646 h 417"/>
                    <a:gd name="T4" fmla="*/ 0 w 368"/>
                    <a:gd name="T5" fmla="*/ 2147483646 h 417"/>
                    <a:gd name="T6" fmla="*/ 22109913 w 368"/>
                    <a:gd name="T7" fmla="*/ 2147483646 h 417"/>
                    <a:gd name="T8" fmla="*/ 486388158 w 368"/>
                    <a:gd name="T9" fmla="*/ 2147483646 h 417"/>
                    <a:gd name="T10" fmla="*/ 486388158 w 368"/>
                    <a:gd name="T11" fmla="*/ 2147483646 h 417"/>
                    <a:gd name="T12" fmla="*/ 707473986 w 368"/>
                    <a:gd name="T13" fmla="*/ 2147483646 h 417"/>
                    <a:gd name="T14" fmla="*/ 1282298470 w 368"/>
                    <a:gd name="T15" fmla="*/ 2147483646 h 417"/>
                    <a:gd name="T16" fmla="*/ 1315460015 w 368"/>
                    <a:gd name="T17" fmla="*/ 2147483646 h 417"/>
                    <a:gd name="T18" fmla="*/ 1315460015 w 368"/>
                    <a:gd name="T19" fmla="*/ 2147483646 h 417"/>
                    <a:gd name="T20" fmla="*/ 1348621559 w 368"/>
                    <a:gd name="T21" fmla="*/ 2147483646 h 417"/>
                    <a:gd name="T22" fmla="*/ 1658143714 w 368"/>
                    <a:gd name="T23" fmla="*/ 2147483646 h 417"/>
                    <a:gd name="T24" fmla="*/ 2147483646 w 368"/>
                    <a:gd name="T25" fmla="*/ 464543500 h 417"/>
                    <a:gd name="T26" fmla="*/ 2147483646 w 368"/>
                    <a:gd name="T27" fmla="*/ 0 h 4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8"/>
                    <a:gd name="T43" fmla="*/ 0 h 417"/>
                    <a:gd name="T44" fmla="*/ 368 w 368"/>
                    <a:gd name="T45" fmla="*/ 417 h 4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8" h="417">
                      <a:moveTo>
                        <a:pt x="313" y="0"/>
                      </a:moveTo>
                      <a:cubicBezTo>
                        <a:pt x="80" y="324"/>
                        <a:pt x="80" y="324"/>
                        <a:pt x="80" y="324"/>
                      </a:cubicBezTo>
                      <a:cubicBezTo>
                        <a:pt x="80" y="324"/>
                        <a:pt x="58" y="356"/>
                        <a:pt x="0" y="356"/>
                      </a:cubicBezTo>
                      <a:cubicBezTo>
                        <a:pt x="1" y="358"/>
                        <a:pt x="2" y="360"/>
                        <a:pt x="2" y="363"/>
                      </a:cubicBezTo>
                      <a:cubicBezTo>
                        <a:pt x="16" y="360"/>
                        <a:pt x="30" y="360"/>
                        <a:pt x="44" y="362"/>
                      </a:cubicBezTo>
                      <a:cubicBezTo>
                        <a:pt x="44" y="362"/>
                        <a:pt x="44" y="362"/>
                        <a:pt x="44" y="362"/>
                      </a:cubicBezTo>
                      <a:cubicBezTo>
                        <a:pt x="50" y="359"/>
                        <a:pt x="57" y="357"/>
                        <a:pt x="64" y="356"/>
                      </a:cubicBezTo>
                      <a:cubicBezTo>
                        <a:pt x="90" y="355"/>
                        <a:pt x="108" y="371"/>
                        <a:pt x="116" y="393"/>
                      </a:cubicBezTo>
                      <a:cubicBezTo>
                        <a:pt x="118" y="398"/>
                        <a:pt x="118" y="403"/>
                        <a:pt x="119" y="408"/>
                      </a:cubicBezTo>
                      <a:cubicBezTo>
                        <a:pt x="119" y="408"/>
                        <a:pt x="119" y="408"/>
                        <a:pt x="119" y="408"/>
                      </a:cubicBezTo>
                      <a:cubicBezTo>
                        <a:pt x="120" y="410"/>
                        <a:pt x="120" y="415"/>
                        <a:pt x="122" y="417"/>
                      </a:cubicBezTo>
                      <a:cubicBezTo>
                        <a:pt x="122" y="391"/>
                        <a:pt x="140" y="363"/>
                        <a:pt x="150" y="348"/>
                      </a:cubicBezTo>
                      <a:cubicBezTo>
                        <a:pt x="161" y="331"/>
                        <a:pt x="323" y="157"/>
                        <a:pt x="363" y="42"/>
                      </a:cubicBezTo>
                      <a:cubicBezTo>
                        <a:pt x="363" y="42"/>
                        <a:pt x="368" y="32"/>
                        <a:pt x="313" y="0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2" name="Freeform 11">
                  <a:extLst>
                    <a:ext uri="{FF2B5EF4-FFF2-40B4-BE49-F238E27FC236}">
                      <a16:creationId xmlns:a16="http://schemas.microsoft.com/office/drawing/2014/main" id="{5951C5E4-1A95-4A7B-B3CB-E5A2E030F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92122"/>
                  <a:ext cx="1213157" cy="1319439"/>
                </a:xfrm>
                <a:custGeom>
                  <a:avLst/>
                  <a:gdLst>
                    <a:gd name="T0" fmla="*/ 2147483646 w 365"/>
                    <a:gd name="T1" fmla="*/ 0 h 397"/>
                    <a:gd name="T2" fmla="*/ 2147483646 w 365"/>
                    <a:gd name="T3" fmla="*/ 2043475335 h 397"/>
                    <a:gd name="T4" fmla="*/ 2143136566 w 365"/>
                    <a:gd name="T5" fmla="*/ 2147483646 h 397"/>
                    <a:gd name="T6" fmla="*/ 1866958883 w 365"/>
                    <a:gd name="T7" fmla="*/ 2147483646 h 397"/>
                    <a:gd name="T8" fmla="*/ 1634970027 w 365"/>
                    <a:gd name="T9" fmla="*/ 2147483646 h 397"/>
                    <a:gd name="T10" fmla="*/ 1248321934 w 365"/>
                    <a:gd name="T11" fmla="*/ 2147483646 h 397"/>
                    <a:gd name="T12" fmla="*/ 817485014 w 365"/>
                    <a:gd name="T13" fmla="*/ 2147483646 h 397"/>
                    <a:gd name="T14" fmla="*/ 463977711 w 365"/>
                    <a:gd name="T15" fmla="*/ 2147483646 h 397"/>
                    <a:gd name="T16" fmla="*/ 475025749 w 365"/>
                    <a:gd name="T17" fmla="*/ 2147483646 h 397"/>
                    <a:gd name="T18" fmla="*/ 0 w 365"/>
                    <a:gd name="T19" fmla="*/ 2147483646 h 397"/>
                    <a:gd name="T20" fmla="*/ 22092752 w 365"/>
                    <a:gd name="T21" fmla="*/ 2147483646 h 397"/>
                    <a:gd name="T22" fmla="*/ 486073787 w 365"/>
                    <a:gd name="T23" fmla="*/ 2147483646 h 397"/>
                    <a:gd name="T24" fmla="*/ 486073787 w 365"/>
                    <a:gd name="T25" fmla="*/ 2147483646 h 397"/>
                    <a:gd name="T26" fmla="*/ 707014605 w 365"/>
                    <a:gd name="T27" fmla="*/ 2147483646 h 397"/>
                    <a:gd name="T28" fmla="*/ 1005285041 w 365"/>
                    <a:gd name="T29" fmla="*/ 2147483646 h 397"/>
                    <a:gd name="T30" fmla="*/ 1082614659 w 365"/>
                    <a:gd name="T31" fmla="*/ 2147483646 h 397"/>
                    <a:gd name="T32" fmla="*/ 1281462725 w 365"/>
                    <a:gd name="T33" fmla="*/ 2147483646 h 397"/>
                    <a:gd name="T34" fmla="*/ 1314603515 w 365"/>
                    <a:gd name="T35" fmla="*/ 2147483646 h 397"/>
                    <a:gd name="T36" fmla="*/ 1303558801 w 365"/>
                    <a:gd name="T37" fmla="*/ 2147483646 h 397"/>
                    <a:gd name="T38" fmla="*/ 1325651553 w 365"/>
                    <a:gd name="T39" fmla="*/ 2147483646 h 397"/>
                    <a:gd name="T40" fmla="*/ 1657066103 w 365"/>
                    <a:gd name="T41" fmla="*/ 2147483646 h 397"/>
                    <a:gd name="T42" fmla="*/ 2147483646 w 365"/>
                    <a:gd name="T43" fmla="*/ 143596175 h 397"/>
                    <a:gd name="T44" fmla="*/ 2147483646 w 365"/>
                    <a:gd name="T45" fmla="*/ 0 h 39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65"/>
                    <a:gd name="T70" fmla="*/ 0 h 397"/>
                    <a:gd name="T71" fmla="*/ 365 w 365"/>
                    <a:gd name="T72" fmla="*/ 397 h 39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65" h="397">
                      <a:moveTo>
                        <a:pt x="354" y="0"/>
                      </a:moveTo>
                      <a:cubicBezTo>
                        <a:pt x="322" y="62"/>
                        <a:pt x="292" y="131"/>
                        <a:pt x="244" y="185"/>
                      </a:cubicBezTo>
                      <a:cubicBezTo>
                        <a:pt x="228" y="203"/>
                        <a:pt x="211" y="220"/>
                        <a:pt x="194" y="237"/>
                      </a:cubicBezTo>
                      <a:cubicBezTo>
                        <a:pt x="185" y="246"/>
                        <a:pt x="177" y="255"/>
                        <a:pt x="169" y="263"/>
                      </a:cubicBezTo>
                      <a:cubicBezTo>
                        <a:pt x="162" y="271"/>
                        <a:pt x="157" y="280"/>
                        <a:pt x="148" y="287"/>
                      </a:cubicBezTo>
                      <a:cubicBezTo>
                        <a:pt x="140" y="295"/>
                        <a:pt x="124" y="277"/>
                        <a:pt x="113" y="280"/>
                      </a:cubicBezTo>
                      <a:cubicBezTo>
                        <a:pt x="100" y="284"/>
                        <a:pt x="88" y="287"/>
                        <a:pt x="74" y="290"/>
                      </a:cubicBezTo>
                      <a:cubicBezTo>
                        <a:pt x="63" y="293"/>
                        <a:pt x="52" y="314"/>
                        <a:pt x="42" y="319"/>
                      </a:cubicBezTo>
                      <a:cubicBezTo>
                        <a:pt x="42" y="320"/>
                        <a:pt x="43" y="320"/>
                        <a:pt x="43" y="321"/>
                      </a:cubicBezTo>
                      <a:cubicBezTo>
                        <a:pt x="29" y="323"/>
                        <a:pt x="15" y="325"/>
                        <a:pt x="0" y="327"/>
                      </a:cubicBezTo>
                      <a:cubicBezTo>
                        <a:pt x="1" y="329"/>
                        <a:pt x="2" y="331"/>
                        <a:pt x="2" y="334"/>
                      </a:cubicBezTo>
                      <a:cubicBezTo>
                        <a:pt x="16" y="331"/>
                        <a:pt x="30" y="331"/>
                        <a:pt x="44" y="333"/>
                      </a:cubicBezTo>
                      <a:cubicBezTo>
                        <a:pt x="44" y="333"/>
                        <a:pt x="44" y="333"/>
                        <a:pt x="44" y="333"/>
                      </a:cubicBezTo>
                      <a:cubicBezTo>
                        <a:pt x="50" y="330"/>
                        <a:pt x="57" y="328"/>
                        <a:pt x="64" y="327"/>
                      </a:cubicBezTo>
                      <a:cubicBezTo>
                        <a:pt x="74" y="327"/>
                        <a:pt x="83" y="329"/>
                        <a:pt x="91" y="334"/>
                      </a:cubicBezTo>
                      <a:cubicBezTo>
                        <a:pt x="94" y="335"/>
                        <a:pt x="96" y="337"/>
                        <a:pt x="98" y="339"/>
                      </a:cubicBezTo>
                      <a:cubicBezTo>
                        <a:pt x="106" y="345"/>
                        <a:pt x="112" y="354"/>
                        <a:pt x="116" y="364"/>
                      </a:cubicBezTo>
                      <a:cubicBezTo>
                        <a:pt x="118" y="369"/>
                        <a:pt x="118" y="374"/>
                        <a:pt x="119" y="379"/>
                      </a:cubicBezTo>
                      <a:cubicBezTo>
                        <a:pt x="119" y="379"/>
                        <a:pt x="118" y="378"/>
                        <a:pt x="118" y="378"/>
                      </a:cubicBezTo>
                      <a:cubicBezTo>
                        <a:pt x="119" y="380"/>
                        <a:pt x="119" y="395"/>
                        <a:pt x="120" y="397"/>
                      </a:cubicBezTo>
                      <a:cubicBezTo>
                        <a:pt x="121" y="391"/>
                        <a:pt x="126" y="355"/>
                        <a:pt x="150" y="319"/>
                      </a:cubicBezTo>
                      <a:cubicBezTo>
                        <a:pt x="161" y="302"/>
                        <a:pt x="323" y="128"/>
                        <a:pt x="363" y="13"/>
                      </a:cubicBezTo>
                      <a:cubicBezTo>
                        <a:pt x="363" y="13"/>
                        <a:pt x="365" y="9"/>
                        <a:pt x="354" y="0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3" name="Freeform 12">
                  <a:extLst>
                    <a:ext uri="{FF2B5EF4-FFF2-40B4-BE49-F238E27FC236}">
                      <a16:creationId xmlns:a16="http://schemas.microsoft.com/office/drawing/2014/main" id="{D06E1228-28AB-4B8F-AD1D-9ACA6D61B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0964" y="559918"/>
                  <a:ext cx="233299" cy="220339"/>
                </a:xfrm>
                <a:custGeom>
                  <a:avLst/>
                  <a:gdLst>
                    <a:gd name="T0" fmla="*/ 766440540 w 70"/>
                    <a:gd name="T1" fmla="*/ 412377792 h 66"/>
                    <a:gd name="T2" fmla="*/ 644255189 w 70"/>
                    <a:gd name="T3" fmla="*/ 300926320 h 66"/>
                    <a:gd name="T4" fmla="*/ 155510448 w 70"/>
                    <a:gd name="T5" fmla="*/ 0 h 66"/>
                    <a:gd name="T6" fmla="*/ 144402082 w 70"/>
                    <a:gd name="T7" fmla="*/ 11143812 h 66"/>
                    <a:gd name="T8" fmla="*/ 33325096 w 70"/>
                    <a:gd name="T9" fmla="*/ 267488208 h 66"/>
                    <a:gd name="T10" fmla="*/ 0 w 70"/>
                    <a:gd name="T11" fmla="*/ 334361094 h 66"/>
                    <a:gd name="T12" fmla="*/ 533174869 w 70"/>
                    <a:gd name="T13" fmla="*/ 735595075 h 66"/>
                    <a:gd name="T14" fmla="*/ 655363554 w 70"/>
                    <a:gd name="T15" fmla="*/ 557267377 h 66"/>
                    <a:gd name="T16" fmla="*/ 722010412 w 70"/>
                    <a:gd name="T17" fmla="*/ 468106867 h 66"/>
                    <a:gd name="T18" fmla="*/ 755332175 w 70"/>
                    <a:gd name="T19" fmla="*/ 434668755 h 66"/>
                    <a:gd name="T20" fmla="*/ 766440540 w 70"/>
                    <a:gd name="T21" fmla="*/ 412377792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66"/>
                    <a:gd name="T35" fmla="*/ 70 w 70"/>
                    <a:gd name="T36" fmla="*/ 66 h 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66">
                      <a:moveTo>
                        <a:pt x="69" y="37"/>
                      </a:moveTo>
                      <a:cubicBezTo>
                        <a:pt x="67" y="34"/>
                        <a:pt x="63" y="30"/>
                        <a:pt x="58" y="27"/>
                      </a:cubicBezTo>
                      <a:cubicBezTo>
                        <a:pt x="41" y="17"/>
                        <a:pt x="25" y="2"/>
                        <a:pt x="14" y="0"/>
                      </a:cubicBezTo>
                      <a:cubicBezTo>
                        <a:pt x="14" y="0"/>
                        <a:pt x="14" y="1"/>
                        <a:pt x="13" y="1"/>
                      </a:cubicBezTo>
                      <a:cubicBezTo>
                        <a:pt x="10" y="9"/>
                        <a:pt x="8" y="17"/>
                        <a:pt x="3" y="24"/>
                      </a:cubicBezTo>
                      <a:cubicBezTo>
                        <a:pt x="2" y="26"/>
                        <a:pt x="1" y="28"/>
                        <a:pt x="0" y="30"/>
                      </a:cubicBezTo>
                      <a:cubicBezTo>
                        <a:pt x="11" y="35"/>
                        <a:pt x="39" y="50"/>
                        <a:pt x="48" y="66"/>
                      </a:cubicBezTo>
                      <a:cubicBezTo>
                        <a:pt x="50" y="63"/>
                        <a:pt x="56" y="53"/>
                        <a:pt x="59" y="50"/>
                      </a:cubicBezTo>
                      <a:cubicBezTo>
                        <a:pt x="61" y="48"/>
                        <a:pt x="63" y="45"/>
                        <a:pt x="65" y="42"/>
                      </a:cubicBezTo>
                      <a:cubicBezTo>
                        <a:pt x="66" y="41"/>
                        <a:pt x="70" y="34"/>
                        <a:pt x="68" y="39"/>
                      </a:cubicBezTo>
                      <a:cubicBezTo>
                        <a:pt x="68" y="38"/>
                        <a:pt x="69" y="38"/>
                        <a:pt x="69" y="37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4" name="Freeform 13">
                  <a:extLst>
                    <a:ext uri="{FF2B5EF4-FFF2-40B4-BE49-F238E27FC236}">
                      <a16:creationId xmlns:a16="http://schemas.microsoft.com/office/drawing/2014/main" id="{B1010998-E5D9-4263-B666-885B919DF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0226" y="497705"/>
                  <a:ext cx="269590" cy="259222"/>
                </a:xfrm>
                <a:custGeom>
                  <a:avLst/>
                  <a:gdLst>
                    <a:gd name="T0" fmla="*/ 720031622 w 81"/>
                    <a:gd name="T1" fmla="*/ 850444238 h 78"/>
                    <a:gd name="T2" fmla="*/ 819726670 w 81"/>
                    <a:gd name="T3" fmla="*/ 784173137 h 78"/>
                    <a:gd name="T4" fmla="*/ 864035950 w 81"/>
                    <a:gd name="T5" fmla="*/ 574326281 h 78"/>
                    <a:gd name="T6" fmla="*/ 708951806 w 81"/>
                    <a:gd name="T7" fmla="*/ 419700358 h 78"/>
                    <a:gd name="T8" fmla="*/ 110774864 w 81"/>
                    <a:gd name="T9" fmla="*/ 165669445 h 78"/>
                    <a:gd name="T10" fmla="*/ 0 w 81"/>
                    <a:gd name="T11" fmla="*/ 419700358 h 78"/>
                    <a:gd name="T12" fmla="*/ 720031622 w 81"/>
                    <a:gd name="T13" fmla="*/ 850444238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78"/>
                    <a:gd name="T23" fmla="*/ 81 w 81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78">
                      <a:moveTo>
                        <a:pt x="65" y="77"/>
                      </a:moveTo>
                      <a:cubicBezTo>
                        <a:pt x="65" y="77"/>
                        <a:pt x="69" y="78"/>
                        <a:pt x="74" y="71"/>
                      </a:cubicBezTo>
                      <a:cubicBezTo>
                        <a:pt x="77" y="66"/>
                        <a:pt x="81" y="55"/>
                        <a:pt x="78" y="52"/>
                      </a:cubicBezTo>
                      <a:cubicBezTo>
                        <a:pt x="76" y="49"/>
                        <a:pt x="72" y="43"/>
                        <a:pt x="64" y="38"/>
                      </a:cubicBezTo>
                      <a:cubicBezTo>
                        <a:pt x="41" y="24"/>
                        <a:pt x="18" y="0"/>
                        <a:pt x="10" y="15"/>
                      </a:cubicBezTo>
                      <a:cubicBezTo>
                        <a:pt x="2" y="30"/>
                        <a:pt x="0" y="38"/>
                        <a:pt x="0" y="38"/>
                      </a:cubicBezTo>
                      <a:cubicBezTo>
                        <a:pt x="0" y="38"/>
                        <a:pt x="50" y="57"/>
                        <a:pt x="65" y="77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280" name="组合 30">
              <a:extLst>
                <a:ext uri="{FF2B5EF4-FFF2-40B4-BE49-F238E27FC236}">
                  <a16:creationId xmlns:a16="http://schemas.microsoft.com/office/drawing/2014/main" id="{15B5492F-78DA-4BC1-9681-CE5B5A193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5435" y="0"/>
              <a:ext cx="2296704" cy="5054821"/>
              <a:chOff x="0" y="0"/>
              <a:chExt cx="2296704" cy="5054821"/>
            </a:xfrm>
          </p:grpSpPr>
          <p:sp>
            <p:nvSpPr>
              <p:cNvPr id="11363" name="Freeform 14">
                <a:extLst>
                  <a:ext uri="{FF2B5EF4-FFF2-40B4-BE49-F238E27FC236}">
                    <a16:creationId xmlns:a16="http://schemas.microsoft.com/office/drawing/2014/main" id="{4F555A5B-D15B-4679-A852-38BE10FB3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080" y="3533191"/>
                <a:ext cx="756927" cy="1451641"/>
              </a:xfrm>
              <a:custGeom>
                <a:avLst/>
                <a:gdLst>
                  <a:gd name="T0" fmla="*/ 121234475 w 228"/>
                  <a:gd name="T1" fmla="*/ 0 h 437"/>
                  <a:gd name="T2" fmla="*/ 672307209 w 228"/>
                  <a:gd name="T3" fmla="*/ 1324149051 h 437"/>
                  <a:gd name="T4" fmla="*/ 639244771 w 228"/>
                  <a:gd name="T5" fmla="*/ 2147483646 h 437"/>
                  <a:gd name="T6" fmla="*/ 1157251747 w 228"/>
                  <a:gd name="T7" fmla="*/ 2147483646 h 437"/>
                  <a:gd name="T8" fmla="*/ 1135207908 w 228"/>
                  <a:gd name="T9" fmla="*/ 1456563956 h 437"/>
                  <a:gd name="T10" fmla="*/ 1476874132 w 228"/>
                  <a:gd name="T11" fmla="*/ 1434493698 h 437"/>
                  <a:gd name="T12" fmla="*/ 1708324482 w 228"/>
                  <a:gd name="T13" fmla="*/ 2147483646 h 437"/>
                  <a:gd name="T14" fmla="*/ 2072031225 w 228"/>
                  <a:gd name="T15" fmla="*/ 2147483646 h 437"/>
                  <a:gd name="T16" fmla="*/ 2147483646 w 228"/>
                  <a:gd name="T17" fmla="*/ 2147483646 h 437"/>
                  <a:gd name="T18" fmla="*/ 1917730992 w 228"/>
                  <a:gd name="T19" fmla="*/ 1368286246 h 437"/>
                  <a:gd name="T20" fmla="*/ 2147483646 w 228"/>
                  <a:gd name="T21" fmla="*/ 0 h 437"/>
                  <a:gd name="T22" fmla="*/ 121234475 w 228"/>
                  <a:gd name="T23" fmla="*/ 0 h 4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"/>
                  <a:gd name="T37" fmla="*/ 0 h 437"/>
                  <a:gd name="T38" fmla="*/ 228 w 228"/>
                  <a:gd name="T39" fmla="*/ 437 h 4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" h="437">
                    <a:moveTo>
                      <a:pt x="11" y="0"/>
                    </a:moveTo>
                    <a:cubicBezTo>
                      <a:pt x="11" y="0"/>
                      <a:pt x="0" y="108"/>
                      <a:pt x="61" y="120"/>
                    </a:cubicBezTo>
                    <a:cubicBezTo>
                      <a:pt x="58" y="418"/>
                      <a:pt x="58" y="418"/>
                      <a:pt x="58" y="418"/>
                    </a:cubicBezTo>
                    <a:cubicBezTo>
                      <a:pt x="105" y="437"/>
                      <a:pt x="105" y="437"/>
                      <a:pt x="105" y="437"/>
                    </a:cubicBezTo>
                    <a:cubicBezTo>
                      <a:pt x="103" y="132"/>
                      <a:pt x="103" y="132"/>
                      <a:pt x="103" y="132"/>
                    </a:cubicBezTo>
                    <a:cubicBezTo>
                      <a:pt x="103" y="132"/>
                      <a:pt x="124" y="135"/>
                      <a:pt x="134" y="130"/>
                    </a:cubicBezTo>
                    <a:cubicBezTo>
                      <a:pt x="155" y="427"/>
                      <a:pt x="155" y="427"/>
                      <a:pt x="155" y="427"/>
                    </a:cubicBezTo>
                    <a:cubicBezTo>
                      <a:pt x="188" y="402"/>
                      <a:pt x="188" y="402"/>
                      <a:pt x="188" y="402"/>
                    </a:cubicBezTo>
                    <a:cubicBezTo>
                      <a:pt x="210" y="381"/>
                      <a:pt x="210" y="381"/>
                      <a:pt x="210" y="381"/>
                    </a:cubicBezTo>
                    <a:cubicBezTo>
                      <a:pt x="174" y="124"/>
                      <a:pt x="174" y="124"/>
                      <a:pt x="174" y="124"/>
                    </a:cubicBezTo>
                    <a:cubicBezTo>
                      <a:pt x="174" y="124"/>
                      <a:pt x="228" y="93"/>
                      <a:pt x="210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4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4" name="Freeform 15">
                <a:extLst>
                  <a:ext uri="{FF2B5EF4-FFF2-40B4-BE49-F238E27FC236}">
                    <a16:creationId xmlns:a16="http://schemas.microsoft.com/office/drawing/2014/main" id="{AE355312-D8C5-473F-8B6B-3C0CDE622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740" y="3538375"/>
                <a:ext cx="710267" cy="1446456"/>
              </a:xfrm>
              <a:custGeom>
                <a:avLst/>
                <a:gdLst>
                  <a:gd name="T0" fmla="*/ 1564243583 w 214"/>
                  <a:gd name="T1" fmla="*/ 1683950141 h 436"/>
                  <a:gd name="T2" fmla="*/ 1773543337 w 214"/>
                  <a:gd name="T3" fmla="*/ 1441811417 h 436"/>
                  <a:gd name="T4" fmla="*/ 1762527561 w 214"/>
                  <a:gd name="T5" fmla="*/ 1353763384 h 436"/>
                  <a:gd name="T6" fmla="*/ 2147483646 w 214"/>
                  <a:gd name="T7" fmla="*/ 0 h 436"/>
                  <a:gd name="T8" fmla="*/ 2147483646 w 214"/>
                  <a:gd name="T9" fmla="*/ 55031679 h 436"/>
                  <a:gd name="T10" fmla="*/ 991419886 w 214"/>
                  <a:gd name="T11" fmla="*/ 1210683672 h 436"/>
                  <a:gd name="T12" fmla="*/ 99141989 w 214"/>
                  <a:gd name="T13" fmla="*/ 781441219 h 436"/>
                  <a:gd name="T14" fmla="*/ 0 w 214"/>
                  <a:gd name="T15" fmla="*/ 682385523 h 436"/>
                  <a:gd name="T16" fmla="*/ 517741496 w 214"/>
                  <a:gd name="T17" fmla="*/ 1309739368 h 436"/>
                  <a:gd name="T18" fmla="*/ 517741496 w 214"/>
                  <a:gd name="T19" fmla="*/ 1408795063 h 436"/>
                  <a:gd name="T20" fmla="*/ 716025473 w 214"/>
                  <a:gd name="T21" fmla="*/ 1617910799 h 436"/>
                  <a:gd name="T22" fmla="*/ 738057026 w 214"/>
                  <a:gd name="T23" fmla="*/ 1705962150 h 436"/>
                  <a:gd name="T24" fmla="*/ 760088579 w 214"/>
                  <a:gd name="T25" fmla="*/ 1816022190 h 436"/>
                  <a:gd name="T26" fmla="*/ 749072803 w 214"/>
                  <a:gd name="T27" fmla="*/ 2147483646 h 436"/>
                  <a:gd name="T28" fmla="*/ 1002435662 w 214"/>
                  <a:gd name="T29" fmla="*/ 2147483646 h 436"/>
                  <a:gd name="T30" fmla="*/ 980404109 w 214"/>
                  <a:gd name="T31" fmla="*/ 1441811417 h 436"/>
                  <a:gd name="T32" fmla="*/ 1321896500 w 214"/>
                  <a:gd name="T33" fmla="*/ 1419799408 h 436"/>
                  <a:gd name="T34" fmla="*/ 1553227807 w 214"/>
                  <a:gd name="T35" fmla="*/ 2147483646 h 436"/>
                  <a:gd name="T36" fmla="*/ 1861669549 w 214"/>
                  <a:gd name="T37" fmla="*/ 2147483646 h 436"/>
                  <a:gd name="T38" fmla="*/ 1839637996 w 214"/>
                  <a:gd name="T39" fmla="*/ 2147483646 h 436"/>
                  <a:gd name="T40" fmla="*/ 1564243583 w 214"/>
                  <a:gd name="T41" fmla="*/ 1683950141 h 4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4"/>
                  <a:gd name="T64" fmla="*/ 0 h 436"/>
                  <a:gd name="T65" fmla="*/ 214 w 214"/>
                  <a:gd name="T66" fmla="*/ 436 h 4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4" h="436">
                    <a:moveTo>
                      <a:pt x="142" y="153"/>
                    </a:moveTo>
                    <a:cubicBezTo>
                      <a:pt x="142" y="140"/>
                      <a:pt x="151" y="133"/>
                      <a:pt x="161" y="131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60" y="123"/>
                      <a:pt x="214" y="93"/>
                      <a:pt x="196" y="0"/>
                    </a:cubicBezTo>
                    <a:cubicBezTo>
                      <a:pt x="196" y="2"/>
                      <a:pt x="196" y="3"/>
                      <a:pt x="196" y="5"/>
                    </a:cubicBezTo>
                    <a:cubicBezTo>
                      <a:pt x="196" y="63"/>
                      <a:pt x="147" y="110"/>
                      <a:pt x="90" y="110"/>
                    </a:cubicBezTo>
                    <a:cubicBezTo>
                      <a:pt x="58" y="109"/>
                      <a:pt x="29" y="94"/>
                      <a:pt x="9" y="71"/>
                    </a:cubicBezTo>
                    <a:cubicBezTo>
                      <a:pt x="6" y="68"/>
                      <a:pt x="3" y="65"/>
                      <a:pt x="0" y="62"/>
                    </a:cubicBezTo>
                    <a:cubicBezTo>
                      <a:pt x="6" y="88"/>
                      <a:pt x="19" y="113"/>
                      <a:pt x="47" y="119"/>
                    </a:cubicBezTo>
                    <a:cubicBezTo>
                      <a:pt x="47" y="128"/>
                      <a:pt x="47" y="128"/>
                      <a:pt x="47" y="128"/>
                    </a:cubicBezTo>
                    <a:cubicBezTo>
                      <a:pt x="56" y="129"/>
                      <a:pt x="65" y="135"/>
                      <a:pt x="65" y="147"/>
                    </a:cubicBezTo>
                    <a:cubicBezTo>
                      <a:pt x="66" y="149"/>
                      <a:pt x="67" y="152"/>
                      <a:pt x="67" y="155"/>
                    </a:cubicBezTo>
                    <a:cubicBezTo>
                      <a:pt x="68" y="158"/>
                      <a:pt x="69" y="161"/>
                      <a:pt x="69" y="165"/>
                    </a:cubicBezTo>
                    <a:cubicBezTo>
                      <a:pt x="68" y="252"/>
                      <a:pt x="68" y="339"/>
                      <a:pt x="68" y="427"/>
                    </a:cubicBezTo>
                    <a:cubicBezTo>
                      <a:pt x="91" y="436"/>
                      <a:pt x="91" y="436"/>
                      <a:pt x="91" y="436"/>
                    </a:cubicBezTo>
                    <a:cubicBezTo>
                      <a:pt x="89" y="131"/>
                      <a:pt x="89" y="131"/>
                      <a:pt x="89" y="131"/>
                    </a:cubicBezTo>
                    <a:cubicBezTo>
                      <a:pt x="89" y="131"/>
                      <a:pt x="110" y="134"/>
                      <a:pt x="120" y="129"/>
                    </a:cubicBezTo>
                    <a:cubicBezTo>
                      <a:pt x="141" y="426"/>
                      <a:pt x="141" y="426"/>
                      <a:pt x="141" y="426"/>
                    </a:cubicBezTo>
                    <a:cubicBezTo>
                      <a:pt x="169" y="404"/>
                      <a:pt x="169" y="404"/>
                      <a:pt x="169" y="404"/>
                    </a:cubicBezTo>
                    <a:cubicBezTo>
                      <a:pt x="168" y="401"/>
                      <a:pt x="167" y="398"/>
                      <a:pt x="167" y="394"/>
                    </a:cubicBezTo>
                    <a:cubicBezTo>
                      <a:pt x="162" y="313"/>
                      <a:pt x="138" y="235"/>
                      <a:pt x="142" y="153"/>
                    </a:cubicBezTo>
                    <a:close/>
                  </a:path>
                </a:pathLst>
              </a:custGeom>
              <a:solidFill>
                <a:srgbClr val="1B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5" name="Freeform 16">
                <a:extLst>
                  <a:ext uri="{FF2B5EF4-FFF2-40B4-BE49-F238E27FC236}">
                    <a16:creationId xmlns:a16="http://schemas.microsoft.com/office/drawing/2014/main" id="{DF5EECEF-2341-4206-9BA2-A18C44330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780" y="3458016"/>
                <a:ext cx="668792" cy="189233"/>
              </a:xfrm>
              <a:custGeom>
                <a:avLst/>
                <a:gdLst>
                  <a:gd name="T0" fmla="*/ 11070005 w 201"/>
                  <a:gd name="T1" fmla="*/ 209411214 h 57"/>
                  <a:gd name="T2" fmla="*/ 0 w 201"/>
                  <a:gd name="T3" fmla="*/ 341668481 h 57"/>
                  <a:gd name="T4" fmla="*/ 752833534 w 201"/>
                  <a:gd name="T5" fmla="*/ 330646489 h 57"/>
                  <a:gd name="T6" fmla="*/ 1129250301 w 201"/>
                  <a:gd name="T7" fmla="*/ 617208329 h 57"/>
                  <a:gd name="T8" fmla="*/ 1461383721 w 201"/>
                  <a:gd name="T9" fmla="*/ 330646489 h 57"/>
                  <a:gd name="T10" fmla="*/ 2147483646 w 201"/>
                  <a:gd name="T11" fmla="*/ 308605824 h 57"/>
                  <a:gd name="T12" fmla="*/ 2147483646 w 201"/>
                  <a:gd name="T13" fmla="*/ 198389221 h 57"/>
                  <a:gd name="T14" fmla="*/ 11070005 w 201"/>
                  <a:gd name="T15" fmla="*/ 209411214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57"/>
                  <a:gd name="T26" fmla="*/ 201 w 201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57">
                    <a:moveTo>
                      <a:pt x="1" y="1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34" y="28"/>
                      <a:pt x="68" y="30"/>
                    </a:cubicBezTo>
                    <a:cubicBezTo>
                      <a:pt x="81" y="30"/>
                      <a:pt x="88" y="56"/>
                      <a:pt x="102" y="56"/>
                    </a:cubicBezTo>
                    <a:cubicBezTo>
                      <a:pt x="117" y="57"/>
                      <a:pt x="119" y="30"/>
                      <a:pt x="132" y="30"/>
                    </a:cubicBezTo>
                    <a:cubicBezTo>
                      <a:pt x="156" y="28"/>
                      <a:pt x="190" y="33"/>
                      <a:pt x="201" y="28"/>
                    </a:cubicBezTo>
                    <a:cubicBezTo>
                      <a:pt x="200" y="18"/>
                      <a:pt x="200" y="18"/>
                      <a:pt x="200" y="18"/>
                    </a:cubicBezTo>
                    <a:cubicBezTo>
                      <a:pt x="200" y="18"/>
                      <a:pt x="87" y="0"/>
                      <a:pt x="1" y="19"/>
                    </a:cubicBezTo>
                    <a:close/>
                  </a:path>
                </a:pathLst>
              </a:custGeom>
              <a:solidFill>
                <a:srgbClr val="1B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6" name="Freeform 17">
                <a:extLst>
                  <a:ext uri="{FF2B5EF4-FFF2-40B4-BE49-F238E27FC236}">
                    <a16:creationId xmlns:a16="http://schemas.microsoft.com/office/drawing/2014/main" id="{0D2542BC-CFF6-4CF3-8C9A-9398F728E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480" y="2431498"/>
                <a:ext cx="266999" cy="959120"/>
              </a:xfrm>
              <a:custGeom>
                <a:avLst/>
                <a:gdLst>
                  <a:gd name="T0" fmla="*/ 891105825 w 80"/>
                  <a:gd name="T1" fmla="*/ 352451709 h 289"/>
                  <a:gd name="T2" fmla="*/ 367580861 w 80"/>
                  <a:gd name="T3" fmla="*/ 462594528 h 289"/>
                  <a:gd name="T4" fmla="*/ 11137196 w 80"/>
                  <a:gd name="T5" fmla="*/ 2136740147 h 289"/>
                  <a:gd name="T6" fmla="*/ 824272638 w 80"/>
                  <a:gd name="T7" fmla="*/ 2147483646 h 289"/>
                  <a:gd name="T8" fmla="*/ 891105825 w 80"/>
                  <a:gd name="T9" fmla="*/ 352451709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89"/>
                  <a:gd name="T17" fmla="*/ 80 w 80"/>
                  <a:gd name="T18" fmla="*/ 289 h 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89">
                    <a:moveTo>
                      <a:pt x="80" y="32"/>
                    </a:moveTo>
                    <a:cubicBezTo>
                      <a:pt x="80" y="32"/>
                      <a:pt x="53" y="0"/>
                      <a:pt x="33" y="42"/>
                    </a:cubicBezTo>
                    <a:cubicBezTo>
                      <a:pt x="12" y="84"/>
                      <a:pt x="2" y="161"/>
                      <a:pt x="1" y="194"/>
                    </a:cubicBezTo>
                    <a:cubicBezTo>
                      <a:pt x="0" y="226"/>
                      <a:pt x="46" y="289"/>
                      <a:pt x="74" y="282"/>
                    </a:cubicBezTo>
                    <a:lnTo>
                      <a:pt x="80" y="32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7" name="Freeform 18">
                <a:extLst>
                  <a:ext uri="{FF2B5EF4-FFF2-40B4-BE49-F238E27FC236}">
                    <a16:creationId xmlns:a16="http://schemas.microsoft.com/office/drawing/2014/main" id="{9EBACF87-9B79-4B38-B5A6-B6EF4A9AF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480" y="2431498"/>
                <a:ext cx="266999" cy="959120"/>
              </a:xfrm>
              <a:custGeom>
                <a:avLst/>
                <a:gdLst>
                  <a:gd name="T0" fmla="*/ 367580861 w 80"/>
                  <a:gd name="T1" fmla="*/ 462594528 h 289"/>
                  <a:gd name="T2" fmla="*/ 356443665 w 80"/>
                  <a:gd name="T3" fmla="*/ 473606155 h 289"/>
                  <a:gd name="T4" fmla="*/ 367580861 w 80"/>
                  <a:gd name="T5" fmla="*/ 473606155 h 289"/>
                  <a:gd name="T6" fmla="*/ 657191339 w 80"/>
                  <a:gd name="T7" fmla="*/ 693888473 h 289"/>
                  <a:gd name="T8" fmla="*/ 612635880 w 80"/>
                  <a:gd name="T9" fmla="*/ 1178512892 h 289"/>
                  <a:gd name="T10" fmla="*/ 568080422 w 80"/>
                  <a:gd name="T11" fmla="*/ 1619077529 h 289"/>
                  <a:gd name="T12" fmla="*/ 545802693 w 80"/>
                  <a:gd name="T13" fmla="*/ 1938487720 h 289"/>
                  <a:gd name="T14" fmla="*/ 378721394 w 80"/>
                  <a:gd name="T15" fmla="*/ 2026600647 h 289"/>
                  <a:gd name="T16" fmla="*/ 612635880 w 80"/>
                  <a:gd name="T17" fmla="*/ 2147483646 h 289"/>
                  <a:gd name="T18" fmla="*/ 612635880 w 80"/>
                  <a:gd name="T19" fmla="*/ 2147483646 h 289"/>
                  <a:gd name="T20" fmla="*/ 356443665 w 80"/>
                  <a:gd name="T21" fmla="*/ 2147483646 h 289"/>
                  <a:gd name="T22" fmla="*/ 222777291 w 80"/>
                  <a:gd name="T23" fmla="*/ 2147483646 h 289"/>
                  <a:gd name="T24" fmla="*/ 111388645 w 80"/>
                  <a:gd name="T25" fmla="*/ 2147483646 h 289"/>
                  <a:gd name="T26" fmla="*/ 11137196 w 80"/>
                  <a:gd name="T27" fmla="*/ 2136740147 h 289"/>
                  <a:gd name="T28" fmla="*/ 824272638 w 80"/>
                  <a:gd name="T29" fmla="*/ 2147483646 h 289"/>
                  <a:gd name="T30" fmla="*/ 891105825 w 80"/>
                  <a:gd name="T31" fmla="*/ 352451709 h 289"/>
                  <a:gd name="T32" fmla="*/ 367580861 w 80"/>
                  <a:gd name="T33" fmla="*/ 462594528 h 2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289"/>
                  <a:gd name="T53" fmla="*/ 80 w 80"/>
                  <a:gd name="T54" fmla="*/ 289 h 2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289">
                    <a:moveTo>
                      <a:pt x="33" y="42"/>
                    </a:moveTo>
                    <a:cubicBezTo>
                      <a:pt x="33" y="42"/>
                      <a:pt x="32" y="43"/>
                      <a:pt x="32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44" y="26"/>
                      <a:pt x="61" y="42"/>
                      <a:pt x="59" y="63"/>
                    </a:cubicBezTo>
                    <a:cubicBezTo>
                      <a:pt x="58" y="78"/>
                      <a:pt x="58" y="93"/>
                      <a:pt x="55" y="107"/>
                    </a:cubicBezTo>
                    <a:cubicBezTo>
                      <a:pt x="53" y="120"/>
                      <a:pt x="51" y="133"/>
                      <a:pt x="51" y="147"/>
                    </a:cubicBezTo>
                    <a:cubicBezTo>
                      <a:pt x="51" y="157"/>
                      <a:pt x="55" y="166"/>
                      <a:pt x="49" y="176"/>
                    </a:cubicBezTo>
                    <a:cubicBezTo>
                      <a:pt x="46" y="180"/>
                      <a:pt x="39" y="181"/>
                      <a:pt x="34" y="184"/>
                    </a:cubicBezTo>
                    <a:cubicBezTo>
                      <a:pt x="43" y="192"/>
                      <a:pt x="51" y="199"/>
                      <a:pt x="55" y="211"/>
                    </a:cubicBezTo>
                    <a:cubicBezTo>
                      <a:pt x="57" y="218"/>
                      <a:pt x="60" y="256"/>
                      <a:pt x="55" y="263"/>
                    </a:cubicBezTo>
                    <a:cubicBezTo>
                      <a:pt x="50" y="270"/>
                      <a:pt x="38" y="252"/>
                      <a:pt x="32" y="247"/>
                    </a:cubicBezTo>
                    <a:cubicBezTo>
                      <a:pt x="27" y="242"/>
                      <a:pt x="23" y="235"/>
                      <a:pt x="20" y="229"/>
                    </a:cubicBezTo>
                    <a:cubicBezTo>
                      <a:pt x="17" y="221"/>
                      <a:pt x="13" y="213"/>
                      <a:pt x="10" y="205"/>
                    </a:cubicBezTo>
                    <a:cubicBezTo>
                      <a:pt x="8" y="199"/>
                      <a:pt x="1" y="173"/>
                      <a:pt x="1" y="194"/>
                    </a:cubicBezTo>
                    <a:cubicBezTo>
                      <a:pt x="0" y="226"/>
                      <a:pt x="46" y="289"/>
                      <a:pt x="74" y="282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53" y="0"/>
                      <a:pt x="33" y="42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8" name="Freeform 19">
                <a:extLst>
                  <a:ext uri="{FF2B5EF4-FFF2-40B4-BE49-F238E27FC236}">
                    <a16:creationId xmlns:a16="http://schemas.microsoft.com/office/drawing/2014/main" id="{15E1FD95-55E2-4FC4-B76B-9B3055966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605" y="2483343"/>
                <a:ext cx="793218" cy="1049848"/>
              </a:xfrm>
              <a:custGeom>
                <a:avLst/>
                <a:gdLst>
                  <a:gd name="T0" fmla="*/ 277696290 w 238"/>
                  <a:gd name="T1" fmla="*/ 176603703 h 316"/>
                  <a:gd name="T2" fmla="*/ 1988310901 w 238"/>
                  <a:gd name="T3" fmla="*/ 44150095 h 316"/>
                  <a:gd name="T4" fmla="*/ 2147483646 w 238"/>
                  <a:gd name="T5" fmla="*/ 286980602 h 316"/>
                  <a:gd name="T6" fmla="*/ 2147483646 w 238"/>
                  <a:gd name="T7" fmla="*/ 2147483646 h 316"/>
                  <a:gd name="T8" fmla="*/ 2147483646 w 238"/>
                  <a:gd name="T9" fmla="*/ 2147483646 h 316"/>
                  <a:gd name="T10" fmla="*/ 255482853 w 238"/>
                  <a:gd name="T11" fmla="*/ 2147483646 h 316"/>
                  <a:gd name="T12" fmla="*/ 277696290 w 238"/>
                  <a:gd name="T13" fmla="*/ 176603703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8"/>
                  <a:gd name="T22" fmla="*/ 0 h 316"/>
                  <a:gd name="T23" fmla="*/ 238 w 238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8" h="316">
                    <a:moveTo>
                      <a:pt x="25" y="16"/>
                    </a:moveTo>
                    <a:cubicBezTo>
                      <a:pt x="25" y="16"/>
                      <a:pt x="59" y="0"/>
                      <a:pt x="179" y="4"/>
                    </a:cubicBezTo>
                    <a:cubicBezTo>
                      <a:pt x="179" y="4"/>
                      <a:pt x="194" y="8"/>
                      <a:pt x="198" y="26"/>
                    </a:cubicBezTo>
                    <a:cubicBezTo>
                      <a:pt x="201" y="37"/>
                      <a:pt x="206" y="131"/>
                      <a:pt x="226" y="220"/>
                    </a:cubicBezTo>
                    <a:cubicBezTo>
                      <a:pt x="238" y="276"/>
                      <a:pt x="222" y="316"/>
                      <a:pt x="222" y="316"/>
                    </a:cubicBezTo>
                    <a:cubicBezTo>
                      <a:pt x="23" y="316"/>
                      <a:pt x="23" y="316"/>
                      <a:pt x="23" y="316"/>
                    </a:cubicBezTo>
                    <a:cubicBezTo>
                      <a:pt x="23" y="316"/>
                      <a:pt x="0" y="47"/>
                      <a:pt x="25" y="16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9" name="Freeform 20">
                <a:extLst>
                  <a:ext uri="{FF2B5EF4-FFF2-40B4-BE49-F238E27FC236}">
                    <a16:creationId xmlns:a16="http://schemas.microsoft.com/office/drawing/2014/main" id="{F456C4EB-46FA-4B63-B72E-076ABB38C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194" y="2493712"/>
                <a:ext cx="225524" cy="798402"/>
              </a:xfrm>
              <a:custGeom>
                <a:avLst/>
                <a:gdLst>
                  <a:gd name="T0" fmla="*/ 714957511 w 68"/>
                  <a:gd name="T1" fmla="*/ 2147483646 h 240"/>
                  <a:gd name="T2" fmla="*/ 417975569 w 68"/>
                  <a:gd name="T3" fmla="*/ 254537211 h 240"/>
                  <a:gd name="T4" fmla="*/ 197990173 w 68"/>
                  <a:gd name="T5" fmla="*/ 11067848 h 240"/>
                  <a:gd name="T6" fmla="*/ 0 w 68"/>
                  <a:gd name="T7" fmla="*/ 0 h 240"/>
                  <a:gd name="T8" fmla="*/ 43997079 w 68"/>
                  <a:gd name="T9" fmla="*/ 243469363 h 240"/>
                  <a:gd name="T10" fmla="*/ 230986324 w 68"/>
                  <a:gd name="T11" fmla="*/ 365202382 h 240"/>
                  <a:gd name="T12" fmla="*/ 318980482 w 68"/>
                  <a:gd name="T13" fmla="*/ 586539376 h 240"/>
                  <a:gd name="T14" fmla="*/ 362977561 w 68"/>
                  <a:gd name="T15" fmla="*/ 1095610471 h 240"/>
                  <a:gd name="T16" fmla="*/ 670960432 w 68"/>
                  <a:gd name="T17" fmla="*/ 2147483646 h 240"/>
                  <a:gd name="T18" fmla="*/ 747956979 w 68"/>
                  <a:gd name="T19" fmla="*/ 2147483646 h 240"/>
                  <a:gd name="T20" fmla="*/ 714957511 w 68"/>
                  <a:gd name="T21" fmla="*/ 2147483646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240"/>
                  <a:gd name="T35" fmla="*/ 68 w 68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240">
                    <a:moveTo>
                      <a:pt x="65" y="217"/>
                    </a:moveTo>
                    <a:cubicBezTo>
                      <a:pt x="45" y="128"/>
                      <a:pt x="41" y="34"/>
                      <a:pt x="38" y="23"/>
                    </a:cubicBezTo>
                    <a:cubicBezTo>
                      <a:pt x="34" y="4"/>
                      <a:pt x="18" y="1"/>
                      <a:pt x="18" y="1"/>
                    </a:cubicBezTo>
                    <a:cubicBezTo>
                      <a:pt x="11" y="1"/>
                      <a:pt x="6" y="0"/>
                      <a:pt x="0" y="0"/>
                    </a:cubicBezTo>
                    <a:cubicBezTo>
                      <a:pt x="1" y="7"/>
                      <a:pt x="3" y="14"/>
                      <a:pt x="4" y="22"/>
                    </a:cubicBezTo>
                    <a:cubicBezTo>
                      <a:pt x="4" y="20"/>
                      <a:pt x="19" y="31"/>
                      <a:pt x="21" y="33"/>
                    </a:cubicBezTo>
                    <a:cubicBezTo>
                      <a:pt x="25" y="39"/>
                      <a:pt x="27" y="46"/>
                      <a:pt x="29" y="53"/>
                    </a:cubicBezTo>
                    <a:cubicBezTo>
                      <a:pt x="32" y="68"/>
                      <a:pt x="30" y="84"/>
                      <a:pt x="33" y="99"/>
                    </a:cubicBezTo>
                    <a:cubicBezTo>
                      <a:pt x="42" y="139"/>
                      <a:pt x="46" y="178"/>
                      <a:pt x="61" y="218"/>
                    </a:cubicBezTo>
                    <a:cubicBezTo>
                      <a:pt x="63" y="225"/>
                      <a:pt x="66" y="233"/>
                      <a:pt x="68" y="240"/>
                    </a:cubicBezTo>
                    <a:cubicBezTo>
                      <a:pt x="68" y="233"/>
                      <a:pt x="66" y="225"/>
                      <a:pt x="65" y="217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0" name="Freeform 21">
                <a:extLst>
                  <a:ext uri="{FF2B5EF4-FFF2-40B4-BE49-F238E27FC236}">
                    <a16:creationId xmlns:a16="http://schemas.microsoft.com/office/drawing/2014/main" id="{EEFD3E9A-13BA-440D-9B9D-2847F8F18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54" y="4691911"/>
                <a:ext cx="712860" cy="362910"/>
              </a:xfrm>
              <a:custGeom>
                <a:avLst/>
                <a:gdLst>
                  <a:gd name="T0" fmla="*/ 255217204 w 214"/>
                  <a:gd name="T1" fmla="*/ 1197206796 h 109"/>
                  <a:gd name="T2" fmla="*/ 2147483646 w 214"/>
                  <a:gd name="T3" fmla="*/ 1053098231 h 109"/>
                  <a:gd name="T4" fmla="*/ 1187311635 w 214"/>
                  <a:gd name="T5" fmla="*/ 22170804 h 109"/>
                  <a:gd name="T6" fmla="*/ 255217204 w 214"/>
                  <a:gd name="T7" fmla="*/ 1197206796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4"/>
                  <a:gd name="T13" fmla="*/ 0 h 109"/>
                  <a:gd name="T14" fmla="*/ 214 w 214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4" h="109">
                    <a:moveTo>
                      <a:pt x="23" y="108"/>
                    </a:moveTo>
                    <a:cubicBezTo>
                      <a:pt x="23" y="108"/>
                      <a:pt x="161" y="109"/>
                      <a:pt x="206" y="95"/>
                    </a:cubicBezTo>
                    <a:cubicBezTo>
                      <a:pt x="206" y="95"/>
                      <a:pt x="214" y="5"/>
                      <a:pt x="107" y="2"/>
                    </a:cubicBezTo>
                    <a:cubicBezTo>
                      <a:pt x="0" y="0"/>
                      <a:pt x="4" y="101"/>
                      <a:pt x="23" y="108"/>
                    </a:cubicBezTo>
                    <a:close/>
                  </a:path>
                </a:pathLst>
              </a:custGeom>
              <a:solidFill>
                <a:srgbClr val="2A2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1" name="Freeform 22">
                <a:extLst>
                  <a:ext uri="{FF2B5EF4-FFF2-40B4-BE49-F238E27FC236}">
                    <a16:creationId xmlns:a16="http://schemas.microsoft.com/office/drawing/2014/main" id="{2672AF58-F0F8-4AF1-8DCA-6360CD8F1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490" y="4697095"/>
                <a:ext cx="567696" cy="311066"/>
              </a:xfrm>
              <a:custGeom>
                <a:avLst/>
                <a:gdLst>
                  <a:gd name="T0" fmla="*/ 1884671043 w 171"/>
                  <a:gd name="T1" fmla="*/ 361379271 h 94"/>
                  <a:gd name="T2" fmla="*/ 1002952839 w 171"/>
                  <a:gd name="T3" fmla="*/ 10950185 h 94"/>
                  <a:gd name="T4" fmla="*/ 0 w 171"/>
                  <a:gd name="T5" fmla="*/ 591346394 h 94"/>
                  <a:gd name="T6" fmla="*/ 1884671043 w 171"/>
                  <a:gd name="T7" fmla="*/ 361379271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94"/>
                  <a:gd name="T14" fmla="*/ 171 w 171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94">
                    <a:moveTo>
                      <a:pt x="171" y="33"/>
                    </a:moveTo>
                    <a:cubicBezTo>
                      <a:pt x="157" y="16"/>
                      <a:pt x="132" y="2"/>
                      <a:pt x="91" y="1"/>
                    </a:cubicBezTo>
                    <a:cubicBezTo>
                      <a:pt x="35" y="0"/>
                      <a:pt x="10" y="27"/>
                      <a:pt x="0" y="54"/>
                    </a:cubicBezTo>
                    <a:cubicBezTo>
                      <a:pt x="31" y="94"/>
                      <a:pt x="157" y="87"/>
                      <a:pt x="171" y="33"/>
                    </a:cubicBezTo>
                    <a:close/>
                  </a:path>
                </a:pathLst>
              </a:custGeom>
              <a:solidFill>
                <a:srgbClr val="35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2" name="Freeform 23">
                <a:extLst>
                  <a:ext uri="{FF2B5EF4-FFF2-40B4-BE49-F238E27FC236}">
                    <a16:creationId xmlns:a16="http://schemas.microsoft.com/office/drawing/2014/main" id="{38BE7BE9-7495-4711-B847-D46EECC81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509" y="4767086"/>
                <a:ext cx="93320" cy="49253"/>
              </a:xfrm>
              <a:custGeom>
                <a:avLst/>
                <a:gdLst>
                  <a:gd name="T0" fmla="*/ 311022229 w 28"/>
                  <a:gd name="T1" fmla="*/ 75472014 h 15"/>
                  <a:gd name="T2" fmla="*/ 155511114 w 28"/>
                  <a:gd name="T3" fmla="*/ 161723867 h 15"/>
                  <a:gd name="T4" fmla="*/ 0 w 28"/>
                  <a:gd name="T5" fmla="*/ 75472014 h 15"/>
                  <a:gd name="T6" fmla="*/ 155511114 w 28"/>
                  <a:gd name="T7" fmla="*/ 0 h 15"/>
                  <a:gd name="T8" fmla="*/ 311022229 w 28"/>
                  <a:gd name="T9" fmla="*/ 754720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5"/>
                  <a:gd name="T17" fmla="*/ 28 w 2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5">
                    <a:moveTo>
                      <a:pt x="28" y="7"/>
                    </a:moveTo>
                    <a:cubicBezTo>
                      <a:pt x="28" y="12"/>
                      <a:pt x="22" y="15"/>
                      <a:pt x="14" y="15"/>
                    </a:cubicBezTo>
                    <a:cubicBezTo>
                      <a:pt x="6" y="15"/>
                      <a:pt x="0" y="11"/>
                      <a:pt x="0" y="7"/>
                    </a:cubicBezTo>
                    <a:cubicBezTo>
                      <a:pt x="0" y="3"/>
                      <a:pt x="7" y="0"/>
                      <a:pt x="14" y="0"/>
                    </a:cubicBezTo>
                    <a:cubicBezTo>
                      <a:pt x="22" y="0"/>
                      <a:pt x="28" y="3"/>
                      <a:pt x="28" y="7"/>
                    </a:cubicBezTo>
                    <a:close/>
                  </a:path>
                </a:pathLst>
              </a:custGeom>
              <a:solidFill>
                <a:srgbClr val="484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3" name="Freeform 24">
                <a:extLst>
                  <a:ext uri="{FF2B5EF4-FFF2-40B4-BE49-F238E27FC236}">
                    <a16:creationId xmlns:a16="http://schemas.microsoft.com/office/drawing/2014/main" id="{307EE73E-FD1D-4C0A-9E46-558669802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457" y="4691911"/>
                <a:ext cx="715452" cy="362910"/>
              </a:xfrm>
              <a:custGeom>
                <a:avLst/>
                <a:gdLst>
                  <a:gd name="T0" fmla="*/ 2126107045 w 215"/>
                  <a:gd name="T1" fmla="*/ 1197206796 h 109"/>
                  <a:gd name="T2" fmla="*/ 99660800 w 215"/>
                  <a:gd name="T3" fmla="*/ 1053098231 h 109"/>
                  <a:gd name="T4" fmla="*/ 1184861721 w 215"/>
                  <a:gd name="T5" fmla="*/ 22170804 h 109"/>
                  <a:gd name="T6" fmla="*/ 2126107045 w 215"/>
                  <a:gd name="T7" fmla="*/ 1197206796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"/>
                  <a:gd name="T13" fmla="*/ 0 h 109"/>
                  <a:gd name="T14" fmla="*/ 215 w 215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" h="109">
                    <a:moveTo>
                      <a:pt x="192" y="108"/>
                    </a:moveTo>
                    <a:cubicBezTo>
                      <a:pt x="192" y="108"/>
                      <a:pt x="53" y="109"/>
                      <a:pt x="9" y="95"/>
                    </a:cubicBezTo>
                    <a:cubicBezTo>
                      <a:pt x="9" y="95"/>
                      <a:pt x="0" y="5"/>
                      <a:pt x="107" y="2"/>
                    </a:cubicBezTo>
                    <a:cubicBezTo>
                      <a:pt x="215" y="0"/>
                      <a:pt x="211" y="101"/>
                      <a:pt x="192" y="108"/>
                    </a:cubicBezTo>
                    <a:close/>
                  </a:path>
                </a:pathLst>
              </a:custGeom>
              <a:solidFill>
                <a:srgbClr val="2A2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4" name="Freeform 25">
                <a:extLst>
                  <a:ext uri="{FF2B5EF4-FFF2-40B4-BE49-F238E27FC236}">
                    <a16:creationId xmlns:a16="http://schemas.microsoft.com/office/drawing/2014/main" id="{D3DB37D6-D2F8-4CB3-AA27-05C7E8424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776" y="4697095"/>
                <a:ext cx="565103" cy="311066"/>
              </a:xfrm>
              <a:custGeom>
                <a:avLst/>
                <a:gdLst>
                  <a:gd name="T0" fmla="*/ 0 w 170"/>
                  <a:gd name="T1" fmla="*/ 361379271 h 94"/>
                  <a:gd name="T2" fmla="*/ 872941197 w 170"/>
                  <a:gd name="T3" fmla="*/ 10950185 h 94"/>
                  <a:gd name="T4" fmla="*/ 1878478827 w 170"/>
                  <a:gd name="T5" fmla="*/ 591346394 h 94"/>
                  <a:gd name="T6" fmla="*/ 0 w 170"/>
                  <a:gd name="T7" fmla="*/ 361379271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94"/>
                  <a:gd name="T14" fmla="*/ 170 w 17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94">
                    <a:moveTo>
                      <a:pt x="0" y="33"/>
                    </a:moveTo>
                    <a:cubicBezTo>
                      <a:pt x="14" y="16"/>
                      <a:pt x="38" y="2"/>
                      <a:pt x="79" y="1"/>
                    </a:cubicBezTo>
                    <a:cubicBezTo>
                      <a:pt x="135" y="0"/>
                      <a:pt x="161" y="27"/>
                      <a:pt x="170" y="54"/>
                    </a:cubicBezTo>
                    <a:cubicBezTo>
                      <a:pt x="140" y="94"/>
                      <a:pt x="13" y="87"/>
                      <a:pt x="0" y="33"/>
                    </a:cubicBezTo>
                    <a:close/>
                  </a:path>
                </a:pathLst>
              </a:custGeom>
              <a:solidFill>
                <a:srgbClr val="35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5" name="Freeform 26">
                <a:extLst>
                  <a:ext uri="{FF2B5EF4-FFF2-40B4-BE49-F238E27FC236}">
                    <a16:creationId xmlns:a16="http://schemas.microsoft.com/office/drawing/2014/main" id="{A862E7BD-62E7-4D11-8EF1-0F0E327BC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133" y="4767086"/>
                <a:ext cx="93320" cy="49253"/>
              </a:xfrm>
              <a:custGeom>
                <a:avLst/>
                <a:gdLst>
                  <a:gd name="T0" fmla="*/ 0 w 28"/>
                  <a:gd name="T1" fmla="*/ 75472014 h 15"/>
                  <a:gd name="T2" fmla="*/ 155511114 w 28"/>
                  <a:gd name="T3" fmla="*/ 161723867 h 15"/>
                  <a:gd name="T4" fmla="*/ 311022229 w 28"/>
                  <a:gd name="T5" fmla="*/ 75472014 h 15"/>
                  <a:gd name="T6" fmla="*/ 155511114 w 28"/>
                  <a:gd name="T7" fmla="*/ 0 h 15"/>
                  <a:gd name="T8" fmla="*/ 0 w 28"/>
                  <a:gd name="T9" fmla="*/ 754720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5"/>
                  <a:gd name="T17" fmla="*/ 28 w 2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5">
                    <a:moveTo>
                      <a:pt x="0" y="7"/>
                    </a:moveTo>
                    <a:cubicBezTo>
                      <a:pt x="0" y="12"/>
                      <a:pt x="6" y="15"/>
                      <a:pt x="14" y="15"/>
                    </a:cubicBezTo>
                    <a:cubicBezTo>
                      <a:pt x="22" y="15"/>
                      <a:pt x="28" y="11"/>
                      <a:pt x="28" y="7"/>
                    </a:cubicBezTo>
                    <a:cubicBezTo>
                      <a:pt x="28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484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6" name="Freeform 27">
                <a:extLst>
                  <a:ext uri="{FF2B5EF4-FFF2-40B4-BE49-F238E27FC236}">
                    <a16:creationId xmlns:a16="http://schemas.microsoft.com/office/drawing/2014/main" id="{FD871C4B-5C6B-464F-B3AB-6F2709706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634" y="2338179"/>
                <a:ext cx="259222" cy="285144"/>
              </a:xfrm>
              <a:custGeom>
                <a:avLst/>
                <a:gdLst>
                  <a:gd name="T0" fmla="*/ 77314623 w 78"/>
                  <a:gd name="T1" fmla="*/ 0 h 86"/>
                  <a:gd name="T2" fmla="*/ 44177411 w 78"/>
                  <a:gd name="T3" fmla="*/ 659604385 h 86"/>
                  <a:gd name="T4" fmla="*/ 331342213 w 78"/>
                  <a:gd name="T5" fmla="*/ 890464924 h 86"/>
                  <a:gd name="T6" fmla="*/ 839397393 w 78"/>
                  <a:gd name="T7" fmla="*/ 780531966 h 86"/>
                  <a:gd name="T8" fmla="*/ 861487760 w 78"/>
                  <a:gd name="T9" fmla="*/ 593643283 h 86"/>
                  <a:gd name="T10" fmla="*/ 77314623 w 78"/>
                  <a:gd name="T11" fmla="*/ 0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86"/>
                  <a:gd name="T20" fmla="*/ 78 w 78"/>
                  <a:gd name="T21" fmla="*/ 86 h 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86">
                    <a:moveTo>
                      <a:pt x="7" y="0"/>
                    </a:moveTo>
                    <a:cubicBezTo>
                      <a:pt x="7" y="0"/>
                      <a:pt x="0" y="51"/>
                      <a:pt x="4" y="60"/>
                    </a:cubicBezTo>
                    <a:cubicBezTo>
                      <a:pt x="7" y="70"/>
                      <a:pt x="17" y="79"/>
                      <a:pt x="30" y="81"/>
                    </a:cubicBezTo>
                    <a:cubicBezTo>
                      <a:pt x="64" y="86"/>
                      <a:pt x="76" y="71"/>
                      <a:pt x="76" y="71"/>
                    </a:cubicBezTo>
                    <a:cubicBezTo>
                      <a:pt x="78" y="54"/>
                      <a:pt x="78" y="54"/>
                      <a:pt x="78" y="5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7" name="Freeform 28">
                <a:extLst>
                  <a:ext uri="{FF2B5EF4-FFF2-40B4-BE49-F238E27FC236}">
                    <a16:creationId xmlns:a16="http://schemas.microsoft.com/office/drawing/2014/main" id="{F94BC363-9619-4BA2-BFF5-D03446472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673" y="2299296"/>
                <a:ext cx="266999" cy="285144"/>
              </a:xfrm>
              <a:custGeom>
                <a:avLst/>
                <a:gdLst>
                  <a:gd name="T0" fmla="*/ 77970383 w 80"/>
                  <a:gd name="T1" fmla="*/ 0 h 86"/>
                  <a:gd name="T2" fmla="*/ 33414925 w 80"/>
                  <a:gd name="T3" fmla="*/ 659604385 h 86"/>
                  <a:gd name="T4" fmla="*/ 334165936 w 80"/>
                  <a:gd name="T5" fmla="*/ 890464924 h 86"/>
                  <a:gd name="T6" fmla="*/ 824272638 w 80"/>
                  <a:gd name="T7" fmla="*/ 901456231 h 86"/>
                  <a:gd name="T8" fmla="*/ 891105825 w 80"/>
                  <a:gd name="T9" fmla="*/ 527682181 h 86"/>
                  <a:gd name="T10" fmla="*/ 77970383 w 80"/>
                  <a:gd name="T11" fmla="*/ 0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86"/>
                  <a:gd name="T20" fmla="*/ 80 w 80"/>
                  <a:gd name="T21" fmla="*/ 86 h 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86">
                    <a:moveTo>
                      <a:pt x="7" y="0"/>
                    </a:moveTo>
                    <a:cubicBezTo>
                      <a:pt x="7" y="0"/>
                      <a:pt x="0" y="51"/>
                      <a:pt x="3" y="60"/>
                    </a:cubicBezTo>
                    <a:cubicBezTo>
                      <a:pt x="7" y="70"/>
                      <a:pt x="17" y="79"/>
                      <a:pt x="30" y="81"/>
                    </a:cubicBezTo>
                    <a:cubicBezTo>
                      <a:pt x="63" y="86"/>
                      <a:pt x="74" y="82"/>
                      <a:pt x="74" y="82"/>
                    </a:cubicBezTo>
                    <a:cubicBezTo>
                      <a:pt x="80" y="48"/>
                      <a:pt x="80" y="48"/>
                      <a:pt x="80" y="48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8" name="Freeform 29">
                <a:extLst>
                  <a:ext uri="{FF2B5EF4-FFF2-40B4-BE49-F238E27FC236}">
                    <a16:creationId xmlns:a16="http://schemas.microsoft.com/office/drawing/2014/main" id="{B2D340B3-4016-4D1B-8663-C169F6A29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0175" y="2351141"/>
                <a:ext cx="259222" cy="222931"/>
              </a:xfrm>
              <a:custGeom>
                <a:avLst/>
                <a:gdLst>
                  <a:gd name="T0" fmla="*/ 861487760 w 78"/>
                  <a:gd name="T1" fmla="*/ 0 h 67"/>
                  <a:gd name="T2" fmla="*/ 795219982 w 78"/>
                  <a:gd name="T3" fmla="*/ 509270897 h 67"/>
                  <a:gd name="T4" fmla="*/ 0 w 78"/>
                  <a:gd name="T5" fmla="*/ 741764638 h 67"/>
                  <a:gd name="T6" fmla="*/ 143582401 w 78"/>
                  <a:gd name="T7" fmla="*/ 166066958 h 67"/>
                  <a:gd name="T8" fmla="*/ 861487760 w 7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67"/>
                  <a:gd name="T17" fmla="*/ 78 w 7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67">
                    <a:moveTo>
                      <a:pt x="78" y="0"/>
                    </a:moveTo>
                    <a:cubicBezTo>
                      <a:pt x="78" y="0"/>
                      <a:pt x="75" y="42"/>
                      <a:pt x="72" y="46"/>
                    </a:cubicBezTo>
                    <a:cubicBezTo>
                      <a:pt x="69" y="51"/>
                      <a:pt x="66" y="65"/>
                      <a:pt x="0" y="67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9" name="Freeform 30">
                <a:extLst>
                  <a:ext uri="{FF2B5EF4-FFF2-40B4-BE49-F238E27FC236}">
                    <a16:creationId xmlns:a16="http://schemas.microsoft.com/office/drawing/2014/main" id="{C9F21F34-59EC-450E-B25B-6A7F5A816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8321" y="2322625"/>
                <a:ext cx="259222" cy="220339"/>
              </a:xfrm>
              <a:custGeom>
                <a:avLst/>
                <a:gdLst>
                  <a:gd name="T0" fmla="*/ 861487760 w 78"/>
                  <a:gd name="T1" fmla="*/ 0 h 67"/>
                  <a:gd name="T2" fmla="*/ 795219982 w 78"/>
                  <a:gd name="T3" fmla="*/ 497499153 h 67"/>
                  <a:gd name="T4" fmla="*/ 0 w 78"/>
                  <a:gd name="T5" fmla="*/ 724616044 h 67"/>
                  <a:gd name="T6" fmla="*/ 132535556 w 78"/>
                  <a:gd name="T7" fmla="*/ 162228700 h 67"/>
                  <a:gd name="T8" fmla="*/ 861487760 w 7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67"/>
                  <a:gd name="T17" fmla="*/ 78 w 7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67">
                    <a:moveTo>
                      <a:pt x="78" y="0"/>
                    </a:moveTo>
                    <a:cubicBezTo>
                      <a:pt x="78" y="0"/>
                      <a:pt x="75" y="42"/>
                      <a:pt x="72" y="46"/>
                    </a:cubicBezTo>
                    <a:cubicBezTo>
                      <a:pt x="69" y="51"/>
                      <a:pt x="66" y="65"/>
                      <a:pt x="0" y="67"/>
                    </a:cubicBezTo>
                    <a:cubicBezTo>
                      <a:pt x="12" y="15"/>
                      <a:pt x="12" y="15"/>
                      <a:pt x="12" y="15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0" name="Freeform 31">
                <a:extLst>
                  <a:ext uri="{FF2B5EF4-FFF2-40B4-BE49-F238E27FC236}">
                    <a16:creationId xmlns:a16="http://schemas.microsoft.com/office/drawing/2014/main" id="{D4D99FDB-0E76-4B48-BC35-AB0A871F1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042" y="2307072"/>
                <a:ext cx="279959" cy="235892"/>
              </a:xfrm>
              <a:custGeom>
                <a:avLst/>
                <a:gdLst>
                  <a:gd name="T0" fmla="*/ 33325120 w 84"/>
                  <a:gd name="T1" fmla="*/ 176616660 h 71"/>
                  <a:gd name="T2" fmla="*/ 11108373 w 84"/>
                  <a:gd name="T3" fmla="*/ 121424576 h 71"/>
                  <a:gd name="T4" fmla="*/ 77755279 w 84"/>
                  <a:gd name="T5" fmla="*/ 11037088 h 71"/>
                  <a:gd name="T6" fmla="*/ 233265838 w 84"/>
                  <a:gd name="T7" fmla="*/ 110384166 h 71"/>
                  <a:gd name="T8" fmla="*/ 544283623 w 84"/>
                  <a:gd name="T9" fmla="*/ 309078324 h 71"/>
                  <a:gd name="T10" fmla="*/ 821982954 w 84"/>
                  <a:gd name="T11" fmla="*/ 507769158 h 71"/>
                  <a:gd name="T12" fmla="*/ 821982954 w 84"/>
                  <a:gd name="T13" fmla="*/ 772695809 h 71"/>
                  <a:gd name="T14" fmla="*/ 655364022 w 84"/>
                  <a:gd name="T15" fmla="*/ 574001652 h 71"/>
                  <a:gd name="T16" fmla="*/ 510961836 w 84"/>
                  <a:gd name="T17" fmla="*/ 496732071 h 71"/>
                  <a:gd name="T18" fmla="*/ 344342904 w 84"/>
                  <a:gd name="T19" fmla="*/ 397384992 h 71"/>
                  <a:gd name="T20" fmla="*/ 111077066 w 84"/>
                  <a:gd name="T21" fmla="*/ 242845830 h 71"/>
                  <a:gd name="T22" fmla="*/ 33325120 w 84"/>
                  <a:gd name="T23" fmla="*/ 176616660 h 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71"/>
                  <a:gd name="T38" fmla="*/ 84 w 84"/>
                  <a:gd name="T39" fmla="*/ 71 h 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71">
                    <a:moveTo>
                      <a:pt x="3" y="16"/>
                    </a:moveTo>
                    <a:cubicBezTo>
                      <a:pt x="2" y="14"/>
                      <a:pt x="1" y="12"/>
                      <a:pt x="1" y="11"/>
                    </a:cubicBezTo>
                    <a:cubicBezTo>
                      <a:pt x="0" y="6"/>
                      <a:pt x="0" y="0"/>
                      <a:pt x="7" y="1"/>
                    </a:cubicBezTo>
                    <a:cubicBezTo>
                      <a:pt x="12" y="2"/>
                      <a:pt x="17" y="7"/>
                      <a:pt x="21" y="10"/>
                    </a:cubicBezTo>
                    <a:cubicBezTo>
                      <a:pt x="31" y="15"/>
                      <a:pt x="40" y="21"/>
                      <a:pt x="49" y="28"/>
                    </a:cubicBezTo>
                    <a:cubicBezTo>
                      <a:pt x="57" y="34"/>
                      <a:pt x="67" y="39"/>
                      <a:pt x="74" y="46"/>
                    </a:cubicBezTo>
                    <a:cubicBezTo>
                      <a:pt x="76" y="48"/>
                      <a:pt x="84" y="68"/>
                      <a:pt x="74" y="70"/>
                    </a:cubicBezTo>
                    <a:cubicBezTo>
                      <a:pt x="63" y="71"/>
                      <a:pt x="67" y="57"/>
                      <a:pt x="59" y="52"/>
                    </a:cubicBezTo>
                    <a:cubicBezTo>
                      <a:pt x="54" y="50"/>
                      <a:pt x="51" y="48"/>
                      <a:pt x="46" y="45"/>
                    </a:cubicBezTo>
                    <a:cubicBezTo>
                      <a:pt x="42" y="41"/>
                      <a:pt x="36" y="40"/>
                      <a:pt x="31" y="36"/>
                    </a:cubicBezTo>
                    <a:cubicBezTo>
                      <a:pt x="24" y="31"/>
                      <a:pt x="17" y="26"/>
                      <a:pt x="10" y="22"/>
                    </a:cubicBezTo>
                    <a:cubicBezTo>
                      <a:pt x="7" y="20"/>
                      <a:pt x="4" y="18"/>
                      <a:pt x="3" y="16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1" name="Freeform 32">
                <a:extLst>
                  <a:ext uri="{FF2B5EF4-FFF2-40B4-BE49-F238E27FC236}">
                    <a16:creationId xmlns:a16="http://schemas.microsoft.com/office/drawing/2014/main" id="{671A73CB-B17E-402B-BC2D-8F5A4F851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913" y="2345956"/>
                <a:ext cx="266999" cy="155533"/>
              </a:xfrm>
              <a:custGeom>
                <a:avLst/>
                <a:gdLst>
                  <a:gd name="T0" fmla="*/ 779717180 w 80"/>
                  <a:gd name="T1" fmla="*/ 32853864 h 47"/>
                  <a:gd name="T2" fmla="*/ 534662160 w 80"/>
                  <a:gd name="T3" fmla="*/ 120458654 h 47"/>
                  <a:gd name="T4" fmla="*/ 278469945 w 80"/>
                  <a:gd name="T5" fmla="*/ 197116568 h 47"/>
                  <a:gd name="T6" fmla="*/ 44555458 w 80"/>
                  <a:gd name="T7" fmla="*/ 394233135 h 47"/>
                  <a:gd name="T8" fmla="*/ 0 w 80"/>
                  <a:gd name="T9" fmla="*/ 514691789 h 47"/>
                  <a:gd name="T10" fmla="*/ 267332749 w 80"/>
                  <a:gd name="T11" fmla="*/ 361379271 h 47"/>
                  <a:gd name="T12" fmla="*/ 690606263 w 80"/>
                  <a:gd name="T13" fmla="*/ 208066753 h 47"/>
                  <a:gd name="T14" fmla="*/ 891105825 w 80"/>
                  <a:gd name="T15" fmla="*/ 54754234 h 47"/>
                  <a:gd name="T16" fmla="*/ 779717180 w 80"/>
                  <a:gd name="T17" fmla="*/ 32853864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47"/>
                  <a:gd name="T29" fmla="*/ 80 w 80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47">
                    <a:moveTo>
                      <a:pt x="70" y="3"/>
                    </a:moveTo>
                    <a:cubicBezTo>
                      <a:pt x="62" y="2"/>
                      <a:pt x="54" y="8"/>
                      <a:pt x="48" y="11"/>
                    </a:cubicBezTo>
                    <a:cubicBezTo>
                      <a:pt x="40" y="15"/>
                      <a:pt x="33" y="16"/>
                      <a:pt x="25" y="18"/>
                    </a:cubicBezTo>
                    <a:cubicBezTo>
                      <a:pt x="15" y="20"/>
                      <a:pt x="8" y="28"/>
                      <a:pt x="4" y="36"/>
                    </a:cubicBezTo>
                    <a:cubicBezTo>
                      <a:pt x="3" y="40"/>
                      <a:pt x="2" y="44"/>
                      <a:pt x="0" y="47"/>
                    </a:cubicBezTo>
                    <a:cubicBezTo>
                      <a:pt x="9" y="45"/>
                      <a:pt x="17" y="38"/>
                      <a:pt x="24" y="33"/>
                    </a:cubicBezTo>
                    <a:cubicBezTo>
                      <a:pt x="36" y="25"/>
                      <a:pt x="49" y="19"/>
                      <a:pt x="62" y="19"/>
                    </a:cubicBezTo>
                    <a:cubicBezTo>
                      <a:pt x="69" y="18"/>
                      <a:pt x="80" y="14"/>
                      <a:pt x="80" y="5"/>
                    </a:cubicBezTo>
                    <a:cubicBezTo>
                      <a:pt x="80" y="0"/>
                      <a:pt x="75" y="4"/>
                      <a:pt x="70" y="3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2" name="Freeform 33">
                <a:extLst>
                  <a:ext uri="{FF2B5EF4-FFF2-40B4-BE49-F238E27FC236}">
                    <a16:creationId xmlns:a16="http://schemas.microsoft.com/office/drawing/2014/main" id="{BBA74E6C-9016-4A4A-8501-9159B3504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915" y="2540371"/>
                <a:ext cx="445861" cy="992819"/>
              </a:xfrm>
              <a:custGeom>
                <a:avLst/>
                <a:gdLst>
                  <a:gd name="T0" fmla="*/ 329260572 w 172"/>
                  <a:gd name="T1" fmla="*/ 0 h 383"/>
                  <a:gd name="T2" fmla="*/ 0 w 172"/>
                  <a:gd name="T3" fmla="*/ 1888204351 h 383"/>
                  <a:gd name="T4" fmla="*/ 396455972 w 172"/>
                  <a:gd name="T5" fmla="*/ 2147483646 h 383"/>
                  <a:gd name="T6" fmla="*/ 853385731 w 172"/>
                  <a:gd name="T7" fmla="*/ 2147483646 h 383"/>
                  <a:gd name="T8" fmla="*/ 1155767624 w 172"/>
                  <a:gd name="T9" fmla="*/ 1988997513 h 383"/>
                  <a:gd name="T10" fmla="*/ 685397230 w 172"/>
                  <a:gd name="T11" fmla="*/ 0 h 383"/>
                  <a:gd name="T12" fmla="*/ 329260572 w 172"/>
                  <a:gd name="T13" fmla="*/ 0 h 3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83"/>
                  <a:gd name="T23" fmla="*/ 172 w 172"/>
                  <a:gd name="T24" fmla="*/ 383 h 3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83">
                    <a:moveTo>
                      <a:pt x="49" y="0"/>
                    </a:moveTo>
                    <a:lnTo>
                      <a:pt x="0" y="281"/>
                    </a:lnTo>
                    <a:lnTo>
                      <a:pt x="59" y="383"/>
                    </a:lnTo>
                    <a:lnTo>
                      <a:pt x="127" y="383"/>
                    </a:lnTo>
                    <a:lnTo>
                      <a:pt x="172" y="296"/>
                    </a:lnTo>
                    <a:lnTo>
                      <a:pt x="102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3" name="Freeform 34">
                <a:extLst>
                  <a:ext uri="{FF2B5EF4-FFF2-40B4-BE49-F238E27FC236}">
                    <a16:creationId xmlns:a16="http://schemas.microsoft.com/office/drawing/2014/main" id="{01D69EA7-77D6-4040-9DB3-A4C96F345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613" y="2540371"/>
                <a:ext cx="383648" cy="1060217"/>
              </a:xfrm>
              <a:custGeom>
                <a:avLst/>
                <a:gdLst>
                  <a:gd name="T0" fmla="*/ 378397027 w 115"/>
                  <a:gd name="T1" fmla="*/ 22091732 h 319"/>
                  <a:gd name="T2" fmla="*/ 0 w 115"/>
                  <a:gd name="T3" fmla="*/ 2147483646 h 319"/>
                  <a:gd name="T4" fmla="*/ 712277541 w 115"/>
                  <a:gd name="T5" fmla="*/ 2147483646 h 319"/>
                  <a:gd name="T6" fmla="*/ 1279876417 w 115"/>
                  <a:gd name="T7" fmla="*/ 2147483646 h 319"/>
                  <a:gd name="T8" fmla="*/ 634373644 w 115"/>
                  <a:gd name="T9" fmla="*/ 0 h 319"/>
                  <a:gd name="T10" fmla="*/ 378397027 w 115"/>
                  <a:gd name="T11" fmla="*/ 22091732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319"/>
                  <a:gd name="T20" fmla="*/ 115 w 115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319">
                    <a:moveTo>
                      <a:pt x="34" y="2"/>
                    </a:moveTo>
                    <a:cubicBezTo>
                      <a:pt x="34" y="2"/>
                      <a:pt x="11" y="116"/>
                      <a:pt x="0" y="222"/>
                    </a:cubicBezTo>
                    <a:cubicBezTo>
                      <a:pt x="64" y="319"/>
                      <a:pt x="64" y="319"/>
                      <a:pt x="64" y="319"/>
                    </a:cubicBezTo>
                    <a:cubicBezTo>
                      <a:pt x="115" y="232"/>
                      <a:pt x="115" y="232"/>
                      <a:pt x="115" y="232"/>
                    </a:cubicBezTo>
                    <a:cubicBezTo>
                      <a:pt x="115" y="232"/>
                      <a:pt x="96" y="108"/>
                      <a:pt x="57" y="0"/>
                    </a:cubicBez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A83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4" name="Freeform 35">
                <a:extLst>
                  <a:ext uri="{FF2B5EF4-FFF2-40B4-BE49-F238E27FC236}">
                    <a16:creationId xmlns:a16="http://schemas.microsoft.com/office/drawing/2014/main" id="{A2BD5D82-E326-4789-9635-6B05E38AE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515" y="2540371"/>
                <a:ext cx="217746" cy="1060217"/>
              </a:xfrm>
              <a:custGeom>
                <a:avLst/>
                <a:gdLst>
                  <a:gd name="T0" fmla="*/ 78556057 w 65"/>
                  <a:gd name="T1" fmla="*/ 0 h 319"/>
                  <a:gd name="T2" fmla="*/ 33666882 w 65"/>
                  <a:gd name="T3" fmla="*/ 11047528 h 319"/>
                  <a:gd name="T4" fmla="*/ 0 w 65"/>
                  <a:gd name="T5" fmla="*/ 22091732 h 319"/>
                  <a:gd name="T6" fmla="*/ 157108764 w 65"/>
                  <a:gd name="T7" fmla="*/ 2147483646 h 319"/>
                  <a:gd name="T8" fmla="*/ 729435700 w 65"/>
                  <a:gd name="T9" fmla="*/ 2147483646 h 319"/>
                  <a:gd name="T10" fmla="*/ 78556057 w 65"/>
                  <a:gd name="T11" fmla="*/ 0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319"/>
                  <a:gd name="T20" fmla="*/ 65 w 65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319">
                    <a:moveTo>
                      <a:pt x="7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319"/>
                      <a:pt x="14" y="319"/>
                      <a:pt x="14" y="319"/>
                    </a:cubicBezTo>
                    <a:cubicBezTo>
                      <a:pt x="65" y="232"/>
                      <a:pt x="65" y="232"/>
                      <a:pt x="65" y="232"/>
                    </a:cubicBezTo>
                    <a:cubicBezTo>
                      <a:pt x="65" y="232"/>
                      <a:pt x="46" y="108"/>
                      <a:pt x="7" y="0"/>
                    </a:cubicBezTo>
                    <a:close/>
                  </a:path>
                </a:pathLst>
              </a:custGeom>
              <a:solidFill>
                <a:srgbClr val="9B2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5" name="Freeform 36">
                <a:extLst>
                  <a:ext uri="{FF2B5EF4-FFF2-40B4-BE49-F238E27FC236}">
                    <a16:creationId xmlns:a16="http://schemas.microsoft.com/office/drawing/2014/main" id="{9E97045C-1598-420C-B6C1-28387ABC3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4642" y="2623322"/>
                <a:ext cx="191824" cy="248853"/>
              </a:xfrm>
              <a:custGeom>
                <a:avLst/>
                <a:gdLst>
                  <a:gd name="T0" fmla="*/ 535976100 w 58"/>
                  <a:gd name="T1" fmla="*/ 0 h 75"/>
                  <a:gd name="T2" fmla="*/ 535976100 w 58"/>
                  <a:gd name="T3" fmla="*/ 0 h 75"/>
                  <a:gd name="T4" fmla="*/ 54692991 w 58"/>
                  <a:gd name="T5" fmla="*/ 462395418 h 75"/>
                  <a:gd name="T6" fmla="*/ 0 w 58"/>
                  <a:gd name="T7" fmla="*/ 825704208 h 75"/>
                  <a:gd name="T8" fmla="*/ 0 w 58"/>
                  <a:gd name="T9" fmla="*/ 825704208 h 75"/>
                  <a:gd name="T10" fmla="*/ 634421500 w 58"/>
                  <a:gd name="T11" fmla="*/ 330281020 h 75"/>
                  <a:gd name="T12" fmla="*/ 535976100 w 5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75"/>
                  <a:gd name="T23" fmla="*/ 58 w 5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75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0" y="19"/>
                      <a:pt x="5" y="42"/>
                    </a:cubicBezTo>
                    <a:cubicBezTo>
                      <a:pt x="3" y="52"/>
                      <a:pt x="1" y="63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40" y="62"/>
                      <a:pt x="58" y="30"/>
                    </a:cubicBezTo>
                    <a:cubicBezTo>
                      <a:pt x="55" y="20"/>
                      <a:pt x="52" y="10"/>
                      <a:pt x="49" y="0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6" name="Freeform 37">
                <a:extLst>
                  <a:ext uri="{FF2B5EF4-FFF2-40B4-BE49-F238E27FC236}">
                    <a16:creationId xmlns:a16="http://schemas.microsoft.com/office/drawing/2014/main" id="{C6F1B47E-A7F1-4738-8848-2FD0A2B47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575" y="2859215"/>
                <a:ext cx="300697" cy="295513"/>
              </a:xfrm>
              <a:custGeom>
                <a:avLst/>
                <a:gdLst>
                  <a:gd name="T0" fmla="*/ 1004652065 w 90"/>
                  <a:gd name="T1" fmla="*/ 363819668 h 89"/>
                  <a:gd name="T2" fmla="*/ 1004652065 w 90"/>
                  <a:gd name="T3" fmla="*/ 363819668 h 89"/>
                  <a:gd name="T4" fmla="*/ 915348397 w 90"/>
                  <a:gd name="T5" fmla="*/ 0 h 89"/>
                  <a:gd name="T6" fmla="*/ 915348397 w 90"/>
                  <a:gd name="T7" fmla="*/ 0 h 89"/>
                  <a:gd name="T8" fmla="*/ 55812704 w 90"/>
                  <a:gd name="T9" fmla="*/ 584318851 h 89"/>
                  <a:gd name="T10" fmla="*/ 55812704 w 90"/>
                  <a:gd name="T11" fmla="*/ 584318851 h 89"/>
                  <a:gd name="T12" fmla="*/ 0 w 90"/>
                  <a:gd name="T13" fmla="*/ 981212732 h 89"/>
                  <a:gd name="T14" fmla="*/ 1004652065 w 90"/>
                  <a:gd name="T15" fmla="*/ 363819668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89"/>
                  <a:gd name="T26" fmla="*/ 90 w 90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89">
                    <a:moveTo>
                      <a:pt x="90" y="33"/>
                    </a:moveTo>
                    <a:cubicBezTo>
                      <a:pt x="90" y="33"/>
                      <a:pt x="90" y="33"/>
                      <a:pt x="90" y="33"/>
                    </a:cubicBezTo>
                    <a:cubicBezTo>
                      <a:pt x="88" y="22"/>
                      <a:pt x="85" y="11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41" y="36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3" y="65"/>
                      <a:pt x="2" y="77"/>
                      <a:pt x="0" y="89"/>
                    </a:cubicBezTo>
                    <a:cubicBezTo>
                      <a:pt x="53" y="83"/>
                      <a:pt x="90" y="33"/>
                      <a:pt x="90" y="33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7" name="Freeform 38">
                <a:extLst>
                  <a:ext uri="{FF2B5EF4-FFF2-40B4-BE49-F238E27FC236}">
                    <a16:creationId xmlns:a16="http://schemas.microsoft.com/office/drawing/2014/main" id="{B51ED3B4-7A22-44B1-8BA3-6044677A5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2419" y="3108068"/>
                <a:ext cx="298106" cy="339581"/>
              </a:xfrm>
              <a:custGeom>
                <a:avLst/>
                <a:gdLst>
                  <a:gd name="T0" fmla="*/ 164567761 w 90"/>
                  <a:gd name="T1" fmla="*/ 1130541721 h 102"/>
                  <a:gd name="T2" fmla="*/ 987413192 w 90"/>
                  <a:gd name="T3" fmla="*/ 321430063 h 102"/>
                  <a:gd name="T4" fmla="*/ 987413192 w 90"/>
                  <a:gd name="T5" fmla="*/ 321430063 h 102"/>
                  <a:gd name="T6" fmla="*/ 932558375 w 90"/>
                  <a:gd name="T7" fmla="*/ 0 h 102"/>
                  <a:gd name="T8" fmla="*/ 932558375 w 90"/>
                  <a:gd name="T9" fmla="*/ 0 h 102"/>
                  <a:gd name="T10" fmla="*/ 0 w 90"/>
                  <a:gd name="T11" fmla="*/ 897782250 h 102"/>
                  <a:gd name="T12" fmla="*/ 164567761 w 90"/>
                  <a:gd name="T13" fmla="*/ 1130541721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102"/>
                  <a:gd name="T23" fmla="*/ 90 w 90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102">
                    <a:moveTo>
                      <a:pt x="15" y="102"/>
                    </a:moveTo>
                    <a:cubicBezTo>
                      <a:pt x="54" y="86"/>
                      <a:pt x="90" y="29"/>
                      <a:pt x="9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89" y="20"/>
                      <a:pt x="87" y="11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54" y="47"/>
                      <a:pt x="0" y="80"/>
                      <a:pt x="0" y="81"/>
                    </a:cubicBezTo>
                    <a:lnTo>
                      <a:pt x="15" y="102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8" name="Freeform 39">
                <a:extLst>
                  <a:ext uri="{FF2B5EF4-FFF2-40B4-BE49-F238E27FC236}">
                    <a16:creationId xmlns:a16="http://schemas.microsoft.com/office/drawing/2014/main" id="{937D1B26-5D40-4A59-9564-7FC67FEB3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380" y="2447052"/>
                <a:ext cx="178864" cy="119242"/>
              </a:xfrm>
              <a:custGeom>
                <a:avLst/>
                <a:gdLst>
                  <a:gd name="T0" fmla="*/ 10970325 w 54"/>
                  <a:gd name="T1" fmla="*/ 32914104 h 36"/>
                  <a:gd name="T2" fmla="*/ 109713190 w 54"/>
                  <a:gd name="T3" fmla="*/ 373018787 h 36"/>
                  <a:gd name="T4" fmla="*/ 373024184 w 54"/>
                  <a:gd name="T5" fmla="*/ 373018787 h 36"/>
                  <a:gd name="T6" fmla="*/ 526621988 w 54"/>
                  <a:gd name="T7" fmla="*/ 0 h 36"/>
                  <a:gd name="T8" fmla="*/ 10970325 w 54"/>
                  <a:gd name="T9" fmla="*/ 3291410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6"/>
                  <a:gd name="T17" fmla="*/ 54 w 5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6">
                    <a:moveTo>
                      <a:pt x="1" y="3"/>
                    </a:moveTo>
                    <a:cubicBezTo>
                      <a:pt x="0" y="8"/>
                      <a:pt x="1" y="30"/>
                      <a:pt x="10" y="34"/>
                    </a:cubicBezTo>
                    <a:cubicBezTo>
                      <a:pt x="14" y="36"/>
                      <a:pt x="24" y="36"/>
                      <a:pt x="34" y="34"/>
                    </a:cubicBezTo>
                    <a:cubicBezTo>
                      <a:pt x="54" y="30"/>
                      <a:pt x="48" y="0"/>
                      <a:pt x="48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9B2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9" name="Freeform 40">
                <a:extLst>
                  <a:ext uri="{FF2B5EF4-FFF2-40B4-BE49-F238E27FC236}">
                    <a16:creationId xmlns:a16="http://schemas.microsoft.com/office/drawing/2014/main" id="{EA2384D4-53BA-41F7-B4D2-DBBCC781B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97" y="80360"/>
                <a:ext cx="1692718" cy="2436683"/>
              </a:xfrm>
              <a:custGeom>
                <a:avLst/>
                <a:gdLst>
                  <a:gd name="T0" fmla="*/ 44236807 w 509"/>
                  <a:gd name="T1" fmla="*/ 2147483646 h 734"/>
                  <a:gd name="T2" fmla="*/ 121652882 w 509"/>
                  <a:gd name="T3" fmla="*/ 2147483646 h 734"/>
                  <a:gd name="T4" fmla="*/ 718863081 w 509"/>
                  <a:gd name="T5" fmla="*/ 2147483646 h 734"/>
                  <a:gd name="T6" fmla="*/ 2147483646 w 509"/>
                  <a:gd name="T7" fmla="*/ 2147483646 h 734"/>
                  <a:gd name="T8" fmla="*/ 2147483646 w 509"/>
                  <a:gd name="T9" fmla="*/ 2147483646 h 734"/>
                  <a:gd name="T10" fmla="*/ 2147483646 w 509"/>
                  <a:gd name="T11" fmla="*/ 2147483646 h 734"/>
                  <a:gd name="T12" fmla="*/ 2147483646 w 509"/>
                  <a:gd name="T13" fmla="*/ 2147483646 h 734"/>
                  <a:gd name="T14" fmla="*/ 2147483646 w 509"/>
                  <a:gd name="T15" fmla="*/ 2147483646 h 734"/>
                  <a:gd name="T16" fmla="*/ 2147483646 w 509"/>
                  <a:gd name="T17" fmla="*/ 2147483646 h 734"/>
                  <a:gd name="T18" fmla="*/ 2147483646 w 509"/>
                  <a:gd name="T19" fmla="*/ 1487784196 h 734"/>
                  <a:gd name="T20" fmla="*/ 44236807 w 509"/>
                  <a:gd name="T21" fmla="*/ 2147483646 h 7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9"/>
                  <a:gd name="T34" fmla="*/ 0 h 734"/>
                  <a:gd name="T35" fmla="*/ 509 w 509"/>
                  <a:gd name="T36" fmla="*/ 734 h 7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9" h="734">
                    <a:moveTo>
                      <a:pt x="4" y="347"/>
                    </a:moveTo>
                    <a:cubicBezTo>
                      <a:pt x="4" y="347"/>
                      <a:pt x="0" y="536"/>
                      <a:pt x="11" y="595"/>
                    </a:cubicBezTo>
                    <a:cubicBezTo>
                      <a:pt x="21" y="654"/>
                      <a:pt x="32" y="660"/>
                      <a:pt x="65" y="669"/>
                    </a:cubicBezTo>
                    <a:cubicBezTo>
                      <a:pt x="99" y="677"/>
                      <a:pt x="209" y="682"/>
                      <a:pt x="224" y="692"/>
                    </a:cubicBezTo>
                    <a:cubicBezTo>
                      <a:pt x="240" y="702"/>
                      <a:pt x="273" y="734"/>
                      <a:pt x="296" y="731"/>
                    </a:cubicBezTo>
                    <a:cubicBezTo>
                      <a:pt x="319" y="728"/>
                      <a:pt x="330" y="706"/>
                      <a:pt x="344" y="703"/>
                    </a:cubicBezTo>
                    <a:cubicBezTo>
                      <a:pt x="358" y="699"/>
                      <a:pt x="439" y="684"/>
                      <a:pt x="457" y="678"/>
                    </a:cubicBezTo>
                    <a:cubicBezTo>
                      <a:pt x="475" y="672"/>
                      <a:pt x="488" y="656"/>
                      <a:pt x="490" y="614"/>
                    </a:cubicBezTo>
                    <a:cubicBezTo>
                      <a:pt x="493" y="572"/>
                      <a:pt x="509" y="401"/>
                      <a:pt x="493" y="319"/>
                    </a:cubicBezTo>
                    <a:cubicBezTo>
                      <a:pt x="477" y="236"/>
                      <a:pt x="467" y="168"/>
                      <a:pt x="416" y="135"/>
                    </a:cubicBezTo>
                    <a:cubicBezTo>
                      <a:pt x="400" y="119"/>
                      <a:pt x="11" y="0"/>
                      <a:pt x="4" y="347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0" name="Freeform 41">
                <a:extLst>
                  <a:ext uri="{FF2B5EF4-FFF2-40B4-BE49-F238E27FC236}">
                    <a16:creationId xmlns:a16="http://schemas.microsoft.com/office/drawing/2014/main" id="{529A0307-55C0-4463-A904-2B452516D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171" y="1314254"/>
                <a:ext cx="352541" cy="495114"/>
              </a:xfrm>
              <a:custGeom>
                <a:avLst/>
                <a:gdLst>
                  <a:gd name="T0" fmla="*/ 132735012 w 106"/>
                  <a:gd name="T1" fmla="*/ 1645220624 h 149"/>
                  <a:gd name="T2" fmla="*/ 741111025 w 106"/>
                  <a:gd name="T3" fmla="*/ 265002292 h 149"/>
                  <a:gd name="T4" fmla="*/ 0 w 106"/>
                  <a:gd name="T5" fmla="*/ 541046623 h 149"/>
                  <a:gd name="T6" fmla="*/ 132735012 w 106"/>
                  <a:gd name="T7" fmla="*/ 1645220624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149"/>
                  <a:gd name="T14" fmla="*/ 106 w 106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149">
                    <a:moveTo>
                      <a:pt x="12" y="149"/>
                    </a:moveTo>
                    <a:cubicBezTo>
                      <a:pt x="99" y="149"/>
                      <a:pt x="106" y="49"/>
                      <a:pt x="67" y="24"/>
                    </a:cubicBezTo>
                    <a:cubicBezTo>
                      <a:pt x="29" y="0"/>
                      <a:pt x="0" y="49"/>
                      <a:pt x="0" y="49"/>
                    </a:cubicBezTo>
                    <a:lnTo>
                      <a:pt x="12" y="149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1" name="Freeform 42">
                <a:extLst>
                  <a:ext uri="{FF2B5EF4-FFF2-40B4-BE49-F238E27FC236}">
                    <a16:creationId xmlns:a16="http://schemas.microsoft.com/office/drawing/2014/main" id="{607323BE-348C-452F-83BD-4C8D0B07D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98" y="1332399"/>
                <a:ext cx="352541" cy="438085"/>
              </a:xfrm>
              <a:custGeom>
                <a:avLst/>
                <a:gdLst>
                  <a:gd name="T0" fmla="*/ 1017642855 w 106"/>
                  <a:gd name="T1" fmla="*/ 1398855187 h 132"/>
                  <a:gd name="T2" fmla="*/ 309717246 w 106"/>
                  <a:gd name="T3" fmla="*/ 1145519261 h 132"/>
                  <a:gd name="T4" fmla="*/ 619434492 w 106"/>
                  <a:gd name="T5" fmla="*/ 11015183 h 132"/>
                  <a:gd name="T6" fmla="*/ 1106133972 w 106"/>
                  <a:gd name="T7" fmla="*/ 605801860 h 132"/>
                  <a:gd name="T8" fmla="*/ 1017642855 w 106"/>
                  <a:gd name="T9" fmla="*/ 139885518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2"/>
                  <a:gd name="T17" fmla="*/ 106 w 106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2">
                    <a:moveTo>
                      <a:pt x="92" y="127"/>
                    </a:moveTo>
                    <a:cubicBezTo>
                      <a:pt x="92" y="127"/>
                      <a:pt x="57" y="132"/>
                      <a:pt x="28" y="104"/>
                    </a:cubicBezTo>
                    <a:cubicBezTo>
                      <a:pt x="0" y="76"/>
                      <a:pt x="7" y="2"/>
                      <a:pt x="56" y="1"/>
                    </a:cubicBezTo>
                    <a:cubicBezTo>
                      <a:pt x="106" y="0"/>
                      <a:pt x="100" y="55"/>
                      <a:pt x="100" y="55"/>
                    </a:cubicBezTo>
                    <a:lnTo>
                      <a:pt x="92" y="127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2" name="Freeform 43">
                <a:extLst>
                  <a:ext uri="{FF2B5EF4-FFF2-40B4-BE49-F238E27FC236}">
                    <a16:creationId xmlns:a16="http://schemas.microsoft.com/office/drawing/2014/main" id="{6B0D3778-4D01-42D5-BD3A-85122B186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50" y="0"/>
                <a:ext cx="1617543" cy="2423723"/>
              </a:xfrm>
              <a:custGeom>
                <a:avLst/>
                <a:gdLst>
                  <a:gd name="T0" fmla="*/ 110775069 w 486"/>
                  <a:gd name="T1" fmla="*/ 2147483646 h 730"/>
                  <a:gd name="T2" fmla="*/ 33232854 w 486"/>
                  <a:gd name="T3" fmla="*/ 2147483646 h 730"/>
                  <a:gd name="T4" fmla="*/ 88618724 w 486"/>
                  <a:gd name="T5" fmla="*/ 2147483646 h 730"/>
                  <a:gd name="T6" fmla="*/ 764342320 w 486"/>
                  <a:gd name="T7" fmla="*/ 2147483646 h 730"/>
                  <a:gd name="T8" fmla="*/ 2147483646 w 486"/>
                  <a:gd name="T9" fmla="*/ 2147483646 h 730"/>
                  <a:gd name="T10" fmla="*/ 2147483646 w 486"/>
                  <a:gd name="T11" fmla="*/ 2147483646 h 730"/>
                  <a:gd name="T12" fmla="*/ 2147483646 w 486"/>
                  <a:gd name="T13" fmla="*/ 2147483646 h 730"/>
                  <a:gd name="T14" fmla="*/ 2147483646 w 486"/>
                  <a:gd name="T15" fmla="*/ 2147483646 h 730"/>
                  <a:gd name="T16" fmla="*/ 2147483646 w 486"/>
                  <a:gd name="T17" fmla="*/ 2147483646 h 730"/>
                  <a:gd name="T18" fmla="*/ 2147483646 w 486"/>
                  <a:gd name="T19" fmla="*/ 2147483646 h 730"/>
                  <a:gd name="T20" fmla="*/ 2147483646 w 486"/>
                  <a:gd name="T21" fmla="*/ 1477152923 h 730"/>
                  <a:gd name="T22" fmla="*/ 110775069 w 486"/>
                  <a:gd name="T23" fmla="*/ 2147483646 h 7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6"/>
                  <a:gd name="T37" fmla="*/ 0 h 730"/>
                  <a:gd name="T38" fmla="*/ 486 w 486"/>
                  <a:gd name="T39" fmla="*/ 730 h 7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6" h="730">
                    <a:moveTo>
                      <a:pt x="10" y="347"/>
                    </a:moveTo>
                    <a:cubicBezTo>
                      <a:pt x="10" y="347"/>
                      <a:pt x="0" y="458"/>
                      <a:pt x="3" y="536"/>
                    </a:cubicBezTo>
                    <a:cubicBezTo>
                      <a:pt x="4" y="560"/>
                      <a:pt x="6" y="589"/>
                      <a:pt x="8" y="603"/>
                    </a:cubicBezTo>
                    <a:cubicBezTo>
                      <a:pt x="18" y="662"/>
                      <a:pt x="36" y="660"/>
                      <a:pt x="69" y="669"/>
                    </a:cubicBezTo>
                    <a:cubicBezTo>
                      <a:pt x="78" y="671"/>
                      <a:pt x="151" y="683"/>
                      <a:pt x="198" y="701"/>
                    </a:cubicBezTo>
                    <a:cubicBezTo>
                      <a:pt x="229" y="712"/>
                      <a:pt x="252" y="728"/>
                      <a:pt x="285" y="729"/>
                    </a:cubicBezTo>
                    <a:cubicBezTo>
                      <a:pt x="311" y="730"/>
                      <a:pt x="310" y="716"/>
                      <a:pt x="333" y="710"/>
                    </a:cubicBezTo>
                    <a:cubicBezTo>
                      <a:pt x="391" y="695"/>
                      <a:pt x="438" y="679"/>
                      <a:pt x="444" y="677"/>
                    </a:cubicBezTo>
                    <a:cubicBezTo>
                      <a:pt x="461" y="671"/>
                      <a:pt x="474" y="655"/>
                      <a:pt x="476" y="613"/>
                    </a:cubicBezTo>
                    <a:cubicBezTo>
                      <a:pt x="479" y="571"/>
                      <a:pt x="486" y="400"/>
                      <a:pt x="471" y="317"/>
                    </a:cubicBezTo>
                    <a:cubicBezTo>
                      <a:pt x="456" y="235"/>
                      <a:pt x="455" y="167"/>
                      <a:pt x="406" y="134"/>
                    </a:cubicBezTo>
                    <a:cubicBezTo>
                      <a:pt x="391" y="118"/>
                      <a:pt x="18" y="0"/>
                      <a:pt x="10" y="347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3" name="Freeform 44">
                <a:extLst>
                  <a:ext uri="{FF2B5EF4-FFF2-40B4-BE49-F238E27FC236}">
                    <a16:creationId xmlns:a16="http://schemas.microsoft.com/office/drawing/2014/main" id="{B27CF482-2ABF-4307-BE15-46C8A07C8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871" y="57029"/>
                <a:ext cx="1423128" cy="969489"/>
              </a:xfrm>
              <a:custGeom>
                <a:avLst/>
                <a:gdLst>
                  <a:gd name="T0" fmla="*/ 1370951073 w 428"/>
                  <a:gd name="T1" fmla="*/ 2147483646 h 292"/>
                  <a:gd name="T2" fmla="*/ 2147483646 w 428"/>
                  <a:gd name="T3" fmla="*/ 2147483646 h 292"/>
                  <a:gd name="T4" fmla="*/ 2147483646 w 428"/>
                  <a:gd name="T5" fmla="*/ 2147483646 h 292"/>
                  <a:gd name="T6" fmla="*/ 2147483646 w 428"/>
                  <a:gd name="T7" fmla="*/ 1289752387 h 292"/>
                  <a:gd name="T8" fmla="*/ 0 w 428"/>
                  <a:gd name="T9" fmla="*/ 2147483646 h 292"/>
                  <a:gd name="T10" fmla="*/ 597028797 w 428"/>
                  <a:gd name="T11" fmla="*/ 2147483646 h 292"/>
                  <a:gd name="T12" fmla="*/ 1370951073 w 428"/>
                  <a:gd name="T13" fmla="*/ 2147483646 h 2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8"/>
                  <a:gd name="T22" fmla="*/ 0 h 292"/>
                  <a:gd name="T23" fmla="*/ 428 w 428"/>
                  <a:gd name="T24" fmla="*/ 292 h 2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8" h="292">
                    <a:moveTo>
                      <a:pt x="124" y="291"/>
                    </a:moveTo>
                    <a:cubicBezTo>
                      <a:pt x="170" y="290"/>
                      <a:pt x="210" y="287"/>
                      <a:pt x="258" y="279"/>
                    </a:cubicBezTo>
                    <a:cubicBezTo>
                      <a:pt x="324" y="269"/>
                      <a:pt x="373" y="228"/>
                      <a:pt x="428" y="202"/>
                    </a:cubicBezTo>
                    <a:cubicBezTo>
                      <a:pt x="420" y="158"/>
                      <a:pt x="419" y="138"/>
                      <a:pt x="388" y="117"/>
                    </a:cubicBezTo>
                    <a:cubicBezTo>
                      <a:pt x="374" y="102"/>
                      <a:pt x="53" y="0"/>
                      <a:pt x="0" y="261"/>
                    </a:cubicBezTo>
                    <a:cubicBezTo>
                      <a:pt x="18" y="267"/>
                      <a:pt x="36" y="273"/>
                      <a:pt x="54" y="278"/>
                    </a:cubicBezTo>
                    <a:cubicBezTo>
                      <a:pt x="76" y="279"/>
                      <a:pt x="101" y="292"/>
                      <a:pt x="124" y="291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4" name="Freeform 45">
                <a:extLst>
                  <a:ext uri="{FF2B5EF4-FFF2-40B4-BE49-F238E27FC236}">
                    <a16:creationId xmlns:a16="http://schemas.microsoft.com/office/drawing/2014/main" id="{42BC90DE-AC19-41F6-9CFA-5A8CC59CF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49" y="593618"/>
                <a:ext cx="375872" cy="1257225"/>
              </a:xfrm>
              <a:custGeom>
                <a:avLst/>
                <a:gdLst>
                  <a:gd name="T0" fmla="*/ 132772626 w 113"/>
                  <a:gd name="T1" fmla="*/ 0 h 378"/>
                  <a:gd name="T2" fmla="*/ 77449590 w 113"/>
                  <a:gd name="T3" fmla="*/ 2147483646 h 378"/>
                  <a:gd name="T4" fmla="*/ 730242791 w 113"/>
                  <a:gd name="T5" fmla="*/ 2147483646 h 378"/>
                  <a:gd name="T6" fmla="*/ 840885537 w 113"/>
                  <a:gd name="T7" fmla="*/ 2147483646 h 378"/>
                  <a:gd name="T8" fmla="*/ 1040041150 w 113"/>
                  <a:gd name="T9" fmla="*/ 2147483646 h 378"/>
                  <a:gd name="T10" fmla="*/ 1228133486 w 113"/>
                  <a:gd name="T11" fmla="*/ 2147483646 h 378"/>
                  <a:gd name="T12" fmla="*/ 1250263366 w 113"/>
                  <a:gd name="T13" fmla="*/ 398240986 h 378"/>
                  <a:gd name="T14" fmla="*/ 132772626 w 113"/>
                  <a:gd name="T15" fmla="*/ 0 h 3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378"/>
                  <a:gd name="T26" fmla="*/ 113 w 113"/>
                  <a:gd name="T27" fmla="*/ 378 h 3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378">
                    <a:moveTo>
                      <a:pt x="12" y="0"/>
                    </a:moveTo>
                    <a:cubicBezTo>
                      <a:pt x="12" y="0"/>
                      <a:pt x="0" y="165"/>
                      <a:pt x="7" y="226"/>
                    </a:cubicBezTo>
                    <a:cubicBezTo>
                      <a:pt x="7" y="226"/>
                      <a:pt x="59" y="207"/>
                      <a:pt x="66" y="271"/>
                    </a:cubicBezTo>
                    <a:cubicBezTo>
                      <a:pt x="73" y="337"/>
                      <a:pt x="76" y="371"/>
                      <a:pt x="76" y="371"/>
                    </a:cubicBezTo>
                    <a:cubicBezTo>
                      <a:pt x="76" y="371"/>
                      <a:pt x="77" y="377"/>
                      <a:pt x="94" y="378"/>
                    </a:cubicBezTo>
                    <a:cubicBezTo>
                      <a:pt x="110" y="378"/>
                      <a:pt x="111" y="371"/>
                      <a:pt x="111" y="371"/>
                    </a:cubicBezTo>
                    <a:cubicBezTo>
                      <a:pt x="113" y="36"/>
                      <a:pt x="113" y="36"/>
                      <a:pt x="113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43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5" name="Freeform 46">
                <a:extLst>
                  <a:ext uri="{FF2B5EF4-FFF2-40B4-BE49-F238E27FC236}">
                    <a16:creationId xmlns:a16="http://schemas.microsoft.com/office/drawing/2014/main" id="{DD23DD66-3116-480B-B8C3-A80D08FB3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902" y="1252041"/>
                <a:ext cx="171086" cy="139980"/>
              </a:xfrm>
              <a:custGeom>
                <a:avLst/>
                <a:gdLst>
                  <a:gd name="T0" fmla="*/ 573929792 w 51"/>
                  <a:gd name="T1" fmla="*/ 466533343 h 42"/>
                  <a:gd name="T2" fmla="*/ 573929792 w 51"/>
                  <a:gd name="T3" fmla="*/ 455424930 h 42"/>
                  <a:gd name="T4" fmla="*/ 573929792 w 51"/>
                  <a:gd name="T5" fmla="*/ 433208104 h 42"/>
                  <a:gd name="T6" fmla="*/ 382618743 w 51"/>
                  <a:gd name="T7" fmla="*/ 0 h 42"/>
                  <a:gd name="T8" fmla="*/ 0 w 51"/>
                  <a:gd name="T9" fmla="*/ 11108413 h 42"/>
                  <a:gd name="T10" fmla="*/ 22506196 w 51"/>
                  <a:gd name="T11" fmla="*/ 311022229 h 42"/>
                  <a:gd name="T12" fmla="*/ 573929792 w 51"/>
                  <a:gd name="T13" fmla="*/ 466533343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2"/>
                  <a:gd name="T23" fmla="*/ 51 w 5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2">
                    <a:moveTo>
                      <a:pt x="51" y="42"/>
                    </a:moveTo>
                    <a:cubicBezTo>
                      <a:pt x="51" y="42"/>
                      <a:pt x="51" y="41"/>
                      <a:pt x="51" y="41"/>
                    </a:cubicBezTo>
                    <a:cubicBezTo>
                      <a:pt x="51" y="40"/>
                      <a:pt x="51" y="39"/>
                      <a:pt x="51" y="39"/>
                    </a:cubicBezTo>
                    <a:cubicBezTo>
                      <a:pt x="48" y="25"/>
                      <a:pt x="42" y="12"/>
                      <a:pt x="34" y="0"/>
                    </a:cubicBezTo>
                    <a:cubicBezTo>
                      <a:pt x="23" y="0"/>
                      <a:pt x="11" y="1"/>
                      <a:pt x="0" y="1"/>
                    </a:cubicBezTo>
                    <a:cubicBezTo>
                      <a:pt x="1" y="11"/>
                      <a:pt x="1" y="20"/>
                      <a:pt x="2" y="28"/>
                    </a:cubicBezTo>
                    <a:cubicBezTo>
                      <a:pt x="2" y="28"/>
                      <a:pt x="34" y="16"/>
                      <a:pt x="51" y="42"/>
                    </a:cubicBez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6" name="Freeform 47">
                <a:extLst>
                  <a:ext uri="{FF2B5EF4-FFF2-40B4-BE49-F238E27FC236}">
                    <a16:creationId xmlns:a16="http://schemas.microsoft.com/office/drawing/2014/main" id="{AD393A07-CF7F-48C3-9976-E2C610E29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71" y="645463"/>
                <a:ext cx="355134" cy="300697"/>
              </a:xfrm>
              <a:custGeom>
                <a:avLst/>
                <a:gdLst>
                  <a:gd name="T0" fmla="*/ 11015792 w 107"/>
                  <a:gd name="T1" fmla="*/ 0 h 91"/>
                  <a:gd name="T2" fmla="*/ 0 w 107"/>
                  <a:gd name="T3" fmla="*/ 535022572 h 91"/>
                  <a:gd name="T4" fmla="*/ 1156661481 w 107"/>
                  <a:gd name="T5" fmla="*/ 993611932 h 91"/>
                  <a:gd name="T6" fmla="*/ 1178693065 w 107"/>
                  <a:gd name="T7" fmla="*/ 524101654 h 91"/>
                  <a:gd name="T8" fmla="*/ 11015792 w 107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91"/>
                  <a:gd name="T17" fmla="*/ 107 w 107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91">
                    <a:moveTo>
                      <a:pt x="1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52" y="90"/>
                      <a:pt x="105" y="91"/>
                    </a:cubicBezTo>
                    <a:cubicBezTo>
                      <a:pt x="107" y="48"/>
                      <a:pt x="107" y="48"/>
                      <a:pt x="107" y="4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7" name="Freeform 48">
                <a:extLst>
                  <a:ext uri="{FF2B5EF4-FFF2-40B4-BE49-F238E27FC236}">
                    <a16:creationId xmlns:a16="http://schemas.microsoft.com/office/drawing/2014/main" id="{5BF6846C-3887-4E45-B2EB-87A9B55F8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8884"/>
                <a:ext cx="2296704" cy="1858620"/>
              </a:xfrm>
              <a:custGeom>
                <a:avLst/>
                <a:gdLst>
                  <a:gd name="T0" fmla="*/ 1551100682 w 690"/>
                  <a:gd name="T1" fmla="*/ 110549654 h 559"/>
                  <a:gd name="T2" fmla="*/ 2147483646 w 690"/>
                  <a:gd name="T3" fmla="*/ 773847575 h 559"/>
                  <a:gd name="T4" fmla="*/ 2147483646 w 690"/>
                  <a:gd name="T5" fmla="*/ 44221191 h 559"/>
                  <a:gd name="T6" fmla="*/ 2147483646 w 690"/>
                  <a:gd name="T7" fmla="*/ 1149717728 h 559"/>
                  <a:gd name="T8" fmla="*/ 2147483646 w 690"/>
                  <a:gd name="T9" fmla="*/ 1713521294 h 559"/>
                  <a:gd name="T10" fmla="*/ 2147483646 w 690"/>
                  <a:gd name="T11" fmla="*/ 2147483646 h 559"/>
                  <a:gd name="T12" fmla="*/ 2147483646 w 690"/>
                  <a:gd name="T13" fmla="*/ 2147483646 h 559"/>
                  <a:gd name="T14" fmla="*/ 2147483646 w 690"/>
                  <a:gd name="T15" fmla="*/ 2147483646 h 559"/>
                  <a:gd name="T16" fmla="*/ 2147483646 w 690"/>
                  <a:gd name="T17" fmla="*/ 2147483646 h 559"/>
                  <a:gd name="T18" fmla="*/ 2147483646 w 690"/>
                  <a:gd name="T19" fmla="*/ 2147483646 h 559"/>
                  <a:gd name="T20" fmla="*/ 2147483646 w 690"/>
                  <a:gd name="T21" fmla="*/ 2147483646 h 559"/>
                  <a:gd name="T22" fmla="*/ 2147483646 w 690"/>
                  <a:gd name="T23" fmla="*/ 2147483646 h 559"/>
                  <a:gd name="T24" fmla="*/ 2147483646 w 690"/>
                  <a:gd name="T25" fmla="*/ 2147483646 h 559"/>
                  <a:gd name="T26" fmla="*/ 0 w 690"/>
                  <a:gd name="T27" fmla="*/ 530637672 h 559"/>
                  <a:gd name="T28" fmla="*/ 753392140 w 690"/>
                  <a:gd name="T29" fmla="*/ 961780989 h 559"/>
                  <a:gd name="T30" fmla="*/ 930661075 w 690"/>
                  <a:gd name="T31" fmla="*/ 143715547 h 559"/>
                  <a:gd name="T32" fmla="*/ 1263037415 w 690"/>
                  <a:gd name="T33" fmla="*/ 707519113 h 559"/>
                  <a:gd name="T34" fmla="*/ 1551100682 w 690"/>
                  <a:gd name="T35" fmla="*/ 110549654 h 5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0"/>
                  <a:gd name="T55" fmla="*/ 0 h 559"/>
                  <a:gd name="T56" fmla="*/ 690 w 690"/>
                  <a:gd name="T57" fmla="*/ 559 h 5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0" h="559">
                    <a:moveTo>
                      <a:pt x="140" y="10"/>
                    </a:moveTo>
                    <a:cubicBezTo>
                      <a:pt x="140" y="10"/>
                      <a:pt x="155" y="81"/>
                      <a:pt x="246" y="70"/>
                    </a:cubicBezTo>
                    <a:cubicBezTo>
                      <a:pt x="336" y="59"/>
                      <a:pt x="367" y="0"/>
                      <a:pt x="440" y="4"/>
                    </a:cubicBezTo>
                    <a:cubicBezTo>
                      <a:pt x="513" y="8"/>
                      <a:pt x="565" y="57"/>
                      <a:pt x="565" y="104"/>
                    </a:cubicBezTo>
                    <a:cubicBezTo>
                      <a:pt x="565" y="104"/>
                      <a:pt x="646" y="79"/>
                      <a:pt x="674" y="155"/>
                    </a:cubicBezTo>
                    <a:cubicBezTo>
                      <a:pt x="690" y="201"/>
                      <a:pt x="662" y="277"/>
                      <a:pt x="630" y="408"/>
                    </a:cubicBezTo>
                    <a:cubicBezTo>
                      <a:pt x="630" y="409"/>
                      <a:pt x="605" y="388"/>
                      <a:pt x="575" y="418"/>
                    </a:cubicBezTo>
                    <a:cubicBezTo>
                      <a:pt x="558" y="435"/>
                      <a:pt x="566" y="550"/>
                      <a:pt x="566" y="550"/>
                    </a:cubicBezTo>
                    <a:cubicBezTo>
                      <a:pt x="566" y="550"/>
                      <a:pt x="562" y="559"/>
                      <a:pt x="542" y="559"/>
                    </a:cubicBezTo>
                    <a:cubicBezTo>
                      <a:pt x="523" y="559"/>
                      <a:pt x="522" y="550"/>
                      <a:pt x="522" y="550"/>
                    </a:cubicBezTo>
                    <a:cubicBezTo>
                      <a:pt x="522" y="550"/>
                      <a:pt x="522" y="415"/>
                      <a:pt x="524" y="303"/>
                    </a:cubicBezTo>
                    <a:cubicBezTo>
                      <a:pt x="526" y="257"/>
                      <a:pt x="514" y="222"/>
                      <a:pt x="507" y="208"/>
                    </a:cubicBezTo>
                    <a:cubicBezTo>
                      <a:pt x="507" y="208"/>
                      <a:pt x="368" y="308"/>
                      <a:pt x="197" y="270"/>
                    </a:cubicBezTo>
                    <a:cubicBezTo>
                      <a:pt x="26" y="232"/>
                      <a:pt x="10" y="125"/>
                      <a:pt x="0" y="48"/>
                    </a:cubicBezTo>
                    <a:cubicBezTo>
                      <a:pt x="0" y="48"/>
                      <a:pt x="27" y="72"/>
                      <a:pt x="68" y="87"/>
                    </a:cubicBezTo>
                    <a:cubicBezTo>
                      <a:pt x="68" y="87"/>
                      <a:pt x="54" y="38"/>
                      <a:pt x="84" y="13"/>
                    </a:cubicBezTo>
                    <a:cubicBezTo>
                      <a:pt x="84" y="13"/>
                      <a:pt x="90" y="49"/>
                      <a:pt x="114" y="64"/>
                    </a:cubicBezTo>
                    <a:cubicBezTo>
                      <a:pt x="114" y="64"/>
                      <a:pt x="102" y="35"/>
                      <a:pt x="140" y="10"/>
                    </a:cubicBezTo>
                    <a:close/>
                  </a:path>
                </a:pathLst>
              </a:custGeom>
              <a:solidFill>
                <a:srgbClr val="443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8" name="Freeform 49">
                <a:extLst>
                  <a:ext uri="{FF2B5EF4-FFF2-40B4-BE49-F238E27FC236}">
                    <a16:creationId xmlns:a16="http://schemas.microsoft.com/office/drawing/2014/main" id="{C3B39E09-0242-40F6-9BC8-770813D84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540" y="1259817"/>
                <a:ext cx="248853" cy="204786"/>
              </a:xfrm>
              <a:custGeom>
                <a:avLst/>
                <a:gdLst>
                  <a:gd name="T0" fmla="*/ 330281020 w 75"/>
                  <a:gd name="T1" fmla="*/ 76368663 h 62"/>
                  <a:gd name="T2" fmla="*/ 33027770 w 75"/>
                  <a:gd name="T3" fmla="*/ 676408158 h 62"/>
                  <a:gd name="T4" fmla="*/ 44037027 w 75"/>
                  <a:gd name="T5" fmla="*/ 676408158 h 62"/>
                  <a:gd name="T6" fmla="*/ 99083310 w 75"/>
                  <a:gd name="T7" fmla="*/ 556400259 h 62"/>
                  <a:gd name="T8" fmla="*/ 704602384 w 75"/>
                  <a:gd name="T9" fmla="*/ 447302169 h 62"/>
                  <a:gd name="T10" fmla="*/ 737630154 w 75"/>
                  <a:gd name="T11" fmla="*/ 327294270 h 62"/>
                  <a:gd name="T12" fmla="*/ 748639411 w 75"/>
                  <a:gd name="T13" fmla="*/ 272745225 h 62"/>
                  <a:gd name="T14" fmla="*/ 770657925 w 75"/>
                  <a:gd name="T15" fmla="*/ 207286371 h 62"/>
                  <a:gd name="T16" fmla="*/ 792676438 w 75"/>
                  <a:gd name="T17" fmla="*/ 130917708 h 62"/>
                  <a:gd name="T18" fmla="*/ 792676438 w 75"/>
                  <a:gd name="T19" fmla="*/ 109098090 h 62"/>
                  <a:gd name="T20" fmla="*/ 825704208 w 75"/>
                  <a:gd name="T21" fmla="*/ 0 h 62"/>
                  <a:gd name="T22" fmla="*/ 825704208 w 75"/>
                  <a:gd name="T23" fmla="*/ 0 h 62"/>
                  <a:gd name="T24" fmla="*/ 330281020 w 75"/>
                  <a:gd name="T25" fmla="*/ 76368663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5"/>
                  <a:gd name="T40" fmla="*/ 0 h 62"/>
                  <a:gd name="T41" fmla="*/ 75 w 75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5" h="62">
                    <a:moveTo>
                      <a:pt x="30" y="7"/>
                    </a:moveTo>
                    <a:cubicBezTo>
                      <a:pt x="12" y="32"/>
                      <a:pt x="0" y="59"/>
                      <a:pt x="3" y="62"/>
                    </a:cubicBezTo>
                    <a:cubicBezTo>
                      <a:pt x="3" y="62"/>
                      <a:pt x="4" y="62"/>
                      <a:pt x="4" y="62"/>
                    </a:cubicBezTo>
                    <a:cubicBezTo>
                      <a:pt x="5" y="57"/>
                      <a:pt x="7" y="53"/>
                      <a:pt x="9" y="51"/>
                    </a:cubicBezTo>
                    <a:cubicBezTo>
                      <a:pt x="39" y="21"/>
                      <a:pt x="64" y="42"/>
                      <a:pt x="64" y="41"/>
                    </a:cubicBezTo>
                    <a:cubicBezTo>
                      <a:pt x="65" y="38"/>
                      <a:pt x="66" y="34"/>
                      <a:pt x="67" y="30"/>
                    </a:cubicBezTo>
                    <a:cubicBezTo>
                      <a:pt x="68" y="28"/>
                      <a:pt x="68" y="27"/>
                      <a:pt x="68" y="25"/>
                    </a:cubicBezTo>
                    <a:cubicBezTo>
                      <a:pt x="69" y="23"/>
                      <a:pt x="69" y="21"/>
                      <a:pt x="70" y="19"/>
                    </a:cubicBezTo>
                    <a:cubicBezTo>
                      <a:pt x="71" y="17"/>
                      <a:pt x="71" y="14"/>
                      <a:pt x="72" y="12"/>
                    </a:cubicBezTo>
                    <a:cubicBezTo>
                      <a:pt x="72" y="11"/>
                      <a:pt x="72" y="10"/>
                      <a:pt x="72" y="10"/>
                    </a:cubicBezTo>
                    <a:cubicBezTo>
                      <a:pt x="73" y="6"/>
                      <a:pt x="74" y="3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60" y="1"/>
                      <a:pt x="45" y="3"/>
                      <a:pt x="30" y="7"/>
                    </a:cubicBez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9" name="Freeform 50">
                <a:extLst>
                  <a:ext uri="{FF2B5EF4-FFF2-40B4-BE49-F238E27FC236}">
                    <a16:creationId xmlns:a16="http://schemas.microsoft.com/office/drawing/2014/main" id="{46475F29-D1D3-4468-87A5-8C324C70B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74" y="1018742"/>
                <a:ext cx="222931" cy="222931"/>
              </a:xfrm>
              <a:custGeom>
                <a:avLst/>
                <a:gdLst>
                  <a:gd name="T0" fmla="*/ 741764638 w 67"/>
                  <a:gd name="T1" fmla="*/ 309990546 h 67"/>
                  <a:gd name="T2" fmla="*/ 365347308 w 67"/>
                  <a:gd name="T3" fmla="*/ 33213392 h 67"/>
                  <a:gd name="T4" fmla="*/ 11070021 w 67"/>
                  <a:gd name="T5" fmla="*/ 453914135 h 67"/>
                  <a:gd name="T6" fmla="*/ 0 w 67"/>
                  <a:gd name="T7" fmla="*/ 741764638 h 67"/>
                  <a:gd name="T8" fmla="*/ 741764638 w 67"/>
                  <a:gd name="T9" fmla="*/ 30999054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7"/>
                  <a:gd name="T17" fmla="*/ 67 w 6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7">
                    <a:moveTo>
                      <a:pt x="67" y="28"/>
                    </a:moveTo>
                    <a:cubicBezTo>
                      <a:pt x="67" y="28"/>
                      <a:pt x="55" y="0"/>
                      <a:pt x="33" y="3"/>
                    </a:cubicBezTo>
                    <a:cubicBezTo>
                      <a:pt x="11" y="6"/>
                      <a:pt x="1" y="41"/>
                      <a:pt x="1" y="4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29" y="24"/>
                      <a:pt x="67" y="28"/>
                    </a:cubicBezTo>
                    <a:close/>
                  </a:path>
                </a:pathLst>
              </a:custGeom>
              <a:solidFill>
                <a:srgbClr val="443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0" name="Freeform 51">
                <a:extLst>
                  <a:ext uri="{FF2B5EF4-FFF2-40B4-BE49-F238E27FC236}">
                    <a16:creationId xmlns:a16="http://schemas.microsoft.com/office/drawing/2014/main" id="{3A97C3CC-BB53-4ACC-B54C-4C2740A96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932" y="1065402"/>
                <a:ext cx="217746" cy="225524"/>
              </a:xfrm>
              <a:custGeom>
                <a:avLst/>
                <a:gdLst>
                  <a:gd name="T0" fmla="*/ 217693213 w 66"/>
                  <a:gd name="T1" fmla="*/ 0 h 68"/>
                  <a:gd name="T2" fmla="*/ 10884001 w 66"/>
                  <a:gd name="T3" fmla="*/ 395977029 h 68"/>
                  <a:gd name="T4" fmla="*/ 533345733 w 66"/>
                  <a:gd name="T5" fmla="*/ 747956979 h 68"/>
                  <a:gd name="T6" fmla="*/ 685728343 w 66"/>
                  <a:gd name="T7" fmla="*/ 527968267 h 68"/>
                  <a:gd name="T8" fmla="*/ 217693213 w 6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8"/>
                  <a:gd name="T17" fmla="*/ 66 w 6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8">
                    <a:moveTo>
                      <a:pt x="20" y="0"/>
                    </a:moveTo>
                    <a:cubicBezTo>
                      <a:pt x="20" y="0"/>
                      <a:pt x="0" y="18"/>
                      <a:pt x="1" y="36"/>
                    </a:cubicBezTo>
                    <a:cubicBezTo>
                      <a:pt x="1" y="36"/>
                      <a:pt x="33" y="33"/>
                      <a:pt x="49" y="68"/>
                    </a:cubicBezTo>
                    <a:cubicBezTo>
                      <a:pt x="49" y="68"/>
                      <a:pt x="66" y="61"/>
                      <a:pt x="63" y="48"/>
                    </a:cubicBezTo>
                    <a:cubicBezTo>
                      <a:pt x="60" y="35"/>
                      <a:pt x="46" y="1"/>
                      <a:pt x="20" y="0"/>
                    </a:cubicBezTo>
                    <a:close/>
                  </a:path>
                </a:pathLst>
              </a:custGeom>
              <a:solidFill>
                <a:srgbClr val="443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1" name="Freeform 52">
                <a:extLst>
                  <a:ext uri="{FF2B5EF4-FFF2-40B4-BE49-F238E27FC236}">
                    <a16:creationId xmlns:a16="http://schemas.microsoft.com/office/drawing/2014/main" id="{0EC6D6BD-8ADB-4D13-9B74-75851AC47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579" y="1309070"/>
                <a:ext cx="233299" cy="230708"/>
              </a:xfrm>
              <a:custGeom>
                <a:avLst/>
                <a:gdLst>
                  <a:gd name="T0" fmla="*/ 766440540 w 70"/>
                  <a:gd name="T1" fmla="*/ 401913111 h 70"/>
                  <a:gd name="T2" fmla="*/ 366559389 w 70"/>
                  <a:gd name="T3" fmla="*/ 749510967 h 70"/>
                  <a:gd name="T4" fmla="*/ 11108365 w 70"/>
                  <a:gd name="T5" fmla="*/ 358460907 h 70"/>
                  <a:gd name="T6" fmla="*/ 410989517 w 70"/>
                  <a:gd name="T7" fmla="*/ 10863051 h 70"/>
                  <a:gd name="T8" fmla="*/ 766440540 w 70"/>
                  <a:gd name="T9" fmla="*/ 40191311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0"/>
                  <a:gd name="T17" fmla="*/ 70 w 70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0">
                    <a:moveTo>
                      <a:pt x="69" y="37"/>
                    </a:moveTo>
                    <a:cubicBezTo>
                      <a:pt x="68" y="55"/>
                      <a:pt x="52" y="70"/>
                      <a:pt x="33" y="69"/>
                    </a:cubicBezTo>
                    <a:cubicBezTo>
                      <a:pt x="15" y="68"/>
                      <a:pt x="0" y="52"/>
                      <a:pt x="1" y="33"/>
                    </a:cubicBezTo>
                    <a:cubicBezTo>
                      <a:pt x="2" y="14"/>
                      <a:pt x="18" y="0"/>
                      <a:pt x="37" y="1"/>
                    </a:cubicBezTo>
                    <a:cubicBezTo>
                      <a:pt x="56" y="2"/>
                      <a:pt x="70" y="18"/>
                      <a:pt x="69" y="37"/>
                    </a:cubicBezTo>
                    <a:close/>
                  </a:path>
                </a:pathLst>
              </a:custGeom>
              <a:solidFill>
                <a:srgbClr val="47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2" name="Freeform 53">
                <a:extLst>
                  <a:ext uri="{FF2B5EF4-FFF2-40B4-BE49-F238E27FC236}">
                    <a16:creationId xmlns:a16="http://schemas.microsoft.com/office/drawing/2014/main" id="{C58D72B4-33E4-4F8A-9D24-C6BA6CCAD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568" y="1324623"/>
                <a:ext cx="124426" cy="101097"/>
              </a:xfrm>
              <a:custGeom>
                <a:avLst/>
                <a:gdLst>
                  <a:gd name="T0" fmla="*/ 375252444 w 38"/>
                  <a:gd name="T1" fmla="*/ 238481083 h 30"/>
                  <a:gd name="T2" fmla="*/ 150100323 w 38"/>
                  <a:gd name="T3" fmla="*/ 295260528 h 30"/>
                  <a:gd name="T4" fmla="*/ 32164121 w 38"/>
                  <a:gd name="T5" fmla="*/ 90849134 h 30"/>
                  <a:gd name="T6" fmla="*/ 257316242 w 38"/>
                  <a:gd name="T7" fmla="*/ 34069689 h 30"/>
                  <a:gd name="T8" fmla="*/ 375252444 w 38"/>
                  <a:gd name="T9" fmla="*/ 238481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0"/>
                  <a:gd name="T17" fmla="*/ 38 w 3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0">
                    <a:moveTo>
                      <a:pt x="35" y="21"/>
                    </a:moveTo>
                    <a:cubicBezTo>
                      <a:pt x="32" y="28"/>
                      <a:pt x="23" y="30"/>
                      <a:pt x="14" y="26"/>
                    </a:cubicBezTo>
                    <a:cubicBezTo>
                      <a:pt x="5" y="22"/>
                      <a:pt x="0" y="14"/>
                      <a:pt x="3" y="8"/>
                    </a:cubicBezTo>
                    <a:cubicBezTo>
                      <a:pt x="6" y="2"/>
                      <a:pt x="15" y="0"/>
                      <a:pt x="24" y="3"/>
                    </a:cubicBezTo>
                    <a:cubicBezTo>
                      <a:pt x="33" y="7"/>
                      <a:pt x="38" y="15"/>
                      <a:pt x="35" y="21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3" name="Freeform 54">
                <a:extLst>
                  <a:ext uri="{FF2B5EF4-FFF2-40B4-BE49-F238E27FC236}">
                    <a16:creationId xmlns:a16="http://schemas.microsoft.com/office/drawing/2014/main" id="{34CE3494-03FE-48C6-8711-2174425F0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5350" y="1309070"/>
                <a:ext cx="230708" cy="230708"/>
              </a:xfrm>
              <a:custGeom>
                <a:avLst/>
                <a:gdLst>
                  <a:gd name="T0" fmla="*/ 749510967 w 70"/>
                  <a:gd name="T1" fmla="*/ 401913111 h 70"/>
                  <a:gd name="T2" fmla="*/ 358460907 w 70"/>
                  <a:gd name="T3" fmla="*/ 749510967 h 70"/>
                  <a:gd name="T4" fmla="*/ 10863051 w 70"/>
                  <a:gd name="T5" fmla="*/ 358460907 h 70"/>
                  <a:gd name="T6" fmla="*/ 401913111 w 70"/>
                  <a:gd name="T7" fmla="*/ 10863051 h 70"/>
                  <a:gd name="T8" fmla="*/ 749510967 w 70"/>
                  <a:gd name="T9" fmla="*/ 40191311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0"/>
                  <a:gd name="T17" fmla="*/ 70 w 70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0">
                    <a:moveTo>
                      <a:pt x="69" y="37"/>
                    </a:moveTo>
                    <a:cubicBezTo>
                      <a:pt x="68" y="55"/>
                      <a:pt x="52" y="70"/>
                      <a:pt x="33" y="69"/>
                    </a:cubicBezTo>
                    <a:cubicBezTo>
                      <a:pt x="14" y="68"/>
                      <a:pt x="0" y="52"/>
                      <a:pt x="1" y="33"/>
                    </a:cubicBezTo>
                    <a:cubicBezTo>
                      <a:pt x="2" y="14"/>
                      <a:pt x="18" y="0"/>
                      <a:pt x="37" y="1"/>
                    </a:cubicBezTo>
                    <a:cubicBezTo>
                      <a:pt x="56" y="2"/>
                      <a:pt x="70" y="18"/>
                      <a:pt x="69" y="37"/>
                    </a:cubicBezTo>
                    <a:close/>
                  </a:path>
                </a:pathLst>
              </a:custGeom>
              <a:solidFill>
                <a:srgbClr val="47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4" name="Freeform 55">
                <a:extLst>
                  <a:ext uri="{FF2B5EF4-FFF2-40B4-BE49-F238E27FC236}">
                    <a16:creationId xmlns:a16="http://schemas.microsoft.com/office/drawing/2014/main" id="{E3FD8E4A-B7FF-4FA6-B972-77BA4BC0C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339" y="1324623"/>
                <a:ext cx="121835" cy="101097"/>
              </a:xfrm>
              <a:custGeom>
                <a:avLst/>
                <a:gdLst>
                  <a:gd name="T0" fmla="*/ 379496268 w 37"/>
                  <a:gd name="T1" fmla="*/ 238481083 h 30"/>
                  <a:gd name="T2" fmla="*/ 151799824 w 37"/>
                  <a:gd name="T3" fmla="*/ 295260528 h 30"/>
                  <a:gd name="T4" fmla="*/ 32529945 w 37"/>
                  <a:gd name="T5" fmla="*/ 90849134 h 30"/>
                  <a:gd name="T6" fmla="*/ 260226389 w 37"/>
                  <a:gd name="T7" fmla="*/ 34069689 h 30"/>
                  <a:gd name="T8" fmla="*/ 379496268 w 37"/>
                  <a:gd name="T9" fmla="*/ 238481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0"/>
                  <a:gd name="T17" fmla="*/ 37 w 3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0">
                    <a:moveTo>
                      <a:pt x="35" y="21"/>
                    </a:moveTo>
                    <a:cubicBezTo>
                      <a:pt x="32" y="28"/>
                      <a:pt x="23" y="30"/>
                      <a:pt x="14" y="26"/>
                    </a:cubicBezTo>
                    <a:cubicBezTo>
                      <a:pt x="5" y="22"/>
                      <a:pt x="0" y="14"/>
                      <a:pt x="3" y="8"/>
                    </a:cubicBezTo>
                    <a:cubicBezTo>
                      <a:pt x="5" y="2"/>
                      <a:pt x="15" y="0"/>
                      <a:pt x="24" y="3"/>
                    </a:cubicBezTo>
                    <a:cubicBezTo>
                      <a:pt x="32" y="7"/>
                      <a:pt x="37" y="15"/>
                      <a:pt x="35" y="21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5" name="Freeform 56">
                <a:extLst>
                  <a:ext uri="{FF2B5EF4-FFF2-40B4-BE49-F238E27FC236}">
                    <a16:creationId xmlns:a16="http://schemas.microsoft.com/office/drawing/2014/main" id="{E54BCD3D-3AF0-4A35-81B3-3AC8C3055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469" y="1472379"/>
                <a:ext cx="614356" cy="689529"/>
              </a:xfrm>
              <a:custGeom>
                <a:avLst/>
                <a:gdLst>
                  <a:gd name="T0" fmla="*/ 540370933 w 185"/>
                  <a:gd name="T1" fmla="*/ 241769421 h 208"/>
                  <a:gd name="T2" fmla="*/ 507288693 w 185"/>
                  <a:gd name="T3" fmla="*/ 1835247734 h 208"/>
                  <a:gd name="T4" fmla="*/ 1830648046 w 185"/>
                  <a:gd name="T5" fmla="*/ 1725354050 h 208"/>
                  <a:gd name="T6" fmla="*/ 1488780518 w 185"/>
                  <a:gd name="T7" fmla="*/ 219790684 h 208"/>
                  <a:gd name="T8" fmla="*/ 1047659626 w 185"/>
                  <a:gd name="T9" fmla="*/ 10989368 h 208"/>
                  <a:gd name="T10" fmla="*/ 540370933 w 185"/>
                  <a:gd name="T11" fmla="*/ 241769421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208"/>
                  <a:gd name="T20" fmla="*/ 185 w 185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208">
                    <a:moveTo>
                      <a:pt x="49" y="22"/>
                    </a:moveTo>
                    <a:cubicBezTo>
                      <a:pt x="49" y="22"/>
                      <a:pt x="0" y="126"/>
                      <a:pt x="46" y="167"/>
                    </a:cubicBezTo>
                    <a:cubicBezTo>
                      <a:pt x="93" y="208"/>
                      <a:pt x="155" y="186"/>
                      <a:pt x="166" y="157"/>
                    </a:cubicBezTo>
                    <a:cubicBezTo>
                      <a:pt x="185" y="107"/>
                      <a:pt x="142" y="90"/>
                      <a:pt x="135" y="20"/>
                    </a:cubicBezTo>
                    <a:cubicBezTo>
                      <a:pt x="135" y="20"/>
                      <a:pt x="122" y="2"/>
                      <a:pt x="95" y="1"/>
                    </a:cubicBezTo>
                    <a:cubicBezTo>
                      <a:pt x="68" y="0"/>
                      <a:pt x="49" y="22"/>
                      <a:pt x="49" y="22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6" name="Freeform 57">
                <a:extLst>
                  <a:ext uri="{FF2B5EF4-FFF2-40B4-BE49-F238E27FC236}">
                    <a16:creationId xmlns:a16="http://schemas.microsoft.com/office/drawing/2014/main" id="{9AD4FE7F-742E-4F83-B4B3-AEDEC34B4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985" y="1462010"/>
                <a:ext cx="549550" cy="609172"/>
              </a:xfrm>
              <a:custGeom>
                <a:avLst/>
                <a:gdLst>
                  <a:gd name="T0" fmla="*/ 488090326 w 165"/>
                  <a:gd name="T1" fmla="*/ 230177627 h 184"/>
                  <a:gd name="T2" fmla="*/ 465901829 w 165"/>
                  <a:gd name="T3" fmla="*/ 1600284912 h 184"/>
                  <a:gd name="T4" fmla="*/ 1641755645 w 165"/>
                  <a:gd name="T5" fmla="*/ 1501635466 h 184"/>
                  <a:gd name="T6" fmla="*/ 1353338483 w 165"/>
                  <a:gd name="T7" fmla="*/ 175372011 h 184"/>
                  <a:gd name="T8" fmla="*/ 942901237 w 165"/>
                  <a:gd name="T9" fmla="*/ 10961785 h 184"/>
                  <a:gd name="T10" fmla="*/ 488090326 w 165"/>
                  <a:gd name="T11" fmla="*/ 230177627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5"/>
                  <a:gd name="T19" fmla="*/ 0 h 184"/>
                  <a:gd name="T20" fmla="*/ 165 w 165"/>
                  <a:gd name="T21" fmla="*/ 184 h 1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5" h="184">
                    <a:moveTo>
                      <a:pt x="44" y="21"/>
                    </a:moveTo>
                    <a:cubicBezTo>
                      <a:pt x="44" y="21"/>
                      <a:pt x="0" y="109"/>
                      <a:pt x="42" y="146"/>
                    </a:cubicBezTo>
                    <a:cubicBezTo>
                      <a:pt x="83" y="184"/>
                      <a:pt x="139" y="164"/>
                      <a:pt x="148" y="137"/>
                    </a:cubicBezTo>
                    <a:cubicBezTo>
                      <a:pt x="165" y="91"/>
                      <a:pt x="128" y="80"/>
                      <a:pt x="122" y="16"/>
                    </a:cubicBezTo>
                    <a:cubicBezTo>
                      <a:pt x="122" y="16"/>
                      <a:pt x="109" y="2"/>
                      <a:pt x="85" y="1"/>
                    </a:cubicBezTo>
                    <a:cubicBezTo>
                      <a:pt x="61" y="0"/>
                      <a:pt x="44" y="21"/>
                      <a:pt x="44" y="21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7" name="Freeform 58">
                <a:extLst>
                  <a:ext uri="{FF2B5EF4-FFF2-40B4-BE49-F238E27FC236}">
                    <a16:creationId xmlns:a16="http://schemas.microsoft.com/office/drawing/2014/main" id="{968ABD8B-E71A-4604-BD22-744DB7058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800" y="2040075"/>
                <a:ext cx="743967" cy="404386"/>
              </a:xfrm>
              <a:custGeom>
                <a:avLst/>
                <a:gdLst>
                  <a:gd name="T0" fmla="*/ 0 w 224"/>
                  <a:gd name="T1" fmla="*/ 571314552 h 122"/>
                  <a:gd name="T2" fmla="*/ 2147483646 w 224"/>
                  <a:gd name="T3" fmla="*/ 10988029 h 122"/>
                  <a:gd name="T4" fmla="*/ 2147483646 w 224"/>
                  <a:gd name="T5" fmla="*/ 21972744 h 122"/>
                  <a:gd name="T6" fmla="*/ 2147483646 w 224"/>
                  <a:gd name="T7" fmla="*/ 54933518 h 122"/>
                  <a:gd name="T8" fmla="*/ 0 w 224"/>
                  <a:gd name="T9" fmla="*/ 571314552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122"/>
                  <a:gd name="T17" fmla="*/ 224 w 224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122">
                    <a:moveTo>
                      <a:pt x="0" y="52"/>
                    </a:moveTo>
                    <a:cubicBezTo>
                      <a:pt x="0" y="52"/>
                      <a:pt x="136" y="111"/>
                      <a:pt x="217" y="1"/>
                    </a:cubicBezTo>
                    <a:cubicBezTo>
                      <a:pt x="217" y="1"/>
                      <a:pt x="220" y="0"/>
                      <a:pt x="222" y="2"/>
                    </a:cubicBezTo>
                    <a:cubicBezTo>
                      <a:pt x="224" y="3"/>
                      <a:pt x="223" y="5"/>
                      <a:pt x="223" y="5"/>
                    </a:cubicBezTo>
                    <a:cubicBezTo>
                      <a:pt x="223" y="5"/>
                      <a:pt x="145" y="122"/>
                      <a:pt x="0" y="52"/>
                    </a:cubicBezTo>
                    <a:close/>
                  </a:path>
                </a:pathLst>
              </a:custGeom>
              <a:solidFill>
                <a:srgbClr val="47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8" name="Freeform 59">
                <a:extLst>
                  <a:ext uri="{FF2B5EF4-FFF2-40B4-BE49-F238E27FC236}">
                    <a16:creationId xmlns:a16="http://schemas.microsoft.com/office/drawing/2014/main" id="{D4DE46C8-E31E-4424-A681-5D1CD3ADE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6815" y="1920833"/>
                <a:ext cx="139980" cy="119242"/>
              </a:xfrm>
              <a:custGeom>
                <a:avLst/>
                <a:gdLst>
                  <a:gd name="T0" fmla="*/ 11108413 w 42"/>
                  <a:gd name="T1" fmla="*/ 208451577 h 36"/>
                  <a:gd name="T2" fmla="*/ 355452547 w 42"/>
                  <a:gd name="T3" fmla="*/ 362048523 h 36"/>
                  <a:gd name="T4" fmla="*/ 422103024 w 42"/>
                  <a:gd name="T5" fmla="*/ 394962627 h 36"/>
                  <a:gd name="T6" fmla="*/ 466533343 w 42"/>
                  <a:gd name="T7" fmla="*/ 362048523 h 36"/>
                  <a:gd name="T8" fmla="*/ 44430319 w 42"/>
                  <a:gd name="T9" fmla="*/ 153596945 h 36"/>
                  <a:gd name="T10" fmla="*/ 11108413 w 42"/>
                  <a:gd name="T11" fmla="*/ 175537473 h 36"/>
                  <a:gd name="T12" fmla="*/ 11108413 w 42"/>
                  <a:gd name="T13" fmla="*/ 20845157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36"/>
                  <a:gd name="T23" fmla="*/ 42 w 4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36">
                    <a:moveTo>
                      <a:pt x="1" y="19"/>
                    </a:moveTo>
                    <a:cubicBezTo>
                      <a:pt x="1" y="19"/>
                      <a:pt x="25" y="7"/>
                      <a:pt x="32" y="33"/>
                    </a:cubicBezTo>
                    <a:cubicBezTo>
                      <a:pt x="32" y="33"/>
                      <a:pt x="34" y="36"/>
                      <a:pt x="38" y="36"/>
                    </a:cubicBezTo>
                    <a:cubicBezTo>
                      <a:pt x="42" y="36"/>
                      <a:pt x="42" y="33"/>
                      <a:pt x="42" y="33"/>
                    </a:cubicBezTo>
                    <a:cubicBezTo>
                      <a:pt x="42" y="33"/>
                      <a:pt x="38" y="0"/>
                      <a:pt x="4" y="14"/>
                    </a:cubicBezTo>
                    <a:cubicBezTo>
                      <a:pt x="3" y="15"/>
                      <a:pt x="2" y="15"/>
                      <a:pt x="1" y="16"/>
                    </a:cubicBezTo>
                    <a:cubicBezTo>
                      <a:pt x="0" y="17"/>
                      <a:pt x="1" y="19"/>
                      <a:pt x="1" y="19"/>
                    </a:cubicBezTo>
                    <a:close/>
                  </a:path>
                </a:pathLst>
              </a:custGeom>
              <a:solidFill>
                <a:srgbClr val="47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9" name="Freeform 60">
                <a:extLst>
                  <a:ext uri="{FF2B5EF4-FFF2-40B4-BE49-F238E27FC236}">
                    <a16:creationId xmlns:a16="http://schemas.microsoft.com/office/drawing/2014/main" id="{7873C872-9D38-44C5-A727-679F1D97B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5647" y="1555329"/>
                <a:ext cx="292921" cy="254037"/>
              </a:xfrm>
              <a:custGeom>
                <a:avLst/>
                <a:gdLst>
                  <a:gd name="T0" fmla="*/ 110797368 w 88"/>
                  <a:gd name="T1" fmla="*/ 838114252 h 77"/>
                  <a:gd name="T2" fmla="*/ 0 w 88"/>
                  <a:gd name="T3" fmla="*/ 772806947 h 77"/>
                  <a:gd name="T4" fmla="*/ 797753700 w 88"/>
                  <a:gd name="T5" fmla="*/ 0 h 77"/>
                  <a:gd name="T6" fmla="*/ 110797368 w 88"/>
                  <a:gd name="T7" fmla="*/ 838114252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77"/>
                  <a:gd name="T14" fmla="*/ 88 w 8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77">
                    <a:moveTo>
                      <a:pt x="10" y="77"/>
                    </a:move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71" y="48"/>
                      <a:pt x="72" y="0"/>
                    </a:cubicBezTo>
                    <a:cubicBezTo>
                      <a:pt x="72" y="0"/>
                      <a:pt x="88" y="53"/>
                      <a:pt x="10" y="77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0" name="Freeform 61">
                <a:extLst>
                  <a:ext uri="{FF2B5EF4-FFF2-40B4-BE49-F238E27FC236}">
                    <a16:creationId xmlns:a16="http://schemas.microsoft.com/office/drawing/2014/main" id="{06A6F663-8896-4601-842F-4D4046FB1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58" y="1397205"/>
                <a:ext cx="222931" cy="269590"/>
              </a:xfrm>
              <a:custGeom>
                <a:avLst/>
                <a:gdLst>
                  <a:gd name="T0" fmla="*/ 608911072 w 67"/>
                  <a:gd name="T1" fmla="*/ 875112438 h 81"/>
                  <a:gd name="T2" fmla="*/ 276777155 w 67"/>
                  <a:gd name="T3" fmla="*/ 166160632 h 81"/>
                  <a:gd name="T4" fmla="*/ 221423720 w 67"/>
                  <a:gd name="T5" fmla="*/ 720031622 h 81"/>
                  <a:gd name="T6" fmla="*/ 608911072 w 67"/>
                  <a:gd name="T7" fmla="*/ 875112438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81"/>
                  <a:gd name="T14" fmla="*/ 67 w 67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81">
                    <a:moveTo>
                      <a:pt x="55" y="79"/>
                    </a:moveTo>
                    <a:cubicBezTo>
                      <a:pt x="55" y="79"/>
                      <a:pt x="67" y="0"/>
                      <a:pt x="25" y="15"/>
                    </a:cubicBezTo>
                    <a:cubicBezTo>
                      <a:pt x="0" y="24"/>
                      <a:pt x="4" y="50"/>
                      <a:pt x="20" y="65"/>
                    </a:cubicBezTo>
                    <a:cubicBezTo>
                      <a:pt x="30" y="75"/>
                      <a:pt x="44" y="81"/>
                      <a:pt x="55" y="79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1" name="Freeform 62">
                <a:extLst>
                  <a:ext uri="{FF2B5EF4-FFF2-40B4-BE49-F238E27FC236}">
                    <a16:creationId xmlns:a16="http://schemas.microsoft.com/office/drawing/2014/main" id="{896B7704-03BA-431C-B86E-7FAB99BCA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49" y="1462010"/>
                <a:ext cx="186640" cy="204786"/>
              </a:xfrm>
              <a:custGeom>
                <a:avLst/>
                <a:gdLst>
                  <a:gd name="T0" fmla="*/ 599827631 w 56"/>
                  <a:gd name="T1" fmla="*/ 643678731 h 62"/>
                  <a:gd name="T2" fmla="*/ 622044457 w 56"/>
                  <a:gd name="T3" fmla="*/ 425482551 h 62"/>
                  <a:gd name="T4" fmla="*/ 99972383 w 56"/>
                  <a:gd name="T5" fmla="*/ 338204079 h 62"/>
                  <a:gd name="T6" fmla="*/ 599827631 w 56"/>
                  <a:gd name="T7" fmla="*/ 643678731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62"/>
                  <a:gd name="T14" fmla="*/ 56 w 56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62">
                    <a:moveTo>
                      <a:pt x="54" y="59"/>
                    </a:move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0" y="0"/>
                      <a:pt x="9" y="31"/>
                    </a:cubicBezTo>
                    <a:cubicBezTo>
                      <a:pt x="18" y="62"/>
                      <a:pt x="54" y="59"/>
                      <a:pt x="54" y="59"/>
                    </a:cubicBezTo>
                    <a:close/>
                  </a:path>
                </a:pathLst>
              </a:custGeom>
              <a:solidFill>
                <a:srgbClr val="E5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2" name="Freeform 63">
                <a:extLst>
                  <a:ext uri="{FF2B5EF4-FFF2-40B4-BE49-F238E27FC236}">
                    <a16:creationId xmlns:a16="http://schemas.microsoft.com/office/drawing/2014/main" id="{B86495E6-7CA9-42BE-A79F-8BC1B6447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588" y="1526816"/>
                <a:ext cx="64806" cy="28515"/>
              </a:xfrm>
              <a:custGeom>
                <a:avLst/>
                <a:gdLst>
                  <a:gd name="T0" fmla="*/ 209990882 w 20"/>
                  <a:gd name="T1" fmla="*/ 63524291 h 8"/>
                  <a:gd name="T2" fmla="*/ 167993354 w 20"/>
                  <a:gd name="T3" fmla="*/ 101638153 h 8"/>
                  <a:gd name="T4" fmla="*/ 31498956 w 20"/>
                  <a:gd name="T5" fmla="*/ 88934721 h 8"/>
                  <a:gd name="T6" fmla="*/ 0 w 20"/>
                  <a:gd name="T7" fmla="*/ 38113862 h 8"/>
                  <a:gd name="T8" fmla="*/ 0 w 20"/>
                  <a:gd name="T9" fmla="*/ 38113862 h 8"/>
                  <a:gd name="T10" fmla="*/ 41997528 w 20"/>
                  <a:gd name="T11" fmla="*/ 0 h 8"/>
                  <a:gd name="T12" fmla="*/ 167993354 w 20"/>
                  <a:gd name="T13" fmla="*/ 12703433 h 8"/>
                  <a:gd name="T14" fmla="*/ 209990882 w 20"/>
                  <a:gd name="T15" fmla="*/ 63524291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8"/>
                  <a:gd name="T26" fmla="*/ 20 w 20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8">
                    <a:moveTo>
                      <a:pt x="20" y="5"/>
                    </a:moveTo>
                    <a:cubicBezTo>
                      <a:pt x="19" y="7"/>
                      <a:pt x="18" y="8"/>
                      <a:pt x="16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1"/>
                      <a:pt x="20" y="3"/>
                      <a:pt x="20" y="5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3" name="Freeform 64">
                <a:extLst>
                  <a:ext uri="{FF2B5EF4-FFF2-40B4-BE49-F238E27FC236}">
                    <a16:creationId xmlns:a16="http://schemas.microsoft.com/office/drawing/2014/main" id="{15D56EA2-B796-45B6-821F-2A53E956E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756" y="1544961"/>
                <a:ext cx="57029" cy="18146"/>
              </a:xfrm>
              <a:custGeom>
                <a:avLst/>
                <a:gdLst>
                  <a:gd name="T0" fmla="*/ 180057326 w 17"/>
                  <a:gd name="T1" fmla="*/ 36585360 h 6"/>
                  <a:gd name="T2" fmla="*/ 157550999 w 17"/>
                  <a:gd name="T3" fmla="*/ 54879553 h 6"/>
                  <a:gd name="T4" fmla="*/ 22506327 w 17"/>
                  <a:gd name="T5" fmla="*/ 54879553 h 6"/>
                  <a:gd name="T6" fmla="*/ 0 w 17"/>
                  <a:gd name="T7" fmla="*/ 27439776 h 6"/>
                  <a:gd name="T8" fmla="*/ 0 w 17"/>
                  <a:gd name="T9" fmla="*/ 27439776 h 6"/>
                  <a:gd name="T10" fmla="*/ 22506327 w 17"/>
                  <a:gd name="T11" fmla="*/ 0 h 6"/>
                  <a:gd name="T12" fmla="*/ 157550999 w 17"/>
                  <a:gd name="T13" fmla="*/ 0 h 6"/>
                  <a:gd name="T14" fmla="*/ 180057326 w 17"/>
                  <a:gd name="T15" fmla="*/ 3658536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6"/>
                  <a:gd name="T26" fmla="*/ 17 w 17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6">
                    <a:moveTo>
                      <a:pt x="16" y="4"/>
                    </a:moveTo>
                    <a:cubicBezTo>
                      <a:pt x="16" y="5"/>
                      <a:pt x="15" y="6"/>
                      <a:pt x="1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7" y="2"/>
                      <a:pt x="16" y="4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4" name="Freeform 65">
                <a:extLst>
                  <a:ext uri="{FF2B5EF4-FFF2-40B4-BE49-F238E27FC236}">
                    <a16:creationId xmlns:a16="http://schemas.microsoft.com/office/drawing/2014/main" id="{944A98F6-5A98-4299-88C8-6F4C60D59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944" y="2327810"/>
                <a:ext cx="160717" cy="54437"/>
              </a:xfrm>
              <a:custGeom>
                <a:avLst/>
                <a:gdLst>
                  <a:gd name="T0" fmla="*/ 538124044 w 48"/>
                  <a:gd name="T1" fmla="*/ 115756878 h 16"/>
                  <a:gd name="T2" fmla="*/ 269063696 w 48"/>
                  <a:gd name="T3" fmla="*/ 185211686 h 16"/>
                  <a:gd name="T4" fmla="*/ 0 w 48"/>
                  <a:gd name="T5" fmla="*/ 81029475 h 16"/>
                  <a:gd name="T6" fmla="*/ 269063696 w 48"/>
                  <a:gd name="T7" fmla="*/ 11574667 h 16"/>
                  <a:gd name="T8" fmla="*/ 538124044 w 48"/>
                  <a:gd name="T9" fmla="*/ 11575687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48" y="10"/>
                    </a:moveTo>
                    <a:cubicBezTo>
                      <a:pt x="48" y="14"/>
                      <a:pt x="37" y="16"/>
                      <a:pt x="24" y="16"/>
                    </a:cubicBezTo>
                    <a:cubicBezTo>
                      <a:pt x="10" y="15"/>
                      <a:pt x="0" y="11"/>
                      <a:pt x="0" y="7"/>
                    </a:cubicBezTo>
                    <a:cubicBezTo>
                      <a:pt x="0" y="3"/>
                      <a:pt x="11" y="0"/>
                      <a:pt x="24" y="1"/>
                    </a:cubicBezTo>
                    <a:cubicBezTo>
                      <a:pt x="38" y="1"/>
                      <a:pt x="48" y="5"/>
                      <a:pt x="48" y="10"/>
                    </a:cubicBezTo>
                    <a:close/>
                  </a:path>
                </a:pathLst>
              </a:custGeom>
              <a:solidFill>
                <a:srgbClr val="FFE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5" name="Freeform 66">
                <a:extLst>
                  <a:ext uri="{FF2B5EF4-FFF2-40B4-BE49-F238E27FC236}">
                    <a16:creationId xmlns:a16="http://schemas.microsoft.com/office/drawing/2014/main" id="{1B69862D-7BB9-49C6-8904-9A6DABB40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9367" y="438085"/>
                <a:ext cx="370688" cy="567696"/>
              </a:xfrm>
              <a:custGeom>
                <a:avLst/>
                <a:gdLst>
                  <a:gd name="T0" fmla="*/ 0 w 111"/>
                  <a:gd name="T1" fmla="*/ 991930905 h 171"/>
                  <a:gd name="T2" fmla="*/ 200745919 w 111"/>
                  <a:gd name="T3" fmla="*/ 1697304804 h 171"/>
                  <a:gd name="T4" fmla="*/ 200745919 w 111"/>
                  <a:gd name="T5" fmla="*/ 1884671043 h 171"/>
                  <a:gd name="T6" fmla="*/ 1204465498 w 111"/>
                  <a:gd name="T7" fmla="*/ 760480250 h 171"/>
                  <a:gd name="T8" fmla="*/ 1104095878 w 111"/>
                  <a:gd name="T9" fmla="*/ 330644742 h 171"/>
                  <a:gd name="T10" fmla="*/ 468402693 w 111"/>
                  <a:gd name="T11" fmla="*/ 220428721 h 171"/>
                  <a:gd name="T12" fmla="*/ 301115540 w 111"/>
                  <a:gd name="T13" fmla="*/ 650267549 h 171"/>
                  <a:gd name="T14" fmla="*/ 189591884 w 111"/>
                  <a:gd name="T15" fmla="*/ 837630468 h 171"/>
                  <a:gd name="T16" fmla="*/ 0 w 111"/>
                  <a:gd name="T17" fmla="*/ 991930905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171"/>
                  <a:gd name="T29" fmla="*/ 111 w 111"/>
                  <a:gd name="T30" fmla="*/ 171 h 1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171">
                    <a:moveTo>
                      <a:pt x="0" y="90"/>
                    </a:moveTo>
                    <a:cubicBezTo>
                      <a:pt x="17" y="106"/>
                      <a:pt x="18" y="132"/>
                      <a:pt x="18" y="154"/>
                    </a:cubicBezTo>
                    <a:cubicBezTo>
                      <a:pt x="18" y="160"/>
                      <a:pt x="18" y="165"/>
                      <a:pt x="18" y="171"/>
                    </a:cubicBezTo>
                    <a:cubicBezTo>
                      <a:pt x="42" y="155"/>
                      <a:pt x="103" y="94"/>
                      <a:pt x="108" y="69"/>
                    </a:cubicBezTo>
                    <a:cubicBezTo>
                      <a:pt x="111" y="55"/>
                      <a:pt x="103" y="43"/>
                      <a:pt x="99" y="30"/>
                    </a:cubicBezTo>
                    <a:cubicBezTo>
                      <a:pt x="96" y="20"/>
                      <a:pt x="74" y="0"/>
                      <a:pt x="42" y="20"/>
                    </a:cubicBezTo>
                    <a:cubicBezTo>
                      <a:pt x="36" y="33"/>
                      <a:pt x="33" y="46"/>
                      <a:pt x="27" y="59"/>
                    </a:cubicBezTo>
                    <a:cubicBezTo>
                      <a:pt x="24" y="65"/>
                      <a:pt x="21" y="71"/>
                      <a:pt x="17" y="76"/>
                    </a:cubicBezTo>
                    <a:cubicBezTo>
                      <a:pt x="12" y="82"/>
                      <a:pt x="5" y="85"/>
                      <a:pt x="0" y="90"/>
                    </a:cubicBezTo>
                    <a:close/>
                  </a:path>
                </a:pathLst>
              </a:custGeom>
              <a:solidFill>
                <a:srgbClr val="513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6" name="Freeform 67">
                <a:extLst>
                  <a:ext uri="{FF2B5EF4-FFF2-40B4-BE49-F238E27FC236}">
                    <a16:creationId xmlns:a16="http://schemas.microsoft.com/office/drawing/2014/main" id="{F90DA955-8EFF-4D26-B263-B74E0776D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727" y="404386"/>
                <a:ext cx="256630" cy="313659"/>
              </a:xfrm>
              <a:custGeom>
                <a:avLst/>
                <a:gdLst>
                  <a:gd name="T0" fmla="*/ 855311129 w 77"/>
                  <a:gd name="T1" fmla="*/ 55671136 h 94"/>
                  <a:gd name="T2" fmla="*/ 0 w 77"/>
                  <a:gd name="T3" fmla="*/ 1046616684 h 94"/>
                  <a:gd name="T4" fmla="*/ 844202716 w 77"/>
                  <a:gd name="T5" fmla="*/ 89072482 h 94"/>
                  <a:gd name="T6" fmla="*/ 855311129 w 77"/>
                  <a:gd name="T7" fmla="*/ 55671136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94"/>
                  <a:gd name="T14" fmla="*/ 77 w 77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94">
                    <a:moveTo>
                      <a:pt x="77" y="5"/>
                    </a:moveTo>
                    <a:cubicBezTo>
                      <a:pt x="60" y="0"/>
                      <a:pt x="17" y="83"/>
                      <a:pt x="0" y="94"/>
                    </a:cubicBezTo>
                    <a:cubicBezTo>
                      <a:pt x="35" y="87"/>
                      <a:pt x="70" y="41"/>
                      <a:pt x="76" y="8"/>
                    </a:cubicBez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7" name="Freeform 68">
                <a:extLst>
                  <a:ext uri="{FF2B5EF4-FFF2-40B4-BE49-F238E27FC236}">
                    <a16:creationId xmlns:a16="http://schemas.microsoft.com/office/drawing/2014/main" id="{4BE63969-CEF9-44EF-98D1-E7B8DF28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051" y="111466"/>
                <a:ext cx="528812" cy="127019"/>
              </a:xfrm>
              <a:custGeom>
                <a:avLst/>
                <a:gdLst>
                  <a:gd name="T0" fmla="*/ 0 w 159"/>
                  <a:gd name="T1" fmla="*/ 413400049 h 38"/>
                  <a:gd name="T2" fmla="*/ 674744157 w 159"/>
                  <a:gd name="T3" fmla="*/ 44690632 h 38"/>
                  <a:gd name="T4" fmla="*/ 895970495 w 159"/>
                  <a:gd name="T5" fmla="*/ 11174329 h 38"/>
                  <a:gd name="T6" fmla="*/ 1460099820 w 159"/>
                  <a:gd name="T7" fmla="*/ 145249569 h 38"/>
                  <a:gd name="T8" fmla="*/ 1758755543 w 159"/>
                  <a:gd name="T9" fmla="*/ 402229062 h 38"/>
                  <a:gd name="T10" fmla="*/ 1404790741 w 159"/>
                  <a:gd name="T11" fmla="*/ 391054732 h 38"/>
                  <a:gd name="T12" fmla="*/ 1050829265 w 159"/>
                  <a:gd name="T13" fmla="*/ 346364100 h 38"/>
                  <a:gd name="T14" fmla="*/ 365023292 w 159"/>
                  <a:gd name="T15" fmla="*/ 335189771 h 38"/>
                  <a:gd name="T16" fmla="*/ 0 w 159"/>
                  <a:gd name="T17" fmla="*/ 413400049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"/>
                  <a:gd name="T28" fmla="*/ 0 h 38"/>
                  <a:gd name="T29" fmla="*/ 159 w 15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" h="38">
                    <a:moveTo>
                      <a:pt x="0" y="37"/>
                    </a:moveTo>
                    <a:cubicBezTo>
                      <a:pt x="21" y="28"/>
                      <a:pt x="39" y="12"/>
                      <a:pt x="61" y="4"/>
                    </a:cubicBezTo>
                    <a:cubicBezTo>
                      <a:pt x="68" y="2"/>
                      <a:pt x="74" y="1"/>
                      <a:pt x="81" y="1"/>
                    </a:cubicBezTo>
                    <a:cubicBezTo>
                      <a:pt x="100" y="0"/>
                      <a:pt x="116" y="3"/>
                      <a:pt x="132" y="13"/>
                    </a:cubicBezTo>
                    <a:cubicBezTo>
                      <a:pt x="141" y="18"/>
                      <a:pt x="155" y="27"/>
                      <a:pt x="159" y="36"/>
                    </a:cubicBezTo>
                    <a:cubicBezTo>
                      <a:pt x="158" y="35"/>
                      <a:pt x="130" y="35"/>
                      <a:pt x="127" y="35"/>
                    </a:cubicBezTo>
                    <a:cubicBezTo>
                      <a:pt x="116" y="34"/>
                      <a:pt x="106" y="33"/>
                      <a:pt x="95" y="31"/>
                    </a:cubicBezTo>
                    <a:cubicBezTo>
                      <a:pt x="75" y="29"/>
                      <a:pt x="54" y="27"/>
                      <a:pt x="33" y="30"/>
                    </a:cubicBezTo>
                    <a:cubicBezTo>
                      <a:pt x="22" y="31"/>
                      <a:pt x="11" y="38"/>
                      <a:pt x="0" y="37"/>
                    </a:cubicBezTo>
                    <a:close/>
                  </a:path>
                </a:pathLst>
              </a:custGeom>
              <a:solidFill>
                <a:srgbClr val="513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8" name="Freeform 69">
                <a:extLst>
                  <a:ext uri="{FF2B5EF4-FFF2-40B4-BE49-F238E27FC236}">
                    <a16:creationId xmlns:a16="http://schemas.microsoft.com/office/drawing/2014/main" id="{B57D5C4B-F56B-4894-9E98-7B00190C2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06" y="222931"/>
                <a:ext cx="228115" cy="282552"/>
              </a:xfrm>
              <a:custGeom>
                <a:avLst/>
                <a:gdLst>
                  <a:gd name="T0" fmla="*/ 10929684 w 69"/>
                  <a:gd name="T1" fmla="*/ 0 h 85"/>
                  <a:gd name="T2" fmla="*/ 43718736 w 69"/>
                  <a:gd name="T3" fmla="*/ 232048323 h 85"/>
                  <a:gd name="T4" fmla="*/ 142085891 w 69"/>
                  <a:gd name="T5" fmla="*/ 453047201 h 85"/>
                  <a:gd name="T6" fmla="*/ 415331295 w 69"/>
                  <a:gd name="T7" fmla="*/ 751395520 h 85"/>
                  <a:gd name="T8" fmla="*/ 754151496 w 69"/>
                  <a:gd name="T9" fmla="*/ 939242738 h 85"/>
                  <a:gd name="T10" fmla="*/ 174874943 w 69"/>
                  <a:gd name="T11" fmla="*/ 331496655 h 85"/>
                  <a:gd name="T12" fmla="*/ 109296839 w 69"/>
                  <a:gd name="T13" fmla="*/ 154698882 h 85"/>
                  <a:gd name="T14" fmla="*/ 10929684 w 69"/>
                  <a:gd name="T15" fmla="*/ 0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85"/>
                  <a:gd name="T26" fmla="*/ 69 w 69"/>
                  <a:gd name="T27" fmla="*/ 85 h 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85">
                    <a:moveTo>
                      <a:pt x="1" y="0"/>
                    </a:moveTo>
                    <a:cubicBezTo>
                      <a:pt x="0" y="7"/>
                      <a:pt x="3" y="15"/>
                      <a:pt x="4" y="21"/>
                    </a:cubicBezTo>
                    <a:cubicBezTo>
                      <a:pt x="6" y="28"/>
                      <a:pt x="9" y="35"/>
                      <a:pt x="13" y="41"/>
                    </a:cubicBezTo>
                    <a:cubicBezTo>
                      <a:pt x="19" y="52"/>
                      <a:pt x="27" y="62"/>
                      <a:pt x="38" y="68"/>
                    </a:cubicBezTo>
                    <a:cubicBezTo>
                      <a:pt x="47" y="74"/>
                      <a:pt x="58" y="84"/>
                      <a:pt x="69" y="85"/>
                    </a:cubicBezTo>
                    <a:cubicBezTo>
                      <a:pt x="44" y="73"/>
                      <a:pt x="28" y="55"/>
                      <a:pt x="16" y="30"/>
                    </a:cubicBezTo>
                    <a:cubicBezTo>
                      <a:pt x="13" y="25"/>
                      <a:pt x="12" y="19"/>
                      <a:pt x="10" y="14"/>
                    </a:cubicBezTo>
                    <a:cubicBezTo>
                      <a:pt x="8" y="10"/>
                      <a:pt x="6" y="3"/>
                      <a:pt x="1" y="0"/>
                    </a:cubicBez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9" name="Freeform 70">
                <a:extLst>
                  <a:ext uri="{FF2B5EF4-FFF2-40B4-BE49-F238E27FC236}">
                    <a16:creationId xmlns:a16="http://schemas.microsoft.com/office/drawing/2014/main" id="{501A09D2-3345-4A2D-AC6B-1EA2BDB79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77" y="209970"/>
                <a:ext cx="202193" cy="212562"/>
              </a:xfrm>
              <a:custGeom>
                <a:avLst/>
                <a:gdLst>
                  <a:gd name="T0" fmla="*/ 560329837 w 61"/>
                  <a:gd name="T1" fmla="*/ 628761717 h 64"/>
                  <a:gd name="T2" fmla="*/ 219737386 w 61"/>
                  <a:gd name="T3" fmla="*/ 308865871 h 64"/>
                  <a:gd name="T4" fmla="*/ 0 w 61"/>
                  <a:gd name="T5" fmla="*/ 0 h 64"/>
                  <a:gd name="T6" fmla="*/ 164803868 w 61"/>
                  <a:gd name="T7" fmla="*/ 430205560 h 64"/>
                  <a:gd name="T8" fmla="*/ 670196873 w 61"/>
                  <a:gd name="T9" fmla="*/ 705978185 h 64"/>
                  <a:gd name="T10" fmla="*/ 659208844 w 61"/>
                  <a:gd name="T11" fmla="*/ 694948210 h 64"/>
                  <a:gd name="T12" fmla="*/ 560329837 w 61"/>
                  <a:gd name="T13" fmla="*/ 628761717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64"/>
                  <a:gd name="T23" fmla="*/ 61 w 61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64">
                    <a:moveTo>
                      <a:pt x="51" y="57"/>
                    </a:moveTo>
                    <a:cubicBezTo>
                      <a:pt x="40" y="50"/>
                      <a:pt x="27" y="39"/>
                      <a:pt x="20" y="28"/>
                    </a:cubicBezTo>
                    <a:cubicBezTo>
                      <a:pt x="14" y="17"/>
                      <a:pt x="9" y="9"/>
                      <a:pt x="0" y="0"/>
                    </a:cubicBezTo>
                    <a:cubicBezTo>
                      <a:pt x="2" y="12"/>
                      <a:pt x="8" y="30"/>
                      <a:pt x="15" y="39"/>
                    </a:cubicBezTo>
                    <a:cubicBezTo>
                      <a:pt x="24" y="52"/>
                      <a:pt x="45" y="61"/>
                      <a:pt x="61" y="64"/>
                    </a:cubicBezTo>
                    <a:cubicBezTo>
                      <a:pt x="61" y="63"/>
                      <a:pt x="60" y="63"/>
                      <a:pt x="60" y="63"/>
                    </a:cubicBezTo>
                    <a:cubicBezTo>
                      <a:pt x="57" y="62"/>
                      <a:pt x="54" y="60"/>
                      <a:pt x="51" y="57"/>
                    </a:cubicBez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0" name="Oval 71">
                <a:extLst>
                  <a:ext uri="{FF2B5EF4-FFF2-40B4-BE49-F238E27FC236}">
                    <a16:creationId xmlns:a16="http://schemas.microsoft.com/office/drawing/2014/main" id="{8E5580AB-7A87-4901-9A2E-102539DB8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575" y="1920833"/>
                <a:ext cx="90728" cy="36291"/>
              </a:xfrm>
              <a:prstGeom prst="ellipse">
                <a:avLst/>
              </a:pr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1421" name="Freeform 72">
                <a:extLst>
                  <a:ext uri="{FF2B5EF4-FFF2-40B4-BE49-F238E27FC236}">
                    <a16:creationId xmlns:a16="http://schemas.microsoft.com/office/drawing/2014/main" id="{17C44EAB-177F-4785-BCAD-A0675CEE2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7502" y="1438681"/>
                <a:ext cx="222931" cy="269590"/>
              </a:xfrm>
              <a:custGeom>
                <a:avLst/>
                <a:gdLst>
                  <a:gd name="T0" fmla="*/ 132853567 w 67"/>
                  <a:gd name="T1" fmla="*/ 875112438 h 81"/>
                  <a:gd name="T2" fmla="*/ 453914135 w 67"/>
                  <a:gd name="T3" fmla="*/ 166160632 h 81"/>
                  <a:gd name="T4" fmla="*/ 520340918 w 67"/>
                  <a:gd name="T5" fmla="*/ 720031622 h 81"/>
                  <a:gd name="T6" fmla="*/ 132853567 w 67"/>
                  <a:gd name="T7" fmla="*/ 875112438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81"/>
                  <a:gd name="T14" fmla="*/ 67 w 67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81">
                    <a:moveTo>
                      <a:pt x="12" y="79"/>
                    </a:moveTo>
                    <a:cubicBezTo>
                      <a:pt x="12" y="79"/>
                      <a:pt x="0" y="0"/>
                      <a:pt x="41" y="15"/>
                    </a:cubicBezTo>
                    <a:cubicBezTo>
                      <a:pt x="67" y="24"/>
                      <a:pt x="62" y="50"/>
                      <a:pt x="47" y="65"/>
                    </a:cubicBezTo>
                    <a:cubicBezTo>
                      <a:pt x="37" y="75"/>
                      <a:pt x="22" y="81"/>
                      <a:pt x="12" y="79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2" name="Freeform 73">
                <a:extLst>
                  <a:ext uri="{FF2B5EF4-FFF2-40B4-BE49-F238E27FC236}">
                    <a16:creationId xmlns:a16="http://schemas.microsoft.com/office/drawing/2014/main" id="{72368675-72BD-4F09-A75B-B84C8F8B4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609" y="1500894"/>
                <a:ext cx="186640" cy="207377"/>
              </a:xfrm>
              <a:custGeom>
                <a:avLst/>
                <a:gdLst>
                  <a:gd name="T0" fmla="*/ 22216826 w 56"/>
                  <a:gd name="T1" fmla="*/ 660070957 h 62"/>
                  <a:gd name="T2" fmla="*/ 0 w 56"/>
                  <a:gd name="T3" fmla="*/ 436317863 h 62"/>
                  <a:gd name="T4" fmla="*/ 522072074 w 56"/>
                  <a:gd name="T5" fmla="*/ 346817964 h 62"/>
                  <a:gd name="T6" fmla="*/ 22216826 w 56"/>
                  <a:gd name="T7" fmla="*/ 660070957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62"/>
                  <a:gd name="T14" fmla="*/ 56 w 56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62">
                    <a:moveTo>
                      <a:pt x="2" y="5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56" y="0"/>
                      <a:pt x="47" y="31"/>
                    </a:cubicBezTo>
                    <a:cubicBezTo>
                      <a:pt x="38" y="62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E5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3" name="Freeform 74">
                <a:extLst>
                  <a:ext uri="{FF2B5EF4-FFF2-40B4-BE49-F238E27FC236}">
                    <a16:creationId xmlns:a16="http://schemas.microsoft.com/office/drawing/2014/main" id="{9CD8D4C0-904C-457E-95FE-F12687359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903" y="2714051"/>
                <a:ext cx="127019" cy="178864"/>
              </a:xfrm>
              <a:custGeom>
                <a:avLst/>
                <a:gdLst>
                  <a:gd name="T0" fmla="*/ 0 w 49"/>
                  <a:gd name="T1" fmla="*/ 33597917 h 69"/>
                  <a:gd name="T2" fmla="*/ 309102033 w 49"/>
                  <a:gd name="T3" fmla="*/ 0 h 69"/>
                  <a:gd name="T4" fmla="*/ 329261762 w 49"/>
                  <a:gd name="T5" fmla="*/ 335984359 h 69"/>
                  <a:gd name="T6" fmla="*/ 235187344 w 49"/>
                  <a:gd name="T7" fmla="*/ 463656964 h 69"/>
                  <a:gd name="T8" fmla="*/ 80636327 w 49"/>
                  <a:gd name="T9" fmla="*/ 376301341 h 69"/>
                  <a:gd name="T10" fmla="*/ 0 w 49"/>
                  <a:gd name="T11" fmla="*/ 33597917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69"/>
                  <a:gd name="T20" fmla="*/ 49 w 49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69">
                    <a:moveTo>
                      <a:pt x="0" y="5"/>
                    </a:moveTo>
                    <a:lnTo>
                      <a:pt x="46" y="0"/>
                    </a:lnTo>
                    <a:lnTo>
                      <a:pt x="49" y="50"/>
                    </a:lnTo>
                    <a:lnTo>
                      <a:pt x="35" y="69"/>
                    </a:lnTo>
                    <a:lnTo>
                      <a:pt x="12" y="5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4" name="Freeform 75">
                <a:extLst>
                  <a:ext uri="{FF2B5EF4-FFF2-40B4-BE49-F238E27FC236}">
                    <a16:creationId xmlns:a16="http://schemas.microsoft.com/office/drawing/2014/main" id="{73FD5F95-4904-44DC-8355-666466699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272" y="2714051"/>
                <a:ext cx="108873" cy="158126"/>
              </a:xfrm>
              <a:custGeom>
                <a:avLst/>
                <a:gdLst>
                  <a:gd name="T0" fmla="*/ 0 w 42"/>
                  <a:gd name="T1" fmla="*/ 40316946 h 61"/>
                  <a:gd name="T2" fmla="*/ 282222146 w 42"/>
                  <a:gd name="T3" fmla="*/ 0 h 61"/>
                  <a:gd name="T4" fmla="*/ 282222146 w 42"/>
                  <a:gd name="T5" fmla="*/ 315824282 h 61"/>
                  <a:gd name="T6" fmla="*/ 208307748 w 42"/>
                  <a:gd name="T7" fmla="*/ 409898883 h 61"/>
                  <a:gd name="T8" fmla="*/ 60476359 w 42"/>
                  <a:gd name="T9" fmla="*/ 369581938 h 61"/>
                  <a:gd name="T10" fmla="*/ 0 w 42"/>
                  <a:gd name="T11" fmla="*/ 40316946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1"/>
                  <a:gd name="T20" fmla="*/ 42 w 42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1">
                    <a:moveTo>
                      <a:pt x="0" y="6"/>
                    </a:moveTo>
                    <a:lnTo>
                      <a:pt x="42" y="0"/>
                    </a:lnTo>
                    <a:lnTo>
                      <a:pt x="42" y="47"/>
                    </a:lnTo>
                    <a:lnTo>
                      <a:pt x="31" y="61"/>
                    </a:lnTo>
                    <a:lnTo>
                      <a:pt x="9" y="5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5" name="Freeform 76">
                <a:extLst>
                  <a:ext uri="{FF2B5EF4-FFF2-40B4-BE49-F238E27FC236}">
                    <a16:creationId xmlns:a16="http://schemas.microsoft.com/office/drawing/2014/main" id="{453D7C24-9E02-4782-A358-C22FA3E6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864" y="2716642"/>
                <a:ext cx="103689" cy="145164"/>
              </a:xfrm>
              <a:custGeom>
                <a:avLst/>
                <a:gdLst>
                  <a:gd name="T0" fmla="*/ 0 w 40"/>
                  <a:gd name="T1" fmla="*/ 40316709 h 56"/>
                  <a:gd name="T2" fmla="*/ 268785218 w 40"/>
                  <a:gd name="T3" fmla="*/ 0 h 56"/>
                  <a:gd name="T4" fmla="*/ 268785218 w 40"/>
                  <a:gd name="T5" fmla="*/ 295660185 h 56"/>
                  <a:gd name="T6" fmla="*/ 188148875 w 40"/>
                  <a:gd name="T7" fmla="*/ 376296195 h 56"/>
                  <a:gd name="T8" fmla="*/ 60476609 w 40"/>
                  <a:gd name="T9" fmla="*/ 335979486 h 56"/>
                  <a:gd name="T10" fmla="*/ 0 w 40"/>
                  <a:gd name="T11" fmla="*/ 40316709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6"/>
                  <a:gd name="T20" fmla="*/ 40 w 40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6">
                    <a:moveTo>
                      <a:pt x="0" y="6"/>
                    </a:moveTo>
                    <a:lnTo>
                      <a:pt x="40" y="0"/>
                    </a:lnTo>
                    <a:lnTo>
                      <a:pt x="40" y="44"/>
                    </a:lnTo>
                    <a:lnTo>
                      <a:pt x="28" y="56"/>
                    </a:lnTo>
                    <a:lnTo>
                      <a:pt x="9" y="5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281" name="组合 94">
              <a:extLst>
                <a:ext uri="{FF2B5EF4-FFF2-40B4-BE49-F238E27FC236}">
                  <a16:creationId xmlns:a16="http://schemas.microsoft.com/office/drawing/2014/main" id="{DDB4A000-13F1-42A2-B895-6DBA64495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2915" y="8180"/>
              <a:ext cx="2741681" cy="5054821"/>
              <a:chOff x="0" y="0"/>
              <a:chExt cx="2741681" cy="5054821"/>
            </a:xfrm>
          </p:grpSpPr>
          <p:grpSp>
            <p:nvGrpSpPr>
              <p:cNvPr id="11282" name="组合 95">
                <a:extLst>
                  <a:ext uri="{FF2B5EF4-FFF2-40B4-BE49-F238E27FC236}">
                    <a16:creationId xmlns:a16="http://schemas.microsoft.com/office/drawing/2014/main" id="{2387BC1B-D478-41E7-BF9F-A901783C54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71340"/>
                <a:ext cx="2741681" cy="3782039"/>
                <a:chOff x="0" y="0"/>
                <a:chExt cx="2741681" cy="3782039"/>
              </a:xfrm>
            </p:grpSpPr>
            <p:grpSp>
              <p:nvGrpSpPr>
                <p:cNvPr id="11347" name="组合 160">
                  <a:extLst>
                    <a:ext uri="{FF2B5EF4-FFF2-40B4-BE49-F238E27FC236}">
                      <a16:creationId xmlns:a16="http://schemas.microsoft.com/office/drawing/2014/main" id="{F84C0D53-64E4-40F0-B451-9FCCC22FDA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94129" y="0"/>
                  <a:ext cx="1547552" cy="2011561"/>
                  <a:chOff x="0" y="0"/>
                  <a:chExt cx="1547552" cy="2011561"/>
                </a:xfrm>
              </p:grpSpPr>
              <p:sp>
                <p:nvSpPr>
                  <p:cNvPr id="11356" name="Freeform 7">
                    <a:extLst>
                      <a:ext uri="{FF2B5EF4-FFF2-40B4-BE49-F238E27FC236}">
                        <a16:creationId xmlns:a16="http://schemas.microsoft.com/office/drawing/2014/main" id="{BA692AE8-63C1-4F55-891B-53F0C3B93A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29109" y="0"/>
                    <a:ext cx="518443" cy="712860"/>
                  </a:xfrm>
                  <a:custGeom>
                    <a:avLst/>
                    <a:gdLst>
                      <a:gd name="T0" fmla="*/ 0 w 156"/>
                      <a:gd name="T1" fmla="*/ 2033776317 h 215"/>
                      <a:gd name="T2" fmla="*/ 320294750 w 156"/>
                      <a:gd name="T3" fmla="*/ 1198277872 h 215"/>
                      <a:gd name="T4" fmla="*/ 1005064899 w 156"/>
                      <a:gd name="T5" fmla="*/ 43975173 h 215"/>
                      <a:gd name="T6" fmla="*/ 1170734025 w 156"/>
                      <a:gd name="T7" fmla="*/ 164899438 h 215"/>
                      <a:gd name="T8" fmla="*/ 1115513198 w 156"/>
                      <a:gd name="T9" fmla="*/ 252846469 h 215"/>
                      <a:gd name="T10" fmla="*/ 1446851449 w 156"/>
                      <a:gd name="T11" fmla="*/ 175894060 h 215"/>
                      <a:gd name="T12" fmla="*/ 1380583799 w 156"/>
                      <a:gd name="T13" fmla="*/ 439735151 h 215"/>
                      <a:gd name="T14" fmla="*/ 1601477074 w 156"/>
                      <a:gd name="T15" fmla="*/ 406754600 h 215"/>
                      <a:gd name="T16" fmla="*/ 1281182324 w 156"/>
                      <a:gd name="T17" fmla="*/ 1451127657 h 215"/>
                      <a:gd name="T18" fmla="*/ 673723325 w 156"/>
                      <a:gd name="T19" fmla="*/ 2147483646 h 215"/>
                      <a:gd name="T20" fmla="*/ 530144524 w 156"/>
                      <a:gd name="T21" fmla="*/ 2147483646 h 215"/>
                      <a:gd name="T22" fmla="*/ 0 w 156"/>
                      <a:gd name="T23" fmla="*/ 2033776317 h 21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6"/>
                      <a:gd name="T37" fmla="*/ 0 h 215"/>
                      <a:gd name="T38" fmla="*/ 156 w 156"/>
                      <a:gd name="T39" fmla="*/ 215 h 21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6" h="215">
                        <a:moveTo>
                          <a:pt x="0" y="185"/>
                        </a:moveTo>
                        <a:cubicBezTo>
                          <a:pt x="29" y="109"/>
                          <a:pt x="29" y="109"/>
                          <a:pt x="29" y="109"/>
                        </a:cubicBezTo>
                        <a:cubicBezTo>
                          <a:pt x="29" y="109"/>
                          <a:pt x="60" y="10"/>
                          <a:pt x="91" y="4"/>
                        </a:cubicBezTo>
                        <a:cubicBezTo>
                          <a:pt x="91" y="4"/>
                          <a:pt x="113" y="0"/>
                          <a:pt x="106" y="15"/>
                        </a:cubicBezTo>
                        <a:cubicBezTo>
                          <a:pt x="101" y="23"/>
                          <a:pt x="101" y="23"/>
                          <a:pt x="101" y="23"/>
                        </a:cubicBezTo>
                        <a:cubicBezTo>
                          <a:pt x="101" y="23"/>
                          <a:pt x="120" y="7"/>
                          <a:pt x="131" y="16"/>
                        </a:cubicBezTo>
                        <a:cubicBezTo>
                          <a:pt x="131" y="16"/>
                          <a:pt x="138" y="21"/>
                          <a:pt x="125" y="40"/>
                        </a:cubicBezTo>
                        <a:cubicBezTo>
                          <a:pt x="125" y="40"/>
                          <a:pt x="133" y="25"/>
                          <a:pt x="145" y="37"/>
                        </a:cubicBezTo>
                        <a:cubicBezTo>
                          <a:pt x="156" y="49"/>
                          <a:pt x="128" y="74"/>
                          <a:pt x="116" y="132"/>
                        </a:cubicBezTo>
                        <a:cubicBezTo>
                          <a:pt x="105" y="189"/>
                          <a:pt x="61" y="202"/>
                          <a:pt x="61" y="202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lnTo>
                          <a:pt x="0" y="185"/>
                        </a:lnTo>
                        <a:close/>
                      </a:path>
                    </a:pathLst>
                  </a:custGeom>
                  <a:solidFill>
                    <a:srgbClr val="F9DA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7" name="Freeform 8">
                    <a:extLst>
                      <a:ext uri="{FF2B5EF4-FFF2-40B4-BE49-F238E27FC236}">
                        <a16:creationId xmlns:a16="http://schemas.microsoft.com/office/drawing/2014/main" id="{7504BC58-FC8F-459D-9209-1812365806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29109" y="199601"/>
                    <a:ext cx="204786" cy="508074"/>
                  </a:xfrm>
                  <a:custGeom>
                    <a:avLst/>
                    <a:gdLst>
                      <a:gd name="T0" fmla="*/ 76368663 w 62"/>
                      <a:gd name="T1" fmla="*/ 1268146063 h 153"/>
                      <a:gd name="T2" fmla="*/ 76368663 w 62"/>
                      <a:gd name="T3" fmla="*/ 937323474 h 153"/>
                      <a:gd name="T4" fmla="*/ 414572742 w 62"/>
                      <a:gd name="T5" fmla="*/ 22053068 h 153"/>
                      <a:gd name="T6" fmla="*/ 512761023 w 62"/>
                      <a:gd name="T7" fmla="*/ 220547286 h 153"/>
                      <a:gd name="T8" fmla="*/ 523670832 w 62"/>
                      <a:gd name="T9" fmla="*/ 838079686 h 153"/>
                      <a:gd name="T10" fmla="*/ 76368663 w 62"/>
                      <a:gd name="T11" fmla="*/ 1268146063 h 1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2"/>
                      <a:gd name="T19" fmla="*/ 0 h 153"/>
                      <a:gd name="T20" fmla="*/ 62 w 62"/>
                      <a:gd name="T21" fmla="*/ 153 h 1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2" h="153">
                        <a:moveTo>
                          <a:pt x="7" y="115"/>
                        </a:moveTo>
                        <a:cubicBezTo>
                          <a:pt x="7" y="115"/>
                          <a:pt x="0" y="113"/>
                          <a:pt x="7" y="85"/>
                        </a:cubicBezTo>
                        <a:cubicBezTo>
                          <a:pt x="14" y="57"/>
                          <a:pt x="30" y="0"/>
                          <a:pt x="38" y="2"/>
                        </a:cubicBezTo>
                        <a:cubicBezTo>
                          <a:pt x="45" y="3"/>
                          <a:pt x="50" y="11"/>
                          <a:pt x="47" y="20"/>
                        </a:cubicBezTo>
                        <a:cubicBezTo>
                          <a:pt x="45" y="28"/>
                          <a:pt x="41" y="61"/>
                          <a:pt x="48" y="76"/>
                        </a:cubicBezTo>
                        <a:cubicBezTo>
                          <a:pt x="48" y="76"/>
                          <a:pt x="62" y="153"/>
                          <a:pt x="7" y="115"/>
                        </a:cubicBezTo>
                        <a:close/>
                      </a:path>
                    </a:pathLst>
                  </a:custGeom>
                  <a:solidFill>
                    <a:srgbClr val="F9DA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8" name="Freeform 9">
                    <a:extLst>
                      <a:ext uri="{FF2B5EF4-FFF2-40B4-BE49-F238E27FC236}">
                        <a16:creationId xmlns:a16="http://schemas.microsoft.com/office/drawing/2014/main" id="{7D4DAE01-A71C-4568-8DC9-9702227DC170}"/>
                      </a:ext>
                    </a:extLst>
                  </p:cNvPr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029109" y="0"/>
                    <a:ext cx="489930" cy="712860"/>
                  </a:xfrm>
                  <a:custGeom>
                    <a:avLst/>
                    <a:gdLst>
                      <a:gd name="T0" fmla="*/ 1588958852 w 148"/>
                      <a:gd name="T1" fmla="*/ 406754600 h 215"/>
                      <a:gd name="T2" fmla="*/ 1545126669 w 148"/>
                      <a:gd name="T3" fmla="*/ 373774050 h 215"/>
                      <a:gd name="T4" fmla="*/ 1545126669 w 148"/>
                      <a:gd name="T5" fmla="*/ 428743845 h 215"/>
                      <a:gd name="T6" fmla="*/ 1336916350 w 148"/>
                      <a:gd name="T7" fmla="*/ 967417333 h 215"/>
                      <a:gd name="T8" fmla="*/ 1128709341 w 148"/>
                      <a:gd name="T9" fmla="*/ 1033378434 h 215"/>
                      <a:gd name="T10" fmla="*/ 1424584026 w 148"/>
                      <a:gd name="T11" fmla="*/ 373774050 h 215"/>
                      <a:gd name="T12" fmla="*/ 1380748533 w 148"/>
                      <a:gd name="T13" fmla="*/ 417749223 h 215"/>
                      <a:gd name="T14" fmla="*/ 1457458992 w 148"/>
                      <a:gd name="T15" fmla="*/ 219869233 h 215"/>
                      <a:gd name="T16" fmla="*/ 1238291454 w 148"/>
                      <a:gd name="T17" fmla="*/ 626623834 h 215"/>
                      <a:gd name="T18" fmla="*/ 909541804 w 148"/>
                      <a:gd name="T19" fmla="*/ 703576242 h 215"/>
                      <a:gd name="T20" fmla="*/ 1139666559 w 148"/>
                      <a:gd name="T21" fmla="*/ 285827019 h 215"/>
                      <a:gd name="T22" fmla="*/ 1106791594 w 148"/>
                      <a:gd name="T23" fmla="*/ 252846469 h 215"/>
                      <a:gd name="T24" fmla="*/ 997209481 w 148"/>
                      <a:gd name="T25" fmla="*/ 43975173 h 215"/>
                      <a:gd name="T26" fmla="*/ 909541804 w 148"/>
                      <a:gd name="T27" fmla="*/ 76952408 h 215"/>
                      <a:gd name="T28" fmla="*/ 1051998882 w 148"/>
                      <a:gd name="T29" fmla="*/ 230860540 h 215"/>
                      <a:gd name="T30" fmla="*/ 909541804 w 148"/>
                      <a:gd name="T31" fmla="*/ 538676804 h 215"/>
                      <a:gd name="T32" fmla="*/ 525999441 w 148"/>
                      <a:gd name="T33" fmla="*/ 681590313 h 215"/>
                      <a:gd name="T34" fmla="*/ 493124476 w 148"/>
                      <a:gd name="T35" fmla="*/ 736556793 h 215"/>
                      <a:gd name="T36" fmla="*/ 493124476 w 148"/>
                      <a:gd name="T37" fmla="*/ 747551415 h 215"/>
                      <a:gd name="T38" fmla="*/ 504085005 w 148"/>
                      <a:gd name="T39" fmla="*/ 1187286566 h 215"/>
                      <a:gd name="T40" fmla="*/ 471210040 w 148"/>
                      <a:gd name="T41" fmla="*/ 1714968747 h 215"/>
                      <a:gd name="T42" fmla="*/ 252042502 w 148"/>
                      <a:gd name="T43" fmla="*/ 1747949298 h 215"/>
                      <a:gd name="T44" fmla="*/ 197249790 w 148"/>
                      <a:gd name="T45" fmla="*/ 1736954676 h 215"/>
                      <a:gd name="T46" fmla="*/ 153417607 w 148"/>
                      <a:gd name="T47" fmla="*/ 1638016339 h 215"/>
                      <a:gd name="T48" fmla="*/ 230124755 w 148"/>
                      <a:gd name="T49" fmla="*/ 1066358985 h 215"/>
                      <a:gd name="T50" fmla="*/ 76707148 w 148"/>
                      <a:gd name="T51" fmla="*/ 1594041166 h 215"/>
                      <a:gd name="T52" fmla="*/ 43832183 w 148"/>
                      <a:gd name="T53" fmla="*/ 1736954676 h 215"/>
                      <a:gd name="T54" fmla="*/ 43832183 w 148"/>
                      <a:gd name="T55" fmla="*/ 1890862808 h 215"/>
                      <a:gd name="T56" fmla="*/ 0 w 148"/>
                      <a:gd name="T57" fmla="*/ 2033776317 h 215"/>
                      <a:gd name="T58" fmla="*/ 668459830 w 148"/>
                      <a:gd name="T59" fmla="*/ 2147483646 h 215"/>
                      <a:gd name="T60" fmla="*/ 1534166140 w 148"/>
                      <a:gd name="T61" fmla="*/ 736556793 h 215"/>
                      <a:gd name="T62" fmla="*/ 1117748812 w 148"/>
                      <a:gd name="T63" fmla="*/ 1528080065 h 215"/>
                      <a:gd name="T64" fmla="*/ 1008166699 w 148"/>
                      <a:gd name="T65" fmla="*/ 1879868186 h 215"/>
                      <a:gd name="T66" fmla="*/ 635584865 w 148"/>
                      <a:gd name="T67" fmla="*/ 1627021717 h 215"/>
                      <a:gd name="T68" fmla="*/ 602709900 w 148"/>
                      <a:gd name="T69" fmla="*/ 1033378434 h 215"/>
                      <a:gd name="T70" fmla="*/ 953373987 w 148"/>
                      <a:gd name="T71" fmla="*/ 1176291944 h 215"/>
                      <a:gd name="T72" fmla="*/ 1117748812 w 148"/>
                      <a:gd name="T73" fmla="*/ 1528080065 h 21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48"/>
                      <a:gd name="T112" fmla="*/ 0 h 215"/>
                      <a:gd name="T113" fmla="*/ 148 w 148"/>
                      <a:gd name="T114" fmla="*/ 215 h 21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48" h="215">
                        <a:moveTo>
                          <a:pt x="147" y="47"/>
                        </a:moveTo>
                        <a:cubicBezTo>
                          <a:pt x="148" y="44"/>
                          <a:pt x="147" y="40"/>
                          <a:pt x="145" y="37"/>
                        </a:cubicBezTo>
                        <a:cubicBezTo>
                          <a:pt x="145" y="37"/>
                          <a:pt x="145" y="37"/>
                          <a:pt x="145" y="37"/>
                        </a:cubicBezTo>
                        <a:cubicBezTo>
                          <a:pt x="143" y="36"/>
                          <a:pt x="142" y="35"/>
                          <a:pt x="141" y="34"/>
                        </a:cubicBezTo>
                        <a:cubicBezTo>
                          <a:pt x="140" y="34"/>
                          <a:pt x="140" y="34"/>
                          <a:pt x="139" y="33"/>
                        </a:cubicBezTo>
                        <a:cubicBezTo>
                          <a:pt x="141" y="35"/>
                          <a:pt x="140" y="38"/>
                          <a:pt x="141" y="39"/>
                        </a:cubicBezTo>
                        <a:cubicBezTo>
                          <a:pt x="143" y="46"/>
                          <a:pt x="143" y="49"/>
                          <a:pt x="140" y="56"/>
                        </a:cubicBezTo>
                        <a:cubicBezTo>
                          <a:pt x="135" y="67"/>
                          <a:pt x="127" y="77"/>
                          <a:pt x="122" y="88"/>
                        </a:cubicBezTo>
                        <a:cubicBezTo>
                          <a:pt x="120" y="93"/>
                          <a:pt x="118" y="107"/>
                          <a:pt x="110" y="101"/>
                        </a:cubicBezTo>
                        <a:cubicBezTo>
                          <a:pt x="108" y="100"/>
                          <a:pt x="105" y="96"/>
                          <a:pt x="103" y="94"/>
                        </a:cubicBezTo>
                        <a:cubicBezTo>
                          <a:pt x="95" y="87"/>
                          <a:pt x="109" y="75"/>
                          <a:pt x="114" y="69"/>
                        </a:cubicBezTo>
                        <a:cubicBezTo>
                          <a:pt x="121" y="58"/>
                          <a:pt x="127" y="47"/>
                          <a:pt x="130" y="34"/>
                        </a:cubicBezTo>
                        <a:cubicBezTo>
                          <a:pt x="130" y="34"/>
                          <a:pt x="130" y="34"/>
                          <a:pt x="130" y="34"/>
                        </a:cubicBezTo>
                        <a:cubicBezTo>
                          <a:pt x="128" y="36"/>
                          <a:pt x="127" y="37"/>
                          <a:pt x="126" y="38"/>
                        </a:cubicBezTo>
                        <a:cubicBezTo>
                          <a:pt x="132" y="29"/>
                          <a:pt x="133" y="23"/>
                          <a:pt x="133" y="20"/>
                        </a:cubicBezTo>
                        <a:cubicBezTo>
                          <a:pt x="133" y="20"/>
                          <a:pt x="133" y="20"/>
                          <a:pt x="133" y="20"/>
                        </a:cubicBezTo>
                        <a:cubicBezTo>
                          <a:pt x="129" y="22"/>
                          <a:pt x="129" y="27"/>
                          <a:pt x="127" y="31"/>
                        </a:cubicBezTo>
                        <a:cubicBezTo>
                          <a:pt x="124" y="40"/>
                          <a:pt x="119" y="49"/>
                          <a:pt x="113" y="57"/>
                        </a:cubicBezTo>
                        <a:cubicBezTo>
                          <a:pt x="108" y="65"/>
                          <a:pt x="97" y="84"/>
                          <a:pt x="85" y="79"/>
                        </a:cubicBezTo>
                        <a:cubicBezTo>
                          <a:pt x="78" y="76"/>
                          <a:pt x="80" y="70"/>
                          <a:pt x="83" y="64"/>
                        </a:cubicBezTo>
                        <a:cubicBezTo>
                          <a:pt x="87" y="58"/>
                          <a:pt x="91" y="52"/>
                          <a:pt x="94" y="45"/>
                        </a:cubicBezTo>
                        <a:cubicBezTo>
                          <a:pt x="98" y="39"/>
                          <a:pt x="99" y="31"/>
                          <a:pt x="104" y="26"/>
                        </a:cubicBezTo>
                        <a:cubicBezTo>
                          <a:pt x="109" y="20"/>
                          <a:pt x="117" y="18"/>
                          <a:pt x="123" y="13"/>
                        </a:cubicBezTo>
                        <a:cubicBezTo>
                          <a:pt x="113" y="13"/>
                          <a:pt x="101" y="23"/>
                          <a:pt x="101" y="23"/>
                        </a:cubicBezTo>
                        <a:cubicBezTo>
                          <a:pt x="106" y="15"/>
                          <a:pt x="106" y="15"/>
                          <a:pt x="106" y="15"/>
                        </a:cubicBezTo>
                        <a:cubicBezTo>
                          <a:pt x="113" y="0"/>
                          <a:pt x="91" y="4"/>
                          <a:pt x="91" y="4"/>
                        </a:cubicBezTo>
                        <a:cubicBezTo>
                          <a:pt x="89" y="4"/>
                          <a:pt x="86" y="6"/>
                          <a:pt x="83" y="7"/>
                        </a:cubicBezTo>
                        <a:cubicBezTo>
                          <a:pt x="83" y="7"/>
                          <a:pt x="83" y="7"/>
                          <a:pt x="83" y="7"/>
                        </a:cubicBezTo>
                        <a:cubicBezTo>
                          <a:pt x="88" y="7"/>
                          <a:pt x="99" y="7"/>
                          <a:pt x="99" y="11"/>
                        </a:cubicBezTo>
                        <a:cubicBezTo>
                          <a:pt x="98" y="15"/>
                          <a:pt x="98" y="16"/>
                          <a:pt x="96" y="21"/>
                        </a:cubicBezTo>
                        <a:cubicBezTo>
                          <a:pt x="94" y="25"/>
                          <a:pt x="93" y="28"/>
                          <a:pt x="91" y="31"/>
                        </a:cubicBezTo>
                        <a:cubicBezTo>
                          <a:pt x="89" y="37"/>
                          <a:pt x="86" y="43"/>
                          <a:pt x="83" y="49"/>
                        </a:cubicBezTo>
                        <a:cubicBezTo>
                          <a:pt x="78" y="57"/>
                          <a:pt x="73" y="68"/>
                          <a:pt x="63" y="72"/>
                        </a:cubicBezTo>
                        <a:cubicBezTo>
                          <a:pt x="54" y="75"/>
                          <a:pt x="54" y="65"/>
                          <a:pt x="48" y="62"/>
                        </a:cubicBezTo>
                        <a:cubicBezTo>
                          <a:pt x="47" y="63"/>
                          <a:pt x="47" y="63"/>
                          <a:pt x="47" y="64"/>
                        </a:cubicBezTo>
                        <a:cubicBezTo>
                          <a:pt x="46" y="65"/>
                          <a:pt x="46" y="66"/>
                          <a:pt x="45" y="67"/>
                        </a:cubicBezTo>
                        <a:cubicBezTo>
                          <a:pt x="45" y="66"/>
                          <a:pt x="45" y="66"/>
                          <a:pt x="45" y="66"/>
                        </a:cubicBezTo>
                        <a:cubicBezTo>
                          <a:pt x="45" y="67"/>
                          <a:pt x="44" y="68"/>
                          <a:pt x="45" y="68"/>
                        </a:cubicBezTo>
                        <a:cubicBezTo>
                          <a:pt x="49" y="75"/>
                          <a:pt x="46" y="86"/>
                          <a:pt x="44" y="95"/>
                        </a:cubicBezTo>
                        <a:cubicBezTo>
                          <a:pt x="45" y="99"/>
                          <a:pt x="46" y="104"/>
                          <a:pt x="46" y="108"/>
                        </a:cubicBezTo>
                        <a:cubicBezTo>
                          <a:pt x="48" y="119"/>
                          <a:pt x="50" y="131"/>
                          <a:pt x="48" y="142"/>
                        </a:cubicBezTo>
                        <a:cubicBezTo>
                          <a:pt x="49" y="147"/>
                          <a:pt x="48" y="153"/>
                          <a:pt x="43" y="156"/>
                        </a:cubicBezTo>
                        <a:cubicBezTo>
                          <a:pt x="38" y="158"/>
                          <a:pt x="29" y="161"/>
                          <a:pt x="22" y="160"/>
                        </a:cubicBezTo>
                        <a:cubicBezTo>
                          <a:pt x="23" y="159"/>
                          <a:pt x="23" y="159"/>
                          <a:pt x="23" y="159"/>
                        </a:cubicBezTo>
                        <a:cubicBezTo>
                          <a:pt x="22" y="159"/>
                          <a:pt x="21" y="158"/>
                          <a:pt x="20" y="158"/>
                        </a:cubicBezTo>
                        <a:cubicBezTo>
                          <a:pt x="19" y="158"/>
                          <a:pt x="19" y="158"/>
                          <a:pt x="18" y="158"/>
                        </a:cubicBezTo>
                        <a:cubicBezTo>
                          <a:pt x="17" y="158"/>
                          <a:pt x="16" y="157"/>
                          <a:pt x="16" y="156"/>
                        </a:cubicBezTo>
                        <a:cubicBezTo>
                          <a:pt x="15" y="154"/>
                          <a:pt x="14" y="152"/>
                          <a:pt x="14" y="149"/>
                        </a:cubicBezTo>
                        <a:cubicBezTo>
                          <a:pt x="8" y="133"/>
                          <a:pt x="15" y="113"/>
                          <a:pt x="22" y="98"/>
                        </a:cubicBezTo>
                        <a:cubicBezTo>
                          <a:pt x="22" y="98"/>
                          <a:pt x="22" y="97"/>
                          <a:pt x="21" y="97"/>
                        </a:cubicBezTo>
                        <a:cubicBezTo>
                          <a:pt x="20" y="98"/>
                          <a:pt x="20" y="99"/>
                          <a:pt x="20" y="100"/>
                        </a:cubicBezTo>
                        <a:cubicBezTo>
                          <a:pt x="14" y="116"/>
                          <a:pt x="10" y="133"/>
                          <a:pt x="7" y="145"/>
                        </a:cubicBezTo>
                        <a:cubicBezTo>
                          <a:pt x="5" y="150"/>
                          <a:pt x="4" y="154"/>
                          <a:pt x="4" y="158"/>
                        </a:cubicBezTo>
                        <a:cubicBezTo>
                          <a:pt x="4" y="158"/>
                          <a:pt x="4" y="158"/>
                          <a:pt x="4" y="158"/>
                        </a:cubicBezTo>
                        <a:cubicBezTo>
                          <a:pt x="3" y="166"/>
                          <a:pt x="4" y="170"/>
                          <a:pt x="4" y="172"/>
                        </a:cubicBezTo>
                        <a:cubicBezTo>
                          <a:pt x="4" y="172"/>
                          <a:pt x="4" y="172"/>
                          <a:pt x="4" y="172"/>
                        </a:cubicBezTo>
                        <a:cubicBezTo>
                          <a:pt x="5" y="173"/>
                          <a:pt x="5" y="173"/>
                          <a:pt x="5" y="173"/>
                        </a:cubicBezTo>
                        <a:cubicBezTo>
                          <a:pt x="0" y="185"/>
                          <a:pt x="0" y="185"/>
                          <a:pt x="0" y="185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cubicBezTo>
                          <a:pt x="61" y="202"/>
                          <a:pt x="61" y="202"/>
                          <a:pt x="61" y="202"/>
                        </a:cubicBezTo>
                        <a:cubicBezTo>
                          <a:pt x="61" y="202"/>
                          <a:pt x="105" y="189"/>
                          <a:pt x="116" y="132"/>
                        </a:cubicBezTo>
                        <a:cubicBezTo>
                          <a:pt x="122" y="103"/>
                          <a:pt x="132" y="82"/>
                          <a:pt x="140" y="67"/>
                        </a:cubicBezTo>
                        <a:cubicBezTo>
                          <a:pt x="142" y="60"/>
                          <a:pt x="145" y="54"/>
                          <a:pt x="147" y="47"/>
                        </a:cubicBezTo>
                        <a:close/>
                        <a:moveTo>
                          <a:pt x="102" y="139"/>
                        </a:moveTo>
                        <a:cubicBezTo>
                          <a:pt x="101" y="145"/>
                          <a:pt x="99" y="151"/>
                          <a:pt x="97" y="157"/>
                        </a:cubicBezTo>
                        <a:cubicBezTo>
                          <a:pt x="96" y="161"/>
                          <a:pt x="95" y="167"/>
                          <a:pt x="92" y="171"/>
                        </a:cubicBezTo>
                        <a:cubicBezTo>
                          <a:pt x="78" y="191"/>
                          <a:pt x="52" y="178"/>
                          <a:pt x="55" y="155"/>
                        </a:cubicBezTo>
                        <a:cubicBezTo>
                          <a:pt x="55" y="152"/>
                          <a:pt x="56" y="150"/>
                          <a:pt x="58" y="148"/>
                        </a:cubicBezTo>
                        <a:cubicBezTo>
                          <a:pt x="55" y="139"/>
                          <a:pt x="53" y="130"/>
                          <a:pt x="52" y="121"/>
                        </a:cubicBezTo>
                        <a:cubicBezTo>
                          <a:pt x="50" y="112"/>
                          <a:pt x="48" y="101"/>
                          <a:pt x="55" y="94"/>
                        </a:cubicBezTo>
                        <a:cubicBezTo>
                          <a:pt x="60" y="88"/>
                          <a:pt x="69" y="88"/>
                          <a:pt x="75" y="92"/>
                        </a:cubicBezTo>
                        <a:cubicBezTo>
                          <a:pt x="81" y="95"/>
                          <a:pt x="82" y="103"/>
                          <a:pt x="87" y="107"/>
                        </a:cubicBezTo>
                        <a:cubicBezTo>
                          <a:pt x="90" y="109"/>
                          <a:pt x="94" y="109"/>
                          <a:pt x="97" y="111"/>
                        </a:cubicBezTo>
                        <a:cubicBezTo>
                          <a:pt x="104" y="118"/>
                          <a:pt x="102" y="131"/>
                          <a:pt x="102" y="139"/>
                        </a:cubicBezTo>
                        <a:close/>
                      </a:path>
                    </a:pathLst>
                  </a:custGeom>
                  <a:solidFill>
                    <a:srgbClr val="F7CE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9" name="Freeform 10">
                    <a:extLst>
                      <a:ext uri="{FF2B5EF4-FFF2-40B4-BE49-F238E27FC236}">
                        <a16:creationId xmlns:a16="http://schemas.microsoft.com/office/drawing/2014/main" id="{9651C2A2-6024-41F6-A415-42C6716AEA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596209"/>
                    <a:ext cx="1223526" cy="1386836"/>
                  </a:xfrm>
                  <a:custGeom>
                    <a:avLst/>
                    <a:gdLst>
                      <a:gd name="T0" fmla="*/ 2147483646 w 368"/>
                      <a:gd name="T1" fmla="*/ 0 h 417"/>
                      <a:gd name="T2" fmla="*/ 884343314 w 368"/>
                      <a:gd name="T3" fmla="*/ 2147483646 h 417"/>
                      <a:gd name="T4" fmla="*/ 0 w 368"/>
                      <a:gd name="T5" fmla="*/ 2147483646 h 417"/>
                      <a:gd name="T6" fmla="*/ 22109913 w 368"/>
                      <a:gd name="T7" fmla="*/ 2147483646 h 417"/>
                      <a:gd name="T8" fmla="*/ 486388158 w 368"/>
                      <a:gd name="T9" fmla="*/ 2147483646 h 417"/>
                      <a:gd name="T10" fmla="*/ 486388158 w 368"/>
                      <a:gd name="T11" fmla="*/ 2147483646 h 417"/>
                      <a:gd name="T12" fmla="*/ 707473986 w 368"/>
                      <a:gd name="T13" fmla="*/ 2147483646 h 417"/>
                      <a:gd name="T14" fmla="*/ 1282298470 w 368"/>
                      <a:gd name="T15" fmla="*/ 2147483646 h 417"/>
                      <a:gd name="T16" fmla="*/ 1315460015 w 368"/>
                      <a:gd name="T17" fmla="*/ 2147483646 h 417"/>
                      <a:gd name="T18" fmla="*/ 1315460015 w 368"/>
                      <a:gd name="T19" fmla="*/ 2147483646 h 417"/>
                      <a:gd name="T20" fmla="*/ 1348621559 w 368"/>
                      <a:gd name="T21" fmla="*/ 2147483646 h 417"/>
                      <a:gd name="T22" fmla="*/ 1658143714 w 368"/>
                      <a:gd name="T23" fmla="*/ 2147483646 h 417"/>
                      <a:gd name="T24" fmla="*/ 2147483646 w 368"/>
                      <a:gd name="T25" fmla="*/ 464543500 h 417"/>
                      <a:gd name="T26" fmla="*/ 2147483646 w 368"/>
                      <a:gd name="T27" fmla="*/ 0 h 4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68"/>
                      <a:gd name="T43" fmla="*/ 0 h 417"/>
                      <a:gd name="T44" fmla="*/ 368 w 368"/>
                      <a:gd name="T45" fmla="*/ 417 h 4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68" h="417">
                        <a:moveTo>
                          <a:pt x="313" y="0"/>
                        </a:moveTo>
                        <a:cubicBezTo>
                          <a:pt x="80" y="324"/>
                          <a:pt x="80" y="324"/>
                          <a:pt x="80" y="324"/>
                        </a:cubicBezTo>
                        <a:cubicBezTo>
                          <a:pt x="80" y="324"/>
                          <a:pt x="58" y="356"/>
                          <a:pt x="0" y="356"/>
                        </a:cubicBezTo>
                        <a:cubicBezTo>
                          <a:pt x="1" y="358"/>
                          <a:pt x="2" y="360"/>
                          <a:pt x="2" y="363"/>
                        </a:cubicBezTo>
                        <a:cubicBezTo>
                          <a:pt x="16" y="360"/>
                          <a:pt x="30" y="360"/>
                          <a:pt x="44" y="362"/>
                        </a:cubicBezTo>
                        <a:cubicBezTo>
                          <a:pt x="44" y="362"/>
                          <a:pt x="44" y="362"/>
                          <a:pt x="44" y="362"/>
                        </a:cubicBezTo>
                        <a:cubicBezTo>
                          <a:pt x="50" y="359"/>
                          <a:pt x="57" y="357"/>
                          <a:pt x="64" y="356"/>
                        </a:cubicBezTo>
                        <a:cubicBezTo>
                          <a:pt x="90" y="355"/>
                          <a:pt x="108" y="371"/>
                          <a:pt x="116" y="393"/>
                        </a:cubicBezTo>
                        <a:cubicBezTo>
                          <a:pt x="118" y="398"/>
                          <a:pt x="118" y="403"/>
                          <a:pt x="119" y="408"/>
                        </a:cubicBezTo>
                        <a:cubicBezTo>
                          <a:pt x="119" y="408"/>
                          <a:pt x="119" y="408"/>
                          <a:pt x="119" y="408"/>
                        </a:cubicBezTo>
                        <a:cubicBezTo>
                          <a:pt x="120" y="410"/>
                          <a:pt x="120" y="415"/>
                          <a:pt x="122" y="417"/>
                        </a:cubicBezTo>
                        <a:cubicBezTo>
                          <a:pt x="122" y="391"/>
                          <a:pt x="140" y="363"/>
                          <a:pt x="150" y="348"/>
                        </a:cubicBezTo>
                        <a:cubicBezTo>
                          <a:pt x="161" y="331"/>
                          <a:pt x="323" y="157"/>
                          <a:pt x="363" y="42"/>
                        </a:cubicBezTo>
                        <a:cubicBezTo>
                          <a:pt x="363" y="42"/>
                          <a:pt x="368" y="32"/>
                          <a:pt x="313" y="0"/>
                        </a:cubicBezTo>
                        <a:close/>
                      </a:path>
                    </a:pathLst>
                  </a:custGeom>
                  <a:solidFill>
                    <a:srgbClr val="F9F7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0" name="Freeform 11">
                    <a:extLst>
                      <a:ext uri="{FF2B5EF4-FFF2-40B4-BE49-F238E27FC236}">
                        <a16:creationId xmlns:a16="http://schemas.microsoft.com/office/drawing/2014/main" id="{4D608DCC-EE74-4E30-88D2-DF58F0B26D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692122"/>
                    <a:ext cx="1213157" cy="1319439"/>
                  </a:xfrm>
                  <a:custGeom>
                    <a:avLst/>
                    <a:gdLst>
                      <a:gd name="T0" fmla="*/ 2147483646 w 365"/>
                      <a:gd name="T1" fmla="*/ 0 h 397"/>
                      <a:gd name="T2" fmla="*/ 2147483646 w 365"/>
                      <a:gd name="T3" fmla="*/ 2043475335 h 397"/>
                      <a:gd name="T4" fmla="*/ 2143136566 w 365"/>
                      <a:gd name="T5" fmla="*/ 2147483646 h 397"/>
                      <a:gd name="T6" fmla="*/ 1866958883 w 365"/>
                      <a:gd name="T7" fmla="*/ 2147483646 h 397"/>
                      <a:gd name="T8" fmla="*/ 1634970027 w 365"/>
                      <a:gd name="T9" fmla="*/ 2147483646 h 397"/>
                      <a:gd name="T10" fmla="*/ 1248321934 w 365"/>
                      <a:gd name="T11" fmla="*/ 2147483646 h 397"/>
                      <a:gd name="T12" fmla="*/ 817485014 w 365"/>
                      <a:gd name="T13" fmla="*/ 2147483646 h 397"/>
                      <a:gd name="T14" fmla="*/ 463977711 w 365"/>
                      <a:gd name="T15" fmla="*/ 2147483646 h 397"/>
                      <a:gd name="T16" fmla="*/ 475025749 w 365"/>
                      <a:gd name="T17" fmla="*/ 2147483646 h 397"/>
                      <a:gd name="T18" fmla="*/ 0 w 365"/>
                      <a:gd name="T19" fmla="*/ 2147483646 h 397"/>
                      <a:gd name="T20" fmla="*/ 22092752 w 365"/>
                      <a:gd name="T21" fmla="*/ 2147483646 h 397"/>
                      <a:gd name="T22" fmla="*/ 486073787 w 365"/>
                      <a:gd name="T23" fmla="*/ 2147483646 h 397"/>
                      <a:gd name="T24" fmla="*/ 486073787 w 365"/>
                      <a:gd name="T25" fmla="*/ 2147483646 h 397"/>
                      <a:gd name="T26" fmla="*/ 707014605 w 365"/>
                      <a:gd name="T27" fmla="*/ 2147483646 h 397"/>
                      <a:gd name="T28" fmla="*/ 1005285041 w 365"/>
                      <a:gd name="T29" fmla="*/ 2147483646 h 397"/>
                      <a:gd name="T30" fmla="*/ 1082614659 w 365"/>
                      <a:gd name="T31" fmla="*/ 2147483646 h 397"/>
                      <a:gd name="T32" fmla="*/ 1281462725 w 365"/>
                      <a:gd name="T33" fmla="*/ 2147483646 h 397"/>
                      <a:gd name="T34" fmla="*/ 1314603515 w 365"/>
                      <a:gd name="T35" fmla="*/ 2147483646 h 397"/>
                      <a:gd name="T36" fmla="*/ 1303558801 w 365"/>
                      <a:gd name="T37" fmla="*/ 2147483646 h 397"/>
                      <a:gd name="T38" fmla="*/ 1325651553 w 365"/>
                      <a:gd name="T39" fmla="*/ 2147483646 h 397"/>
                      <a:gd name="T40" fmla="*/ 1657066103 w 365"/>
                      <a:gd name="T41" fmla="*/ 2147483646 h 397"/>
                      <a:gd name="T42" fmla="*/ 2147483646 w 365"/>
                      <a:gd name="T43" fmla="*/ 143596175 h 397"/>
                      <a:gd name="T44" fmla="*/ 2147483646 w 365"/>
                      <a:gd name="T45" fmla="*/ 0 h 39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65"/>
                      <a:gd name="T70" fmla="*/ 0 h 397"/>
                      <a:gd name="T71" fmla="*/ 365 w 365"/>
                      <a:gd name="T72" fmla="*/ 397 h 39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65" h="397">
                        <a:moveTo>
                          <a:pt x="354" y="0"/>
                        </a:moveTo>
                        <a:cubicBezTo>
                          <a:pt x="322" y="62"/>
                          <a:pt x="292" y="131"/>
                          <a:pt x="244" y="185"/>
                        </a:cubicBezTo>
                        <a:cubicBezTo>
                          <a:pt x="228" y="203"/>
                          <a:pt x="211" y="220"/>
                          <a:pt x="194" y="237"/>
                        </a:cubicBezTo>
                        <a:cubicBezTo>
                          <a:pt x="185" y="246"/>
                          <a:pt x="177" y="255"/>
                          <a:pt x="169" y="263"/>
                        </a:cubicBezTo>
                        <a:cubicBezTo>
                          <a:pt x="162" y="271"/>
                          <a:pt x="157" y="280"/>
                          <a:pt x="148" y="287"/>
                        </a:cubicBezTo>
                        <a:cubicBezTo>
                          <a:pt x="140" y="295"/>
                          <a:pt x="124" y="277"/>
                          <a:pt x="113" y="280"/>
                        </a:cubicBezTo>
                        <a:cubicBezTo>
                          <a:pt x="100" y="284"/>
                          <a:pt x="88" y="287"/>
                          <a:pt x="74" y="290"/>
                        </a:cubicBezTo>
                        <a:cubicBezTo>
                          <a:pt x="63" y="293"/>
                          <a:pt x="52" y="314"/>
                          <a:pt x="42" y="319"/>
                        </a:cubicBezTo>
                        <a:cubicBezTo>
                          <a:pt x="42" y="320"/>
                          <a:pt x="43" y="320"/>
                          <a:pt x="43" y="321"/>
                        </a:cubicBezTo>
                        <a:cubicBezTo>
                          <a:pt x="29" y="323"/>
                          <a:pt x="15" y="325"/>
                          <a:pt x="0" y="327"/>
                        </a:cubicBezTo>
                        <a:cubicBezTo>
                          <a:pt x="1" y="329"/>
                          <a:pt x="2" y="331"/>
                          <a:pt x="2" y="334"/>
                        </a:cubicBezTo>
                        <a:cubicBezTo>
                          <a:pt x="16" y="331"/>
                          <a:pt x="30" y="331"/>
                          <a:pt x="44" y="333"/>
                        </a:cubicBezTo>
                        <a:cubicBezTo>
                          <a:pt x="44" y="333"/>
                          <a:pt x="44" y="333"/>
                          <a:pt x="44" y="333"/>
                        </a:cubicBezTo>
                        <a:cubicBezTo>
                          <a:pt x="50" y="330"/>
                          <a:pt x="57" y="328"/>
                          <a:pt x="64" y="327"/>
                        </a:cubicBezTo>
                        <a:cubicBezTo>
                          <a:pt x="74" y="327"/>
                          <a:pt x="83" y="329"/>
                          <a:pt x="91" y="334"/>
                        </a:cubicBezTo>
                        <a:cubicBezTo>
                          <a:pt x="94" y="335"/>
                          <a:pt x="96" y="337"/>
                          <a:pt x="98" y="339"/>
                        </a:cubicBezTo>
                        <a:cubicBezTo>
                          <a:pt x="106" y="345"/>
                          <a:pt x="112" y="354"/>
                          <a:pt x="116" y="364"/>
                        </a:cubicBezTo>
                        <a:cubicBezTo>
                          <a:pt x="118" y="369"/>
                          <a:pt x="118" y="374"/>
                          <a:pt x="119" y="379"/>
                        </a:cubicBezTo>
                        <a:cubicBezTo>
                          <a:pt x="119" y="379"/>
                          <a:pt x="118" y="378"/>
                          <a:pt x="118" y="378"/>
                        </a:cubicBezTo>
                        <a:cubicBezTo>
                          <a:pt x="119" y="380"/>
                          <a:pt x="119" y="395"/>
                          <a:pt x="120" y="397"/>
                        </a:cubicBezTo>
                        <a:cubicBezTo>
                          <a:pt x="121" y="391"/>
                          <a:pt x="126" y="355"/>
                          <a:pt x="150" y="319"/>
                        </a:cubicBezTo>
                        <a:cubicBezTo>
                          <a:pt x="161" y="302"/>
                          <a:pt x="323" y="128"/>
                          <a:pt x="363" y="13"/>
                        </a:cubicBezTo>
                        <a:cubicBezTo>
                          <a:pt x="363" y="13"/>
                          <a:pt x="365" y="9"/>
                          <a:pt x="354" y="0"/>
                        </a:cubicBezTo>
                        <a:close/>
                      </a:path>
                    </a:pathLst>
                  </a:custGeom>
                  <a:solidFill>
                    <a:srgbClr val="DDDA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1" name="Freeform 12">
                    <a:extLst>
                      <a:ext uri="{FF2B5EF4-FFF2-40B4-BE49-F238E27FC236}">
                        <a16:creationId xmlns:a16="http://schemas.microsoft.com/office/drawing/2014/main" id="{94F4C5A1-9EFE-4F86-8BEB-2B14DC1EF9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10964" y="559918"/>
                    <a:ext cx="233299" cy="220339"/>
                  </a:xfrm>
                  <a:custGeom>
                    <a:avLst/>
                    <a:gdLst>
                      <a:gd name="T0" fmla="*/ 766440540 w 70"/>
                      <a:gd name="T1" fmla="*/ 412377792 h 66"/>
                      <a:gd name="T2" fmla="*/ 644255189 w 70"/>
                      <a:gd name="T3" fmla="*/ 300926320 h 66"/>
                      <a:gd name="T4" fmla="*/ 155510448 w 70"/>
                      <a:gd name="T5" fmla="*/ 0 h 66"/>
                      <a:gd name="T6" fmla="*/ 144402082 w 70"/>
                      <a:gd name="T7" fmla="*/ 11143812 h 66"/>
                      <a:gd name="T8" fmla="*/ 33325096 w 70"/>
                      <a:gd name="T9" fmla="*/ 267488208 h 66"/>
                      <a:gd name="T10" fmla="*/ 0 w 70"/>
                      <a:gd name="T11" fmla="*/ 334361094 h 66"/>
                      <a:gd name="T12" fmla="*/ 533174869 w 70"/>
                      <a:gd name="T13" fmla="*/ 735595075 h 66"/>
                      <a:gd name="T14" fmla="*/ 655363554 w 70"/>
                      <a:gd name="T15" fmla="*/ 557267377 h 66"/>
                      <a:gd name="T16" fmla="*/ 722010412 w 70"/>
                      <a:gd name="T17" fmla="*/ 468106867 h 66"/>
                      <a:gd name="T18" fmla="*/ 755332175 w 70"/>
                      <a:gd name="T19" fmla="*/ 434668755 h 66"/>
                      <a:gd name="T20" fmla="*/ 766440540 w 70"/>
                      <a:gd name="T21" fmla="*/ 412377792 h 6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0"/>
                      <a:gd name="T34" fmla="*/ 0 h 66"/>
                      <a:gd name="T35" fmla="*/ 70 w 70"/>
                      <a:gd name="T36" fmla="*/ 66 h 6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0" h="66">
                        <a:moveTo>
                          <a:pt x="69" y="37"/>
                        </a:moveTo>
                        <a:cubicBezTo>
                          <a:pt x="67" y="34"/>
                          <a:pt x="63" y="30"/>
                          <a:pt x="58" y="27"/>
                        </a:cubicBezTo>
                        <a:cubicBezTo>
                          <a:pt x="41" y="17"/>
                          <a:pt x="25" y="2"/>
                          <a:pt x="14" y="0"/>
                        </a:cubicBezTo>
                        <a:cubicBezTo>
                          <a:pt x="14" y="0"/>
                          <a:pt x="14" y="1"/>
                          <a:pt x="13" y="1"/>
                        </a:cubicBezTo>
                        <a:cubicBezTo>
                          <a:pt x="10" y="9"/>
                          <a:pt x="8" y="17"/>
                          <a:pt x="3" y="24"/>
                        </a:cubicBezTo>
                        <a:cubicBezTo>
                          <a:pt x="2" y="26"/>
                          <a:pt x="1" y="28"/>
                          <a:pt x="0" y="30"/>
                        </a:cubicBezTo>
                        <a:cubicBezTo>
                          <a:pt x="11" y="35"/>
                          <a:pt x="39" y="50"/>
                          <a:pt x="48" y="66"/>
                        </a:cubicBezTo>
                        <a:cubicBezTo>
                          <a:pt x="50" y="63"/>
                          <a:pt x="56" y="53"/>
                          <a:pt x="59" y="50"/>
                        </a:cubicBezTo>
                        <a:cubicBezTo>
                          <a:pt x="61" y="48"/>
                          <a:pt x="63" y="45"/>
                          <a:pt x="65" y="42"/>
                        </a:cubicBezTo>
                        <a:cubicBezTo>
                          <a:pt x="66" y="41"/>
                          <a:pt x="70" y="34"/>
                          <a:pt x="68" y="39"/>
                        </a:cubicBezTo>
                        <a:cubicBezTo>
                          <a:pt x="68" y="38"/>
                          <a:pt x="69" y="38"/>
                          <a:pt x="69" y="37"/>
                        </a:cubicBezTo>
                        <a:close/>
                      </a:path>
                    </a:pathLst>
                  </a:custGeom>
                  <a:solidFill>
                    <a:srgbClr val="DDDA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2" name="Freeform 13">
                    <a:extLst>
                      <a:ext uri="{FF2B5EF4-FFF2-40B4-BE49-F238E27FC236}">
                        <a16:creationId xmlns:a16="http://schemas.microsoft.com/office/drawing/2014/main" id="{18A2235E-9619-45EC-958C-058A63945A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90226" y="497705"/>
                    <a:ext cx="269590" cy="259222"/>
                  </a:xfrm>
                  <a:custGeom>
                    <a:avLst/>
                    <a:gdLst>
                      <a:gd name="T0" fmla="*/ 720031622 w 81"/>
                      <a:gd name="T1" fmla="*/ 850444238 h 78"/>
                      <a:gd name="T2" fmla="*/ 819726670 w 81"/>
                      <a:gd name="T3" fmla="*/ 784173137 h 78"/>
                      <a:gd name="T4" fmla="*/ 864035950 w 81"/>
                      <a:gd name="T5" fmla="*/ 574326281 h 78"/>
                      <a:gd name="T6" fmla="*/ 708951806 w 81"/>
                      <a:gd name="T7" fmla="*/ 419700358 h 78"/>
                      <a:gd name="T8" fmla="*/ 110774864 w 81"/>
                      <a:gd name="T9" fmla="*/ 165669445 h 78"/>
                      <a:gd name="T10" fmla="*/ 0 w 81"/>
                      <a:gd name="T11" fmla="*/ 419700358 h 78"/>
                      <a:gd name="T12" fmla="*/ 720031622 w 81"/>
                      <a:gd name="T13" fmla="*/ 850444238 h 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1"/>
                      <a:gd name="T22" fmla="*/ 0 h 78"/>
                      <a:gd name="T23" fmla="*/ 81 w 81"/>
                      <a:gd name="T24" fmla="*/ 78 h 7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1" h="78">
                        <a:moveTo>
                          <a:pt x="65" y="77"/>
                        </a:moveTo>
                        <a:cubicBezTo>
                          <a:pt x="65" y="77"/>
                          <a:pt x="69" y="78"/>
                          <a:pt x="74" y="71"/>
                        </a:cubicBezTo>
                        <a:cubicBezTo>
                          <a:pt x="77" y="66"/>
                          <a:pt x="81" y="55"/>
                          <a:pt x="78" y="52"/>
                        </a:cubicBezTo>
                        <a:cubicBezTo>
                          <a:pt x="76" y="49"/>
                          <a:pt x="72" y="43"/>
                          <a:pt x="64" y="38"/>
                        </a:cubicBezTo>
                        <a:cubicBezTo>
                          <a:pt x="41" y="24"/>
                          <a:pt x="18" y="0"/>
                          <a:pt x="10" y="15"/>
                        </a:cubicBezTo>
                        <a:cubicBezTo>
                          <a:pt x="2" y="30"/>
                          <a:pt x="0" y="38"/>
                          <a:pt x="0" y="38"/>
                        </a:cubicBezTo>
                        <a:cubicBezTo>
                          <a:pt x="0" y="38"/>
                          <a:pt x="50" y="57"/>
                          <a:pt x="65" y="77"/>
                        </a:cubicBezTo>
                        <a:close/>
                      </a:path>
                    </a:pathLst>
                  </a:custGeom>
                  <a:solidFill>
                    <a:srgbClr val="F9F7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348" name="组合 161">
                  <a:extLst>
                    <a:ext uri="{FF2B5EF4-FFF2-40B4-BE49-F238E27FC236}">
                      <a16:creationId xmlns:a16="http://schemas.microsoft.com/office/drawing/2014/main" id="{9515A69A-89FB-4652-9F8D-7E01970430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645034">
                  <a:off x="0" y="1770478"/>
                  <a:ext cx="1547552" cy="2011561"/>
                  <a:chOff x="0" y="0"/>
                  <a:chExt cx="1547552" cy="2011561"/>
                </a:xfrm>
              </p:grpSpPr>
              <p:sp>
                <p:nvSpPr>
                  <p:cNvPr id="11349" name="Freeform 7">
                    <a:extLst>
                      <a:ext uri="{FF2B5EF4-FFF2-40B4-BE49-F238E27FC236}">
                        <a16:creationId xmlns:a16="http://schemas.microsoft.com/office/drawing/2014/main" id="{24426074-1E67-434A-8243-D5FA787101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29109" y="0"/>
                    <a:ext cx="518443" cy="712860"/>
                  </a:xfrm>
                  <a:custGeom>
                    <a:avLst/>
                    <a:gdLst>
                      <a:gd name="T0" fmla="*/ 0 w 156"/>
                      <a:gd name="T1" fmla="*/ 2033776317 h 215"/>
                      <a:gd name="T2" fmla="*/ 320294750 w 156"/>
                      <a:gd name="T3" fmla="*/ 1198277872 h 215"/>
                      <a:gd name="T4" fmla="*/ 1005064899 w 156"/>
                      <a:gd name="T5" fmla="*/ 43975173 h 215"/>
                      <a:gd name="T6" fmla="*/ 1170734025 w 156"/>
                      <a:gd name="T7" fmla="*/ 164899438 h 215"/>
                      <a:gd name="T8" fmla="*/ 1115513198 w 156"/>
                      <a:gd name="T9" fmla="*/ 252846469 h 215"/>
                      <a:gd name="T10" fmla="*/ 1446851449 w 156"/>
                      <a:gd name="T11" fmla="*/ 175894060 h 215"/>
                      <a:gd name="T12" fmla="*/ 1380583799 w 156"/>
                      <a:gd name="T13" fmla="*/ 439735151 h 215"/>
                      <a:gd name="T14" fmla="*/ 1601477074 w 156"/>
                      <a:gd name="T15" fmla="*/ 406754600 h 215"/>
                      <a:gd name="T16" fmla="*/ 1281182324 w 156"/>
                      <a:gd name="T17" fmla="*/ 1451127657 h 215"/>
                      <a:gd name="T18" fmla="*/ 673723325 w 156"/>
                      <a:gd name="T19" fmla="*/ 2147483646 h 215"/>
                      <a:gd name="T20" fmla="*/ 530144524 w 156"/>
                      <a:gd name="T21" fmla="*/ 2147483646 h 215"/>
                      <a:gd name="T22" fmla="*/ 0 w 156"/>
                      <a:gd name="T23" fmla="*/ 2033776317 h 21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6"/>
                      <a:gd name="T37" fmla="*/ 0 h 215"/>
                      <a:gd name="T38" fmla="*/ 156 w 156"/>
                      <a:gd name="T39" fmla="*/ 215 h 21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6" h="215">
                        <a:moveTo>
                          <a:pt x="0" y="185"/>
                        </a:moveTo>
                        <a:cubicBezTo>
                          <a:pt x="29" y="109"/>
                          <a:pt x="29" y="109"/>
                          <a:pt x="29" y="109"/>
                        </a:cubicBezTo>
                        <a:cubicBezTo>
                          <a:pt x="29" y="109"/>
                          <a:pt x="60" y="10"/>
                          <a:pt x="91" y="4"/>
                        </a:cubicBezTo>
                        <a:cubicBezTo>
                          <a:pt x="91" y="4"/>
                          <a:pt x="113" y="0"/>
                          <a:pt x="106" y="15"/>
                        </a:cubicBezTo>
                        <a:cubicBezTo>
                          <a:pt x="101" y="23"/>
                          <a:pt x="101" y="23"/>
                          <a:pt x="101" y="23"/>
                        </a:cubicBezTo>
                        <a:cubicBezTo>
                          <a:pt x="101" y="23"/>
                          <a:pt x="120" y="7"/>
                          <a:pt x="131" y="16"/>
                        </a:cubicBezTo>
                        <a:cubicBezTo>
                          <a:pt x="131" y="16"/>
                          <a:pt x="138" y="21"/>
                          <a:pt x="125" y="40"/>
                        </a:cubicBezTo>
                        <a:cubicBezTo>
                          <a:pt x="125" y="40"/>
                          <a:pt x="133" y="25"/>
                          <a:pt x="145" y="37"/>
                        </a:cubicBezTo>
                        <a:cubicBezTo>
                          <a:pt x="156" y="49"/>
                          <a:pt x="128" y="74"/>
                          <a:pt x="116" y="132"/>
                        </a:cubicBezTo>
                        <a:cubicBezTo>
                          <a:pt x="105" y="189"/>
                          <a:pt x="61" y="202"/>
                          <a:pt x="61" y="202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lnTo>
                          <a:pt x="0" y="185"/>
                        </a:ln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0" name="Freeform 8">
                    <a:extLst>
                      <a:ext uri="{FF2B5EF4-FFF2-40B4-BE49-F238E27FC236}">
                        <a16:creationId xmlns:a16="http://schemas.microsoft.com/office/drawing/2014/main" id="{1D769842-7573-451B-BAA2-7DACE60754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29109" y="199601"/>
                    <a:ext cx="204786" cy="508074"/>
                  </a:xfrm>
                  <a:custGeom>
                    <a:avLst/>
                    <a:gdLst>
                      <a:gd name="T0" fmla="*/ 76368663 w 62"/>
                      <a:gd name="T1" fmla="*/ 1268146063 h 153"/>
                      <a:gd name="T2" fmla="*/ 76368663 w 62"/>
                      <a:gd name="T3" fmla="*/ 937323474 h 153"/>
                      <a:gd name="T4" fmla="*/ 414572742 w 62"/>
                      <a:gd name="T5" fmla="*/ 22053068 h 153"/>
                      <a:gd name="T6" fmla="*/ 512761023 w 62"/>
                      <a:gd name="T7" fmla="*/ 220547286 h 153"/>
                      <a:gd name="T8" fmla="*/ 523670832 w 62"/>
                      <a:gd name="T9" fmla="*/ 838079686 h 153"/>
                      <a:gd name="T10" fmla="*/ 76368663 w 62"/>
                      <a:gd name="T11" fmla="*/ 1268146063 h 1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2"/>
                      <a:gd name="T19" fmla="*/ 0 h 153"/>
                      <a:gd name="T20" fmla="*/ 62 w 62"/>
                      <a:gd name="T21" fmla="*/ 153 h 1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2" h="153">
                        <a:moveTo>
                          <a:pt x="7" y="115"/>
                        </a:moveTo>
                        <a:cubicBezTo>
                          <a:pt x="7" y="115"/>
                          <a:pt x="0" y="113"/>
                          <a:pt x="7" y="85"/>
                        </a:cubicBezTo>
                        <a:cubicBezTo>
                          <a:pt x="14" y="57"/>
                          <a:pt x="30" y="0"/>
                          <a:pt x="38" y="2"/>
                        </a:cubicBezTo>
                        <a:cubicBezTo>
                          <a:pt x="45" y="3"/>
                          <a:pt x="50" y="11"/>
                          <a:pt x="47" y="20"/>
                        </a:cubicBezTo>
                        <a:cubicBezTo>
                          <a:pt x="45" y="28"/>
                          <a:pt x="41" y="61"/>
                          <a:pt x="48" y="76"/>
                        </a:cubicBezTo>
                        <a:cubicBezTo>
                          <a:pt x="48" y="76"/>
                          <a:pt x="62" y="153"/>
                          <a:pt x="7" y="115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1" name="Freeform 9">
                    <a:extLst>
                      <a:ext uri="{FF2B5EF4-FFF2-40B4-BE49-F238E27FC236}">
                        <a16:creationId xmlns:a16="http://schemas.microsoft.com/office/drawing/2014/main" id="{6DB7A52C-66EB-43EC-A891-56BB9E498BB0}"/>
                      </a:ext>
                    </a:extLst>
                  </p:cNvPr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029109" y="0"/>
                    <a:ext cx="489930" cy="712860"/>
                  </a:xfrm>
                  <a:custGeom>
                    <a:avLst/>
                    <a:gdLst>
                      <a:gd name="T0" fmla="*/ 1588958852 w 148"/>
                      <a:gd name="T1" fmla="*/ 406754600 h 215"/>
                      <a:gd name="T2" fmla="*/ 1545126669 w 148"/>
                      <a:gd name="T3" fmla="*/ 373774050 h 215"/>
                      <a:gd name="T4" fmla="*/ 1545126669 w 148"/>
                      <a:gd name="T5" fmla="*/ 428743845 h 215"/>
                      <a:gd name="T6" fmla="*/ 1336916350 w 148"/>
                      <a:gd name="T7" fmla="*/ 967417333 h 215"/>
                      <a:gd name="T8" fmla="*/ 1128709341 w 148"/>
                      <a:gd name="T9" fmla="*/ 1033378434 h 215"/>
                      <a:gd name="T10" fmla="*/ 1424584026 w 148"/>
                      <a:gd name="T11" fmla="*/ 373774050 h 215"/>
                      <a:gd name="T12" fmla="*/ 1380748533 w 148"/>
                      <a:gd name="T13" fmla="*/ 417749223 h 215"/>
                      <a:gd name="T14" fmla="*/ 1457458992 w 148"/>
                      <a:gd name="T15" fmla="*/ 219869233 h 215"/>
                      <a:gd name="T16" fmla="*/ 1238291454 w 148"/>
                      <a:gd name="T17" fmla="*/ 626623834 h 215"/>
                      <a:gd name="T18" fmla="*/ 909541804 w 148"/>
                      <a:gd name="T19" fmla="*/ 703576242 h 215"/>
                      <a:gd name="T20" fmla="*/ 1139666559 w 148"/>
                      <a:gd name="T21" fmla="*/ 285827019 h 215"/>
                      <a:gd name="T22" fmla="*/ 1106791594 w 148"/>
                      <a:gd name="T23" fmla="*/ 252846469 h 215"/>
                      <a:gd name="T24" fmla="*/ 997209481 w 148"/>
                      <a:gd name="T25" fmla="*/ 43975173 h 215"/>
                      <a:gd name="T26" fmla="*/ 909541804 w 148"/>
                      <a:gd name="T27" fmla="*/ 76952408 h 215"/>
                      <a:gd name="T28" fmla="*/ 1051998882 w 148"/>
                      <a:gd name="T29" fmla="*/ 230860540 h 215"/>
                      <a:gd name="T30" fmla="*/ 909541804 w 148"/>
                      <a:gd name="T31" fmla="*/ 538676804 h 215"/>
                      <a:gd name="T32" fmla="*/ 525999441 w 148"/>
                      <a:gd name="T33" fmla="*/ 681590313 h 215"/>
                      <a:gd name="T34" fmla="*/ 493124476 w 148"/>
                      <a:gd name="T35" fmla="*/ 736556793 h 215"/>
                      <a:gd name="T36" fmla="*/ 493124476 w 148"/>
                      <a:gd name="T37" fmla="*/ 747551415 h 215"/>
                      <a:gd name="T38" fmla="*/ 504085005 w 148"/>
                      <a:gd name="T39" fmla="*/ 1187286566 h 215"/>
                      <a:gd name="T40" fmla="*/ 471210040 w 148"/>
                      <a:gd name="T41" fmla="*/ 1714968747 h 215"/>
                      <a:gd name="T42" fmla="*/ 252042502 w 148"/>
                      <a:gd name="T43" fmla="*/ 1747949298 h 215"/>
                      <a:gd name="T44" fmla="*/ 197249790 w 148"/>
                      <a:gd name="T45" fmla="*/ 1736954676 h 215"/>
                      <a:gd name="T46" fmla="*/ 153417607 w 148"/>
                      <a:gd name="T47" fmla="*/ 1638016339 h 215"/>
                      <a:gd name="T48" fmla="*/ 230124755 w 148"/>
                      <a:gd name="T49" fmla="*/ 1066358985 h 215"/>
                      <a:gd name="T50" fmla="*/ 76707148 w 148"/>
                      <a:gd name="T51" fmla="*/ 1594041166 h 215"/>
                      <a:gd name="T52" fmla="*/ 43832183 w 148"/>
                      <a:gd name="T53" fmla="*/ 1736954676 h 215"/>
                      <a:gd name="T54" fmla="*/ 43832183 w 148"/>
                      <a:gd name="T55" fmla="*/ 1890862808 h 215"/>
                      <a:gd name="T56" fmla="*/ 0 w 148"/>
                      <a:gd name="T57" fmla="*/ 2033776317 h 215"/>
                      <a:gd name="T58" fmla="*/ 668459830 w 148"/>
                      <a:gd name="T59" fmla="*/ 2147483646 h 215"/>
                      <a:gd name="T60" fmla="*/ 1534166140 w 148"/>
                      <a:gd name="T61" fmla="*/ 736556793 h 215"/>
                      <a:gd name="T62" fmla="*/ 1117748812 w 148"/>
                      <a:gd name="T63" fmla="*/ 1528080065 h 215"/>
                      <a:gd name="T64" fmla="*/ 1008166699 w 148"/>
                      <a:gd name="T65" fmla="*/ 1879868186 h 215"/>
                      <a:gd name="T66" fmla="*/ 635584865 w 148"/>
                      <a:gd name="T67" fmla="*/ 1627021717 h 215"/>
                      <a:gd name="T68" fmla="*/ 602709900 w 148"/>
                      <a:gd name="T69" fmla="*/ 1033378434 h 215"/>
                      <a:gd name="T70" fmla="*/ 953373987 w 148"/>
                      <a:gd name="T71" fmla="*/ 1176291944 h 215"/>
                      <a:gd name="T72" fmla="*/ 1117748812 w 148"/>
                      <a:gd name="T73" fmla="*/ 1528080065 h 21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48"/>
                      <a:gd name="T112" fmla="*/ 0 h 215"/>
                      <a:gd name="T113" fmla="*/ 148 w 148"/>
                      <a:gd name="T114" fmla="*/ 215 h 21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48" h="215">
                        <a:moveTo>
                          <a:pt x="147" y="47"/>
                        </a:moveTo>
                        <a:cubicBezTo>
                          <a:pt x="148" y="44"/>
                          <a:pt x="147" y="40"/>
                          <a:pt x="145" y="37"/>
                        </a:cubicBezTo>
                        <a:cubicBezTo>
                          <a:pt x="145" y="37"/>
                          <a:pt x="145" y="37"/>
                          <a:pt x="145" y="37"/>
                        </a:cubicBezTo>
                        <a:cubicBezTo>
                          <a:pt x="143" y="36"/>
                          <a:pt x="142" y="35"/>
                          <a:pt x="141" y="34"/>
                        </a:cubicBezTo>
                        <a:cubicBezTo>
                          <a:pt x="140" y="34"/>
                          <a:pt x="140" y="34"/>
                          <a:pt x="139" y="33"/>
                        </a:cubicBezTo>
                        <a:cubicBezTo>
                          <a:pt x="141" y="35"/>
                          <a:pt x="140" y="38"/>
                          <a:pt x="141" y="39"/>
                        </a:cubicBezTo>
                        <a:cubicBezTo>
                          <a:pt x="143" y="46"/>
                          <a:pt x="143" y="49"/>
                          <a:pt x="140" y="56"/>
                        </a:cubicBezTo>
                        <a:cubicBezTo>
                          <a:pt x="135" y="67"/>
                          <a:pt x="127" y="77"/>
                          <a:pt x="122" y="88"/>
                        </a:cubicBezTo>
                        <a:cubicBezTo>
                          <a:pt x="120" y="93"/>
                          <a:pt x="118" y="107"/>
                          <a:pt x="110" y="101"/>
                        </a:cubicBezTo>
                        <a:cubicBezTo>
                          <a:pt x="108" y="100"/>
                          <a:pt x="105" y="96"/>
                          <a:pt x="103" y="94"/>
                        </a:cubicBezTo>
                        <a:cubicBezTo>
                          <a:pt x="95" y="87"/>
                          <a:pt x="109" y="75"/>
                          <a:pt x="114" y="69"/>
                        </a:cubicBezTo>
                        <a:cubicBezTo>
                          <a:pt x="121" y="58"/>
                          <a:pt x="127" y="47"/>
                          <a:pt x="130" y="34"/>
                        </a:cubicBezTo>
                        <a:cubicBezTo>
                          <a:pt x="130" y="34"/>
                          <a:pt x="130" y="34"/>
                          <a:pt x="130" y="34"/>
                        </a:cubicBezTo>
                        <a:cubicBezTo>
                          <a:pt x="128" y="36"/>
                          <a:pt x="127" y="37"/>
                          <a:pt x="126" y="38"/>
                        </a:cubicBezTo>
                        <a:cubicBezTo>
                          <a:pt x="132" y="29"/>
                          <a:pt x="133" y="23"/>
                          <a:pt x="133" y="20"/>
                        </a:cubicBezTo>
                        <a:cubicBezTo>
                          <a:pt x="133" y="20"/>
                          <a:pt x="133" y="20"/>
                          <a:pt x="133" y="20"/>
                        </a:cubicBezTo>
                        <a:cubicBezTo>
                          <a:pt x="129" y="22"/>
                          <a:pt x="129" y="27"/>
                          <a:pt x="127" y="31"/>
                        </a:cubicBezTo>
                        <a:cubicBezTo>
                          <a:pt x="124" y="40"/>
                          <a:pt x="119" y="49"/>
                          <a:pt x="113" y="57"/>
                        </a:cubicBezTo>
                        <a:cubicBezTo>
                          <a:pt x="108" y="65"/>
                          <a:pt x="97" y="84"/>
                          <a:pt x="85" y="79"/>
                        </a:cubicBezTo>
                        <a:cubicBezTo>
                          <a:pt x="78" y="76"/>
                          <a:pt x="80" y="70"/>
                          <a:pt x="83" y="64"/>
                        </a:cubicBezTo>
                        <a:cubicBezTo>
                          <a:pt x="87" y="58"/>
                          <a:pt x="91" y="52"/>
                          <a:pt x="94" y="45"/>
                        </a:cubicBezTo>
                        <a:cubicBezTo>
                          <a:pt x="98" y="39"/>
                          <a:pt x="99" y="31"/>
                          <a:pt x="104" y="26"/>
                        </a:cubicBezTo>
                        <a:cubicBezTo>
                          <a:pt x="109" y="20"/>
                          <a:pt x="117" y="18"/>
                          <a:pt x="123" y="13"/>
                        </a:cubicBezTo>
                        <a:cubicBezTo>
                          <a:pt x="113" y="13"/>
                          <a:pt x="101" y="23"/>
                          <a:pt x="101" y="23"/>
                        </a:cubicBezTo>
                        <a:cubicBezTo>
                          <a:pt x="106" y="15"/>
                          <a:pt x="106" y="15"/>
                          <a:pt x="106" y="15"/>
                        </a:cubicBezTo>
                        <a:cubicBezTo>
                          <a:pt x="113" y="0"/>
                          <a:pt x="91" y="4"/>
                          <a:pt x="91" y="4"/>
                        </a:cubicBezTo>
                        <a:cubicBezTo>
                          <a:pt x="89" y="4"/>
                          <a:pt x="86" y="6"/>
                          <a:pt x="83" y="7"/>
                        </a:cubicBezTo>
                        <a:cubicBezTo>
                          <a:pt x="83" y="7"/>
                          <a:pt x="83" y="7"/>
                          <a:pt x="83" y="7"/>
                        </a:cubicBezTo>
                        <a:cubicBezTo>
                          <a:pt x="88" y="7"/>
                          <a:pt x="99" y="7"/>
                          <a:pt x="99" y="11"/>
                        </a:cubicBezTo>
                        <a:cubicBezTo>
                          <a:pt x="98" y="15"/>
                          <a:pt x="98" y="16"/>
                          <a:pt x="96" y="21"/>
                        </a:cubicBezTo>
                        <a:cubicBezTo>
                          <a:pt x="94" y="25"/>
                          <a:pt x="93" y="28"/>
                          <a:pt x="91" y="31"/>
                        </a:cubicBezTo>
                        <a:cubicBezTo>
                          <a:pt x="89" y="37"/>
                          <a:pt x="86" y="43"/>
                          <a:pt x="83" y="49"/>
                        </a:cubicBezTo>
                        <a:cubicBezTo>
                          <a:pt x="78" y="57"/>
                          <a:pt x="73" y="68"/>
                          <a:pt x="63" y="72"/>
                        </a:cubicBezTo>
                        <a:cubicBezTo>
                          <a:pt x="54" y="75"/>
                          <a:pt x="54" y="65"/>
                          <a:pt x="48" y="62"/>
                        </a:cubicBezTo>
                        <a:cubicBezTo>
                          <a:pt x="47" y="63"/>
                          <a:pt x="47" y="63"/>
                          <a:pt x="47" y="64"/>
                        </a:cubicBezTo>
                        <a:cubicBezTo>
                          <a:pt x="46" y="65"/>
                          <a:pt x="46" y="66"/>
                          <a:pt x="45" y="67"/>
                        </a:cubicBezTo>
                        <a:cubicBezTo>
                          <a:pt x="45" y="66"/>
                          <a:pt x="45" y="66"/>
                          <a:pt x="45" y="66"/>
                        </a:cubicBezTo>
                        <a:cubicBezTo>
                          <a:pt x="45" y="67"/>
                          <a:pt x="44" y="68"/>
                          <a:pt x="45" y="68"/>
                        </a:cubicBezTo>
                        <a:cubicBezTo>
                          <a:pt x="49" y="75"/>
                          <a:pt x="46" y="86"/>
                          <a:pt x="44" y="95"/>
                        </a:cubicBezTo>
                        <a:cubicBezTo>
                          <a:pt x="45" y="99"/>
                          <a:pt x="46" y="104"/>
                          <a:pt x="46" y="108"/>
                        </a:cubicBezTo>
                        <a:cubicBezTo>
                          <a:pt x="48" y="119"/>
                          <a:pt x="50" y="131"/>
                          <a:pt x="48" y="142"/>
                        </a:cubicBezTo>
                        <a:cubicBezTo>
                          <a:pt x="49" y="147"/>
                          <a:pt x="48" y="153"/>
                          <a:pt x="43" y="156"/>
                        </a:cubicBezTo>
                        <a:cubicBezTo>
                          <a:pt x="38" y="158"/>
                          <a:pt x="29" y="161"/>
                          <a:pt x="22" y="160"/>
                        </a:cubicBezTo>
                        <a:cubicBezTo>
                          <a:pt x="23" y="159"/>
                          <a:pt x="23" y="159"/>
                          <a:pt x="23" y="159"/>
                        </a:cubicBezTo>
                        <a:cubicBezTo>
                          <a:pt x="22" y="159"/>
                          <a:pt x="21" y="158"/>
                          <a:pt x="20" y="158"/>
                        </a:cubicBezTo>
                        <a:cubicBezTo>
                          <a:pt x="19" y="158"/>
                          <a:pt x="19" y="158"/>
                          <a:pt x="18" y="158"/>
                        </a:cubicBezTo>
                        <a:cubicBezTo>
                          <a:pt x="17" y="158"/>
                          <a:pt x="16" y="157"/>
                          <a:pt x="16" y="156"/>
                        </a:cubicBezTo>
                        <a:cubicBezTo>
                          <a:pt x="15" y="154"/>
                          <a:pt x="14" y="152"/>
                          <a:pt x="14" y="149"/>
                        </a:cubicBezTo>
                        <a:cubicBezTo>
                          <a:pt x="8" y="133"/>
                          <a:pt x="15" y="113"/>
                          <a:pt x="22" y="98"/>
                        </a:cubicBezTo>
                        <a:cubicBezTo>
                          <a:pt x="22" y="98"/>
                          <a:pt x="22" y="97"/>
                          <a:pt x="21" y="97"/>
                        </a:cubicBezTo>
                        <a:cubicBezTo>
                          <a:pt x="20" y="98"/>
                          <a:pt x="20" y="99"/>
                          <a:pt x="20" y="100"/>
                        </a:cubicBezTo>
                        <a:cubicBezTo>
                          <a:pt x="14" y="116"/>
                          <a:pt x="10" y="133"/>
                          <a:pt x="7" y="145"/>
                        </a:cubicBezTo>
                        <a:cubicBezTo>
                          <a:pt x="5" y="150"/>
                          <a:pt x="4" y="154"/>
                          <a:pt x="4" y="158"/>
                        </a:cubicBezTo>
                        <a:cubicBezTo>
                          <a:pt x="4" y="158"/>
                          <a:pt x="4" y="158"/>
                          <a:pt x="4" y="158"/>
                        </a:cubicBezTo>
                        <a:cubicBezTo>
                          <a:pt x="3" y="166"/>
                          <a:pt x="4" y="170"/>
                          <a:pt x="4" y="172"/>
                        </a:cubicBezTo>
                        <a:cubicBezTo>
                          <a:pt x="4" y="172"/>
                          <a:pt x="4" y="172"/>
                          <a:pt x="4" y="172"/>
                        </a:cubicBezTo>
                        <a:cubicBezTo>
                          <a:pt x="5" y="173"/>
                          <a:pt x="5" y="173"/>
                          <a:pt x="5" y="173"/>
                        </a:cubicBezTo>
                        <a:cubicBezTo>
                          <a:pt x="0" y="185"/>
                          <a:pt x="0" y="185"/>
                          <a:pt x="0" y="185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cubicBezTo>
                          <a:pt x="61" y="202"/>
                          <a:pt x="61" y="202"/>
                          <a:pt x="61" y="202"/>
                        </a:cubicBezTo>
                        <a:cubicBezTo>
                          <a:pt x="61" y="202"/>
                          <a:pt x="105" y="189"/>
                          <a:pt x="116" y="132"/>
                        </a:cubicBezTo>
                        <a:cubicBezTo>
                          <a:pt x="122" y="103"/>
                          <a:pt x="132" y="82"/>
                          <a:pt x="140" y="67"/>
                        </a:cubicBezTo>
                        <a:cubicBezTo>
                          <a:pt x="142" y="60"/>
                          <a:pt x="145" y="54"/>
                          <a:pt x="147" y="47"/>
                        </a:cubicBezTo>
                        <a:close/>
                        <a:moveTo>
                          <a:pt x="102" y="139"/>
                        </a:moveTo>
                        <a:cubicBezTo>
                          <a:pt x="101" y="145"/>
                          <a:pt x="99" y="151"/>
                          <a:pt x="97" y="157"/>
                        </a:cubicBezTo>
                        <a:cubicBezTo>
                          <a:pt x="96" y="161"/>
                          <a:pt x="95" y="167"/>
                          <a:pt x="92" y="171"/>
                        </a:cubicBezTo>
                        <a:cubicBezTo>
                          <a:pt x="78" y="191"/>
                          <a:pt x="52" y="178"/>
                          <a:pt x="55" y="155"/>
                        </a:cubicBezTo>
                        <a:cubicBezTo>
                          <a:pt x="55" y="152"/>
                          <a:pt x="56" y="150"/>
                          <a:pt x="58" y="148"/>
                        </a:cubicBezTo>
                        <a:cubicBezTo>
                          <a:pt x="55" y="139"/>
                          <a:pt x="53" y="130"/>
                          <a:pt x="52" y="121"/>
                        </a:cubicBezTo>
                        <a:cubicBezTo>
                          <a:pt x="50" y="112"/>
                          <a:pt x="48" y="101"/>
                          <a:pt x="55" y="94"/>
                        </a:cubicBezTo>
                        <a:cubicBezTo>
                          <a:pt x="60" y="88"/>
                          <a:pt x="69" y="88"/>
                          <a:pt x="75" y="92"/>
                        </a:cubicBezTo>
                        <a:cubicBezTo>
                          <a:pt x="81" y="95"/>
                          <a:pt x="82" y="103"/>
                          <a:pt x="87" y="107"/>
                        </a:cubicBezTo>
                        <a:cubicBezTo>
                          <a:pt x="90" y="109"/>
                          <a:pt x="94" y="109"/>
                          <a:pt x="97" y="111"/>
                        </a:cubicBezTo>
                        <a:cubicBezTo>
                          <a:pt x="104" y="118"/>
                          <a:pt x="102" y="131"/>
                          <a:pt x="102" y="139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2" name="Freeform 10">
                    <a:extLst>
                      <a:ext uri="{FF2B5EF4-FFF2-40B4-BE49-F238E27FC236}">
                        <a16:creationId xmlns:a16="http://schemas.microsoft.com/office/drawing/2014/main" id="{5B1DA046-89A7-4C15-9693-0F3F36223D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596209"/>
                    <a:ext cx="1223526" cy="1386836"/>
                  </a:xfrm>
                  <a:custGeom>
                    <a:avLst/>
                    <a:gdLst>
                      <a:gd name="T0" fmla="*/ 2147483646 w 368"/>
                      <a:gd name="T1" fmla="*/ 0 h 417"/>
                      <a:gd name="T2" fmla="*/ 884343314 w 368"/>
                      <a:gd name="T3" fmla="*/ 2147483646 h 417"/>
                      <a:gd name="T4" fmla="*/ 0 w 368"/>
                      <a:gd name="T5" fmla="*/ 2147483646 h 417"/>
                      <a:gd name="T6" fmla="*/ 22109913 w 368"/>
                      <a:gd name="T7" fmla="*/ 2147483646 h 417"/>
                      <a:gd name="T8" fmla="*/ 486388158 w 368"/>
                      <a:gd name="T9" fmla="*/ 2147483646 h 417"/>
                      <a:gd name="T10" fmla="*/ 486388158 w 368"/>
                      <a:gd name="T11" fmla="*/ 2147483646 h 417"/>
                      <a:gd name="T12" fmla="*/ 707473986 w 368"/>
                      <a:gd name="T13" fmla="*/ 2147483646 h 417"/>
                      <a:gd name="T14" fmla="*/ 1282298470 w 368"/>
                      <a:gd name="T15" fmla="*/ 2147483646 h 417"/>
                      <a:gd name="T16" fmla="*/ 1315460015 w 368"/>
                      <a:gd name="T17" fmla="*/ 2147483646 h 417"/>
                      <a:gd name="T18" fmla="*/ 1315460015 w 368"/>
                      <a:gd name="T19" fmla="*/ 2147483646 h 417"/>
                      <a:gd name="T20" fmla="*/ 1348621559 w 368"/>
                      <a:gd name="T21" fmla="*/ 2147483646 h 417"/>
                      <a:gd name="T22" fmla="*/ 1658143714 w 368"/>
                      <a:gd name="T23" fmla="*/ 2147483646 h 417"/>
                      <a:gd name="T24" fmla="*/ 2147483646 w 368"/>
                      <a:gd name="T25" fmla="*/ 464543500 h 417"/>
                      <a:gd name="T26" fmla="*/ 2147483646 w 368"/>
                      <a:gd name="T27" fmla="*/ 0 h 4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68"/>
                      <a:gd name="T43" fmla="*/ 0 h 417"/>
                      <a:gd name="T44" fmla="*/ 368 w 368"/>
                      <a:gd name="T45" fmla="*/ 417 h 4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68" h="417">
                        <a:moveTo>
                          <a:pt x="313" y="0"/>
                        </a:moveTo>
                        <a:cubicBezTo>
                          <a:pt x="80" y="324"/>
                          <a:pt x="80" y="324"/>
                          <a:pt x="80" y="324"/>
                        </a:cubicBezTo>
                        <a:cubicBezTo>
                          <a:pt x="80" y="324"/>
                          <a:pt x="58" y="356"/>
                          <a:pt x="0" y="356"/>
                        </a:cubicBezTo>
                        <a:cubicBezTo>
                          <a:pt x="1" y="358"/>
                          <a:pt x="2" y="360"/>
                          <a:pt x="2" y="363"/>
                        </a:cubicBezTo>
                        <a:cubicBezTo>
                          <a:pt x="16" y="360"/>
                          <a:pt x="30" y="360"/>
                          <a:pt x="44" y="362"/>
                        </a:cubicBezTo>
                        <a:cubicBezTo>
                          <a:pt x="44" y="362"/>
                          <a:pt x="44" y="362"/>
                          <a:pt x="44" y="362"/>
                        </a:cubicBezTo>
                        <a:cubicBezTo>
                          <a:pt x="50" y="359"/>
                          <a:pt x="57" y="357"/>
                          <a:pt x="64" y="356"/>
                        </a:cubicBezTo>
                        <a:cubicBezTo>
                          <a:pt x="90" y="355"/>
                          <a:pt x="108" y="371"/>
                          <a:pt x="116" y="393"/>
                        </a:cubicBezTo>
                        <a:cubicBezTo>
                          <a:pt x="118" y="398"/>
                          <a:pt x="118" y="403"/>
                          <a:pt x="119" y="408"/>
                        </a:cubicBezTo>
                        <a:cubicBezTo>
                          <a:pt x="119" y="408"/>
                          <a:pt x="119" y="408"/>
                          <a:pt x="119" y="408"/>
                        </a:cubicBezTo>
                        <a:cubicBezTo>
                          <a:pt x="120" y="410"/>
                          <a:pt x="120" y="415"/>
                          <a:pt x="122" y="417"/>
                        </a:cubicBezTo>
                        <a:cubicBezTo>
                          <a:pt x="122" y="391"/>
                          <a:pt x="140" y="363"/>
                          <a:pt x="150" y="348"/>
                        </a:cubicBezTo>
                        <a:cubicBezTo>
                          <a:pt x="161" y="331"/>
                          <a:pt x="323" y="157"/>
                          <a:pt x="363" y="42"/>
                        </a:cubicBezTo>
                        <a:cubicBezTo>
                          <a:pt x="363" y="42"/>
                          <a:pt x="368" y="32"/>
                          <a:pt x="313" y="0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3" name="Freeform 11">
                    <a:extLst>
                      <a:ext uri="{FF2B5EF4-FFF2-40B4-BE49-F238E27FC236}">
                        <a16:creationId xmlns:a16="http://schemas.microsoft.com/office/drawing/2014/main" id="{1DBB7617-44E4-41A6-86A0-A8E3D59CBF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692122"/>
                    <a:ext cx="1213157" cy="1319439"/>
                  </a:xfrm>
                  <a:custGeom>
                    <a:avLst/>
                    <a:gdLst>
                      <a:gd name="T0" fmla="*/ 2147483646 w 365"/>
                      <a:gd name="T1" fmla="*/ 0 h 397"/>
                      <a:gd name="T2" fmla="*/ 2147483646 w 365"/>
                      <a:gd name="T3" fmla="*/ 2043475335 h 397"/>
                      <a:gd name="T4" fmla="*/ 2143136566 w 365"/>
                      <a:gd name="T5" fmla="*/ 2147483646 h 397"/>
                      <a:gd name="T6" fmla="*/ 1866958883 w 365"/>
                      <a:gd name="T7" fmla="*/ 2147483646 h 397"/>
                      <a:gd name="T8" fmla="*/ 1634970027 w 365"/>
                      <a:gd name="T9" fmla="*/ 2147483646 h 397"/>
                      <a:gd name="T10" fmla="*/ 1248321934 w 365"/>
                      <a:gd name="T11" fmla="*/ 2147483646 h 397"/>
                      <a:gd name="T12" fmla="*/ 817485014 w 365"/>
                      <a:gd name="T13" fmla="*/ 2147483646 h 397"/>
                      <a:gd name="T14" fmla="*/ 463977711 w 365"/>
                      <a:gd name="T15" fmla="*/ 2147483646 h 397"/>
                      <a:gd name="T16" fmla="*/ 475025749 w 365"/>
                      <a:gd name="T17" fmla="*/ 2147483646 h 397"/>
                      <a:gd name="T18" fmla="*/ 0 w 365"/>
                      <a:gd name="T19" fmla="*/ 2147483646 h 397"/>
                      <a:gd name="T20" fmla="*/ 22092752 w 365"/>
                      <a:gd name="T21" fmla="*/ 2147483646 h 397"/>
                      <a:gd name="T22" fmla="*/ 486073787 w 365"/>
                      <a:gd name="T23" fmla="*/ 2147483646 h 397"/>
                      <a:gd name="T24" fmla="*/ 486073787 w 365"/>
                      <a:gd name="T25" fmla="*/ 2147483646 h 397"/>
                      <a:gd name="T26" fmla="*/ 707014605 w 365"/>
                      <a:gd name="T27" fmla="*/ 2147483646 h 397"/>
                      <a:gd name="T28" fmla="*/ 1005285041 w 365"/>
                      <a:gd name="T29" fmla="*/ 2147483646 h 397"/>
                      <a:gd name="T30" fmla="*/ 1082614659 w 365"/>
                      <a:gd name="T31" fmla="*/ 2147483646 h 397"/>
                      <a:gd name="T32" fmla="*/ 1281462725 w 365"/>
                      <a:gd name="T33" fmla="*/ 2147483646 h 397"/>
                      <a:gd name="T34" fmla="*/ 1314603515 w 365"/>
                      <a:gd name="T35" fmla="*/ 2147483646 h 397"/>
                      <a:gd name="T36" fmla="*/ 1303558801 w 365"/>
                      <a:gd name="T37" fmla="*/ 2147483646 h 397"/>
                      <a:gd name="T38" fmla="*/ 1325651553 w 365"/>
                      <a:gd name="T39" fmla="*/ 2147483646 h 397"/>
                      <a:gd name="T40" fmla="*/ 1657066103 w 365"/>
                      <a:gd name="T41" fmla="*/ 2147483646 h 397"/>
                      <a:gd name="T42" fmla="*/ 2147483646 w 365"/>
                      <a:gd name="T43" fmla="*/ 143596175 h 397"/>
                      <a:gd name="T44" fmla="*/ 2147483646 w 365"/>
                      <a:gd name="T45" fmla="*/ 0 h 39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65"/>
                      <a:gd name="T70" fmla="*/ 0 h 397"/>
                      <a:gd name="T71" fmla="*/ 365 w 365"/>
                      <a:gd name="T72" fmla="*/ 397 h 39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65" h="397">
                        <a:moveTo>
                          <a:pt x="354" y="0"/>
                        </a:moveTo>
                        <a:cubicBezTo>
                          <a:pt x="322" y="62"/>
                          <a:pt x="292" y="131"/>
                          <a:pt x="244" y="185"/>
                        </a:cubicBezTo>
                        <a:cubicBezTo>
                          <a:pt x="228" y="203"/>
                          <a:pt x="211" y="220"/>
                          <a:pt x="194" y="237"/>
                        </a:cubicBezTo>
                        <a:cubicBezTo>
                          <a:pt x="185" y="246"/>
                          <a:pt x="177" y="255"/>
                          <a:pt x="169" y="263"/>
                        </a:cubicBezTo>
                        <a:cubicBezTo>
                          <a:pt x="162" y="271"/>
                          <a:pt x="157" y="280"/>
                          <a:pt x="148" y="287"/>
                        </a:cubicBezTo>
                        <a:cubicBezTo>
                          <a:pt x="140" y="295"/>
                          <a:pt x="124" y="277"/>
                          <a:pt x="113" y="280"/>
                        </a:cubicBezTo>
                        <a:cubicBezTo>
                          <a:pt x="100" y="284"/>
                          <a:pt x="88" y="287"/>
                          <a:pt x="74" y="290"/>
                        </a:cubicBezTo>
                        <a:cubicBezTo>
                          <a:pt x="63" y="293"/>
                          <a:pt x="52" y="314"/>
                          <a:pt x="42" y="319"/>
                        </a:cubicBezTo>
                        <a:cubicBezTo>
                          <a:pt x="42" y="320"/>
                          <a:pt x="43" y="320"/>
                          <a:pt x="43" y="321"/>
                        </a:cubicBezTo>
                        <a:cubicBezTo>
                          <a:pt x="29" y="323"/>
                          <a:pt x="15" y="325"/>
                          <a:pt x="0" y="327"/>
                        </a:cubicBezTo>
                        <a:cubicBezTo>
                          <a:pt x="1" y="329"/>
                          <a:pt x="2" y="331"/>
                          <a:pt x="2" y="334"/>
                        </a:cubicBezTo>
                        <a:cubicBezTo>
                          <a:pt x="16" y="331"/>
                          <a:pt x="30" y="331"/>
                          <a:pt x="44" y="333"/>
                        </a:cubicBezTo>
                        <a:cubicBezTo>
                          <a:pt x="44" y="333"/>
                          <a:pt x="44" y="333"/>
                          <a:pt x="44" y="333"/>
                        </a:cubicBezTo>
                        <a:cubicBezTo>
                          <a:pt x="50" y="330"/>
                          <a:pt x="57" y="328"/>
                          <a:pt x="64" y="327"/>
                        </a:cubicBezTo>
                        <a:cubicBezTo>
                          <a:pt x="74" y="327"/>
                          <a:pt x="83" y="329"/>
                          <a:pt x="91" y="334"/>
                        </a:cubicBezTo>
                        <a:cubicBezTo>
                          <a:pt x="94" y="335"/>
                          <a:pt x="96" y="337"/>
                          <a:pt x="98" y="339"/>
                        </a:cubicBezTo>
                        <a:cubicBezTo>
                          <a:pt x="106" y="345"/>
                          <a:pt x="112" y="354"/>
                          <a:pt x="116" y="364"/>
                        </a:cubicBezTo>
                        <a:cubicBezTo>
                          <a:pt x="118" y="369"/>
                          <a:pt x="118" y="374"/>
                          <a:pt x="119" y="379"/>
                        </a:cubicBezTo>
                        <a:cubicBezTo>
                          <a:pt x="119" y="379"/>
                          <a:pt x="118" y="378"/>
                          <a:pt x="118" y="378"/>
                        </a:cubicBezTo>
                        <a:cubicBezTo>
                          <a:pt x="119" y="380"/>
                          <a:pt x="119" y="395"/>
                          <a:pt x="120" y="397"/>
                        </a:cubicBezTo>
                        <a:cubicBezTo>
                          <a:pt x="121" y="391"/>
                          <a:pt x="126" y="355"/>
                          <a:pt x="150" y="319"/>
                        </a:cubicBezTo>
                        <a:cubicBezTo>
                          <a:pt x="161" y="302"/>
                          <a:pt x="323" y="128"/>
                          <a:pt x="363" y="13"/>
                        </a:cubicBezTo>
                        <a:cubicBezTo>
                          <a:pt x="363" y="13"/>
                          <a:pt x="365" y="9"/>
                          <a:pt x="354" y="0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4" name="Freeform 12">
                    <a:extLst>
                      <a:ext uri="{FF2B5EF4-FFF2-40B4-BE49-F238E27FC236}">
                        <a16:creationId xmlns:a16="http://schemas.microsoft.com/office/drawing/2014/main" id="{58ACD41A-66EE-4050-B0BE-91B74795B6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10964" y="559918"/>
                    <a:ext cx="233299" cy="220339"/>
                  </a:xfrm>
                  <a:custGeom>
                    <a:avLst/>
                    <a:gdLst>
                      <a:gd name="T0" fmla="*/ 766440540 w 70"/>
                      <a:gd name="T1" fmla="*/ 412377792 h 66"/>
                      <a:gd name="T2" fmla="*/ 644255189 w 70"/>
                      <a:gd name="T3" fmla="*/ 300926320 h 66"/>
                      <a:gd name="T4" fmla="*/ 155510448 w 70"/>
                      <a:gd name="T5" fmla="*/ 0 h 66"/>
                      <a:gd name="T6" fmla="*/ 144402082 w 70"/>
                      <a:gd name="T7" fmla="*/ 11143812 h 66"/>
                      <a:gd name="T8" fmla="*/ 33325096 w 70"/>
                      <a:gd name="T9" fmla="*/ 267488208 h 66"/>
                      <a:gd name="T10" fmla="*/ 0 w 70"/>
                      <a:gd name="T11" fmla="*/ 334361094 h 66"/>
                      <a:gd name="T12" fmla="*/ 533174869 w 70"/>
                      <a:gd name="T13" fmla="*/ 735595075 h 66"/>
                      <a:gd name="T14" fmla="*/ 655363554 w 70"/>
                      <a:gd name="T15" fmla="*/ 557267377 h 66"/>
                      <a:gd name="T16" fmla="*/ 722010412 w 70"/>
                      <a:gd name="T17" fmla="*/ 468106867 h 66"/>
                      <a:gd name="T18" fmla="*/ 755332175 w 70"/>
                      <a:gd name="T19" fmla="*/ 434668755 h 66"/>
                      <a:gd name="T20" fmla="*/ 766440540 w 70"/>
                      <a:gd name="T21" fmla="*/ 412377792 h 6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0"/>
                      <a:gd name="T34" fmla="*/ 0 h 66"/>
                      <a:gd name="T35" fmla="*/ 70 w 70"/>
                      <a:gd name="T36" fmla="*/ 66 h 6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0" h="66">
                        <a:moveTo>
                          <a:pt x="69" y="37"/>
                        </a:moveTo>
                        <a:cubicBezTo>
                          <a:pt x="67" y="34"/>
                          <a:pt x="63" y="30"/>
                          <a:pt x="58" y="27"/>
                        </a:cubicBezTo>
                        <a:cubicBezTo>
                          <a:pt x="41" y="17"/>
                          <a:pt x="25" y="2"/>
                          <a:pt x="14" y="0"/>
                        </a:cubicBezTo>
                        <a:cubicBezTo>
                          <a:pt x="14" y="0"/>
                          <a:pt x="14" y="1"/>
                          <a:pt x="13" y="1"/>
                        </a:cubicBezTo>
                        <a:cubicBezTo>
                          <a:pt x="10" y="9"/>
                          <a:pt x="8" y="17"/>
                          <a:pt x="3" y="24"/>
                        </a:cubicBezTo>
                        <a:cubicBezTo>
                          <a:pt x="2" y="26"/>
                          <a:pt x="1" y="28"/>
                          <a:pt x="0" y="30"/>
                        </a:cubicBezTo>
                        <a:cubicBezTo>
                          <a:pt x="11" y="35"/>
                          <a:pt x="39" y="50"/>
                          <a:pt x="48" y="66"/>
                        </a:cubicBezTo>
                        <a:cubicBezTo>
                          <a:pt x="50" y="63"/>
                          <a:pt x="56" y="53"/>
                          <a:pt x="59" y="50"/>
                        </a:cubicBezTo>
                        <a:cubicBezTo>
                          <a:pt x="61" y="48"/>
                          <a:pt x="63" y="45"/>
                          <a:pt x="65" y="42"/>
                        </a:cubicBezTo>
                        <a:cubicBezTo>
                          <a:pt x="66" y="41"/>
                          <a:pt x="70" y="34"/>
                          <a:pt x="68" y="39"/>
                        </a:cubicBezTo>
                        <a:cubicBezTo>
                          <a:pt x="68" y="38"/>
                          <a:pt x="69" y="38"/>
                          <a:pt x="69" y="37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5" name="Freeform 13">
                    <a:extLst>
                      <a:ext uri="{FF2B5EF4-FFF2-40B4-BE49-F238E27FC236}">
                        <a16:creationId xmlns:a16="http://schemas.microsoft.com/office/drawing/2014/main" id="{977712FA-6591-4C1A-ACD7-2E853AA5E1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90226" y="497705"/>
                    <a:ext cx="269590" cy="259222"/>
                  </a:xfrm>
                  <a:custGeom>
                    <a:avLst/>
                    <a:gdLst>
                      <a:gd name="T0" fmla="*/ 720031622 w 81"/>
                      <a:gd name="T1" fmla="*/ 850444238 h 78"/>
                      <a:gd name="T2" fmla="*/ 819726670 w 81"/>
                      <a:gd name="T3" fmla="*/ 784173137 h 78"/>
                      <a:gd name="T4" fmla="*/ 864035950 w 81"/>
                      <a:gd name="T5" fmla="*/ 574326281 h 78"/>
                      <a:gd name="T6" fmla="*/ 708951806 w 81"/>
                      <a:gd name="T7" fmla="*/ 419700358 h 78"/>
                      <a:gd name="T8" fmla="*/ 110774864 w 81"/>
                      <a:gd name="T9" fmla="*/ 165669445 h 78"/>
                      <a:gd name="T10" fmla="*/ 0 w 81"/>
                      <a:gd name="T11" fmla="*/ 419700358 h 78"/>
                      <a:gd name="T12" fmla="*/ 720031622 w 81"/>
                      <a:gd name="T13" fmla="*/ 850444238 h 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1"/>
                      <a:gd name="T22" fmla="*/ 0 h 78"/>
                      <a:gd name="T23" fmla="*/ 81 w 81"/>
                      <a:gd name="T24" fmla="*/ 78 h 7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1" h="78">
                        <a:moveTo>
                          <a:pt x="65" y="77"/>
                        </a:moveTo>
                        <a:cubicBezTo>
                          <a:pt x="65" y="77"/>
                          <a:pt x="69" y="78"/>
                          <a:pt x="74" y="71"/>
                        </a:cubicBezTo>
                        <a:cubicBezTo>
                          <a:pt x="77" y="66"/>
                          <a:pt x="81" y="55"/>
                          <a:pt x="78" y="52"/>
                        </a:cubicBezTo>
                        <a:cubicBezTo>
                          <a:pt x="76" y="49"/>
                          <a:pt x="72" y="43"/>
                          <a:pt x="64" y="38"/>
                        </a:cubicBezTo>
                        <a:cubicBezTo>
                          <a:pt x="41" y="24"/>
                          <a:pt x="18" y="0"/>
                          <a:pt x="10" y="15"/>
                        </a:cubicBezTo>
                        <a:cubicBezTo>
                          <a:pt x="2" y="30"/>
                          <a:pt x="0" y="38"/>
                          <a:pt x="0" y="38"/>
                        </a:cubicBezTo>
                        <a:cubicBezTo>
                          <a:pt x="0" y="38"/>
                          <a:pt x="50" y="57"/>
                          <a:pt x="65" y="77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283" name="组合 96">
                <a:extLst>
                  <a:ext uri="{FF2B5EF4-FFF2-40B4-BE49-F238E27FC236}">
                    <a16:creationId xmlns:a16="http://schemas.microsoft.com/office/drawing/2014/main" id="{0F7459B6-278A-4513-838A-E623315048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37" y="0"/>
                <a:ext cx="2296704" cy="5054821"/>
                <a:chOff x="0" y="0"/>
                <a:chExt cx="2296704" cy="5054821"/>
              </a:xfrm>
            </p:grpSpPr>
            <p:sp>
              <p:nvSpPr>
                <p:cNvPr id="11284" name="Freeform 14">
                  <a:extLst>
                    <a:ext uri="{FF2B5EF4-FFF2-40B4-BE49-F238E27FC236}">
                      <a16:creationId xmlns:a16="http://schemas.microsoft.com/office/drawing/2014/main" id="{1632C016-0690-49F9-A852-16018665B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2080" y="3533191"/>
                  <a:ext cx="756927" cy="1451641"/>
                </a:xfrm>
                <a:custGeom>
                  <a:avLst/>
                  <a:gdLst>
                    <a:gd name="T0" fmla="*/ 121234475 w 228"/>
                    <a:gd name="T1" fmla="*/ 0 h 437"/>
                    <a:gd name="T2" fmla="*/ 672307209 w 228"/>
                    <a:gd name="T3" fmla="*/ 1324149051 h 437"/>
                    <a:gd name="T4" fmla="*/ 639244771 w 228"/>
                    <a:gd name="T5" fmla="*/ 2147483646 h 437"/>
                    <a:gd name="T6" fmla="*/ 1157251747 w 228"/>
                    <a:gd name="T7" fmla="*/ 2147483646 h 437"/>
                    <a:gd name="T8" fmla="*/ 1135207908 w 228"/>
                    <a:gd name="T9" fmla="*/ 1456563956 h 437"/>
                    <a:gd name="T10" fmla="*/ 1476874132 w 228"/>
                    <a:gd name="T11" fmla="*/ 1434493698 h 437"/>
                    <a:gd name="T12" fmla="*/ 1708324482 w 228"/>
                    <a:gd name="T13" fmla="*/ 2147483646 h 437"/>
                    <a:gd name="T14" fmla="*/ 2072031225 w 228"/>
                    <a:gd name="T15" fmla="*/ 2147483646 h 437"/>
                    <a:gd name="T16" fmla="*/ 2147483646 w 228"/>
                    <a:gd name="T17" fmla="*/ 2147483646 h 437"/>
                    <a:gd name="T18" fmla="*/ 1917730992 w 228"/>
                    <a:gd name="T19" fmla="*/ 1368286246 h 437"/>
                    <a:gd name="T20" fmla="*/ 2147483646 w 228"/>
                    <a:gd name="T21" fmla="*/ 0 h 437"/>
                    <a:gd name="T22" fmla="*/ 121234475 w 228"/>
                    <a:gd name="T23" fmla="*/ 0 h 4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"/>
                    <a:gd name="T37" fmla="*/ 0 h 437"/>
                    <a:gd name="T38" fmla="*/ 228 w 228"/>
                    <a:gd name="T39" fmla="*/ 437 h 4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" h="437">
                      <a:moveTo>
                        <a:pt x="11" y="0"/>
                      </a:moveTo>
                      <a:cubicBezTo>
                        <a:pt x="11" y="0"/>
                        <a:pt x="0" y="108"/>
                        <a:pt x="61" y="120"/>
                      </a:cubicBezTo>
                      <a:cubicBezTo>
                        <a:pt x="58" y="418"/>
                        <a:pt x="58" y="418"/>
                        <a:pt x="58" y="418"/>
                      </a:cubicBezTo>
                      <a:cubicBezTo>
                        <a:pt x="105" y="437"/>
                        <a:pt x="105" y="437"/>
                        <a:pt x="105" y="437"/>
                      </a:cubicBezTo>
                      <a:cubicBezTo>
                        <a:pt x="103" y="132"/>
                        <a:pt x="103" y="132"/>
                        <a:pt x="103" y="132"/>
                      </a:cubicBezTo>
                      <a:cubicBezTo>
                        <a:pt x="103" y="132"/>
                        <a:pt x="124" y="135"/>
                        <a:pt x="134" y="130"/>
                      </a:cubicBezTo>
                      <a:cubicBezTo>
                        <a:pt x="155" y="427"/>
                        <a:pt x="155" y="427"/>
                        <a:pt x="155" y="427"/>
                      </a:cubicBezTo>
                      <a:cubicBezTo>
                        <a:pt x="188" y="402"/>
                        <a:pt x="188" y="402"/>
                        <a:pt x="188" y="402"/>
                      </a:cubicBezTo>
                      <a:cubicBezTo>
                        <a:pt x="210" y="381"/>
                        <a:pt x="210" y="381"/>
                        <a:pt x="210" y="381"/>
                      </a:cubicBezTo>
                      <a:cubicBezTo>
                        <a:pt x="174" y="124"/>
                        <a:pt x="174" y="124"/>
                        <a:pt x="174" y="124"/>
                      </a:cubicBezTo>
                      <a:cubicBezTo>
                        <a:pt x="174" y="124"/>
                        <a:pt x="228" y="93"/>
                        <a:pt x="210" y="0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46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5" name="Freeform 15">
                  <a:hlinkClick r:id="rId3"/>
                  <a:extLst>
                    <a:ext uri="{FF2B5EF4-FFF2-40B4-BE49-F238E27FC236}">
                      <a16:creationId xmlns:a16="http://schemas.microsoft.com/office/drawing/2014/main" id="{5F20B1C8-09EE-42DB-A11E-54FF0C3F3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8740" y="3538375"/>
                  <a:ext cx="710267" cy="1446456"/>
                </a:xfrm>
                <a:custGeom>
                  <a:avLst/>
                  <a:gdLst>
                    <a:gd name="T0" fmla="*/ 1564243583 w 214"/>
                    <a:gd name="T1" fmla="*/ 1683950141 h 436"/>
                    <a:gd name="T2" fmla="*/ 1773543337 w 214"/>
                    <a:gd name="T3" fmla="*/ 1441811417 h 436"/>
                    <a:gd name="T4" fmla="*/ 1762527561 w 214"/>
                    <a:gd name="T5" fmla="*/ 1353763384 h 436"/>
                    <a:gd name="T6" fmla="*/ 2147483646 w 214"/>
                    <a:gd name="T7" fmla="*/ 0 h 436"/>
                    <a:gd name="T8" fmla="*/ 2147483646 w 214"/>
                    <a:gd name="T9" fmla="*/ 55031679 h 436"/>
                    <a:gd name="T10" fmla="*/ 991419886 w 214"/>
                    <a:gd name="T11" fmla="*/ 1210683672 h 436"/>
                    <a:gd name="T12" fmla="*/ 99141989 w 214"/>
                    <a:gd name="T13" fmla="*/ 781441219 h 436"/>
                    <a:gd name="T14" fmla="*/ 0 w 214"/>
                    <a:gd name="T15" fmla="*/ 682385523 h 436"/>
                    <a:gd name="T16" fmla="*/ 517741496 w 214"/>
                    <a:gd name="T17" fmla="*/ 1309739368 h 436"/>
                    <a:gd name="T18" fmla="*/ 517741496 w 214"/>
                    <a:gd name="T19" fmla="*/ 1408795063 h 436"/>
                    <a:gd name="T20" fmla="*/ 716025473 w 214"/>
                    <a:gd name="T21" fmla="*/ 1617910799 h 436"/>
                    <a:gd name="T22" fmla="*/ 738057026 w 214"/>
                    <a:gd name="T23" fmla="*/ 1705962150 h 436"/>
                    <a:gd name="T24" fmla="*/ 760088579 w 214"/>
                    <a:gd name="T25" fmla="*/ 1816022190 h 436"/>
                    <a:gd name="T26" fmla="*/ 749072803 w 214"/>
                    <a:gd name="T27" fmla="*/ 2147483646 h 436"/>
                    <a:gd name="T28" fmla="*/ 1002435662 w 214"/>
                    <a:gd name="T29" fmla="*/ 2147483646 h 436"/>
                    <a:gd name="T30" fmla="*/ 980404109 w 214"/>
                    <a:gd name="T31" fmla="*/ 1441811417 h 436"/>
                    <a:gd name="T32" fmla="*/ 1321896500 w 214"/>
                    <a:gd name="T33" fmla="*/ 1419799408 h 436"/>
                    <a:gd name="T34" fmla="*/ 1553227807 w 214"/>
                    <a:gd name="T35" fmla="*/ 2147483646 h 436"/>
                    <a:gd name="T36" fmla="*/ 1861669549 w 214"/>
                    <a:gd name="T37" fmla="*/ 2147483646 h 436"/>
                    <a:gd name="T38" fmla="*/ 1839637996 w 214"/>
                    <a:gd name="T39" fmla="*/ 2147483646 h 436"/>
                    <a:gd name="T40" fmla="*/ 1564243583 w 214"/>
                    <a:gd name="T41" fmla="*/ 1683950141 h 4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4"/>
                    <a:gd name="T64" fmla="*/ 0 h 436"/>
                    <a:gd name="T65" fmla="*/ 214 w 214"/>
                    <a:gd name="T66" fmla="*/ 436 h 4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4" h="436">
                      <a:moveTo>
                        <a:pt x="142" y="153"/>
                      </a:moveTo>
                      <a:cubicBezTo>
                        <a:pt x="142" y="140"/>
                        <a:pt x="151" y="133"/>
                        <a:pt x="161" y="131"/>
                      </a:cubicBezTo>
                      <a:cubicBezTo>
                        <a:pt x="160" y="123"/>
                        <a:pt x="160" y="123"/>
                        <a:pt x="160" y="123"/>
                      </a:cubicBezTo>
                      <a:cubicBezTo>
                        <a:pt x="160" y="123"/>
                        <a:pt x="214" y="93"/>
                        <a:pt x="196" y="0"/>
                      </a:cubicBezTo>
                      <a:cubicBezTo>
                        <a:pt x="196" y="2"/>
                        <a:pt x="196" y="3"/>
                        <a:pt x="196" y="5"/>
                      </a:cubicBezTo>
                      <a:cubicBezTo>
                        <a:pt x="196" y="63"/>
                        <a:pt x="147" y="110"/>
                        <a:pt x="90" y="110"/>
                      </a:cubicBezTo>
                      <a:cubicBezTo>
                        <a:pt x="58" y="109"/>
                        <a:pt x="29" y="94"/>
                        <a:pt x="9" y="71"/>
                      </a:cubicBezTo>
                      <a:cubicBezTo>
                        <a:pt x="6" y="68"/>
                        <a:pt x="3" y="65"/>
                        <a:pt x="0" y="62"/>
                      </a:cubicBezTo>
                      <a:cubicBezTo>
                        <a:pt x="6" y="88"/>
                        <a:pt x="19" y="113"/>
                        <a:pt x="47" y="119"/>
                      </a:cubicBezTo>
                      <a:cubicBezTo>
                        <a:pt x="47" y="128"/>
                        <a:pt x="47" y="128"/>
                        <a:pt x="47" y="128"/>
                      </a:cubicBezTo>
                      <a:cubicBezTo>
                        <a:pt x="56" y="129"/>
                        <a:pt x="65" y="135"/>
                        <a:pt x="65" y="147"/>
                      </a:cubicBezTo>
                      <a:cubicBezTo>
                        <a:pt x="66" y="149"/>
                        <a:pt x="67" y="152"/>
                        <a:pt x="67" y="155"/>
                      </a:cubicBezTo>
                      <a:cubicBezTo>
                        <a:pt x="68" y="158"/>
                        <a:pt x="69" y="161"/>
                        <a:pt x="69" y="165"/>
                      </a:cubicBezTo>
                      <a:cubicBezTo>
                        <a:pt x="68" y="252"/>
                        <a:pt x="68" y="339"/>
                        <a:pt x="68" y="427"/>
                      </a:cubicBezTo>
                      <a:cubicBezTo>
                        <a:pt x="91" y="436"/>
                        <a:pt x="91" y="436"/>
                        <a:pt x="91" y="436"/>
                      </a:cubicBezTo>
                      <a:cubicBezTo>
                        <a:pt x="89" y="131"/>
                        <a:pt x="89" y="131"/>
                        <a:pt x="89" y="131"/>
                      </a:cubicBezTo>
                      <a:cubicBezTo>
                        <a:pt x="89" y="131"/>
                        <a:pt x="110" y="134"/>
                        <a:pt x="120" y="129"/>
                      </a:cubicBezTo>
                      <a:cubicBezTo>
                        <a:pt x="141" y="426"/>
                        <a:pt x="141" y="426"/>
                        <a:pt x="141" y="426"/>
                      </a:cubicBezTo>
                      <a:cubicBezTo>
                        <a:pt x="169" y="404"/>
                        <a:pt x="169" y="404"/>
                        <a:pt x="169" y="404"/>
                      </a:cubicBezTo>
                      <a:cubicBezTo>
                        <a:pt x="168" y="401"/>
                        <a:pt x="167" y="398"/>
                        <a:pt x="167" y="394"/>
                      </a:cubicBezTo>
                      <a:cubicBezTo>
                        <a:pt x="162" y="313"/>
                        <a:pt x="138" y="235"/>
                        <a:pt x="142" y="153"/>
                      </a:cubicBezTo>
                      <a:close/>
                    </a:path>
                  </a:pathLst>
                </a:custGeom>
                <a:solidFill>
                  <a:srgbClr val="1B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6" name="Freeform 16">
                  <a:extLst>
                    <a:ext uri="{FF2B5EF4-FFF2-40B4-BE49-F238E27FC236}">
                      <a16:creationId xmlns:a16="http://schemas.microsoft.com/office/drawing/2014/main" id="{0AAB514D-DEE1-44F6-BA6D-9D7F2058DF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780" y="3458016"/>
                  <a:ext cx="668792" cy="189233"/>
                </a:xfrm>
                <a:custGeom>
                  <a:avLst/>
                  <a:gdLst>
                    <a:gd name="T0" fmla="*/ 11070005 w 201"/>
                    <a:gd name="T1" fmla="*/ 209411214 h 57"/>
                    <a:gd name="T2" fmla="*/ 0 w 201"/>
                    <a:gd name="T3" fmla="*/ 341668481 h 57"/>
                    <a:gd name="T4" fmla="*/ 752833534 w 201"/>
                    <a:gd name="T5" fmla="*/ 330646489 h 57"/>
                    <a:gd name="T6" fmla="*/ 1129250301 w 201"/>
                    <a:gd name="T7" fmla="*/ 617208329 h 57"/>
                    <a:gd name="T8" fmla="*/ 1461383721 w 201"/>
                    <a:gd name="T9" fmla="*/ 330646489 h 57"/>
                    <a:gd name="T10" fmla="*/ 2147483646 w 201"/>
                    <a:gd name="T11" fmla="*/ 308605824 h 57"/>
                    <a:gd name="T12" fmla="*/ 2147483646 w 201"/>
                    <a:gd name="T13" fmla="*/ 198389221 h 57"/>
                    <a:gd name="T14" fmla="*/ 11070005 w 201"/>
                    <a:gd name="T15" fmla="*/ 209411214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"/>
                    <a:gd name="T25" fmla="*/ 0 h 57"/>
                    <a:gd name="T26" fmla="*/ 201 w 201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" h="57">
                      <a:moveTo>
                        <a:pt x="1" y="1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34" y="28"/>
                        <a:pt x="68" y="30"/>
                      </a:cubicBezTo>
                      <a:cubicBezTo>
                        <a:pt x="81" y="30"/>
                        <a:pt x="88" y="56"/>
                        <a:pt x="102" y="56"/>
                      </a:cubicBezTo>
                      <a:cubicBezTo>
                        <a:pt x="117" y="57"/>
                        <a:pt x="119" y="30"/>
                        <a:pt x="132" y="30"/>
                      </a:cubicBezTo>
                      <a:cubicBezTo>
                        <a:pt x="156" y="28"/>
                        <a:pt x="190" y="33"/>
                        <a:pt x="201" y="28"/>
                      </a:cubicBezTo>
                      <a:cubicBezTo>
                        <a:pt x="200" y="18"/>
                        <a:pt x="200" y="18"/>
                        <a:pt x="200" y="18"/>
                      </a:cubicBezTo>
                      <a:cubicBezTo>
                        <a:pt x="200" y="18"/>
                        <a:pt x="87" y="0"/>
                        <a:pt x="1" y="19"/>
                      </a:cubicBezTo>
                      <a:close/>
                    </a:path>
                  </a:pathLst>
                </a:custGeom>
                <a:solidFill>
                  <a:srgbClr val="1B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7" name="Freeform 17">
                  <a:extLst>
                    <a:ext uri="{FF2B5EF4-FFF2-40B4-BE49-F238E27FC236}">
                      <a16:creationId xmlns:a16="http://schemas.microsoft.com/office/drawing/2014/main" id="{CE24E8DA-D5FF-4BA1-BF85-B24C1D4CA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2480" y="2431498"/>
                  <a:ext cx="266999" cy="959120"/>
                </a:xfrm>
                <a:custGeom>
                  <a:avLst/>
                  <a:gdLst>
                    <a:gd name="T0" fmla="*/ 891105825 w 80"/>
                    <a:gd name="T1" fmla="*/ 352451709 h 289"/>
                    <a:gd name="T2" fmla="*/ 367580861 w 80"/>
                    <a:gd name="T3" fmla="*/ 462594528 h 289"/>
                    <a:gd name="T4" fmla="*/ 11137196 w 80"/>
                    <a:gd name="T5" fmla="*/ 2136740147 h 289"/>
                    <a:gd name="T6" fmla="*/ 824272638 w 80"/>
                    <a:gd name="T7" fmla="*/ 2147483646 h 289"/>
                    <a:gd name="T8" fmla="*/ 891105825 w 80"/>
                    <a:gd name="T9" fmla="*/ 352451709 h 2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289"/>
                    <a:gd name="T17" fmla="*/ 80 w 80"/>
                    <a:gd name="T18" fmla="*/ 289 h 2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289">
                      <a:moveTo>
                        <a:pt x="80" y="32"/>
                      </a:moveTo>
                      <a:cubicBezTo>
                        <a:pt x="80" y="32"/>
                        <a:pt x="53" y="0"/>
                        <a:pt x="33" y="42"/>
                      </a:cubicBezTo>
                      <a:cubicBezTo>
                        <a:pt x="12" y="84"/>
                        <a:pt x="2" y="161"/>
                        <a:pt x="1" y="194"/>
                      </a:cubicBezTo>
                      <a:cubicBezTo>
                        <a:pt x="0" y="226"/>
                        <a:pt x="46" y="289"/>
                        <a:pt x="74" y="282"/>
                      </a:cubicBezTo>
                      <a:lnTo>
                        <a:pt x="80" y="32"/>
                      </a:ln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8" name="Freeform 18">
                  <a:extLst>
                    <a:ext uri="{FF2B5EF4-FFF2-40B4-BE49-F238E27FC236}">
                      <a16:creationId xmlns:a16="http://schemas.microsoft.com/office/drawing/2014/main" id="{E35FB8BD-A103-413A-9CCC-0511EBD018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2480" y="2431498"/>
                  <a:ext cx="266999" cy="959120"/>
                </a:xfrm>
                <a:custGeom>
                  <a:avLst/>
                  <a:gdLst>
                    <a:gd name="T0" fmla="*/ 367580861 w 80"/>
                    <a:gd name="T1" fmla="*/ 462594528 h 289"/>
                    <a:gd name="T2" fmla="*/ 356443665 w 80"/>
                    <a:gd name="T3" fmla="*/ 473606155 h 289"/>
                    <a:gd name="T4" fmla="*/ 367580861 w 80"/>
                    <a:gd name="T5" fmla="*/ 473606155 h 289"/>
                    <a:gd name="T6" fmla="*/ 657191339 w 80"/>
                    <a:gd name="T7" fmla="*/ 693888473 h 289"/>
                    <a:gd name="T8" fmla="*/ 612635880 w 80"/>
                    <a:gd name="T9" fmla="*/ 1178512892 h 289"/>
                    <a:gd name="T10" fmla="*/ 568080422 w 80"/>
                    <a:gd name="T11" fmla="*/ 1619077529 h 289"/>
                    <a:gd name="T12" fmla="*/ 545802693 w 80"/>
                    <a:gd name="T13" fmla="*/ 1938487720 h 289"/>
                    <a:gd name="T14" fmla="*/ 378721394 w 80"/>
                    <a:gd name="T15" fmla="*/ 2026600647 h 289"/>
                    <a:gd name="T16" fmla="*/ 612635880 w 80"/>
                    <a:gd name="T17" fmla="*/ 2147483646 h 289"/>
                    <a:gd name="T18" fmla="*/ 612635880 w 80"/>
                    <a:gd name="T19" fmla="*/ 2147483646 h 289"/>
                    <a:gd name="T20" fmla="*/ 356443665 w 80"/>
                    <a:gd name="T21" fmla="*/ 2147483646 h 289"/>
                    <a:gd name="T22" fmla="*/ 222777291 w 80"/>
                    <a:gd name="T23" fmla="*/ 2147483646 h 289"/>
                    <a:gd name="T24" fmla="*/ 111388645 w 80"/>
                    <a:gd name="T25" fmla="*/ 2147483646 h 289"/>
                    <a:gd name="T26" fmla="*/ 11137196 w 80"/>
                    <a:gd name="T27" fmla="*/ 2136740147 h 289"/>
                    <a:gd name="T28" fmla="*/ 824272638 w 80"/>
                    <a:gd name="T29" fmla="*/ 2147483646 h 289"/>
                    <a:gd name="T30" fmla="*/ 891105825 w 80"/>
                    <a:gd name="T31" fmla="*/ 352451709 h 289"/>
                    <a:gd name="T32" fmla="*/ 367580861 w 80"/>
                    <a:gd name="T33" fmla="*/ 462594528 h 2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"/>
                    <a:gd name="T52" fmla="*/ 0 h 289"/>
                    <a:gd name="T53" fmla="*/ 80 w 80"/>
                    <a:gd name="T54" fmla="*/ 289 h 2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" h="289">
                      <a:moveTo>
                        <a:pt x="33" y="42"/>
                      </a:moveTo>
                      <a:cubicBezTo>
                        <a:pt x="33" y="42"/>
                        <a:pt x="32" y="43"/>
                        <a:pt x="32" y="43"/>
                      </a:cubicBezTo>
                      <a:cubicBezTo>
                        <a:pt x="33" y="43"/>
                        <a:pt x="33" y="43"/>
                        <a:pt x="33" y="43"/>
                      </a:cubicBezTo>
                      <a:cubicBezTo>
                        <a:pt x="44" y="26"/>
                        <a:pt x="61" y="42"/>
                        <a:pt x="59" y="63"/>
                      </a:cubicBezTo>
                      <a:cubicBezTo>
                        <a:pt x="58" y="78"/>
                        <a:pt x="58" y="93"/>
                        <a:pt x="55" y="107"/>
                      </a:cubicBezTo>
                      <a:cubicBezTo>
                        <a:pt x="53" y="120"/>
                        <a:pt x="51" y="133"/>
                        <a:pt x="51" y="147"/>
                      </a:cubicBezTo>
                      <a:cubicBezTo>
                        <a:pt x="51" y="157"/>
                        <a:pt x="55" y="166"/>
                        <a:pt x="49" y="176"/>
                      </a:cubicBezTo>
                      <a:cubicBezTo>
                        <a:pt x="46" y="180"/>
                        <a:pt x="39" y="181"/>
                        <a:pt x="34" y="184"/>
                      </a:cubicBezTo>
                      <a:cubicBezTo>
                        <a:pt x="43" y="192"/>
                        <a:pt x="51" y="199"/>
                        <a:pt x="55" y="211"/>
                      </a:cubicBezTo>
                      <a:cubicBezTo>
                        <a:pt x="57" y="218"/>
                        <a:pt x="60" y="256"/>
                        <a:pt x="55" y="263"/>
                      </a:cubicBezTo>
                      <a:cubicBezTo>
                        <a:pt x="50" y="270"/>
                        <a:pt x="38" y="252"/>
                        <a:pt x="32" y="247"/>
                      </a:cubicBezTo>
                      <a:cubicBezTo>
                        <a:pt x="27" y="242"/>
                        <a:pt x="23" y="235"/>
                        <a:pt x="20" y="229"/>
                      </a:cubicBezTo>
                      <a:cubicBezTo>
                        <a:pt x="17" y="221"/>
                        <a:pt x="13" y="213"/>
                        <a:pt x="10" y="205"/>
                      </a:cubicBezTo>
                      <a:cubicBezTo>
                        <a:pt x="8" y="199"/>
                        <a:pt x="1" y="173"/>
                        <a:pt x="1" y="194"/>
                      </a:cubicBezTo>
                      <a:cubicBezTo>
                        <a:pt x="0" y="226"/>
                        <a:pt x="46" y="289"/>
                        <a:pt x="74" y="282"/>
                      </a:cubicBezTo>
                      <a:cubicBezTo>
                        <a:pt x="80" y="32"/>
                        <a:pt x="80" y="32"/>
                        <a:pt x="80" y="32"/>
                      </a:cubicBezTo>
                      <a:cubicBezTo>
                        <a:pt x="80" y="32"/>
                        <a:pt x="53" y="0"/>
                        <a:pt x="33" y="42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9" name="Freeform 19">
                  <a:extLst>
                    <a:ext uri="{FF2B5EF4-FFF2-40B4-BE49-F238E27FC236}">
                      <a16:creationId xmlns:a16="http://schemas.microsoft.com/office/drawing/2014/main" id="{79C5C8F0-17D9-4F6F-A32D-006D87CD4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605" y="2483343"/>
                  <a:ext cx="793218" cy="1049848"/>
                </a:xfrm>
                <a:custGeom>
                  <a:avLst/>
                  <a:gdLst>
                    <a:gd name="T0" fmla="*/ 277696290 w 238"/>
                    <a:gd name="T1" fmla="*/ 176603703 h 316"/>
                    <a:gd name="T2" fmla="*/ 1988310901 w 238"/>
                    <a:gd name="T3" fmla="*/ 44150095 h 316"/>
                    <a:gd name="T4" fmla="*/ 2147483646 w 238"/>
                    <a:gd name="T5" fmla="*/ 286980602 h 316"/>
                    <a:gd name="T6" fmla="*/ 2147483646 w 238"/>
                    <a:gd name="T7" fmla="*/ 2147483646 h 316"/>
                    <a:gd name="T8" fmla="*/ 2147483646 w 238"/>
                    <a:gd name="T9" fmla="*/ 2147483646 h 316"/>
                    <a:gd name="T10" fmla="*/ 255482853 w 238"/>
                    <a:gd name="T11" fmla="*/ 2147483646 h 316"/>
                    <a:gd name="T12" fmla="*/ 277696290 w 238"/>
                    <a:gd name="T13" fmla="*/ 176603703 h 3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8"/>
                    <a:gd name="T22" fmla="*/ 0 h 316"/>
                    <a:gd name="T23" fmla="*/ 238 w 238"/>
                    <a:gd name="T24" fmla="*/ 316 h 3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8" h="316">
                      <a:moveTo>
                        <a:pt x="25" y="16"/>
                      </a:moveTo>
                      <a:cubicBezTo>
                        <a:pt x="25" y="16"/>
                        <a:pt x="59" y="0"/>
                        <a:pt x="179" y="4"/>
                      </a:cubicBezTo>
                      <a:cubicBezTo>
                        <a:pt x="179" y="4"/>
                        <a:pt x="194" y="8"/>
                        <a:pt x="198" y="26"/>
                      </a:cubicBezTo>
                      <a:cubicBezTo>
                        <a:pt x="201" y="37"/>
                        <a:pt x="206" y="131"/>
                        <a:pt x="226" y="220"/>
                      </a:cubicBezTo>
                      <a:cubicBezTo>
                        <a:pt x="238" y="276"/>
                        <a:pt x="222" y="316"/>
                        <a:pt x="222" y="316"/>
                      </a:cubicBezTo>
                      <a:cubicBezTo>
                        <a:pt x="23" y="316"/>
                        <a:pt x="23" y="316"/>
                        <a:pt x="23" y="316"/>
                      </a:cubicBezTo>
                      <a:cubicBezTo>
                        <a:pt x="23" y="316"/>
                        <a:pt x="0" y="47"/>
                        <a:pt x="25" y="16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0" name="Freeform 20">
                  <a:extLst>
                    <a:ext uri="{FF2B5EF4-FFF2-40B4-BE49-F238E27FC236}">
                      <a16:creationId xmlns:a16="http://schemas.microsoft.com/office/drawing/2014/main" id="{16AE822E-45A3-4185-90FF-FD41CFC19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7194" y="2493712"/>
                  <a:ext cx="225524" cy="798402"/>
                </a:xfrm>
                <a:custGeom>
                  <a:avLst/>
                  <a:gdLst>
                    <a:gd name="T0" fmla="*/ 714957511 w 68"/>
                    <a:gd name="T1" fmla="*/ 2147483646 h 240"/>
                    <a:gd name="T2" fmla="*/ 417975569 w 68"/>
                    <a:gd name="T3" fmla="*/ 254537211 h 240"/>
                    <a:gd name="T4" fmla="*/ 197990173 w 68"/>
                    <a:gd name="T5" fmla="*/ 11067848 h 240"/>
                    <a:gd name="T6" fmla="*/ 0 w 68"/>
                    <a:gd name="T7" fmla="*/ 0 h 240"/>
                    <a:gd name="T8" fmla="*/ 43997079 w 68"/>
                    <a:gd name="T9" fmla="*/ 243469363 h 240"/>
                    <a:gd name="T10" fmla="*/ 230986324 w 68"/>
                    <a:gd name="T11" fmla="*/ 365202382 h 240"/>
                    <a:gd name="T12" fmla="*/ 318980482 w 68"/>
                    <a:gd name="T13" fmla="*/ 586539376 h 240"/>
                    <a:gd name="T14" fmla="*/ 362977561 w 68"/>
                    <a:gd name="T15" fmla="*/ 1095610471 h 240"/>
                    <a:gd name="T16" fmla="*/ 670960432 w 68"/>
                    <a:gd name="T17" fmla="*/ 2147483646 h 240"/>
                    <a:gd name="T18" fmla="*/ 747956979 w 68"/>
                    <a:gd name="T19" fmla="*/ 2147483646 h 240"/>
                    <a:gd name="T20" fmla="*/ 714957511 w 68"/>
                    <a:gd name="T21" fmla="*/ 2147483646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240"/>
                    <a:gd name="T35" fmla="*/ 68 w 68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240">
                      <a:moveTo>
                        <a:pt x="65" y="217"/>
                      </a:moveTo>
                      <a:cubicBezTo>
                        <a:pt x="45" y="128"/>
                        <a:pt x="41" y="34"/>
                        <a:pt x="38" y="23"/>
                      </a:cubicBezTo>
                      <a:cubicBezTo>
                        <a:pt x="34" y="4"/>
                        <a:pt x="18" y="1"/>
                        <a:pt x="18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1" y="7"/>
                        <a:pt x="3" y="14"/>
                        <a:pt x="4" y="22"/>
                      </a:cubicBezTo>
                      <a:cubicBezTo>
                        <a:pt x="4" y="20"/>
                        <a:pt x="19" y="31"/>
                        <a:pt x="21" y="33"/>
                      </a:cubicBezTo>
                      <a:cubicBezTo>
                        <a:pt x="25" y="39"/>
                        <a:pt x="27" y="46"/>
                        <a:pt x="29" y="53"/>
                      </a:cubicBezTo>
                      <a:cubicBezTo>
                        <a:pt x="32" y="68"/>
                        <a:pt x="30" y="84"/>
                        <a:pt x="33" y="99"/>
                      </a:cubicBezTo>
                      <a:cubicBezTo>
                        <a:pt x="42" y="139"/>
                        <a:pt x="46" y="178"/>
                        <a:pt x="61" y="218"/>
                      </a:cubicBezTo>
                      <a:cubicBezTo>
                        <a:pt x="63" y="225"/>
                        <a:pt x="66" y="233"/>
                        <a:pt x="68" y="240"/>
                      </a:cubicBezTo>
                      <a:cubicBezTo>
                        <a:pt x="68" y="233"/>
                        <a:pt x="66" y="225"/>
                        <a:pt x="65" y="217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1" name="Freeform 21">
                  <a:extLst>
                    <a:ext uri="{FF2B5EF4-FFF2-40B4-BE49-F238E27FC236}">
                      <a16:creationId xmlns:a16="http://schemas.microsoft.com/office/drawing/2014/main" id="{B5563AFA-2EA8-410C-8D81-38CF504C8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054" y="4691911"/>
                  <a:ext cx="712860" cy="362910"/>
                </a:xfrm>
                <a:custGeom>
                  <a:avLst/>
                  <a:gdLst>
                    <a:gd name="T0" fmla="*/ 255217204 w 214"/>
                    <a:gd name="T1" fmla="*/ 1197206796 h 109"/>
                    <a:gd name="T2" fmla="*/ 2147483646 w 214"/>
                    <a:gd name="T3" fmla="*/ 1053098231 h 109"/>
                    <a:gd name="T4" fmla="*/ 1187311635 w 214"/>
                    <a:gd name="T5" fmla="*/ 22170804 h 109"/>
                    <a:gd name="T6" fmla="*/ 255217204 w 214"/>
                    <a:gd name="T7" fmla="*/ 1197206796 h 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4"/>
                    <a:gd name="T13" fmla="*/ 0 h 109"/>
                    <a:gd name="T14" fmla="*/ 214 w 214"/>
                    <a:gd name="T15" fmla="*/ 109 h 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4" h="109">
                      <a:moveTo>
                        <a:pt x="23" y="108"/>
                      </a:moveTo>
                      <a:cubicBezTo>
                        <a:pt x="23" y="108"/>
                        <a:pt x="161" y="109"/>
                        <a:pt x="206" y="95"/>
                      </a:cubicBezTo>
                      <a:cubicBezTo>
                        <a:pt x="206" y="95"/>
                        <a:pt x="214" y="5"/>
                        <a:pt x="107" y="2"/>
                      </a:cubicBezTo>
                      <a:cubicBezTo>
                        <a:pt x="0" y="0"/>
                        <a:pt x="4" y="101"/>
                        <a:pt x="23" y="108"/>
                      </a:cubicBezTo>
                      <a:close/>
                    </a:path>
                  </a:pathLst>
                </a:custGeom>
                <a:solidFill>
                  <a:srgbClr val="2A2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2" name="Freeform 22">
                  <a:extLst>
                    <a:ext uri="{FF2B5EF4-FFF2-40B4-BE49-F238E27FC236}">
                      <a16:creationId xmlns:a16="http://schemas.microsoft.com/office/drawing/2014/main" id="{AB1BEE0D-7864-43BF-B13E-921BD8CBC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490" y="4697095"/>
                  <a:ext cx="567696" cy="311066"/>
                </a:xfrm>
                <a:custGeom>
                  <a:avLst/>
                  <a:gdLst>
                    <a:gd name="T0" fmla="*/ 1884671043 w 171"/>
                    <a:gd name="T1" fmla="*/ 361379271 h 94"/>
                    <a:gd name="T2" fmla="*/ 1002952839 w 171"/>
                    <a:gd name="T3" fmla="*/ 10950185 h 94"/>
                    <a:gd name="T4" fmla="*/ 0 w 171"/>
                    <a:gd name="T5" fmla="*/ 591346394 h 94"/>
                    <a:gd name="T6" fmla="*/ 1884671043 w 171"/>
                    <a:gd name="T7" fmla="*/ 361379271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94"/>
                    <a:gd name="T14" fmla="*/ 171 w 171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94">
                      <a:moveTo>
                        <a:pt x="171" y="33"/>
                      </a:moveTo>
                      <a:cubicBezTo>
                        <a:pt x="157" y="16"/>
                        <a:pt x="132" y="2"/>
                        <a:pt x="91" y="1"/>
                      </a:cubicBezTo>
                      <a:cubicBezTo>
                        <a:pt x="35" y="0"/>
                        <a:pt x="10" y="27"/>
                        <a:pt x="0" y="54"/>
                      </a:cubicBezTo>
                      <a:cubicBezTo>
                        <a:pt x="31" y="94"/>
                        <a:pt x="157" y="87"/>
                        <a:pt x="171" y="33"/>
                      </a:cubicBezTo>
                      <a:close/>
                    </a:path>
                  </a:pathLst>
                </a:custGeom>
                <a:solidFill>
                  <a:srgbClr val="353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3" name="Freeform 23">
                  <a:extLst>
                    <a:ext uri="{FF2B5EF4-FFF2-40B4-BE49-F238E27FC236}">
                      <a16:creationId xmlns:a16="http://schemas.microsoft.com/office/drawing/2014/main" id="{B1A4A250-0464-4AE2-AF7A-773116DA7A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9509" y="4767086"/>
                  <a:ext cx="93320" cy="49253"/>
                </a:xfrm>
                <a:custGeom>
                  <a:avLst/>
                  <a:gdLst>
                    <a:gd name="T0" fmla="*/ 311022229 w 28"/>
                    <a:gd name="T1" fmla="*/ 75472014 h 15"/>
                    <a:gd name="T2" fmla="*/ 155511114 w 28"/>
                    <a:gd name="T3" fmla="*/ 161723867 h 15"/>
                    <a:gd name="T4" fmla="*/ 0 w 28"/>
                    <a:gd name="T5" fmla="*/ 75472014 h 15"/>
                    <a:gd name="T6" fmla="*/ 155511114 w 28"/>
                    <a:gd name="T7" fmla="*/ 0 h 15"/>
                    <a:gd name="T8" fmla="*/ 311022229 w 28"/>
                    <a:gd name="T9" fmla="*/ 75472014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5"/>
                    <a:gd name="T17" fmla="*/ 28 w 28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5">
                      <a:moveTo>
                        <a:pt x="28" y="7"/>
                      </a:moveTo>
                      <a:cubicBezTo>
                        <a:pt x="28" y="12"/>
                        <a:pt x="22" y="15"/>
                        <a:pt x="14" y="15"/>
                      </a:cubicBezTo>
                      <a:cubicBezTo>
                        <a:pt x="6" y="15"/>
                        <a:pt x="0" y="11"/>
                        <a:pt x="0" y="7"/>
                      </a:cubicBezTo>
                      <a:cubicBezTo>
                        <a:pt x="0" y="3"/>
                        <a:pt x="7" y="0"/>
                        <a:pt x="14" y="0"/>
                      </a:cubicBezTo>
                      <a:cubicBezTo>
                        <a:pt x="22" y="0"/>
                        <a:pt x="28" y="3"/>
                        <a:pt x="28" y="7"/>
                      </a:cubicBezTo>
                      <a:close/>
                    </a:path>
                  </a:pathLst>
                </a:custGeom>
                <a:solidFill>
                  <a:srgbClr val="4848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4" name="Freeform 24">
                  <a:extLst>
                    <a:ext uri="{FF2B5EF4-FFF2-40B4-BE49-F238E27FC236}">
                      <a16:creationId xmlns:a16="http://schemas.microsoft.com/office/drawing/2014/main" id="{08D529A6-ECBE-4991-9368-453181BAA6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6457" y="4691911"/>
                  <a:ext cx="715452" cy="362910"/>
                </a:xfrm>
                <a:custGeom>
                  <a:avLst/>
                  <a:gdLst>
                    <a:gd name="T0" fmla="*/ 2126107045 w 215"/>
                    <a:gd name="T1" fmla="*/ 1197206796 h 109"/>
                    <a:gd name="T2" fmla="*/ 99660800 w 215"/>
                    <a:gd name="T3" fmla="*/ 1053098231 h 109"/>
                    <a:gd name="T4" fmla="*/ 1184861721 w 215"/>
                    <a:gd name="T5" fmla="*/ 22170804 h 109"/>
                    <a:gd name="T6" fmla="*/ 2126107045 w 215"/>
                    <a:gd name="T7" fmla="*/ 1197206796 h 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5"/>
                    <a:gd name="T13" fmla="*/ 0 h 109"/>
                    <a:gd name="T14" fmla="*/ 215 w 215"/>
                    <a:gd name="T15" fmla="*/ 109 h 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5" h="109">
                      <a:moveTo>
                        <a:pt x="192" y="108"/>
                      </a:moveTo>
                      <a:cubicBezTo>
                        <a:pt x="192" y="108"/>
                        <a:pt x="53" y="109"/>
                        <a:pt x="9" y="95"/>
                      </a:cubicBezTo>
                      <a:cubicBezTo>
                        <a:pt x="9" y="95"/>
                        <a:pt x="0" y="5"/>
                        <a:pt x="107" y="2"/>
                      </a:cubicBezTo>
                      <a:cubicBezTo>
                        <a:pt x="215" y="0"/>
                        <a:pt x="211" y="101"/>
                        <a:pt x="192" y="108"/>
                      </a:cubicBezTo>
                      <a:close/>
                    </a:path>
                  </a:pathLst>
                </a:custGeom>
                <a:solidFill>
                  <a:srgbClr val="2A2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5" name="Freeform 25">
                  <a:extLst>
                    <a:ext uri="{FF2B5EF4-FFF2-40B4-BE49-F238E27FC236}">
                      <a16:creationId xmlns:a16="http://schemas.microsoft.com/office/drawing/2014/main" id="{5AA2776E-70BB-4447-BD9E-2AD54C4A4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9776" y="4697095"/>
                  <a:ext cx="565103" cy="311066"/>
                </a:xfrm>
                <a:custGeom>
                  <a:avLst/>
                  <a:gdLst>
                    <a:gd name="T0" fmla="*/ 0 w 170"/>
                    <a:gd name="T1" fmla="*/ 361379271 h 94"/>
                    <a:gd name="T2" fmla="*/ 872941197 w 170"/>
                    <a:gd name="T3" fmla="*/ 10950185 h 94"/>
                    <a:gd name="T4" fmla="*/ 1878478827 w 170"/>
                    <a:gd name="T5" fmla="*/ 591346394 h 94"/>
                    <a:gd name="T6" fmla="*/ 0 w 170"/>
                    <a:gd name="T7" fmla="*/ 361379271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94"/>
                    <a:gd name="T14" fmla="*/ 170 w 170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94">
                      <a:moveTo>
                        <a:pt x="0" y="33"/>
                      </a:moveTo>
                      <a:cubicBezTo>
                        <a:pt x="14" y="16"/>
                        <a:pt x="38" y="2"/>
                        <a:pt x="79" y="1"/>
                      </a:cubicBezTo>
                      <a:cubicBezTo>
                        <a:pt x="135" y="0"/>
                        <a:pt x="161" y="27"/>
                        <a:pt x="170" y="54"/>
                      </a:cubicBezTo>
                      <a:cubicBezTo>
                        <a:pt x="140" y="94"/>
                        <a:pt x="13" y="87"/>
                        <a:pt x="0" y="33"/>
                      </a:cubicBezTo>
                      <a:close/>
                    </a:path>
                  </a:pathLst>
                </a:custGeom>
                <a:solidFill>
                  <a:srgbClr val="353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6" name="Freeform 26">
                  <a:extLst>
                    <a:ext uri="{FF2B5EF4-FFF2-40B4-BE49-F238E27FC236}">
                      <a16:creationId xmlns:a16="http://schemas.microsoft.com/office/drawing/2014/main" id="{89C19E47-B01E-45DE-98C8-2070B0F12B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7133" y="4767086"/>
                  <a:ext cx="93320" cy="49253"/>
                </a:xfrm>
                <a:custGeom>
                  <a:avLst/>
                  <a:gdLst>
                    <a:gd name="T0" fmla="*/ 0 w 28"/>
                    <a:gd name="T1" fmla="*/ 75472014 h 15"/>
                    <a:gd name="T2" fmla="*/ 155511114 w 28"/>
                    <a:gd name="T3" fmla="*/ 161723867 h 15"/>
                    <a:gd name="T4" fmla="*/ 311022229 w 28"/>
                    <a:gd name="T5" fmla="*/ 75472014 h 15"/>
                    <a:gd name="T6" fmla="*/ 155511114 w 28"/>
                    <a:gd name="T7" fmla="*/ 0 h 15"/>
                    <a:gd name="T8" fmla="*/ 0 w 28"/>
                    <a:gd name="T9" fmla="*/ 75472014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5"/>
                    <a:gd name="T17" fmla="*/ 28 w 28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5">
                      <a:moveTo>
                        <a:pt x="0" y="7"/>
                      </a:moveTo>
                      <a:cubicBezTo>
                        <a:pt x="0" y="12"/>
                        <a:pt x="6" y="15"/>
                        <a:pt x="14" y="15"/>
                      </a:cubicBezTo>
                      <a:cubicBezTo>
                        <a:pt x="22" y="15"/>
                        <a:pt x="28" y="11"/>
                        <a:pt x="28" y="7"/>
                      </a:cubicBezTo>
                      <a:cubicBezTo>
                        <a:pt x="28" y="3"/>
                        <a:pt x="22" y="0"/>
                        <a:pt x="14" y="0"/>
                      </a:cubicBezTo>
                      <a:cubicBezTo>
                        <a:pt x="6" y="0"/>
                        <a:pt x="0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4848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7" name="Freeform 27">
                  <a:extLst>
                    <a:ext uri="{FF2B5EF4-FFF2-40B4-BE49-F238E27FC236}">
                      <a16:creationId xmlns:a16="http://schemas.microsoft.com/office/drawing/2014/main" id="{B21631D7-72D0-4611-A7D8-6B43CD9BA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7634" y="2338179"/>
                  <a:ext cx="259222" cy="285144"/>
                </a:xfrm>
                <a:custGeom>
                  <a:avLst/>
                  <a:gdLst>
                    <a:gd name="T0" fmla="*/ 77314623 w 78"/>
                    <a:gd name="T1" fmla="*/ 0 h 86"/>
                    <a:gd name="T2" fmla="*/ 44177411 w 78"/>
                    <a:gd name="T3" fmla="*/ 659604385 h 86"/>
                    <a:gd name="T4" fmla="*/ 331342213 w 78"/>
                    <a:gd name="T5" fmla="*/ 890464924 h 86"/>
                    <a:gd name="T6" fmla="*/ 839397393 w 78"/>
                    <a:gd name="T7" fmla="*/ 780531966 h 86"/>
                    <a:gd name="T8" fmla="*/ 861487760 w 78"/>
                    <a:gd name="T9" fmla="*/ 593643283 h 86"/>
                    <a:gd name="T10" fmla="*/ 77314623 w 78"/>
                    <a:gd name="T11" fmla="*/ 0 h 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86"/>
                    <a:gd name="T20" fmla="*/ 78 w 78"/>
                    <a:gd name="T21" fmla="*/ 86 h 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86">
                      <a:moveTo>
                        <a:pt x="7" y="0"/>
                      </a:moveTo>
                      <a:cubicBezTo>
                        <a:pt x="7" y="0"/>
                        <a:pt x="0" y="51"/>
                        <a:pt x="4" y="60"/>
                      </a:cubicBezTo>
                      <a:cubicBezTo>
                        <a:pt x="7" y="70"/>
                        <a:pt x="17" y="79"/>
                        <a:pt x="30" y="81"/>
                      </a:cubicBezTo>
                      <a:cubicBezTo>
                        <a:pt x="64" y="86"/>
                        <a:pt x="76" y="71"/>
                        <a:pt x="76" y="71"/>
                      </a:cubicBezTo>
                      <a:cubicBezTo>
                        <a:pt x="78" y="54"/>
                        <a:pt x="78" y="54"/>
                        <a:pt x="78" y="54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8" name="Freeform 28">
                  <a:extLst>
                    <a:ext uri="{FF2B5EF4-FFF2-40B4-BE49-F238E27FC236}">
                      <a16:creationId xmlns:a16="http://schemas.microsoft.com/office/drawing/2014/main" id="{93642301-15C9-470B-8809-B916A3367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4673" y="2299296"/>
                  <a:ext cx="266999" cy="285144"/>
                </a:xfrm>
                <a:custGeom>
                  <a:avLst/>
                  <a:gdLst>
                    <a:gd name="T0" fmla="*/ 77970383 w 80"/>
                    <a:gd name="T1" fmla="*/ 0 h 86"/>
                    <a:gd name="T2" fmla="*/ 33414925 w 80"/>
                    <a:gd name="T3" fmla="*/ 659604385 h 86"/>
                    <a:gd name="T4" fmla="*/ 334165936 w 80"/>
                    <a:gd name="T5" fmla="*/ 890464924 h 86"/>
                    <a:gd name="T6" fmla="*/ 824272638 w 80"/>
                    <a:gd name="T7" fmla="*/ 901456231 h 86"/>
                    <a:gd name="T8" fmla="*/ 891105825 w 80"/>
                    <a:gd name="T9" fmla="*/ 527682181 h 86"/>
                    <a:gd name="T10" fmla="*/ 77970383 w 80"/>
                    <a:gd name="T11" fmla="*/ 0 h 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0"/>
                    <a:gd name="T19" fmla="*/ 0 h 86"/>
                    <a:gd name="T20" fmla="*/ 80 w 80"/>
                    <a:gd name="T21" fmla="*/ 86 h 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0" h="86">
                      <a:moveTo>
                        <a:pt x="7" y="0"/>
                      </a:moveTo>
                      <a:cubicBezTo>
                        <a:pt x="7" y="0"/>
                        <a:pt x="0" y="51"/>
                        <a:pt x="3" y="60"/>
                      </a:cubicBezTo>
                      <a:cubicBezTo>
                        <a:pt x="7" y="70"/>
                        <a:pt x="17" y="79"/>
                        <a:pt x="30" y="81"/>
                      </a:cubicBezTo>
                      <a:cubicBezTo>
                        <a:pt x="63" y="86"/>
                        <a:pt x="74" y="82"/>
                        <a:pt x="74" y="82"/>
                      </a:cubicBezTo>
                      <a:cubicBezTo>
                        <a:pt x="80" y="48"/>
                        <a:pt x="80" y="48"/>
                        <a:pt x="80" y="48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9" name="Freeform 29">
                  <a:extLst>
                    <a:ext uri="{FF2B5EF4-FFF2-40B4-BE49-F238E27FC236}">
                      <a16:creationId xmlns:a16="http://schemas.microsoft.com/office/drawing/2014/main" id="{0B1D1738-F928-4E9A-80DB-52B818045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0175" y="2351141"/>
                  <a:ext cx="259222" cy="222931"/>
                </a:xfrm>
                <a:custGeom>
                  <a:avLst/>
                  <a:gdLst>
                    <a:gd name="T0" fmla="*/ 861487760 w 78"/>
                    <a:gd name="T1" fmla="*/ 0 h 67"/>
                    <a:gd name="T2" fmla="*/ 795219982 w 78"/>
                    <a:gd name="T3" fmla="*/ 509270897 h 67"/>
                    <a:gd name="T4" fmla="*/ 0 w 78"/>
                    <a:gd name="T5" fmla="*/ 741764638 h 67"/>
                    <a:gd name="T6" fmla="*/ 143582401 w 78"/>
                    <a:gd name="T7" fmla="*/ 166066958 h 67"/>
                    <a:gd name="T8" fmla="*/ 861487760 w 78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67"/>
                    <a:gd name="T17" fmla="*/ 78 w 78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67">
                      <a:moveTo>
                        <a:pt x="78" y="0"/>
                      </a:moveTo>
                      <a:cubicBezTo>
                        <a:pt x="78" y="0"/>
                        <a:pt x="75" y="42"/>
                        <a:pt x="72" y="46"/>
                      </a:cubicBezTo>
                      <a:cubicBezTo>
                        <a:pt x="69" y="51"/>
                        <a:pt x="66" y="65"/>
                        <a:pt x="0" y="67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0" name="Freeform 30">
                  <a:extLst>
                    <a:ext uri="{FF2B5EF4-FFF2-40B4-BE49-F238E27FC236}">
                      <a16:creationId xmlns:a16="http://schemas.microsoft.com/office/drawing/2014/main" id="{112CECE3-D9CA-4BCF-BB67-C8059340B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8321" y="2322625"/>
                  <a:ext cx="259222" cy="220339"/>
                </a:xfrm>
                <a:custGeom>
                  <a:avLst/>
                  <a:gdLst>
                    <a:gd name="T0" fmla="*/ 861487760 w 78"/>
                    <a:gd name="T1" fmla="*/ 0 h 67"/>
                    <a:gd name="T2" fmla="*/ 795219982 w 78"/>
                    <a:gd name="T3" fmla="*/ 497499153 h 67"/>
                    <a:gd name="T4" fmla="*/ 0 w 78"/>
                    <a:gd name="T5" fmla="*/ 724616044 h 67"/>
                    <a:gd name="T6" fmla="*/ 132535556 w 78"/>
                    <a:gd name="T7" fmla="*/ 162228700 h 67"/>
                    <a:gd name="T8" fmla="*/ 861487760 w 78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67"/>
                    <a:gd name="T17" fmla="*/ 78 w 78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67">
                      <a:moveTo>
                        <a:pt x="78" y="0"/>
                      </a:moveTo>
                      <a:cubicBezTo>
                        <a:pt x="78" y="0"/>
                        <a:pt x="75" y="42"/>
                        <a:pt x="72" y="46"/>
                      </a:cubicBezTo>
                      <a:cubicBezTo>
                        <a:pt x="69" y="51"/>
                        <a:pt x="66" y="65"/>
                        <a:pt x="0" y="67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1" name="Freeform 31">
                  <a:extLst>
                    <a:ext uri="{FF2B5EF4-FFF2-40B4-BE49-F238E27FC236}">
                      <a16:creationId xmlns:a16="http://schemas.microsoft.com/office/drawing/2014/main" id="{03E2462B-4955-4153-8C83-37C7417C8B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5042" y="2307072"/>
                  <a:ext cx="279959" cy="235892"/>
                </a:xfrm>
                <a:custGeom>
                  <a:avLst/>
                  <a:gdLst>
                    <a:gd name="T0" fmla="*/ 33325120 w 84"/>
                    <a:gd name="T1" fmla="*/ 176616660 h 71"/>
                    <a:gd name="T2" fmla="*/ 11108373 w 84"/>
                    <a:gd name="T3" fmla="*/ 121424576 h 71"/>
                    <a:gd name="T4" fmla="*/ 77755279 w 84"/>
                    <a:gd name="T5" fmla="*/ 11037088 h 71"/>
                    <a:gd name="T6" fmla="*/ 233265838 w 84"/>
                    <a:gd name="T7" fmla="*/ 110384166 h 71"/>
                    <a:gd name="T8" fmla="*/ 544283623 w 84"/>
                    <a:gd name="T9" fmla="*/ 309078324 h 71"/>
                    <a:gd name="T10" fmla="*/ 821982954 w 84"/>
                    <a:gd name="T11" fmla="*/ 507769158 h 71"/>
                    <a:gd name="T12" fmla="*/ 821982954 w 84"/>
                    <a:gd name="T13" fmla="*/ 772695809 h 71"/>
                    <a:gd name="T14" fmla="*/ 655364022 w 84"/>
                    <a:gd name="T15" fmla="*/ 574001652 h 71"/>
                    <a:gd name="T16" fmla="*/ 510961836 w 84"/>
                    <a:gd name="T17" fmla="*/ 496732071 h 71"/>
                    <a:gd name="T18" fmla="*/ 344342904 w 84"/>
                    <a:gd name="T19" fmla="*/ 397384992 h 71"/>
                    <a:gd name="T20" fmla="*/ 111077066 w 84"/>
                    <a:gd name="T21" fmla="*/ 242845830 h 71"/>
                    <a:gd name="T22" fmla="*/ 33325120 w 84"/>
                    <a:gd name="T23" fmla="*/ 176616660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4"/>
                    <a:gd name="T37" fmla="*/ 0 h 71"/>
                    <a:gd name="T38" fmla="*/ 84 w 84"/>
                    <a:gd name="T39" fmla="*/ 71 h 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4" h="71">
                      <a:moveTo>
                        <a:pt x="3" y="16"/>
                      </a:moveTo>
                      <a:cubicBezTo>
                        <a:pt x="2" y="14"/>
                        <a:pt x="1" y="12"/>
                        <a:pt x="1" y="11"/>
                      </a:cubicBezTo>
                      <a:cubicBezTo>
                        <a:pt x="0" y="6"/>
                        <a:pt x="0" y="0"/>
                        <a:pt x="7" y="1"/>
                      </a:cubicBezTo>
                      <a:cubicBezTo>
                        <a:pt x="12" y="2"/>
                        <a:pt x="17" y="7"/>
                        <a:pt x="21" y="10"/>
                      </a:cubicBezTo>
                      <a:cubicBezTo>
                        <a:pt x="31" y="15"/>
                        <a:pt x="40" y="21"/>
                        <a:pt x="49" y="28"/>
                      </a:cubicBezTo>
                      <a:cubicBezTo>
                        <a:pt x="57" y="34"/>
                        <a:pt x="67" y="39"/>
                        <a:pt x="74" y="46"/>
                      </a:cubicBezTo>
                      <a:cubicBezTo>
                        <a:pt x="76" y="48"/>
                        <a:pt x="84" y="68"/>
                        <a:pt x="74" y="70"/>
                      </a:cubicBezTo>
                      <a:cubicBezTo>
                        <a:pt x="63" y="71"/>
                        <a:pt x="67" y="57"/>
                        <a:pt x="59" y="52"/>
                      </a:cubicBezTo>
                      <a:cubicBezTo>
                        <a:pt x="54" y="50"/>
                        <a:pt x="51" y="48"/>
                        <a:pt x="46" y="45"/>
                      </a:cubicBezTo>
                      <a:cubicBezTo>
                        <a:pt x="42" y="41"/>
                        <a:pt x="36" y="40"/>
                        <a:pt x="31" y="36"/>
                      </a:cubicBezTo>
                      <a:cubicBezTo>
                        <a:pt x="24" y="31"/>
                        <a:pt x="17" y="26"/>
                        <a:pt x="10" y="22"/>
                      </a:cubicBezTo>
                      <a:cubicBezTo>
                        <a:pt x="7" y="20"/>
                        <a:pt x="4" y="18"/>
                        <a:pt x="3" y="16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2" name="Freeform 32">
                  <a:extLst>
                    <a:ext uri="{FF2B5EF4-FFF2-40B4-BE49-F238E27FC236}">
                      <a16:creationId xmlns:a16="http://schemas.microsoft.com/office/drawing/2014/main" id="{7747F7FB-1EA3-4C4E-91D4-67E681E84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0913" y="2345956"/>
                  <a:ext cx="266999" cy="155533"/>
                </a:xfrm>
                <a:custGeom>
                  <a:avLst/>
                  <a:gdLst>
                    <a:gd name="T0" fmla="*/ 779717180 w 80"/>
                    <a:gd name="T1" fmla="*/ 32853864 h 47"/>
                    <a:gd name="T2" fmla="*/ 534662160 w 80"/>
                    <a:gd name="T3" fmla="*/ 120458654 h 47"/>
                    <a:gd name="T4" fmla="*/ 278469945 w 80"/>
                    <a:gd name="T5" fmla="*/ 197116568 h 47"/>
                    <a:gd name="T6" fmla="*/ 44555458 w 80"/>
                    <a:gd name="T7" fmla="*/ 394233135 h 47"/>
                    <a:gd name="T8" fmla="*/ 0 w 80"/>
                    <a:gd name="T9" fmla="*/ 514691789 h 47"/>
                    <a:gd name="T10" fmla="*/ 267332749 w 80"/>
                    <a:gd name="T11" fmla="*/ 361379271 h 47"/>
                    <a:gd name="T12" fmla="*/ 690606263 w 80"/>
                    <a:gd name="T13" fmla="*/ 208066753 h 47"/>
                    <a:gd name="T14" fmla="*/ 891105825 w 80"/>
                    <a:gd name="T15" fmla="*/ 54754234 h 47"/>
                    <a:gd name="T16" fmla="*/ 779717180 w 80"/>
                    <a:gd name="T17" fmla="*/ 32853864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0"/>
                    <a:gd name="T28" fmla="*/ 0 h 47"/>
                    <a:gd name="T29" fmla="*/ 80 w 80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0" h="47">
                      <a:moveTo>
                        <a:pt x="70" y="3"/>
                      </a:moveTo>
                      <a:cubicBezTo>
                        <a:pt x="62" y="2"/>
                        <a:pt x="54" y="8"/>
                        <a:pt x="48" y="11"/>
                      </a:cubicBezTo>
                      <a:cubicBezTo>
                        <a:pt x="40" y="15"/>
                        <a:pt x="33" y="16"/>
                        <a:pt x="25" y="18"/>
                      </a:cubicBezTo>
                      <a:cubicBezTo>
                        <a:pt x="15" y="20"/>
                        <a:pt x="8" y="28"/>
                        <a:pt x="4" y="36"/>
                      </a:cubicBezTo>
                      <a:cubicBezTo>
                        <a:pt x="3" y="40"/>
                        <a:pt x="2" y="44"/>
                        <a:pt x="0" y="47"/>
                      </a:cubicBezTo>
                      <a:cubicBezTo>
                        <a:pt x="9" y="45"/>
                        <a:pt x="17" y="38"/>
                        <a:pt x="24" y="33"/>
                      </a:cubicBezTo>
                      <a:cubicBezTo>
                        <a:pt x="36" y="25"/>
                        <a:pt x="49" y="19"/>
                        <a:pt x="62" y="19"/>
                      </a:cubicBezTo>
                      <a:cubicBezTo>
                        <a:pt x="69" y="18"/>
                        <a:pt x="80" y="14"/>
                        <a:pt x="80" y="5"/>
                      </a:cubicBezTo>
                      <a:cubicBezTo>
                        <a:pt x="80" y="0"/>
                        <a:pt x="75" y="4"/>
                        <a:pt x="70" y="3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3" name="Freeform 33">
                  <a:extLst>
                    <a:ext uri="{FF2B5EF4-FFF2-40B4-BE49-F238E27FC236}">
                      <a16:creationId xmlns:a16="http://schemas.microsoft.com/office/drawing/2014/main" id="{880F8B70-B05D-403E-88A2-A6AA28098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3915" y="2540371"/>
                  <a:ext cx="445861" cy="992819"/>
                </a:xfrm>
                <a:custGeom>
                  <a:avLst/>
                  <a:gdLst>
                    <a:gd name="T0" fmla="*/ 329260572 w 172"/>
                    <a:gd name="T1" fmla="*/ 0 h 383"/>
                    <a:gd name="T2" fmla="*/ 0 w 172"/>
                    <a:gd name="T3" fmla="*/ 1888204351 h 383"/>
                    <a:gd name="T4" fmla="*/ 396455972 w 172"/>
                    <a:gd name="T5" fmla="*/ 2147483646 h 383"/>
                    <a:gd name="T6" fmla="*/ 853385731 w 172"/>
                    <a:gd name="T7" fmla="*/ 2147483646 h 383"/>
                    <a:gd name="T8" fmla="*/ 1155767624 w 172"/>
                    <a:gd name="T9" fmla="*/ 1988997513 h 383"/>
                    <a:gd name="T10" fmla="*/ 685397230 w 172"/>
                    <a:gd name="T11" fmla="*/ 0 h 383"/>
                    <a:gd name="T12" fmla="*/ 329260572 w 172"/>
                    <a:gd name="T13" fmla="*/ 0 h 3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2"/>
                    <a:gd name="T22" fmla="*/ 0 h 383"/>
                    <a:gd name="T23" fmla="*/ 172 w 172"/>
                    <a:gd name="T24" fmla="*/ 383 h 3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2" h="383">
                      <a:moveTo>
                        <a:pt x="49" y="0"/>
                      </a:moveTo>
                      <a:lnTo>
                        <a:pt x="0" y="281"/>
                      </a:lnTo>
                      <a:lnTo>
                        <a:pt x="59" y="383"/>
                      </a:lnTo>
                      <a:lnTo>
                        <a:pt x="127" y="383"/>
                      </a:lnTo>
                      <a:lnTo>
                        <a:pt x="172" y="296"/>
                      </a:lnTo>
                      <a:lnTo>
                        <a:pt x="102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4" name="Freeform 34">
                  <a:extLst>
                    <a:ext uri="{FF2B5EF4-FFF2-40B4-BE49-F238E27FC236}">
                      <a16:creationId xmlns:a16="http://schemas.microsoft.com/office/drawing/2014/main" id="{DFAAEAD8-1FD5-412F-AD32-D44EFA605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613" y="2540371"/>
                  <a:ext cx="383648" cy="1060217"/>
                </a:xfrm>
                <a:custGeom>
                  <a:avLst/>
                  <a:gdLst>
                    <a:gd name="T0" fmla="*/ 378397027 w 115"/>
                    <a:gd name="T1" fmla="*/ 22091732 h 319"/>
                    <a:gd name="T2" fmla="*/ 0 w 115"/>
                    <a:gd name="T3" fmla="*/ 2147483646 h 319"/>
                    <a:gd name="T4" fmla="*/ 712277541 w 115"/>
                    <a:gd name="T5" fmla="*/ 2147483646 h 319"/>
                    <a:gd name="T6" fmla="*/ 1279876417 w 115"/>
                    <a:gd name="T7" fmla="*/ 2147483646 h 319"/>
                    <a:gd name="T8" fmla="*/ 634373644 w 115"/>
                    <a:gd name="T9" fmla="*/ 0 h 319"/>
                    <a:gd name="T10" fmla="*/ 378397027 w 115"/>
                    <a:gd name="T11" fmla="*/ 22091732 h 3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5"/>
                    <a:gd name="T19" fmla="*/ 0 h 319"/>
                    <a:gd name="T20" fmla="*/ 115 w 115"/>
                    <a:gd name="T21" fmla="*/ 319 h 3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5" h="319">
                      <a:moveTo>
                        <a:pt x="34" y="2"/>
                      </a:moveTo>
                      <a:cubicBezTo>
                        <a:pt x="34" y="2"/>
                        <a:pt x="11" y="116"/>
                        <a:pt x="0" y="222"/>
                      </a:cubicBezTo>
                      <a:cubicBezTo>
                        <a:pt x="64" y="319"/>
                        <a:pt x="64" y="319"/>
                        <a:pt x="64" y="319"/>
                      </a:cubicBezTo>
                      <a:cubicBezTo>
                        <a:pt x="115" y="232"/>
                        <a:pt x="115" y="232"/>
                        <a:pt x="115" y="232"/>
                      </a:cubicBezTo>
                      <a:cubicBezTo>
                        <a:pt x="115" y="232"/>
                        <a:pt x="96" y="108"/>
                        <a:pt x="57" y="0"/>
                      </a:cubicBezTo>
                      <a:lnTo>
                        <a:pt x="34" y="2"/>
                      </a:lnTo>
                      <a:close/>
                    </a:path>
                  </a:pathLst>
                </a:custGeom>
                <a:solidFill>
                  <a:srgbClr val="A832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5" name="Freeform 35">
                  <a:extLst>
                    <a:ext uri="{FF2B5EF4-FFF2-40B4-BE49-F238E27FC236}">
                      <a16:creationId xmlns:a16="http://schemas.microsoft.com/office/drawing/2014/main" id="{6FB2DEDA-C141-46BF-85DA-90412C28D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3515" y="2540371"/>
                  <a:ext cx="217746" cy="1060217"/>
                </a:xfrm>
                <a:custGeom>
                  <a:avLst/>
                  <a:gdLst>
                    <a:gd name="T0" fmla="*/ 78556057 w 65"/>
                    <a:gd name="T1" fmla="*/ 0 h 319"/>
                    <a:gd name="T2" fmla="*/ 33666882 w 65"/>
                    <a:gd name="T3" fmla="*/ 11047528 h 319"/>
                    <a:gd name="T4" fmla="*/ 0 w 65"/>
                    <a:gd name="T5" fmla="*/ 22091732 h 319"/>
                    <a:gd name="T6" fmla="*/ 157108764 w 65"/>
                    <a:gd name="T7" fmla="*/ 2147483646 h 319"/>
                    <a:gd name="T8" fmla="*/ 729435700 w 65"/>
                    <a:gd name="T9" fmla="*/ 2147483646 h 319"/>
                    <a:gd name="T10" fmla="*/ 78556057 w 65"/>
                    <a:gd name="T11" fmla="*/ 0 h 3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319"/>
                    <a:gd name="T20" fmla="*/ 65 w 65"/>
                    <a:gd name="T21" fmla="*/ 319 h 3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319">
                      <a:moveTo>
                        <a:pt x="7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4" y="319"/>
                        <a:pt x="14" y="319"/>
                        <a:pt x="14" y="319"/>
                      </a:cubicBezTo>
                      <a:cubicBezTo>
                        <a:pt x="65" y="232"/>
                        <a:pt x="65" y="232"/>
                        <a:pt x="65" y="232"/>
                      </a:cubicBezTo>
                      <a:cubicBezTo>
                        <a:pt x="65" y="232"/>
                        <a:pt x="46" y="108"/>
                        <a:pt x="7" y="0"/>
                      </a:cubicBezTo>
                      <a:close/>
                    </a:path>
                  </a:pathLst>
                </a:custGeom>
                <a:solidFill>
                  <a:srgbClr val="9B27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6" name="Freeform 36">
                  <a:extLst>
                    <a:ext uri="{FF2B5EF4-FFF2-40B4-BE49-F238E27FC236}">
                      <a16:creationId xmlns:a16="http://schemas.microsoft.com/office/drawing/2014/main" id="{B6033473-EE34-4905-9E38-42D112AF5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4642" y="2623322"/>
                  <a:ext cx="191824" cy="248853"/>
                </a:xfrm>
                <a:custGeom>
                  <a:avLst/>
                  <a:gdLst>
                    <a:gd name="T0" fmla="*/ 535976100 w 58"/>
                    <a:gd name="T1" fmla="*/ 0 h 75"/>
                    <a:gd name="T2" fmla="*/ 535976100 w 58"/>
                    <a:gd name="T3" fmla="*/ 0 h 75"/>
                    <a:gd name="T4" fmla="*/ 54692991 w 58"/>
                    <a:gd name="T5" fmla="*/ 462395418 h 75"/>
                    <a:gd name="T6" fmla="*/ 0 w 58"/>
                    <a:gd name="T7" fmla="*/ 825704208 h 75"/>
                    <a:gd name="T8" fmla="*/ 0 w 58"/>
                    <a:gd name="T9" fmla="*/ 825704208 h 75"/>
                    <a:gd name="T10" fmla="*/ 634421500 w 58"/>
                    <a:gd name="T11" fmla="*/ 330281020 h 75"/>
                    <a:gd name="T12" fmla="*/ 535976100 w 58"/>
                    <a:gd name="T13" fmla="*/ 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75"/>
                    <a:gd name="T23" fmla="*/ 58 w 58"/>
                    <a:gd name="T24" fmla="*/ 75 h 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75"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0" y="19"/>
                        <a:pt x="5" y="42"/>
                      </a:cubicBezTo>
                      <a:cubicBezTo>
                        <a:pt x="3" y="52"/>
                        <a:pt x="1" y="63"/>
                        <a:pt x="0" y="75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75"/>
                        <a:pt x="40" y="62"/>
                        <a:pt x="58" y="30"/>
                      </a:cubicBezTo>
                      <a:cubicBezTo>
                        <a:pt x="55" y="20"/>
                        <a:pt x="52" y="10"/>
                        <a:pt x="49" y="0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7" name="Freeform 37">
                  <a:extLst>
                    <a:ext uri="{FF2B5EF4-FFF2-40B4-BE49-F238E27FC236}">
                      <a16:creationId xmlns:a16="http://schemas.microsoft.com/office/drawing/2014/main" id="{77FFE249-6771-42A0-9F4D-258C90A3F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0575" y="2859215"/>
                  <a:ext cx="300697" cy="295513"/>
                </a:xfrm>
                <a:custGeom>
                  <a:avLst/>
                  <a:gdLst>
                    <a:gd name="T0" fmla="*/ 1004652065 w 90"/>
                    <a:gd name="T1" fmla="*/ 363819668 h 89"/>
                    <a:gd name="T2" fmla="*/ 1004652065 w 90"/>
                    <a:gd name="T3" fmla="*/ 363819668 h 89"/>
                    <a:gd name="T4" fmla="*/ 915348397 w 90"/>
                    <a:gd name="T5" fmla="*/ 0 h 89"/>
                    <a:gd name="T6" fmla="*/ 915348397 w 90"/>
                    <a:gd name="T7" fmla="*/ 0 h 89"/>
                    <a:gd name="T8" fmla="*/ 55812704 w 90"/>
                    <a:gd name="T9" fmla="*/ 584318851 h 89"/>
                    <a:gd name="T10" fmla="*/ 55812704 w 90"/>
                    <a:gd name="T11" fmla="*/ 584318851 h 89"/>
                    <a:gd name="T12" fmla="*/ 0 w 90"/>
                    <a:gd name="T13" fmla="*/ 981212732 h 89"/>
                    <a:gd name="T14" fmla="*/ 1004652065 w 90"/>
                    <a:gd name="T15" fmla="*/ 363819668 h 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0"/>
                    <a:gd name="T25" fmla="*/ 0 h 89"/>
                    <a:gd name="T26" fmla="*/ 90 w 90"/>
                    <a:gd name="T27" fmla="*/ 89 h 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0" h="89">
                      <a:moveTo>
                        <a:pt x="90" y="33"/>
                      </a:moveTo>
                      <a:cubicBezTo>
                        <a:pt x="90" y="33"/>
                        <a:pt x="90" y="33"/>
                        <a:pt x="90" y="33"/>
                      </a:cubicBezTo>
                      <a:cubicBezTo>
                        <a:pt x="88" y="22"/>
                        <a:pt x="85" y="11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41" y="36"/>
                        <a:pt x="5" y="53"/>
                        <a:pt x="5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3" y="65"/>
                        <a:pt x="2" y="77"/>
                        <a:pt x="0" y="89"/>
                      </a:cubicBezTo>
                      <a:cubicBezTo>
                        <a:pt x="53" y="83"/>
                        <a:pt x="90" y="33"/>
                        <a:pt x="90" y="33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8" name="Freeform 38">
                  <a:extLst>
                    <a:ext uri="{FF2B5EF4-FFF2-40B4-BE49-F238E27FC236}">
                      <a16:creationId xmlns:a16="http://schemas.microsoft.com/office/drawing/2014/main" id="{271231CE-92A4-4D66-8940-9D3B15DCD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2419" y="3108068"/>
                  <a:ext cx="298106" cy="339581"/>
                </a:xfrm>
                <a:custGeom>
                  <a:avLst/>
                  <a:gdLst>
                    <a:gd name="T0" fmla="*/ 164567761 w 90"/>
                    <a:gd name="T1" fmla="*/ 1130541721 h 102"/>
                    <a:gd name="T2" fmla="*/ 987413192 w 90"/>
                    <a:gd name="T3" fmla="*/ 321430063 h 102"/>
                    <a:gd name="T4" fmla="*/ 987413192 w 90"/>
                    <a:gd name="T5" fmla="*/ 321430063 h 102"/>
                    <a:gd name="T6" fmla="*/ 932558375 w 90"/>
                    <a:gd name="T7" fmla="*/ 0 h 102"/>
                    <a:gd name="T8" fmla="*/ 932558375 w 90"/>
                    <a:gd name="T9" fmla="*/ 0 h 102"/>
                    <a:gd name="T10" fmla="*/ 0 w 90"/>
                    <a:gd name="T11" fmla="*/ 897782250 h 102"/>
                    <a:gd name="T12" fmla="*/ 164567761 w 90"/>
                    <a:gd name="T13" fmla="*/ 1130541721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102"/>
                    <a:gd name="T23" fmla="*/ 90 w 90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102">
                      <a:moveTo>
                        <a:pt x="15" y="102"/>
                      </a:moveTo>
                      <a:cubicBezTo>
                        <a:pt x="54" y="86"/>
                        <a:pt x="90" y="29"/>
                        <a:pt x="90" y="29"/>
                      </a:cubicBezTo>
                      <a:cubicBezTo>
                        <a:pt x="90" y="29"/>
                        <a:pt x="90" y="29"/>
                        <a:pt x="90" y="29"/>
                      </a:cubicBezTo>
                      <a:cubicBezTo>
                        <a:pt x="89" y="20"/>
                        <a:pt x="87" y="11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54" y="47"/>
                        <a:pt x="0" y="80"/>
                        <a:pt x="0" y="81"/>
                      </a:cubicBezTo>
                      <a:lnTo>
                        <a:pt x="15" y="102"/>
                      </a:ln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9" name="Freeform 39">
                  <a:extLst>
                    <a:ext uri="{FF2B5EF4-FFF2-40B4-BE49-F238E27FC236}">
                      <a16:creationId xmlns:a16="http://schemas.microsoft.com/office/drawing/2014/main" id="{8F725EC6-0B93-412E-ADE8-A56682833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5380" y="2447052"/>
                  <a:ext cx="178864" cy="119242"/>
                </a:xfrm>
                <a:custGeom>
                  <a:avLst/>
                  <a:gdLst>
                    <a:gd name="T0" fmla="*/ 10970325 w 54"/>
                    <a:gd name="T1" fmla="*/ 32914104 h 36"/>
                    <a:gd name="T2" fmla="*/ 109713190 w 54"/>
                    <a:gd name="T3" fmla="*/ 373018787 h 36"/>
                    <a:gd name="T4" fmla="*/ 373024184 w 54"/>
                    <a:gd name="T5" fmla="*/ 373018787 h 36"/>
                    <a:gd name="T6" fmla="*/ 526621988 w 54"/>
                    <a:gd name="T7" fmla="*/ 0 h 36"/>
                    <a:gd name="T8" fmla="*/ 10970325 w 54"/>
                    <a:gd name="T9" fmla="*/ 32914104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36"/>
                    <a:gd name="T17" fmla="*/ 54 w 54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36">
                      <a:moveTo>
                        <a:pt x="1" y="3"/>
                      </a:moveTo>
                      <a:cubicBezTo>
                        <a:pt x="0" y="8"/>
                        <a:pt x="1" y="30"/>
                        <a:pt x="10" y="34"/>
                      </a:cubicBezTo>
                      <a:cubicBezTo>
                        <a:pt x="14" y="36"/>
                        <a:pt x="24" y="36"/>
                        <a:pt x="34" y="34"/>
                      </a:cubicBezTo>
                      <a:cubicBezTo>
                        <a:pt x="54" y="30"/>
                        <a:pt x="48" y="0"/>
                        <a:pt x="48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9B27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0" name="Freeform 40">
                  <a:extLst>
                    <a:ext uri="{FF2B5EF4-FFF2-40B4-BE49-F238E27FC236}">
                      <a16:creationId xmlns:a16="http://schemas.microsoft.com/office/drawing/2014/main" id="{EF6F27AD-43CF-45B9-8D04-9E1D2E104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97" y="80360"/>
                  <a:ext cx="1692718" cy="2436683"/>
                </a:xfrm>
                <a:custGeom>
                  <a:avLst/>
                  <a:gdLst>
                    <a:gd name="T0" fmla="*/ 44236807 w 509"/>
                    <a:gd name="T1" fmla="*/ 2147483646 h 734"/>
                    <a:gd name="T2" fmla="*/ 121652882 w 509"/>
                    <a:gd name="T3" fmla="*/ 2147483646 h 734"/>
                    <a:gd name="T4" fmla="*/ 718863081 w 509"/>
                    <a:gd name="T5" fmla="*/ 2147483646 h 734"/>
                    <a:gd name="T6" fmla="*/ 2147483646 w 509"/>
                    <a:gd name="T7" fmla="*/ 2147483646 h 734"/>
                    <a:gd name="T8" fmla="*/ 2147483646 w 509"/>
                    <a:gd name="T9" fmla="*/ 2147483646 h 734"/>
                    <a:gd name="T10" fmla="*/ 2147483646 w 509"/>
                    <a:gd name="T11" fmla="*/ 2147483646 h 734"/>
                    <a:gd name="T12" fmla="*/ 2147483646 w 509"/>
                    <a:gd name="T13" fmla="*/ 2147483646 h 734"/>
                    <a:gd name="T14" fmla="*/ 2147483646 w 509"/>
                    <a:gd name="T15" fmla="*/ 2147483646 h 734"/>
                    <a:gd name="T16" fmla="*/ 2147483646 w 509"/>
                    <a:gd name="T17" fmla="*/ 2147483646 h 734"/>
                    <a:gd name="T18" fmla="*/ 2147483646 w 509"/>
                    <a:gd name="T19" fmla="*/ 1487784196 h 734"/>
                    <a:gd name="T20" fmla="*/ 44236807 w 509"/>
                    <a:gd name="T21" fmla="*/ 2147483646 h 7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9"/>
                    <a:gd name="T34" fmla="*/ 0 h 734"/>
                    <a:gd name="T35" fmla="*/ 509 w 509"/>
                    <a:gd name="T36" fmla="*/ 734 h 7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9" h="734">
                      <a:moveTo>
                        <a:pt x="4" y="347"/>
                      </a:moveTo>
                      <a:cubicBezTo>
                        <a:pt x="4" y="347"/>
                        <a:pt x="0" y="536"/>
                        <a:pt x="11" y="595"/>
                      </a:cubicBezTo>
                      <a:cubicBezTo>
                        <a:pt x="21" y="654"/>
                        <a:pt x="32" y="660"/>
                        <a:pt x="65" y="669"/>
                      </a:cubicBezTo>
                      <a:cubicBezTo>
                        <a:pt x="99" y="677"/>
                        <a:pt x="209" y="682"/>
                        <a:pt x="224" y="692"/>
                      </a:cubicBezTo>
                      <a:cubicBezTo>
                        <a:pt x="240" y="702"/>
                        <a:pt x="273" y="734"/>
                        <a:pt x="296" y="731"/>
                      </a:cubicBezTo>
                      <a:cubicBezTo>
                        <a:pt x="319" y="728"/>
                        <a:pt x="330" y="706"/>
                        <a:pt x="344" y="703"/>
                      </a:cubicBezTo>
                      <a:cubicBezTo>
                        <a:pt x="358" y="699"/>
                        <a:pt x="439" y="684"/>
                        <a:pt x="457" y="678"/>
                      </a:cubicBezTo>
                      <a:cubicBezTo>
                        <a:pt x="475" y="672"/>
                        <a:pt x="488" y="656"/>
                        <a:pt x="490" y="614"/>
                      </a:cubicBezTo>
                      <a:cubicBezTo>
                        <a:pt x="493" y="572"/>
                        <a:pt x="509" y="401"/>
                        <a:pt x="493" y="319"/>
                      </a:cubicBezTo>
                      <a:cubicBezTo>
                        <a:pt x="477" y="236"/>
                        <a:pt x="467" y="168"/>
                        <a:pt x="416" y="135"/>
                      </a:cubicBezTo>
                      <a:cubicBezTo>
                        <a:pt x="400" y="119"/>
                        <a:pt x="11" y="0"/>
                        <a:pt x="4" y="347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1" name="Freeform 41">
                  <a:extLst>
                    <a:ext uri="{FF2B5EF4-FFF2-40B4-BE49-F238E27FC236}">
                      <a16:creationId xmlns:a16="http://schemas.microsoft.com/office/drawing/2014/main" id="{BC1BBEEA-4A37-4AEA-BC06-0641A28DA0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4171" y="1314254"/>
                  <a:ext cx="352541" cy="495114"/>
                </a:xfrm>
                <a:custGeom>
                  <a:avLst/>
                  <a:gdLst>
                    <a:gd name="T0" fmla="*/ 132735012 w 106"/>
                    <a:gd name="T1" fmla="*/ 1645220624 h 149"/>
                    <a:gd name="T2" fmla="*/ 741111025 w 106"/>
                    <a:gd name="T3" fmla="*/ 265002292 h 149"/>
                    <a:gd name="T4" fmla="*/ 0 w 106"/>
                    <a:gd name="T5" fmla="*/ 541046623 h 149"/>
                    <a:gd name="T6" fmla="*/ 132735012 w 106"/>
                    <a:gd name="T7" fmla="*/ 1645220624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6"/>
                    <a:gd name="T13" fmla="*/ 0 h 149"/>
                    <a:gd name="T14" fmla="*/ 106 w 106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6" h="149">
                      <a:moveTo>
                        <a:pt x="12" y="149"/>
                      </a:moveTo>
                      <a:cubicBezTo>
                        <a:pt x="99" y="149"/>
                        <a:pt x="106" y="49"/>
                        <a:pt x="67" y="24"/>
                      </a:cubicBezTo>
                      <a:cubicBezTo>
                        <a:pt x="29" y="0"/>
                        <a:pt x="0" y="49"/>
                        <a:pt x="0" y="49"/>
                      </a:cubicBezTo>
                      <a:lnTo>
                        <a:pt x="12" y="149"/>
                      </a:ln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2" name="Freeform 42">
                  <a:extLst>
                    <a:ext uri="{FF2B5EF4-FFF2-40B4-BE49-F238E27FC236}">
                      <a16:creationId xmlns:a16="http://schemas.microsoft.com/office/drawing/2014/main" id="{AE68E9F0-CB8F-49D8-A45E-F9E54360AF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98" y="1332399"/>
                  <a:ext cx="352541" cy="438085"/>
                </a:xfrm>
                <a:custGeom>
                  <a:avLst/>
                  <a:gdLst>
                    <a:gd name="T0" fmla="*/ 1017642855 w 106"/>
                    <a:gd name="T1" fmla="*/ 1398855187 h 132"/>
                    <a:gd name="T2" fmla="*/ 309717246 w 106"/>
                    <a:gd name="T3" fmla="*/ 1145519261 h 132"/>
                    <a:gd name="T4" fmla="*/ 619434492 w 106"/>
                    <a:gd name="T5" fmla="*/ 11015183 h 132"/>
                    <a:gd name="T6" fmla="*/ 1106133972 w 106"/>
                    <a:gd name="T7" fmla="*/ 605801860 h 132"/>
                    <a:gd name="T8" fmla="*/ 1017642855 w 106"/>
                    <a:gd name="T9" fmla="*/ 1398855187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132"/>
                    <a:gd name="T17" fmla="*/ 106 w 106"/>
                    <a:gd name="T18" fmla="*/ 132 h 1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132">
                      <a:moveTo>
                        <a:pt x="92" y="127"/>
                      </a:moveTo>
                      <a:cubicBezTo>
                        <a:pt x="92" y="127"/>
                        <a:pt x="57" y="132"/>
                        <a:pt x="28" y="104"/>
                      </a:cubicBezTo>
                      <a:cubicBezTo>
                        <a:pt x="0" y="76"/>
                        <a:pt x="7" y="2"/>
                        <a:pt x="56" y="1"/>
                      </a:cubicBezTo>
                      <a:cubicBezTo>
                        <a:pt x="106" y="0"/>
                        <a:pt x="100" y="55"/>
                        <a:pt x="100" y="55"/>
                      </a:cubicBezTo>
                      <a:lnTo>
                        <a:pt x="92" y="127"/>
                      </a:ln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3" name="Freeform 43">
                  <a:extLst>
                    <a:ext uri="{FF2B5EF4-FFF2-40B4-BE49-F238E27FC236}">
                      <a16:creationId xmlns:a16="http://schemas.microsoft.com/office/drawing/2014/main" id="{3453EC99-F4DE-4331-8427-DB70C5C38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250" y="0"/>
                  <a:ext cx="1617543" cy="2423723"/>
                </a:xfrm>
                <a:custGeom>
                  <a:avLst/>
                  <a:gdLst>
                    <a:gd name="T0" fmla="*/ 110775069 w 486"/>
                    <a:gd name="T1" fmla="*/ 2147483646 h 730"/>
                    <a:gd name="T2" fmla="*/ 33232854 w 486"/>
                    <a:gd name="T3" fmla="*/ 2147483646 h 730"/>
                    <a:gd name="T4" fmla="*/ 88618724 w 486"/>
                    <a:gd name="T5" fmla="*/ 2147483646 h 730"/>
                    <a:gd name="T6" fmla="*/ 764342320 w 486"/>
                    <a:gd name="T7" fmla="*/ 2147483646 h 730"/>
                    <a:gd name="T8" fmla="*/ 2147483646 w 486"/>
                    <a:gd name="T9" fmla="*/ 2147483646 h 730"/>
                    <a:gd name="T10" fmla="*/ 2147483646 w 486"/>
                    <a:gd name="T11" fmla="*/ 2147483646 h 730"/>
                    <a:gd name="T12" fmla="*/ 2147483646 w 486"/>
                    <a:gd name="T13" fmla="*/ 2147483646 h 730"/>
                    <a:gd name="T14" fmla="*/ 2147483646 w 486"/>
                    <a:gd name="T15" fmla="*/ 2147483646 h 730"/>
                    <a:gd name="T16" fmla="*/ 2147483646 w 486"/>
                    <a:gd name="T17" fmla="*/ 2147483646 h 730"/>
                    <a:gd name="T18" fmla="*/ 2147483646 w 486"/>
                    <a:gd name="T19" fmla="*/ 2147483646 h 730"/>
                    <a:gd name="T20" fmla="*/ 2147483646 w 486"/>
                    <a:gd name="T21" fmla="*/ 1477152923 h 730"/>
                    <a:gd name="T22" fmla="*/ 110775069 w 486"/>
                    <a:gd name="T23" fmla="*/ 2147483646 h 7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6"/>
                    <a:gd name="T37" fmla="*/ 0 h 730"/>
                    <a:gd name="T38" fmla="*/ 486 w 486"/>
                    <a:gd name="T39" fmla="*/ 730 h 7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6" h="730">
                      <a:moveTo>
                        <a:pt x="10" y="347"/>
                      </a:moveTo>
                      <a:cubicBezTo>
                        <a:pt x="10" y="347"/>
                        <a:pt x="0" y="458"/>
                        <a:pt x="3" y="536"/>
                      </a:cubicBezTo>
                      <a:cubicBezTo>
                        <a:pt x="4" y="560"/>
                        <a:pt x="6" y="589"/>
                        <a:pt x="8" y="603"/>
                      </a:cubicBezTo>
                      <a:cubicBezTo>
                        <a:pt x="18" y="662"/>
                        <a:pt x="36" y="660"/>
                        <a:pt x="69" y="669"/>
                      </a:cubicBezTo>
                      <a:cubicBezTo>
                        <a:pt x="78" y="671"/>
                        <a:pt x="151" y="683"/>
                        <a:pt x="198" y="701"/>
                      </a:cubicBezTo>
                      <a:cubicBezTo>
                        <a:pt x="229" y="712"/>
                        <a:pt x="252" y="728"/>
                        <a:pt x="285" y="729"/>
                      </a:cubicBezTo>
                      <a:cubicBezTo>
                        <a:pt x="311" y="730"/>
                        <a:pt x="310" y="716"/>
                        <a:pt x="333" y="710"/>
                      </a:cubicBezTo>
                      <a:cubicBezTo>
                        <a:pt x="391" y="695"/>
                        <a:pt x="438" y="679"/>
                        <a:pt x="444" y="677"/>
                      </a:cubicBezTo>
                      <a:cubicBezTo>
                        <a:pt x="461" y="671"/>
                        <a:pt x="474" y="655"/>
                        <a:pt x="476" y="613"/>
                      </a:cubicBezTo>
                      <a:cubicBezTo>
                        <a:pt x="479" y="571"/>
                        <a:pt x="486" y="400"/>
                        <a:pt x="471" y="317"/>
                      </a:cubicBezTo>
                      <a:cubicBezTo>
                        <a:pt x="456" y="235"/>
                        <a:pt x="455" y="167"/>
                        <a:pt x="406" y="134"/>
                      </a:cubicBezTo>
                      <a:cubicBezTo>
                        <a:pt x="391" y="118"/>
                        <a:pt x="18" y="0"/>
                        <a:pt x="10" y="347"/>
                      </a:cubicBez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4" name="Freeform 44">
                  <a:extLst>
                    <a:ext uri="{FF2B5EF4-FFF2-40B4-BE49-F238E27FC236}">
                      <a16:creationId xmlns:a16="http://schemas.microsoft.com/office/drawing/2014/main" id="{07C98DA6-79BD-48A7-92BC-63C7D5201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871" y="57029"/>
                  <a:ext cx="1423128" cy="969489"/>
                </a:xfrm>
                <a:custGeom>
                  <a:avLst/>
                  <a:gdLst>
                    <a:gd name="T0" fmla="*/ 1370951073 w 428"/>
                    <a:gd name="T1" fmla="*/ 2147483646 h 292"/>
                    <a:gd name="T2" fmla="*/ 2147483646 w 428"/>
                    <a:gd name="T3" fmla="*/ 2147483646 h 292"/>
                    <a:gd name="T4" fmla="*/ 2147483646 w 428"/>
                    <a:gd name="T5" fmla="*/ 2147483646 h 292"/>
                    <a:gd name="T6" fmla="*/ 2147483646 w 428"/>
                    <a:gd name="T7" fmla="*/ 1289752387 h 292"/>
                    <a:gd name="T8" fmla="*/ 0 w 428"/>
                    <a:gd name="T9" fmla="*/ 2147483646 h 292"/>
                    <a:gd name="T10" fmla="*/ 597028797 w 428"/>
                    <a:gd name="T11" fmla="*/ 2147483646 h 292"/>
                    <a:gd name="T12" fmla="*/ 1370951073 w 428"/>
                    <a:gd name="T13" fmla="*/ 2147483646 h 2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8"/>
                    <a:gd name="T22" fmla="*/ 0 h 292"/>
                    <a:gd name="T23" fmla="*/ 428 w 428"/>
                    <a:gd name="T24" fmla="*/ 292 h 2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8" h="292">
                      <a:moveTo>
                        <a:pt x="124" y="291"/>
                      </a:moveTo>
                      <a:cubicBezTo>
                        <a:pt x="170" y="290"/>
                        <a:pt x="210" y="287"/>
                        <a:pt x="258" y="279"/>
                      </a:cubicBezTo>
                      <a:cubicBezTo>
                        <a:pt x="324" y="269"/>
                        <a:pt x="373" y="228"/>
                        <a:pt x="428" y="202"/>
                      </a:cubicBezTo>
                      <a:cubicBezTo>
                        <a:pt x="420" y="158"/>
                        <a:pt x="419" y="138"/>
                        <a:pt x="388" y="117"/>
                      </a:cubicBezTo>
                      <a:cubicBezTo>
                        <a:pt x="374" y="102"/>
                        <a:pt x="53" y="0"/>
                        <a:pt x="0" y="261"/>
                      </a:cubicBezTo>
                      <a:cubicBezTo>
                        <a:pt x="18" y="267"/>
                        <a:pt x="36" y="273"/>
                        <a:pt x="54" y="278"/>
                      </a:cubicBezTo>
                      <a:cubicBezTo>
                        <a:pt x="76" y="279"/>
                        <a:pt x="101" y="292"/>
                        <a:pt x="124" y="291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5" name="Freeform 45">
                  <a:extLst>
                    <a:ext uri="{FF2B5EF4-FFF2-40B4-BE49-F238E27FC236}">
                      <a16:creationId xmlns:a16="http://schemas.microsoft.com/office/drawing/2014/main" id="{AE2EDCA0-886B-4EB8-B1AF-22FF697CE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349" y="593618"/>
                  <a:ext cx="375872" cy="1257225"/>
                </a:xfrm>
                <a:custGeom>
                  <a:avLst/>
                  <a:gdLst>
                    <a:gd name="T0" fmla="*/ 132772626 w 113"/>
                    <a:gd name="T1" fmla="*/ 0 h 378"/>
                    <a:gd name="T2" fmla="*/ 77449590 w 113"/>
                    <a:gd name="T3" fmla="*/ 2147483646 h 378"/>
                    <a:gd name="T4" fmla="*/ 730242791 w 113"/>
                    <a:gd name="T5" fmla="*/ 2147483646 h 378"/>
                    <a:gd name="T6" fmla="*/ 840885537 w 113"/>
                    <a:gd name="T7" fmla="*/ 2147483646 h 378"/>
                    <a:gd name="T8" fmla="*/ 1040041150 w 113"/>
                    <a:gd name="T9" fmla="*/ 2147483646 h 378"/>
                    <a:gd name="T10" fmla="*/ 1228133486 w 113"/>
                    <a:gd name="T11" fmla="*/ 2147483646 h 378"/>
                    <a:gd name="T12" fmla="*/ 1250263366 w 113"/>
                    <a:gd name="T13" fmla="*/ 398240986 h 378"/>
                    <a:gd name="T14" fmla="*/ 132772626 w 113"/>
                    <a:gd name="T15" fmla="*/ 0 h 3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3"/>
                    <a:gd name="T25" fmla="*/ 0 h 378"/>
                    <a:gd name="T26" fmla="*/ 113 w 113"/>
                    <a:gd name="T27" fmla="*/ 378 h 3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3" h="378">
                      <a:moveTo>
                        <a:pt x="12" y="0"/>
                      </a:moveTo>
                      <a:cubicBezTo>
                        <a:pt x="12" y="0"/>
                        <a:pt x="0" y="165"/>
                        <a:pt x="7" y="226"/>
                      </a:cubicBezTo>
                      <a:cubicBezTo>
                        <a:pt x="7" y="226"/>
                        <a:pt x="59" y="207"/>
                        <a:pt x="66" y="271"/>
                      </a:cubicBezTo>
                      <a:cubicBezTo>
                        <a:pt x="73" y="337"/>
                        <a:pt x="76" y="371"/>
                        <a:pt x="76" y="371"/>
                      </a:cubicBezTo>
                      <a:cubicBezTo>
                        <a:pt x="76" y="371"/>
                        <a:pt x="77" y="377"/>
                        <a:pt x="94" y="378"/>
                      </a:cubicBezTo>
                      <a:cubicBezTo>
                        <a:pt x="110" y="378"/>
                        <a:pt x="111" y="371"/>
                        <a:pt x="111" y="371"/>
                      </a:cubicBezTo>
                      <a:cubicBezTo>
                        <a:pt x="113" y="36"/>
                        <a:pt x="113" y="36"/>
                        <a:pt x="113" y="36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43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6" name="Freeform 46">
                  <a:extLst>
                    <a:ext uri="{FF2B5EF4-FFF2-40B4-BE49-F238E27FC236}">
                      <a16:creationId xmlns:a16="http://schemas.microsoft.com/office/drawing/2014/main" id="{4EF2EB97-1964-43AE-BA28-768186A11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2" y="1252041"/>
                  <a:ext cx="171086" cy="139980"/>
                </a:xfrm>
                <a:custGeom>
                  <a:avLst/>
                  <a:gdLst>
                    <a:gd name="T0" fmla="*/ 573929792 w 51"/>
                    <a:gd name="T1" fmla="*/ 466533343 h 42"/>
                    <a:gd name="T2" fmla="*/ 573929792 w 51"/>
                    <a:gd name="T3" fmla="*/ 455424930 h 42"/>
                    <a:gd name="T4" fmla="*/ 573929792 w 51"/>
                    <a:gd name="T5" fmla="*/ 433208104 h 42"/>
                    <a:gd name="T6" fmla="*/ 382618743 w 51"/>
                    <a:gd name="T7" fmla="*/ 0 h 42"/>
                    <a:gd name="T8" fmla="*/ 0 w 51"/>
                    <a:gd name="T9" fmla="*/ 11108413 h 42"/>
                    <a:gd name="T10" fmla="*/ 22506196 w 51"/>
                    <a:gd name="T11" fmla="*/ 311022229 h 42"/>
                    <a:gd name="T12" fmla="*/ 573929792 w 51"/>
                    <a:gd name="T13" fmla="*/ 46653334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"/>
                    <a:gd name="T22" fmla="*/ 0 h 42"/>
                    <a:gd name="T23" fmla="*/ 51 w 51"/>
                    <a:gd name="T24" fmla="*/ 42 h 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" h="42">
                      <a:moveTo>
                        <a:pt x="51" y="42"/>
                      </a:moveTo>
                      <a:cubicBezTo>
                        <a:pt x="51" y="42"/>
                        <a:pt x="51" y="41"/>
                        <a:pt x="51" y="41"/>
                      </a:cubicBezTo>
                      <a:cubicBezTo>
                        <a:pt x="51" y="40"/>
                        <a:pt x="51" y="39"/>
                        <a:pt x="51" y="39"/>
                      </a:cubicBezTo>
                      <a:cubicBezTo>
                        <a:pt x="48" y="25"/>
                        <a:pt x="42" y="12"/>
                        <a:pt x="34" y="0"/>
                      </a:cubicBezTo>
                      <a:cubicBezTo>
                        <a:pt x="23" y="0"/>
                        <a:pt x="11" y="1"/>
                        <a:pt x="0" y="1"/>
                      </a:cubicBezTo>
                      <a:cubicBezTo>
                        <a:pt x="1" y="11"/>
                        <a:pt x="1" y="20"/>
                        <a:pt x="2" y="28"/>
                      </a:cubicBezTo>
                      <a:cubicBezTo>
                        <a:pt x="2" y="28"/>
                        <a:pt x="34" y="16"/>
                        <a:pt x="51" y="42"/>
                      </a:cubicBezTo>
                      <a:close/>
                    </a:path>
                  </a:pathLst>
                </a:custGeom>
                <a:solidFill>
                  <a:srgbClr val="3324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7" name="Freeform 47">
                  <a:extLst>
                    <a:ext uri="{FF2B5EF4-FFF2-40B4-BE49-F238E27FC236}">
                      <a16:creationId xmlns:a16="http://schemas.microsoft.com/office/drawing/2014/main" id="{50790578-6429-4C68-95FD-DB296E1EE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271" y="645463"/>
                  <a:ext cx="355134" cy="300697"/>
                </a:xfrm>
                <a:custGeom>
                  <a:avLst/>
                  <a:gdLst>
                    <a:gd name="T0" fmla="*/ 11015792 w 107"/>
                    <a:gd name="T1" fmla="*/ 0 h 91"/>
                    <a:gd name="T2" fmla="*/ 0 w 107"/>
                    <a:gd name="T3" fmla="*/ 535022572 h 91"/>
                    <a:gd name="T4" fmla="*/ 1156661481 w 107"/>
                    <a:gd name="T5" fmla="*/ 993611932 h 91"/>
                    <a:gd name="T6" fmla="*/ 1178693065 w 107"/>
                    <a:gd name="T7" fmla="*/ 524101654 h 91"/>
                    <a:gd name="T8" fmla="*/ 11015792 w 107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7"/>
                    <a:gd name="T16" fmla="*/ 0 h 91"/>
                    <a:gd name="T17" fmla="*/ 107 w 107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7" h="91">
                      <a:moveTo>
                        <a:pt x="1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49"/>
                        <a:pt x="52" y="90"/>
                        <a:pt x="105" y="91"/>
                      </a:cubicBezTo>
                      <a:cubicBezTo>
                        <a:pt x="107" y="48"/>
                        <a:pt x="107" y="48"/>
                        <a:pt x="107" y="48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324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8" name="Freeform 48">
                  <a:extLst>
                    <a:ext uri="{FF2B5EF4-FFF2-40B4-BE49-F238E27FC236}">
                      <a16:creationId xmlns:a16="http://schemas.microsoft.com/office/drawing/2014/main" id="{FD94FAE5-8F0D-4A5F-A175-0A2DF3C2E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8884"/>
                  <a:ext cx="2296704" cy="1858620"/>
                </a:xfrm>
                <a:custGeom>
                  <a:avLst/>
                  <a:gdLst>
                    <a:gd name="T0" fmla="*/ 1551100682 w 690"/>
                    <a:gd name="T1" fmla="*/ 110549654 h 559"/>
                    <a:gd name="T2" fmla="*/ 2147483646 w 690"/>
                    <a:gd name="T3" fmla="*/ 773847575 h 559"/>
                    <a:gd name="T4" fmla="*/ 2147483646 w 690"/>
                    <a:gd name="T5" fmla="*/ 44221191 h 559"/>
                    <a:gd name="T6" fmla="*/ 2147483646 w 690"/>
                    <a:gd name="T7" fmla="*/ 1149717728 h 559"/>
                    <a:gd name="T8" fmla="*/ 2147483646 w 690"/>
                    <a:gd name="T9" fmla="*/ 1713521294 h 559"/>
                    <a:gd name="T10" fmla="*/ 2147483646 w 690"/>
                    <a:gd name="T11" fmla="*/ 2147483646 h 559"/>
                    <a:gd name="T12" fmla="*/ 2147483646 w 690"/>
                    <a:gd name="T13" fmla="*/ 2147483646 h 559"/>
                    <a:gd name="T14" fmla="*/ 2147483646 w 690"/>
                    <a:gd name="T15" fmla="*/ 2147483646 h 559"/>
                    <a:gd name="T16" fmla="*/ 2147483646 w 690"/>
                    <a:gd name="T17" fmla="*/ 2147483646 h 559"/>
                    <a:gd name="T18" fmla="*/ 2147483646 w 690"/>
                    <a:gd name="T19" fmla="*/ 2147483646 h 559"/>
                    <a:gd name="T20" fmla="*/ 2147483646 w 690"/>
                    <a:gd name="T21" fmla="*/ 2147483646 h 559"/>
                    <a:gd name="T22" fmla="*/ 2147483646 w 690"/>
                    <a:gd name="T23" fmla="*/ 2147483646 h 559"/>
                    <a:gd name="T24" fmla="*/ 2147483646 w 690"/>
                    <a:gd name="T25" fmla="*/ 2147483646 h 559"/>
                    <a:gd name="T26" fmla="*/ 0 w 690"/>
                    <a:gd name="T27" fmla="*/ 530637672 h 559"/>
                    <a:gd name="T28" fmla="*/ 753392140 w 690"/>
                    <a:gd name="T29" fmla="*/ 961780989 h 559"/>
                    <a:gd name="T30" fmla="*/ 930661075 w 690"/>
                    <a:gd name="T31" fmla="*/ 143715547 h 559"/>
                    <a:gd name="T32" fmla="*/ 1263037415 w 690"/>
                    <a:gd name="T33" fmla="*/ 707519113 h 559"/>
                    <a:gd name="T34" fmla="*/ 1551100682 w 690"/>
                    <a:gd name="T35" fmla="*/ 110549654 h 5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90"/>
                    <a:gd name="T55" fmla="*/ 0 h 559"/>
                    <a:gd name="T56" fmla="*/ 690 w 690"/>
                    <a:gd name="T57" fmla="*/ 559 h 55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90" h="559">
                      <a:moveTo>
                        <a:pt x="140" y="10"/>
                      </a:moveTo>
                      <a:cubicBezTo>
                        <a:pt x="140" y="10"/>
                        <a:pt x="155" y="81"/>
                        <a:pt x="246" y="70"/>
                      </a:cubicBezTo>
                      <a:cubicBezTo>
                        <a:pt x="336" y="59"/>
                        <a:pt x="367" y="0"/>
                        <a:pt x="440" y="4"/>
                      </a:cubicBezTo>
                      <a:cubicBezTo>
                        <a:pt x="513" y="8"/>
                        <a:pt x="565" y="57"/>
                        <a:pt x="565" y="104"/>
                      </a:cubicBezTo>
                      <a:cubicBezTo>
                        <a:pt x="565" y="104"/>
                        <a:pt x="646" y="79"/>
                        <a:pt x="674" y="155"/>
                      </a:cubicBezTo>
                      <a:cubicBezTo>
                        <a:pt x="690" y="201"/>
                        <a:pt x="662" y="277"/>
                        <a:pt x="630" y="408"/>
                      </a:cubicBezTo>
                      <a:cubicBezTo>
                        <a:pt x="630" y="409"/>
                        <a:pt x="605" y="388"/>
                        <a:pt x="575" y="418"/>
                      </a:cubicBezTo>
                      <a:cubicBezTo>
                        <a:pt x="558" y="435"/>
                        <a:pt x="566" y="550"/>
                        <a:pt x="566" y="550"/>
                      </a:cubicBezTo>
                      <a:cubicBezTo>
                        <a:pt x="566" y="550"/>
                        <a:pt x="562" y="559"/>
                        <a:pt x="542" y="559"/>
                      </a:cubicBezTo>
                      <a:cubicBezTo>
                        <a:pt x="523" y="559"/>
                        <a:pt x="522" y="550"/>
                        <a:pt x="522" y="550"/>
                      </a:cubicBezTo>
                      <a:cubicBezTo>
                        <a:pt x="522" y="550"/>
                        <a:pt x="522" y="415"/>
                        <a:pt x="524" y="303"/>
                      </a:cubicBezTo>
                      <a:cubicBezTo>
                        <a:pt x="526" y="257"/>
                        <a:pt x="514" y="222"/>
                        <a:pt x="507" y="208"/>
                      </a:cubicBezTo>
                      <a:cubicBezTo>
                        <a:pt x="507" y="208"/>
                        <a:pt x="368" y="308"/>
                        <a:pt x="197" y="270"/>
                      </a:cubicBezTo>
                      <a:cubicBezTo>
                        <a:pt x="26" y="232"/>
                        <a:pt x="10" y="125"/>
                        <a:pt x="0" y="48"/>
                      </a:cubicBezTo>
                      <a:cubicBezTo>
                        <a:pt x="0" y="48"/>
                        <a:pt x="27" y="72"/>
                        <a:pt x="68" y="87"/>
                      </a:cubicBezTo>
                      <a:cubicBezTo>
                        <a:pt x="68" y="87"/>
                        <a:pt x="54" y="38"/>
                        <a:pt x="84" y="13"/>
                      </a:cubicBezTo>
                      <a:cubicBezTo>
                        <a:pt x="84" y="13"/>
                        <a:pt x="90" y="49"/>
                        <a:pt x="114" y="64"/>
                      </a:cubicBezTo>
                      <a:cubicBezTo>
                        <a:pt x="114" y="64"/>
                        <a:pt x="102" y="35"/>
                        <a:pt x="140" y="10"/>
                      </a:cubicBezTo>
                      <a:close/>
                    </a:path>
                  </a:pathLst>
                </a:custGeom>
                <a:solidFill>
                  <a:srgbClr val="443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9" name="Freeform 49">
                  <a:extLst>
                    <a:ext uri="{FF2B5EF4-FFF2-40B4-BE49-F238E27FC236}">
                      <a16:creationId xmlns:a16="http://schemas.microsoft.com/office/drawing/2014/main" id="{CC78BC21-6493-47FE-A160-5DBAA88C7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540" y="1259817"/>
                  <a:ext cx="248853" cy="204786"/>
                </a:xfrm>
                <a:custGeom>
                  <a:avLst/>
                  <a:gdLst>
                    <a:gd name="T0" fmla="*/ 330281020 w 75"/>
                    <a:gd name="T1" fmla="*/ 76368663 h 62"/>
                    <a:gd name="T2" fmla="*/ 33027770 w 75"/>
                    <a:gd name="T3" fmla="*/ 676408158 h 62"/>
                    <a:gd name="T4" fmla="*/ 44037027 w 75"/>
                    <a:gd name="T5" fmla="*/ 676408158 h 62"/>
                    <a:gd name="T6" fmla="*/ 99083310 w 75"/>
                    <a:gd name="T7" fmla="*/ 556400259 h 62"/>
                    <a:gd name="T8" fmla="*/ 704602384 w 75"/>
                    <a:gd name="T9" fmla="*/ 447302169 h 62"/>
                    <a:gd name="T10" fmla="*/ 737630154 w 75"/>
                    <a:gd name="T11" fmla="*/ 327294270 h 62"/>
                    <a:gd name="T12" fmla="*/ 748639411 w 75"/>
                    <a:gd name="T13" fmla="*/ 272745225 h 62"/>
                    <a:gd name="T14" fmla="*/ 770657925 w 75"/>
                    <a:gd name="T15" fmla="*/ 207286371 h 62"/>
                    <a:gd name="T16" fmla="*/ 792676438 w 75"/>
                    <a:gd name="T17" fmla="*/ 130917708 h 62"/>
                    <a:gd name="T18" fmla="*/ 792676438 w 75"/>
                    <a:gd name="T19" fmla="*/ 109098090 h 62"/>
                    <a:gd name="T20" fmla="*/ 825704208 w 75"/>
                    <a:gd name="T21" fmla="*/ 0 h 62"/>
                    <a:gd name="T22" fmla="*/ 825704208 w 75"/>
                    <a:gd name="T23" fmla="*/ 0 h 62"/>
                    <a:gd name="T24" fmla="*/ 330281020 w 75"/>
                    <a:gd name="T25" fmla="*/ 76368663 h 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5"/>
                    <a:gd name="T40" fmla="*/ 0 h 62"/>
                    <a:gd name="T41" fmla="*/ 75 w 75"/>
                    <a:gd name="T42" fmla="*/ 62 h 6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5" h="62">
                      <a:moveTo>
                        <a:pt x="30" y="7"/>
                      </a:moveTo>
                      <a:cubicBezTo>
                        <a:pt x="12" y="32"/>
                        <a:pt x="0" y="59"/>
                        <a:pt x="3" y="62"/>
                      </a:cubicBezTo>
                      <a:cubicBezTo>
                        <a:pt x="3" y="62"/>
                        <a:pt x="4" y="62"/>
                        <a:pt x="4" y="62"/>
                      </a:cubicBezTo>
                      <a:cubicBezTo>
                        <a:pt x="5" y="57"/>
                        <a:pt x="7" y="53"/>
                        <a:pt x="9" y="51"/>
                      </a:cubicBezTo>
                      <a:cubicBezTo>
                        <a:pt x="39" y="21"/>
                        <a:pt x="64" y="42"/>
                        <a:pt x="64" y="41"/>
                      </a:cubicBezTo>
                      <a:cubicBezTo>
                        <a:pt x="65" y="38"/>
                        <a:pt x="66" y="34"/>
                        <a:pt x="67" y="30"/>
                      </a:cubicBezTo>
                      <a:cubicBezTo>
                        <a:pt x="68" y="28"/>
                        <a:pt x="68" y="27"/>
                        <a:pt x="68" y="25"/>
                      </a:cubicBezTo>
                      <a:cubicBezTo>
                        <a:pt x="69" y="23"/>
                        <a:pt x="69" y="21"/>
                        <a:pt x="70" y="19"/>
                      </a:cubicBezTo>
                      <a:cubicBezTo>
                        <a:pt x="71" y="17"/>
                        <a:pt x="71" y="14"/>
                        <a:pt x="72" y="12"/>
                      </a:cubicBezTo>
                      <a:cubicBezTo>
                        <a:pt x="72" y="11"/>
                        <a:pt x="72" y="10"/>
                        <a:pt x="72" y="10"/>
                      </a:cubicBezTo>
                      <a:cubicBezTo>
                        <a:pt x="73" y="6"/>
                        <a:pt x="74" y="3"/>
                        <a:pt x="75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60" y="1"/>
                        <a:pt x="45" y="3"/>
                        <a:pt x="30" y="7"/>
                      </a:cubicBezTo>
                      <a:close/>
                    </a:path>
                  </a:pathLst>
                </a:custGeom>
                <a:solidFill>
                  <a:srgbClr val="3324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0" name="Freeform 50">
                  <a:extLst>
                    <a:ext uri="{FF2B5EF4-FFF2-40B4-BE49-F238E27FC236}">
                      <a16:creationId xmlns:a16="http://schemas.microsoft.com/office/drawing/2014/main" id="{91DE86F9-7446-4BF2-BA1C-F8A18B0E2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074" y="1018742"/>
                  <a:ext cx="222931" cy="222931"/>
                </a:xfrm>
                <a:custGeom>
                  <a:avLst/>
                  <a:gdLst>
                    <a:gd name="T0" fmla="*/ 741764638 w 67"/>
                    <a:gd name="T1" fmla="*/ 309990546 h 67"/>
                    <a:gd name="T2" fmla="*/ 365347308 w 67"/>
                    <a:gd name="T3" fmla="*/ 33213392 h 67"/>
                    <a:gd name="T4" fmla="*/ 11070021 w 67"/>
                    <a:gd name="T5" fmla="*/ 453914135 h 67"/>
                    <a:gd name="T6" fmla="*/ 0 w 67"/>
                    <a:gd name="T7" fmla="*/ 741764638 h 67"/>
                    <a:gd name="T8" fmla="*/ 741764638 w 67"/>
                    <a:gd name="T9" fmla="*/ 309990546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67"/>
                    <a:gd name="T17" fmla="*/ 67 w 67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67">
                      <a:moveTo>
                        <a:pt x="67" y="28"/>
                      </a:moveTo>
                      <a:cubicBezTo>
                        <a:pt x="67" y="28"/>
                        <a:pt x="55" y="0"/>
                        <a:pt x="33" y="3"/>
                      </a:cubicBezTo>
                      <a:cubicBezTo>
                        <a:pt x="11" y="6"/>
                        <a:pt x="1" y="41"/>
                        <a:pt x="1" y="41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67"/>
                        <a:pt x="29" y="24"/>
                        <a:pt x="67" y="28"/>
                      </a:cubicBezTo>
                      <a:close/>
                    </a:path>
                  </a:pathLst>
                </a:custGeom>
                <a:solidFill>
                  <a:srgbClr val="443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1" name="Freeform 51">
                  <a:extLst>
                    <a:ext uri="{FF2B5EF4-FFF2-40B4-BE49-F238E27FC236}">
                      <a16:creationId xmlns:a16="http://schemas.microsoft.com/office/drawing/2014/main" id="{14F94692-FDAB-4A30-8F47-62E8CCD4F1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7932" y="1065402"/>
                  <a:ext cx="217746" cy="225524"/>
                </a:xfrm>
                <a:custGeom>
                  <a:avLst/>
                  <a:gdLst>
                    <a:gd name="T0" fmla="*/ 217693213 w 66"/>
                    <a:gd name="T1" fmla="*/ 0 h 68"/>
                    <a:gd name="T2" fmla="*/ 10884001 w 66"/>
                    <a:gd name="T3" fmla="*/ 395977029 h 68"/>
                    <a:gd name="T4" fmla="*/ 533345733 w 66"/>
                    <a:gd name="T5" fmla="*/ 747956979 h 68"/>
                    <a:gd name="T6" fmla="*/ 685728343 w 66"/>
                    <a:gd name="T7" fmla="*/ 527968267 h 68"/>
                    <a:gd name="T8" fmla="*/ 217693213 w 66"/>
                    <a:gd name="T9" fmla="*/ 0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8"/>
                    <a:gd name="T17" fmla="*/ 66 w 66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8">
                      <a:moveTo>
                        <a:pt x="20" y="0"/>
                      </a:moveTo>
                      <a:cubicBezTo>
                        <a:pt x="20" y="0"/>
                        <a:pt x="0" y="18"/>
                        <a:pt x="1" y="36"/>
                      </a:cubicBezTo>
                      <a:cubicBezTo>
                        <a:pt x="1" y="36"/>
                        <a:pt x="33" y="33"/>
                        <a:pt x="49" y="68"/>
                      </a:cubicBezTo>
                      <a:cubicBezTo>
                        <a:pt x="49" y="68"/>
                        <a:pt x="66" y="61"/>
                        <a:pt x="63" y="48"/>
                      </a:cubicBezTo>
                      <a:cubicBezTo>
                        <a:pt x="60" y="35"/>
                        <a:pt x="46" y="1"/>
                        <a:pt x="20" y="0"/>
                      </a:cubicBezTo>
                      <a:close/>
                    </a:path>
                  </a:pathLst>
                </a:custGeom>
                <a:solidFill>
                  <a:srgbClr val="443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2" name="Freeform 52">
                  <a:extLst>
                    <a:ext uri="{FF2B5EF4-FFF2-40B4-BE49-F238E27FC236}">
                      <a16:creationId xmlns:a16="http://schemas.microsoft.com/office/drawing/2014/main" id="{3BEE5897-03BA-405B-9ACB-6A65686CE8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6579" y="1309070"/>
                  <a:ext cx="233299" cy="230708"/>
                </a:xfrm>
                <a:custGeom>
                  <a:avLst/>
                  <a:gdLst>
                    <a:gd name="T0" fmla="*/ 766440540 w 70"/>
                    <a:gd name="T1" fmla="*/ 401913111 h 70"/>
                    <a:gd name="T2" fmla="*/ 366559389 w 70"/>
                    <a:gd name="T3" fmla="*/ 749510967 h 70"/>
                    <a:gd name="T4" fmla="*/ 11108365 w 70"/>
                    <a:gd name="T5" fmla="*/ 358460907 h 70"/>
                    <a:gd name="T6" fmla="*/ 410989517 w 70"/>
                    <a:gd name="T7" fmla="*/ 10863051 h 70"/>
                    <a:gd name="T8" fmla="*/ 766440540 w 70"/>
                    <a:gd name="T9" fmla="*/ 401913111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70"/>
                    <a:gd name="T17" fmla="*/ 70 w 70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70">
                      <a:moveTo>
                        <a:pt x="69" y="37"/>
                      </a:moveTo>
                      <a:cubicBezTo>
                        <a:pt x="68" y="55"/>
                        <a:pt x="52" y="70"/>
                        <a:pt x="33" y="69"/>
                      </a:cubicBezTo>
                      <a:cubicBezTo>
                        <a:pt x="15" y="68"/>
                        <a:pt x="0" y="52"/>
                        <a:pt x="1" y="33"/>
                      </a:cubicBezTo>
                      <a:cubicBezTo>
                        <a:pt x="2" y="14"/>
                        <a:pt x="18" y="0"/>
                        <a:pt x="37" y="1"/>
                      </a:cubicBezTo>
                      <a:cubicBezTo>
                        <a:pt x="56" y="2"/>
                        <a:pt x="70" y="18"/>
                        <a:pt x="69" y="37"/>
                      </a:cubicBezTo>
                      <a:close/>
                    </a:path>
                  </a:pathLst>
                </a:custGeom>
                <a:solidFill>
                  <a:srgbClr val="47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3" name="Freeform 53">
                  <a:extLst>
                    <a:ext uri="{FF2B5EF4-FFF2-40B4-BE49-F238E27FC236}">
                      <a16:creationId xmlns:a16="http://schemas.microsoft.com/office/drawing/2014/main" id="{DD34340B-2F1E-4504-9F0B-1C54C70060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6568" y="1324623"/>
                  <a:ext cx="124426" cy="101097"/>
                </a:xfrm>
                <a:custGeom>
                  <a:avLst/>
                  <a:gdLst>
                    <a:gd name="T0" fmla="*/ 375252444 w 38"/>
                    <a:gd name="T1" fmla="*/ 238481083 h 30"/>
                    <a:gd name="T2" fmla="*/ 150100323 w 38"/>
                    <a:gd name="T3" fmla="*/ 295260528 h 30"/>
                    <a:gd name="T4" fmla="*/ 32164121 w 38"/>
                    <a:gd name="T5" fmla="*/ 90849134 h 30"/>
                    <a:gd name="T6" fmla="*/ 257316242 w 38"/>
                    <a:gd name="T7" fmla="*/ 34069689 h 30"/>
                    <a:gd name="T8" fmla="*/ 375252444 w 38"/>
                    <a:gd name="T9" fmla="*/ 23848108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30"/>
                    <a:gd name="T17" fmla="*/ 38 w 3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30">
                      <a:moveTo>
                        <a:pt x="35" y="21"/>
                      </a:moveTo>
                      <a:cubicBezTo>
                        <a:pt x="32" y="28"/>
                        <a:pt x="23" y="30"/>
                        <a:pt x="14" y="26"/>
                      </a:cubicBezTo>
                      <a:cubicBezTo>
                        <a:pt x="5" y="22"/>
                        <a:pt x="0" y="14"/>
                        <a:pt x="3" y="8"/>
                      </a:cubicBezTo>
                      <a:cubicBezTo>
                        <a:pt x="6" y="2"/>
                        <a:pt x="15" y="0"/>
                        <a:pt x="24" y="3"/>
                      </a:cubicBezTo>
                      <a:cubicBezTo>
                        <a:pt x="33" y="7"/>
                        <a:pt x="38" y="15"/>
                        <a:pt x="35" y="21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4" name="Freeform 54">
                  <a:extLst>
                    <a:ext uri="{FF2B5EF4-FFF2-40B4-BE49-F238E27FC236}">
                      <a16:creationId xmlns:a16="http://schemas.microsoft.com/office/drawing/2014/main" id="{1421C57E-6B8D-4D75-8FEE-80A222500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350" y="1309070"/>
                  <a:ext cx="230708" cy="230708"/>
                </a:xfrm>
                <a:custGeom>
                  <a:avLst/>
                  <a:gdLst>
                    <a:gd name="T0" fmla="*/ 749510967 w 70"/>
                    <a:gd name="T1" fmla="*/ 401913111 h 70"/>
                    <a:gd name="T2" fmla="*/ 358460907 w 70"/>
                    <a:gd name="T3" fmla="*/ 749510967 h 70"/>
                    <a:gd name="T4" fmla="*/ 10863051 w 70"/>
                    <a:gd name="T5" fmla="*/ 358460907 h 70"/>
                    <a:gd name="T6" fmla="*/ 401913111 w 70"/>
                    <a:gd name="T7" fmla="*/ 10863051 h 70"/>
                    <a:gd name="T8" fmla="*/ 749510967 w 70"/>
                    <a:gd name="T9" fmla="*/ 401913111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70"/>
                    <a:gd name="T17" fmla="*/ 70 w 70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70">
                      <a:moveTo>
                        <a:pt x="69" y="37"/>
                      </a:moveTo>
                      <a:cubicBezTo>
                        <a:pt x="68" y="55"/>
                        <a:pt x="52" y="70"/>
                        <a:pt x="33" y="69"/>
                      </a:cubicBezTo>
                      <a:cubicBezTo>
                        <a:pt x="14" y="68"/>
                        <a:pt x="0" y="52"/>
                        <a:pt x="1" y="33"/>
                      </a:cubicBezTo>
                      <a:cubicBezTo>
                        <a:pt x="2" y="14"/>
                        <a:pt x="18" y="0"/>
                        <a:pt x="37" y="1"/>
                      </a:cubicBezTo>
                      <a:cubicBezTo>
                        <a:pt x="56" y="2"/>
                        <a:pt x="70" y="18"/>
                        <a:pt x="69" y="37"/>
                      </a:cubicBezTo>
                      <a:close/>
                    </a:path>
                  </a:pathLst>
                </a:custGeom>
                <a:solidFill>
                  <a:srgbClr val="47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5" name="Freeform 55">
                  <a:extLst>
                    <a:ext uri="{FF2B5EF4-FFF2-40B4-BE49-F238E27FC236}">
                      <a16:creationId xmlns:a16="http://schemas.microsoft.com/office/drawing/2014/main" id="{FE8C77E7-833B-42F9-B113-1708EC9C8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5339" y="1324623"/>
                  <a:ext cx="121835" cy="101097"/>
                </a:xfrm>
                <a:custGeom>
                  <a:avLst/>
                  <a:gdLst>
                    <a:gd name="T0" fmla="*/ 379496268 w 37"/>
                    <a:gd name="T1" fmla="*/ 238481083 h 30"/>
                    <a:gd name="T2" fmla="*/ 151799824 w 37"/>
                    <a:gd name="T3" fmla="*/ 295260528 h 30"/>
                    <a:gd name="T4" fmla="*/ 32529945 w 37"/>
                    <a:gd name="T5" fmla="*/ 90849134 h 30"/>
                    <a:gd name="T6" fmla="*/ 260226389 w 37"/>
                    <a:gd name="T7" fmla="*/ 34069689 h 30"/>
                    <a:gd name="T8" fmla="*/ 379496268 w 37"/>
                    <a:gd name="T9" fmla="*/ 23848108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30"/>
                    <a:gd name="T17" fmla="*/ 37 w 37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30">
                      <a:moveTo>
                        <a:pt x="35" y="21"/>
                      </a:moveTo>
                      <a:cubicBezTo>
                        <a:pt x="32" y="28"/>
                        <a:pt x="23" y="30"/>
                        <a:pt x="14" y="26"/>
                      </a:cubicBezTo>
                      <a:cubicBezTo>
                        <a:pt x="5" y="22"/>
                        <a:pt x="0" y="14"/>
                        <a:pt x="3" y="8"/>
                      </a:cubicBezTo>
                      <a:cubicBezTo>
                        <a:pt x="5" y="2"/>
                        <a:pt x="15" y="0"/>
                        <a:pt x="24" y="3"/>
                      </a:cubicBezTo>
                      <a:cubicBezTo>
                        <a:pt x="32" y="7"/>
                        <a:pt x="37" y="15"/>
                        <a:pt x="35" y="21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6" name="Freeform 56">
                  <a:extLst>
                    <a:ext uri="{FF2B5EF4-FFF2-40B4-BE49-F238E27FC236}">
                      <a16:creationId xmlns:a16="http://schemas.microsoft.com/office/drawing/2014/main" id="{0A6FA75F-A77F-4CE2-9E81-1EA4C2661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2469" y="1472379"/>
                  <a:ext cx="614356" cy="689529"/>
                </a:xfrm>
                <a:custGeom>
                  <a:avLst/>
                  <a:gdLst>
                    <a:gd name="T0" fmla="*/ 540370933 w 185"/>
                    <a:gd name="T1" fmla="*/ 241769421 h 208"/>
                    <a:gd name="T2" fmla="*/ 507288693 w 185"/>
                    <a:gd name="T3" fmla="*/ 1835247734 h 208"/>
                    <a:gd name="T4" fmla="*/ 1830648046 w 185"/>
                    <a:gd name="T5" fmla="*/ 1725354050 h 208"/>
                    <a:gd name="T6" fmla="*/ 1488780518 w 185"/>
                    <a:gd name="T7" fmla="*/ 219790684 h 208"/>
                    <a:gd name="T8" fmla="*/ 1047659626 w 185"/>
                    <a:gd name="T9" fmla="*/ 10989368 h 208"/>
                    <a:gd name="T10" fmla="*/ 540370933 w 185"/>
                    <a:gd name="T11" fmla="*/ 241769421 h 2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5"/>
                    <a:gd name="T19" fmla="*/ 0 h 208"/>
                    <a:gd name="T20" fmla="*/ 185 w 185"/>
                    <a:gd name="T21" fmla="*/ 208 h 20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5" h="208">
                      <a:moveTo>
                        <a:pt x="49" y="22"/>
                      </a:moveTo>
                      <a:cubicBezTo>
                        <a:pt x="49" y="22"/>
                        <a:pt x="0" y="126"/>
                        <a:pt x="46" y="167"/>
                      </a:cubicBezTo>
                      <a:cubicBezTo>
                        <a:pt x="93" y="208"/>
                        <a:pt x="155" y="186"/>
                        <a:pt x="166" y="157"/>
                      </a:cubicBezTo>
                      <a:cubicBezTo>
                        <a:pt x="185" y="107"/>
                        <a:pt x="142" y="90"/>
                        <a:pt x="135" y="20"/>
                      </a:cubicBezTo>
                      <a:cubicBezTo>
                        <a:pt x="135" y="20"/>
                        <a:pt x="122" y="2"/>
                        <a:pt x="95" y="1"/>
                      </a:cubicBezTo>
                      <a:cubicBezTo>
                        <a:pt x="68" y="0"/>
                        <a:pt x="49" y="22"/>
                        <a:pt x="49" y="22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7" name="Freeform 57">
                  <a:extLst>
                    <a:ext uri="{FF2B5EF4-FFF2-40B4-BE49-F238E27FC236}">
                      <a16:creationId xmlns:a16="http://schemas.microsoft.com/office/drawing/2014/main" id="{6FAABF8A-93C5-4994-B7F6-E12E4CE8B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985" y="1462010"/>
                  <a:ext cx="549550" cy="609172"/>
                </a:xfrm>
                <a:custGeom>
                  <a:avLst/>
                  <a:gdLst>
                    <a:gd name="T0" fmla="*/ 488090326 w 165"/>
                    <a:gd name="T1" fmla="*/ 230177627 h 184"/>
                    <a:gd name="T2" fmla="*/ 465901829 w 165"/>
                    <a:gd name="T3" fmla="*/ 1600284912 h 184"/>
                    <a:gd name="T4" fmla="*/ 1641755645 w 165"/>
                    <a:gd name="T5" fmla="*/ 1501635466 h 184"/>
                    <a:gd name="T6" fmla="*/ 1353338483 w 165"/>
                    <a:gd name="T7" fmla="*/ 175372011 h 184"/>
                    <a:gd name="T8" fmla="*/ 942901237 w 165"/>
                    <a:gd name="T9" fmla="*/ 10961785 h 184"/>
                    <a:gd name="T10" fmla="*/ 488090326 w 165"/>
                    <a:gd name="T11" fmla="*/ 230177627 h 1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5"/>
                    <a:gd name="T19" fmla="*/ 0 h 184"/>
                    <a:gd name="T20" fmla="*/ 165 w 165"/>
                    <a:gd name="T21" fmla="*/ 184 h 1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5" h="184">
                      <a:moveTo>
                        <a:pt x="44" y="21"/>
                      </a:moveTo>
                      <a:cubicBezTo>
                        <a:pt x="44" y="21"/>
                        <a:pt x="0" y="109"/>
                        <a:pt x="42" y="146"/>
                      </a:cubicBezTo>
                      <a:cubicBezTo>
                        <a:pt x="83" y="184"/>
                        <a:pt x="139" y="164"/>
                        <a:pt x="148" y="137"/>
                      </a:cubicBezTo>
                      <a:cubicBezTo>
                        <a:pt x="165" y="91"/>
                        <a:pt x="128" y="80"/>
                        <a:pt x="122" y="16"/>
                      </a:cubicBezTo>
                      <a:cubicBezTo>
                        <a:pt x="122" y="16"/>
                        <a:pt x="109" y="2"/>
                        <a:pt x="85" y="1"/>
                      </a:cubicBezTo>
                      <a:cubicBezTo>
                        <a:pt x="61" y="0"/>
                        <a:pt x="44" y="21"/>
                        <a:pt x="44" y="21"/>
                      </a:cubicBez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8" name="Freeform 58">
                  <a:extLst>
                    <a:ext uri="{FF2B5EF4-FFF2-40B4-BE49-F238E27FC236}">
                      <a16:creationId xmlns:a16="http://schemas.microsoft.com/office/drawing/2014/main" id="{C0A23C88-DDA1-4E06-9EDA-6AD27A40E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5800" y="2040075"/>
                  <a:ext cx="743967" cy="404386"/>
                </a:xfrm>
                <a:custGeom>
                  <a:avLst/>
                  <a:gdLst>
                    <a:gd name="T0" fmla="*/ 0 w 224"/>
                    <a:gd name="T1" fmla="*/ 571314552 h 122"/>
                    <a:gd name="T2" fmla="*/ 2147483646 w 224"/>
                    <a:gd name="T3" fmla="*/ 10988029 h 122"/>
                    <a:gd name="T4" fmla="*/ 2147483646 w 224"/>
                    <a:gd name="T5" fmla="*/ 21972744 h 122"/>
                    <a:gd name="T6" fmla="*/ 2147483646 w 224"/>
                    <a:gd name="T7" fmla="*/ 54933518 h 122"/>
                    <a:gd name="T8" fmla="*/ 0 w 224"/>
                    <a:gd name="T9" fmla="*/ 57131455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4"/>
                    <a:gd name="T16" fmla="*/ 0 h 122"/>
                    <a:gd name="T17" fmla="*/ 224 w 224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4" h="122">
                      <a:moveTo>
                        <a:pt x="0" y="52"/>
                      </a:moveTo>
                      <a:cubicBezTo>
                        <a:pt x="0" y="52"/>
                        <a:pt x="136" y="111"/>
                        <a:pt x="217" y="1"/>
                      </a:cubicBezTo>
                      <a:cubicBezTo>
                        <a:pt x="217" y="1"/>
                        <a:pt x="220" y="0"/>
                        <a:pt x="222" y="2"/>
                      </a:cubicBezTo>
                      <a:cubicBezTo>
                        <a:pt x="224" y="3"/>
                        <a:pt x="223" y="5"/>
                        <a:pt x="223" y="5"/>
                      </a:cubicBezTo>
                      <a:cubicBezTo>
                        <a:pt x="223" y="5"/>
                        <a:pt x="145" y="122"/>
                        <a:pt x="0" y="52"/>
                      </a:cubicBezTo>
                      <a:close/>
                    </a:path>
                  </a:pathLst>
                </a:custGeom>
                <a:solidFill>
                  <a:srgbClr val="47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9" name="Freeform 59">
                  <a:extLst>
                    <a:ext uri="{FF2B5EF4-FFF2-40B4-BE49-F238E27FC236}">
                      <a16:creationId xmlns:a16="http://schemas.microsoft.com/office/drawing/2014/main" id="{1D0C5320-5A93-4042-88CF-07427154B4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6815" y="1920833"/>
                  <a:ext cx="139980" cy="119242"/>
                </a:xfrm>
                <a:custGeom>
                  <a:avLst/>
                  <a:gdLst>
                    <a:gd name="T0" fmla="*/ 11108413 w 42"/>
                    <a:gd name="T1" fmla="*/ 208451577 h 36"/>
                    <a:gd name="T2" fmla="*/ 355452547 w 42"/>
                    <a:gd name="T3" fmla="*/ 362048523 h 36"/>
                    <a:gd name="T4" fmla="*/ 422103024 w 42"/>
                    <a:gd name="T5" fmla="*/ 394962627 h 36"/>
                    <a:gd name="T6" fmla="*/ 466533343 w 42"/>
                    <a:gd name="T7" fmla="*/ 362048523 h 36"/>
                    <a:gd name="T8" fmla="*/ 44430319 w 42"/>
                    <a:gd name="T9" fmla="*/ 153596945 h 36"/>
                    <a:gd name="T10" fmla="*/ 11108413 w 42"/>
                    <a:gd name="T11" fmla="*/ 175537473 h 36"/>
                    <a:gd name="T12" fmla="*/ 11108413 w 42"/>
                    <a:gd name="T13" fmla="*/ 208451577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6"/>
                    <a:gd name="T23" fmla="*/ 42 w 42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6">
                      <a:moveTo>
                        <a:pt x="1" y="19"/>
                      </a:moveTo>
                      <a:cubicBezTo>
                        <a:pt x="1" y="19"/>
                        <a:pt x="25" y="7"/>
                        <a:pt x="32" y="33"/>
                      </a:cubicBezTo>
                      <a:cubicBezTo>
                        <a:pt x="32" y="33"/>
                        <a:pt x="34" y="36"/>
                        <a:pt x="38" y="36"/>
                      </a:cubicBezTo>
                      <a:cubicBezTo>
                        <a:pt x="42" y="36"/>
                        <a:pt x="42" y="33"/>
                        <a:pt x="42" y="33"/>
                      </a:cubicBezTo>
                      <a:cubicBezTo>
                        <a:pt x="42" y="33"/>
                        <a:pt x="38" y="0"/>
                        <a:pt x="4" y="14"/>
                      </a:cubicBezTo>
                      <a:cubicBezTo>
                        <a:pt x="3" y="15"/>
                        <a:pt x="2" y="15"/>
                        <a:pt x="1" y="16"/>
                      </a:cubicBezTo>
                      <a:cubicBezTo>
                        <a:pt x="0" y="17"/>
                        <a:pt x="1" y="19"/>
                        <a:pt x="1" y="19"/>
                      </a:cubicBezTo>
                      <a:close/>
                    </a:path>
                  </a:pathLst>
                </a:custGeom>
                <a:solidFill>
                  <a:srgbClr val="47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0" name="Freeform 60">
                  <a:extLst>
                    <a:ext uri="{FF2B5EF4-FFF2-40B4-BE49-F238E27FC236}">
                      <a16:creationId xmlns:a16="http://schemas.microsoft.com/office/drawing/2014/main" id="{94FFC9BF-E9B3-4116-B2D6-04091B9C4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5647" y="1555329"/>
                  <a:ext cx="292921" cy="254037"/>
                </a:xfrm>
                <a:custGeom>
                  <a:avLst/>
                  <a:gdLst>
                    <a:gd name="T0" fmla="*/ 110797368 w 88"/>
                    <a:gd name="T1" fmla="*/ 838114252 h 77"/>
                    <a:gd name="T2" fmla="*/ 0 w 88"/>
                    <a:gd name="T3" fmla="*/ 772806947 h 77"/>
                    <a:gd name="T4" fmla="*/ 797753700 w 88"/>
                    <a:gd name="T5" fmla="*/ 0 h 77"/>
                    <a:gd name="T6" fmla="*/ 110797368 w 88"/>
                    <a:gd name="T7" fmla="*/ 838114252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77"/>
                    <a:gd name="T14" fmla="*/ 88 w 88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77">
                      <a:moveTo>
                        <a:pt x="10" y="77"/>
                      </a:move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1"/>
                        <a:pt x="71" y="48"/>
                        <a:pt x="72" y="0"/>
                      </a:cubicBezTo>
                      <a:cubicBezTo>
                        <a:pt x="72" y="0"/>
                        <a:pt x="88" y="53"/>
                        <a:pt x="10" y="77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1" name="Freeform 61">
                  <a:extLst>
                    <a:ext uri="{FF2B5EF4-FFF2-40B4-BE49-F238E27FC236}">
                      <a16:creationId xmlns:a16="http://schemas.microsoft.com/office/drawing/2014/main" id="{92819D5E-3F8F-4B67-9DD7-7C393697B0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058" y="1397205"/>
                  <a:ext cx="222931" cy="269590"/>
                </a:xfrm>
                <a:custGeom>
                  <a:avLst/>
                  <a:gdLst>
                    <a:gd name="T0" fmla="*/ 608911072 w 67"/>
                    <a:gd name="T1" fmla="*/ 875112438 h 81"/>
                    <a:gd name="T2" fmla="*/ 276777155 w 67"/>
                    <a:gd name="T3" fmla="*/ 166160632 h 81"/>
                    <a:gd name="T4" fmla="*/ 221423720 w 67"/>
                    <a:gd name="T5" fmla="*/ 720031622 h 81"/>
                    <a:gd name="T6" fmla="*/ 608911072 w 67"/>
                    <a:gd name="T7" fmla="*/ 875112438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81"/>
                    <a:gd name="T14" fmla="*/ 67 w 67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81">
                      <a:moveTo>
                        <a:pt x="55" y="79"/>
                      </a:moveTo>
                      <a:cubicBezTo>
                        <a:pt x="55" y="79"/>
                        <a:pt x="67" y="0"/>
                        <a:pt x="25" y="15"/>
                      </a:cubicBezTo>
                      <a:cubicBezTo>
                        <a:pt x="0" y="24"/>
                        <a:pt x="4" y="50"/>
                        <a:pt x="20" y="65"/>
                      </a:cubicBezTo>
                      <a:cubicBezTo>
                        <a:pt x="30" y="75"/>
                        <a:pt x="44" y="81"/>
                        <a:pt x="55" y="79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2" name="Freeform 62">
                  <a:extLst>
                    <a:ext uri="{FF2B5EF4-FFF2-40B4-BE49-F238E27FC236}">
                      <a16:creationId xmlns:a16="http://schemas.microsoft.com/office/drawing/2014/main" id="{58885060-3D71-419F-AA2E-6F727BDB80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649" y="1462010"/>
                  <a:ext cx="186640" cy="204786"/>
                </a:xfrm>
                <a:custGeom>
                  <a:avLst/>
                  <a:gdLst>
                    <a:gd name="T0" fmla="*/ 599827631 w 56"/>
                    <a:gd name="T1" fmla="*/ 643678731 h 62"/>
                    <a:gd name="T2" fmla="*/ 622044457 w 56"/>
                    <a:gd name="T3" fmla="*/ 425482551 h 62"/>
                    <a:gd name="T4" fmla="*/ 99972383 w 56"/>
                    <a:gd name="T5" fmla="*/ 338204079 h 62"/>
                    <a:gd name="T6" fmla="*/ 599827631 w 56"/>
                    <a:gd name="T7" fmla="*/ 643678731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62"/>
                    <a:gd name="T14" fmla="*/ 56 w 56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62">
                      <a:moveTo>
                        <a:pt x="54" y="59"/>
                      </a:moveTo>
                      <a:cubicBezTo>
                        <a:pt x="56" y="39"/>
                        <a:pt x="56" y="39"/>
                        <a:pt x="56" y="39"/>
                      </a:cubicBezTo>
                      <a:cubicBezTo>
                        <a:pt x="56" y="39"/>
                        <a:pt x="0" y="0"/>
                        <a:pt x="9" y="31"/>
                      </a:cubicBezTo>
                      <a:cubicBezTo>
                        <a:pt x="18" y="62"/>
                        <a:pt x="54" y="59"/>
                        <a:pt x="54" y="59"/>
                      </a:cubicBezTo>
                      <a:close/>
                    </a:path>
                  </a:pathLst>
                </a:custGeom>
                <a:solidFill>
                  <a:srgbClr val="E5B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3" name="Freeform 63">
                  <a:extLst>
                    <a:ext uri="{FF2B5EF4-FFF2-40B4-BE49-F238E27FC236}">
                      <a16:creationId xmlns:a16="http://schemas.microsoft.com/office/drawing/2014/main" id="{8A8BD0AE-5A64-4903-BF4F-D592ACA20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88" y="1526816"/>
                  <a:ext cx="64806" cy="28515"/>
                </a:xfrm>
                <a:custGeom>
                  <a:avLst/>
                  <a:gdLst>
                    <a:gd name="T0" fmla="*/ 209990882 w 20"/>
                    <a:gd name="T1" fmla="*/ 63524291 h 8"/>
                    <a:gd name="T2" fmla="*/ 167993354 w 20"/>
                    <a:gd name="T3" fmla="*/ 101638153 h 8"/>
                    <a:gd name="T4" fmla="*/ 31498956 w 20"/>
                    <a:gd name="T5" fmla="*/ 88934721 h 8"/>
                    <a:gd name="T6" fmla="*/ 0 w 20"/>
                    <a:gd name="T7" fmla="*/ 38113862 h 8"/>
                    <a:gd name="T8" fmla="*/ 0 w 20"/>
                    <a:gd name="T9" fmla="*/ 38113862 h 8"/>
                    <a:gd name="T10" fmla="*/ 41997528 w 20"/>
                    <a:gd name="T11" fmla="*/ 0 h 8"/>
                    <a:gd name="T12" fmla="*/ 167993354 w 20"/>
                    <a:gd name="T13" fmla="*/ 12703433 h 8"/>
                    <a:gd name="T14" fmla="*/ 209990882 w 20"/>
                    <a:gd name="T15" fmla="*/ 63524291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"/>
                    <a:gd name="T25" fmla="*/ 0 h 8"/>
                    <a:gd name="T26" fmla="*/ 20 w 20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" h="8">
                      <a:moveTo>
                        <a:pt x="20" y="5"/>
                      </a:moveTo>
                      <a:cubicBezTo>
                        <a:pt x="19" y="7"/>
                        <a:pt x="18" y="8"/>
                        <a:pt x="16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6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8" y="1"/>
                        <a:pt x="20" y="3"/>
                        <a:pt x="20" y="5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4" name="Freeform 64">
                  <a:extLst>
                    <a:ext uri="{FF2B5EF4-FFF2-40B4-BE49-F238E27FC236}">
                      <a16:creationId xmlns:a16="http://schemas.microsoft.com/office/drawing/2014/main" id="{2A6CDA5F-F592-4A4A-8384-03B3E1CF75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756" y="1544961"/>
                  <a:ext cx="57029" cy="18146"/>
                </a:xfrm>
                <a:custGeom>
                  <a:avLst/>
                  <a:gdLst>
                    <a:gd name="T0" fmla="*/ 180057326 w 17"/>
                    <a:gd name="T1" fmla="*/ 36585360 h 6"/>
                    <a:gd name="T2" fmla="*/ 157550999 w 17"/>
                    <a:gd name="T3" fmla="*/ 54879553 h 6"/>
                    <a:gd name="T4" fmla="*/ 22506327 w 17"/>
                    <a:gd name="T5" fmla="*/ 54879553 h 6"/>
                    <a:gd name="T6" fmla="*/ 0 w 17"/>
                    <a:gd name="T7" fmla="*/ 27439776 h 6"/>
                    <a:gd name="T8" fmla="*/ 0 w 17"/>
                    <a:gd name="T9" fmla="*/ 27439776 h 6"/>
                    <a:gd name="T10" fmla="*/ 22506327 w 17"/>
                    <a:gd name="T11" fmla="*/ 0 h 6"/>
                    <a:gd name="T12" fmla="*/ 157550999 w 17"/>
                    <a:gd name="T13" fmla="*/ 0 h 6"/>
                    <a:gd name="T14" fmla="*/ 180057326 w 17"/>
                    <a:gd name="T15" fmla="*/ 3658536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6"/>
                    <a:gd name="T26" fmla="*/ 17 w 17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6">
                      <a:moveTo>
                        <a:pt x="16" y="4"/>
                      </a:moveTo>
                      <a:cubicBezTo>
                        <a:pt x="16" y="5"/>
                        <a:pt x="15" y="6"/>
                        <a:pt x="14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7" y="2"/>
                        <a:pt x="16" y="4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5" name="Freeform 65">
                  <a:extLst>
                    <a:ext uri="{FF2B5EF4-FFF2-40B4-BE49-F238E27FC236}">
                      <a16:creationId xmlns:a16="http://schemas.microsoft.com/office/drawing/2014/main" id="{B383444D-CEF7-4E87-84B5-EE7B1DA69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0944" y="2327810"/>
                  <a:ext cx="160717" cy="54437"/>
                </a:xfrm>
                <a:custGeom>
                  <a:avLst/>
                  <a:gdLst>
                    <a:gd name="T0" fmla="*/ 538124044 w 48"/>
                    <a:gd name="T1" fmla="*/ 115756878 h 16"/>
                    <a:gd name="T2" fmla="*/ 269063696 w 48"/>
                    <a:gd name="T3" fmla="*/ 185211686 h 16"/>
                    <a:gd name="T4" fmla="*/ 0 w 48"/>
                    <a:gd name="T5" fmla="*/ 81029475 h 16"/>
                    <a:gd name="T6" fmla="*/ 269063696 w 48"/>
                    <a:gd name="T7" fmla="*/ 11574667 h 16"/>
                    <a:gd name="T8" fmla="*/ 538124044 w 48"/>
                    <a:gd name="T9" fmla="*/ 115756878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6"/>
                    <a:gd name="T17" fmla="*/ 48 w 4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6">
                      <a:moveTo>
                        <a:pt x="48" y="10"/>
                      </a:moveTo>
                      <a:cubicBezTo>
                        <a:pt x="48" y="14"/>
                        <a:pt x="37" y="16"/>
                        <a:pt x="24" y="16"/>
                      </a:cubicBezTo>
                      <a:cubicBezTo>
                        <a:pt x="10" y="15"/>
                        <a:pt x="0" y="11"/>
                        <a:pt x="0" y="7"/>
                      </a:cubicBezTo>
                      <a:cubicBezTo>
                        <a:pt x="0" y="3"/>
                        <a:pt x="11" y="0"/>
                        <a:pt x="24" y="1"/>
                      </a:cubicBezTo>
                      <a:cubicBezTo>
                        <a:pt x="38" y="1"/>
                        <a:pt x="48" y="5"/>
                        <a:pt x="48" y="10"/>
                      </a:cubicBezTo>
                      <a:close/>
                    </a:path>
                  </a:pathLst>
                </a:custGeom>
                <a:solidFill>
                  <a:srgbClr val="FFE9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6" name="Freeform 66">
                  <a:extLst>
                    <a:ext uri="{FF2B5EF4-FFF2-40B4-BE49-F238E27FC236}">
                      <a16:creationId xmlns:a16="http://schemas.microsoft.com/office/drawing/2014/main" id="{0455A564-BB16-4417-8D79-58F614433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9367" y="438085"/>
                  <a:ext cx="370688" cy="567696"/>
                </a:xfrm>
                <a:custGeom>
                  <a:avLst/>
                  <a:gdLst>
                    <a:gd name="T0" fmla="*/ 0 w 111"/>
                    <a:gd name="T1" fmla="*/ 991930905 h 171"/>
                    <a:gd name="T2" fmla="*/ 200745919 w 111"/>
                    <a:gd name="T3" fmla="*/ 1697304804 h 171"/>
                    <a:gd name="T4" fmla="*/ 200745919 w 111"/>
                    <a:gd name="T5" fmla="*/ 1884671043 h 171"/>
                    <a:gd name="T6" fmla="*/ 1204465498 w 111"/>
                    <a:gd name="T7" fmla="*/ 760480250 h 171"/>
                    <a:gd name="T8" fmla="*/ 1104095878 w 111"/>
                    <a:gd name="T9" fmla="*/ 330644742 h 171"/>
                    <a:gd name="T10" fmla="*/ 468402693 w 111"/>
                    <a:gd name="T11" fmla="*/ 220428721 h 171"/>
                    <a:gd name="T12" fmla="*/ 301115540 w 111"/>
                    <a:gd name="T13" fmla="*/ 650267549 h 171"/>
                    <a:gd name="T14" fmla="*/ 189591884 w 111"/>
                    <a:gd name="T15" fmla="*/ 837630468 h 171"/>
                    <a:gd name="T16" fmla="*/ 0 w 111"/>
                    <a:gd name="T17" fmla="*/ 991930905 h 17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1"/>
                    <a:gd name="T28" fmla="*/ 0 h 171"/>
                    <a:gd name="T29" fmla="*/ 111 w 111"/>
                    <a:gd name="T30" fmla="*/ 171 h 17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1" h="171">
                      <a:moveTo>
                        <a:pt x="0" y="90"/>
                      </a:moveTo>
                      <a:cubicBezTo>
                        <a:pt x="17" y="106"/>
                        <a:pt x="18" y="132"/>
                        <a:pt x="18" y="154"/>
                      </a:cubicBezTo>
                      <a:cubicBezTo>
                        <a:pt x="18" y="160"/>
                        <a:pt x="18" y="165"/>
                        <a:pt x="18" y="171"/>
                      </a:cubicBezTo>
                      <a:cubicBezTo>
                        <a:pt x="42" y="155"/>
                        <a:pt x="103" y="94"/>
                        <a:pt x="108" y="69"/>
                      </a:cubicBezTo>
                      <a:cubicBezTo>
                        <a:pt x="111" y="55"/>
                        <a:pt x="103" y="43"/>
                        <a:pt x="99" y="30"/>
                      </a:cubicBezTo>
                      <a:cubicBezTo>
                        <a:pt x="96" y="20"/>
                        <a:pt x="74" y="0"/>
                        <a:pt x="42" y="20"/>
                      </a:cubicBezTo>
                      <a:cubicBezTo>
                        <a:pt x="36" y="33"/>
                        <a:pt x="33" y="46"/>
                        <a:pt x="27" y="59"/>
                      </a:cubicBezTo>
                      <a:cubicBezTo>
                        <a:pt x="24" y="65"/>
                        <a:pt x="21" y="71"/>
                        <a:pt x="17" y="76"/>
                      </a:cubicBezTo>
                      <a:cubicBezTo>
                        <a:pt x="12" y="82"/>
                        <a:pt x="5" y="85"/>
                        <a:pt x="0" y="90"/>
                      </a:cubicBezTo>
                      <a:close/>
                    </a:path>
                  </a:pathLst>
                </a:custGeom>
                <a:solidFill>
                  <a:srgbClr val="5139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7" name="Freeform 67">
                  <a:extLst>
                    <a:ext uri="{FF2B5EF4-FFF2-40B4-BE49-F238E27FC236}">
                      <a16:creationId xmlns:a16="http://schemas.microsoft.com/office/drawing/2014/main" id="{2D265587-A80E-4D6B-B14C-48F7B46F9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2727" y="404386"/>
                  <a:ext cx="256630" cy="313659"/>
                </a:xfrm>
                <a:custGeom>
                  <a:avLst/>
                  <a:gdLst>
                    <a:gd name="T0" fmla="*/ 855311129 w 77"/>
                    <a:gd name="T1" fmla="*/ 55671136 h 94"/>
                    <a:gd name="T2" fmla="*/ 0 w 77"/>
                    <a:gd name="T3" fmla="*/ 1046616684 h 94"/>
                    <a:gd name="T4" fmla="*/ 844202716 w 77"/>
                    <a:gd name="T5" fmla="*/ 89072482 h 94"/>
                    <a:gd name="T6" fmla="*/ 855311129 w 77"/>
                    <a:gd name="T7" fmla="*/ 55671136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94"/>
                    <a:gd name="T14" fmla="*/ 77 w 77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94">
                      <a:moveTo>
                        <a:pt x="77" y="5"/>
                      </a:moveTo>
                      <a:cubicBezTo>
                        <a:pt x="60" y="0"/>
                        <a:pt x="17" y="83"/>
                        <a:pt x="0" y="94"/>
                      </a:cubicBezTo>
                      <a:cubicBezTo>
                        <a:pt x="35" y="87"/>
                        <a:pt x="70" y="41"/>
                        <a:pt x="76" y="8"/>
                      </a:cubicBezTo>
                      <a:lnTo>
                        <a:pt x="77" y="5"/>
                      </a:lnTo>
                      <a:close/>
                    </a:path>
                  </a:pathLst>
                </a:custGeom>
                <a:solidFill>
                  <a:srgbClr val="3324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8" name="Freeform 68">
                  <a:extLst>
                    <a:ext uri="{FF2B5EF4-FFF2-40B4-BE49-F238E27FC236}">
                      <a16:creationId xmlns:a16="http://schemas.microsoft.com/office/drawing/2014/main" id="{810FCFE3-4591-4FA5-AFB1-D16AC26AC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2051" y="111466"/>
                  <a:ext cx="528812" cy="127019"/>
                </a:xfrm>
                <a:custGeom>
                  <a:avLst/>
                  <a:gdLst>
                    <a:gd name="T0" fmla="*/ 0 w 159"/>
                    <a:gd name="T1" fmla="*/ 413400049 h 38"/>
                    <a:gd name="T2" fmla="*/ 674744157 w 159"/>
                    <a:gd name="T3" fmla="*/ 44690632 h 38"/>
                    <a:gd name="T4" fmla="*/ 895970495 w 159"/>
                    <a:gd name="T5" fmla="*/ 11174329 h 38"/>
                    <a:gd name="T6" fmla="*/ 1460099820 w 159"/>
                    <a:gd name="T7" fmla="*/ 145249569 h 38"/>
                    <a:gd name="T8" fmla="*/ 1758755543 w 159"/>
                    <a:gd name="T9" fmla="*/ 402229062 h 38"/>
                    <a:gd name="T10" fmla="*/ 1404790741 w 159"/>
                    <a:gd name="T11" fmla="*/ 391054732 h 38"/>
                    <a:gd name="T12" fmla="*/ 1050829265 w 159"/>
                    <a:gd name="T13" fmla="*/ 346364100 h 38"/>
                    <a:gd name="T14" fmla="*/ 365023292 w 159"/>
                    <a:gd name="T15" fmla="*/ 335189771 h 38"/>
                    <a:gd name="T16" fmla="*/ 0 w 159"/>
                    <a:gd name="T17" fmla="*/ 413400049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9"/>
                    <a:gd name="T28" fmla="*/ 0 h 38"/>
                    <a:gd name="T29" fmla="*/ 159 w 159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9" h="38">
                      <a:moveTo>
                        <a:pt x="0" y="37"/>
                      </a:moveTo>
                      <a:cubicBezTo>
                        <a:pt x="21" y="28"/>
                        <a:pt x="39" y="12"/>
                        <a:pt x="61" y="4"/>
                      </a:cubicBezTo>
                      <a:cubicBezTo>
                        <a:pt x="68" y="2"/>
                        <a:pt x="74" y="1"/>
                        <a:pt x="81" y="1"/>
                      </a:cubicBezTo>
                      <a:cubicBezTo>
                        <a:pt x="100" y="0"/>
                        <a:pt x="116" y="3"/>
                        <a:pt x="132" y="13"/>
                      </a:cubicBezTo>
                      <a:cubicBezTo>
                        <a:pt x="141" y="18"/>
                        <a:pt x="155" y="27"/>
                        <a:pt x="159" y="36"/>
                      </a:cubicBezTo>
                      <a:cubicBezTo>
                        <a:pt x="158" y="35"/>
                        <a:pt x="130" y="35"/>
                        <a:pt x="127" y="35"/>
                      </a:cubicBezTo>
                      <a:cubicBezTo>
                        <a:pt x="116" y="34"/>
                        <a:pt x="106" y="33"/>
                        <a:pt x="95" y="31"/>
                      </a:cubicBezTo>
                      <a:cubicBezTo>
                        <a:pt x="75" y="29"/>
                        <a:pt x="54" y="27"/>
                        <a:pt x="33" y="30"/>
                      </a:cubicBezTo>
                      <a:cubicBezTo>
                        <a:pt x="22" y="31"/>
                        <a:pt x="11" y="38"/>
                        <a:pt x="0" y="37"/>
                      </a:cubicBezTo>
                      <a:close/>
                    </a:path>
                  </a:pathLst>
                </a:custGeom>
                <a:solidFill>
                  <a:srgbClr val="5139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9" name="Freeform 69">
                  <a:extLst>
                    <a:ext uri="{FF2B5EF4-FFF2-40B4-BE49-F238E27FC236}">
                      <a16:creationId xmlns:a16="http://schemas.microsoft.com/office/drawing/2014/main" id="{5A7A6FD9-626C-41B8-AA40-C734937B0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706" y="222931"/>
                  <a:ext cx="228115" cy="282552"/>
                </a:xfrm>
                <a:custGeom>
                  <a:avLst/>
                  <a:gdLst>
                    <a:gd name="T0" fmla="*/ 10929684 w 69"/>
                    <a:gd name="T1" fmla="*/ 0 h 85"/>
                    <a:gd name="T2" fmla="*/ 43718736 w 69"/>
                    <a:gd name="T3" fmla="*/ 232048323 h 85"/>
                    <a:gd name="T4" fmla="*/ 142085891 w 69"/>
                    <a:gd name="T5" fmla="*/ 453047201 h 85"/>
                    <a:gd name="T6" fmla="*/ 415331295 w 69"/>
                    <a:gd name="T7" fmla="*/ 751395520 h 85"/>
                    <a:gd name="T8" fmla="*/ 754151496 w 69"/>
                    <a:gd name="T9" fmla="*/ 939242738 h 85"/>
                    <a:gd name="T10" fmla="*/ 174874943 w 69"/>
                    <a:gd name="T11" fmla="*/ 331496655 h 85"/>
                    <a:gd name="T12" fmla="*/ 109296839 w 69"/>
                    <a:gd name="T13" fmla="*/ 154698882 h 85"/>
                    <a:gd name="T14" fmla="*/ 10929684 w 69"/>
                    <a:gd name="T15" fmla="*/ 0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9"/>
                    <a:gd name="T25" fmla="*/ 0 h 85"/>
                    <a:gd name="T26" fmla="*/ 69 w 69"/>
                    <a:gd name="T27" fmla="*/ 85 h 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9" h="85">
                      <a:moveTo>
                        <a:pt x="1" y="0"/>
                      </a:moveTo>
                      <a:cubicBezTo>
                        <a:pt x="0" y="7"/>
                        <a:pt x="3" y="15"/>
                        <a:pt x="4" y="21"/>
                      </a:cubicBezTo>
                      <a:cubicBezTo>
                        <a:pt x="6" y="28"/>
                        <a:pt x="9" y="35"/>
                        <a:pt x="13" y="41"/>
                      </a:cubicBezTo>
                      <a:cubicBezTo>
                        <a:pt x="19" y="52"/>
                        <a:pt x="27" y="62"/>
                        <a:pt x="38" y="68"/>
                      </a:cubicBezTo>
                      <a:cubicBezTo>
                        <a:pt x="47" y="74"/>
                        <a:pt x="58" y="84"/>
                        <a:pt x="69" y="85"/>
                      </a:cubicBezTo>
                      <a:cubicBezTo>
                        <a:pt x="44" y="73"/>
                        <a:pt x="28" y="55"/>
                        <a:pt x="16" y="30"/>
                      </a:cubicBezTo>
                      <a:cubicBezTo>
                        <a:pt x="13" y="25"/>
                        <a:pt x="12" y="19"/>
                        <a:pt x="10" y="14"/>
                      </a:cubicBezTo>
                      <a:cubicBezTo>
                        <a:pt x="8" y="10"/>
                        <a:pt x="6" y="3"/>
                        <a:pt x="1" y="0"/>
                      </a:cubicBezTo>
                      <a:close/>
                    </a:path>
                  </a:pathLst>
                </a:custGeom>
                <a:solidFill>
                  <a:srgbClr val="3324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40" name="Freeform 70">
                  <a:extLst>
                    <a:ext uri="{FF2B5EF4-FFF2-40B4-BE49-F238E27FC236}">
                      <a16:creationId xmlns:a16="http://schemas.microsoft.com/office/drawing/2014/main" id="{56944EF8-5771-4528-9241-A6D4C8F3A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6977" y="209970"/>
                  <a:ext cx="202193" cy="212562"/>
                </a:xfrm>
                <a:custGeom>
                  <a:avLst/>
                  <a:gdLst>
                    <a:gd name="T0" fmla="*/ 560329837 w 61"/>
                    <a:gd name="T1" fmla="*/ 628761717 h 64"/>
                    <a:gd name="T2" fmla="*/ 219737386 w 61"/>
                    <a:gd name="T3" fmla="*/ 308865871 h 64"/>
                    <a:gd name="T4" fmla="*/ 0 w 61"/>
                    <a:gd name="T5" fmla="*/ 0 h 64"/>
                    <a:gd name="T6" fmla="*/ 164803868 w 61"/>
                    <a:gd name="T7" fmla="*/ 430205560 h 64"/>
                    <a:gd name="T8" fmla="*/ 670196873 w 61"/>
                    <a:gd name="T9" fmla="*/ 705978185 h 64"/>
                    <a:gd name="T10" fmla="*/ 659208844 w 61"/>
                    <a:gd name="T11" fmla="*/ 694948210 h 64"/>
                    <a:gd name="T12" fmla="*/ 560329837 w 61"/>
                    <a:gd name="T13" fmla="*/ 628761717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64"/>
                    <a:gd name="T23" fmla="*/ 61 w 61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64">
                      <a:moveTo>
                        <a:pt x="51" y="57"/>
                      </a:moveTo>
                      <a:cubicBezTo>
                        <a:pt x="40" y="50"/>
                        <a:pt x="27" y="39"/>
                        <a:pt x="20" y="28"/>
                      </a:cubicBezTo>
                      <a:cubicBezTo>
                        <a:pt x="14" y="17"/>
                        <a:pt x="9" y="9"/>
                        <a:pt x="0" y="0"/>
                      </a:cubicBezTo>
                      <a:cubicBezTo>
                        <a:pt x="2" y="12"/>
                        <a:pt x="8" y="30"/>
                        <a:pt x="15" y="39"/>
                      </a:cubicBezTo>
                      <a:cubicBezTo>
                        <a:pt x="24" y="52"/>
                        <a:pt x="45" y="61"/>
                        <a:pt x="61" y="64"/>
                      </a:cubicBezTo>
                      <a:cubicBezTo>
                        <a:pt x="61" y="63"/>
                        <a:pt x="60" y="63"/>
                        <a:pt x="60" y="63"/>
                      </a:cubicBezTo>
                      <a:cubicBezTo>
                        <a:pt x="57" y="62"/>
                        <a:pt x="54" y="60"/>
                        <a:pt x="51" y="57"/>
                      </a:cubicBezTo>
                      <a:close/>
                    </a:path>
                  </a:pathLst>
                </a:custGeom>
                <a:solidFill>
                  <a:srgbClr val="3324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41" name="Oval 71">
                  <a:extLst>
                    <a:ext uri="{FF2B5EF4-FFF2-40B4-BE49-F238E27FC236}">
                      <a16:creationId xmlns:a16="http://schemas.microsoft.com/office/drawing/2014/main" id="{506DA118-AC85-44FB-A35B-0BFE242B8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0575" y="1920833"/>
                  <a:ext cx="90728" cy="36291"/>
                </a:xfrm>
                <a:prstGeom prst="ellipse">
                  <a:avLst/>
                </a:pr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zh-CN" sz="18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1342" name="Freeform 72">
                  <a:extLst>
                    <a:ext uri="{FF2B5EF4-FFF2-40B4-BE49-F238E27FC236}">
                      <a16:creationId xmlns:a16="http://schemas.microsoft.com/office/drawing/2014/main" id="{1A8AAA90-5241-4DE6-B66B-5E67E2A443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7502" y="1438681"/>
                  <a:ext cx="222931" cy="269590"/>
                </a:xfrm>
                <a:custGeom>
                  <a:avLst/>
                  <a:gdLst>
                    <a:gd name="T0" fmla="*/ 132853567 w 67"/>
                    <a:gd name="T1" fmla="*/ 875112438 h 81"/>
                    <a:gd name="T2" fmla="*/ 453914135 w 67"/>
                    <a:gd name="T3" fmla="*/ 166160632 h 81"/>
                    <a:gd name="T4" fmla="*/ 520340918 w 67"/>
                    <a:gd name="T5" fmla="*/ 720031622 h 81"/>
                    <a:gd name="T6" fmla="*/ 132853567 w 67"/>
                    <a:gd name="T7" fmla="*/ 875112438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81"/>
                    <a:gd name="T14" fmla="*/ 67 w 67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81">
                      <a:moveTo>
                        <a:pt x="12" y="79"/>
                      </a:moveTo>
                      <a:cubicBezTo>
                        <a:pt x="12" y="79"/>
                        <a:pt x="0" y="0"/>
                        <a:pt x="41" y="15"/>
                      </a:cubicBezTo>
                      <a:cubicBezTo>
                        <a:pt x="67" y="24"/>
                        <a:pt x="62" y="50"/>
                        <a:pt x="47" y="65"/>
                      </a:cubicBezTo>
                      <a:cubicBezTo>
                        <a:pt x="37" y="75"/>
                        <a:pt x="22" y="81"/>
                        <a:pt x="12" y="79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43" name="Freeform 73">
                  <a:extLst>
                    <a:ext uri="{FF2B5EF4-FFF2-40B4-BE49-F238E27FC236}">
                      <a16:creationId xmlns:a16="http://schemas.microsoft.com/office/drawing/2014/main" id="{281A4D8F-5B4D-44B0-BF58-7934D434F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8609" y="1500894"/>
                  <a:ext cx="186640" cy="207377"/>
                </a:xfrm>
                <a:custGeom>
                  <a:avLst/>
                  <a:gdLst>
                    <a:gd name="T0" fmla="*/ 22216826 w 56"/>
                    <a:gd name="T1" fmla="*/ 660070957 h 62"/>
                    <a:gd name="T2" fmla="*/ 0 w 56"/>
                    <a:gd name="T3" fmla="*/ 436317863 h 62"/>
                    <a:gd name="T4" fmla="*/ 522072074 w 56"/>
                    <a:gd name="T5" fmla="*/ 346817964 h 62"/>
                    <a:gd name="T6" fmla="*/ 22216826 w 56"/>
                    <a:gd name="T7" fmla="*/ 660070957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62"/>
                    <a:gd name="T14" fmla="*/ 56 w 56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62">
                      <a:moveTo>
                        <a:pt x="2" y="59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39"/>
                        <a:pt x="56" y="0"/>
                        <a:pt x="47" y="31"/>
                      </a:cubicBezTo>
                      <a:cubicBezTo>
                        <a:pt x="38" y="62"/>
                        <a:pt x="2" y="59"/>
                        <a:pt x="2" y="59"/>
                      </a:cubicBezTo>
                      <a:close/>
                    </a:path>
                  </a:pathLst>
                </a:custGeom>
                <a:solidFill>
                  <a:srgbClr val="E5B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44" name="Freeform 74">
                  <a:extLst>
                    <a:ext uri="{FF2B5EF4-FFF2-40B4-BE49-F238E27FC236}">
                      <a16:creationId xmlns:a16="http://schemas.microsoft.com/office/drawing/2014/main" id="{41AD65A6-02C5-40C7-A677-D2D9F64A0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0903" y="2714051"/>
                  <a:ext cx="127019" cy="178864"/>
                </a:xfrm>
                <a:custGeom>
                  <a:avLst/>
                  <a:gdLst>
                    <a:gd name="T0" fmla="*/ 0 w 49"/>
                    <a:gd name="T1" fmla="*/ 33597917 h 69"/>
                    <a:gd name="T2" fmla="*/ 309102033 w 49"/>
                    <a:gd name="T3" fmla="*/ 0 h 69"/>
                    <a:gd name="T4" fmla="*/ 329261762 w 49"/>
                    <a:gd name="T5" fmla="*/ 335984359 h 69"/>
                    <a:gd name="T6" fmla="*/ 235187344 w 49"/>
                    <a:gd name="T7" fmla="*/ 463656964 h 69"/>
                    <a:gd name="T8" fmla="*/ 80636327 w 49"/>
                    <a:gd name="T9" fmla="*/ 376301341 h 69"/>
                    <a:gd name="T10" fmla="*/ 0 w 49"/>
                    <a:gd name="T11" fmla="*/ 33597917 h 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69"/>
                    <a:gd name="T20" fmla="*/ 49 w 49"/>
                    <a:gd name="T21" fmla="*/ 69 h 6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69">
                      <a:moveTo>
                        <a:pt x="0" y="5"/>
                      </a:moveTo>
                      <a:lnTo>
                        <a:pt x="46" y="0"/>
                      </a:lnTo>
                      <a:lnTo>
                        <a:pt x="49" y="50"/>
                      </a:lnTo>
                      <a:lnTo>
                        <a:pt x="35" y="69"/>
                      </a:lnTo>
                      <a:lnTo>
                        <a:pt x="12" y="5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45" name="Freeform 75">
                  <a:extLst>
                    <a:ext uri="{FF2B5EF4-FFF2-40B4-BE49-F238E27FC236}">
                      <a16:creationId xmlns:a16="http://schemas.microsoft.com/office/drawing/2014/main" id="{8A5DA53F-6746-409A-82C9-742455DEB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1272" y="2714051"/>
                  <a:ext cx="108873" cy="158126"/>
                </a:xfrm>
                <a:custGeom>
                  <a:avLst/>
                  <a:gdLst>
                    <a:gd name="T0" fmla="*/ 0 w 42"/>
                    <a:gd name="T1" fmla="*/ 40316946 h 61"/>
                    <a:gd name="T2" fmla="*/ 282222146 w 42"/>
                    <a:gd name="T3" fmla="*/ 0 h 61"/>
                    <a:gd name="T4" fmla="*/ 282222146 w 42"/>
                    <a:gd name="T5" fmla="*/ 315824282 h 61"/>
                    <a:gd name="T6" fmla="*/ 208307748 w 42"/>
                    <a:gd name="T7" fmla="*/ 409898883 h 61"/>
                    <a:gd name="T8" fmla="*/ 60476359 w 42"/>
                    <a:gd name="T9" fmla="*/ 369581938 h 61"/>
                    <a:gd name="T10" fmla="*/ 0 w 42"/>
                    <a:gd name="T11" fmla="*/ 40316946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"/>
                    <a:gd name="T19" fmla="*/ 0 h 61"/>
                    <a:gd name="T20" fmla="*/ 42 w 42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" h="61">
                      <a:moveTo>
                        <a:pt x="0" y="6"/>
                      </a:moveTo>
                      <a:lnTo>
                        <a:pt x="42" y="0"/>
                      </a:lnTo>
                      <a:lnTo>
                        <a:pt x="42" y="47"/>
                      </a:lnTo>
                      <a:lnTo>
                        <a:pt x="31" y="61"/>
                      </a:lnTo>
                      <a:lnTo>
                        <a:pt x="9" y="5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46" name="Freeform 76">
                  <a:extLst>
                    <a:ext uri="{FF2B5EF4-FFF2-40B4-BE49-F238E27FC236}">
                      <a16:creationId xmlns:a16="http://schemas.microsoft.com/office/drawing/2014/main" id="{BCA56552-CBE2-4975-B3F4-1A7516555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3864" y="2716642"/>
                  <a:ext cx="103689" cy="145164"/>
                </a:xfrm>
                <a:custGeom>
                  <a:avLst/>
                  <a:gdLst>
                    <a:gd name="T0" fmla="*/ 0 w 40"/>
                    <a:gd name="T1" fmla="*/ 40316709 h 56"/>
                    <a:gd name="T2" fmla="*/ 268785218 w 40"/>
                    <a:gd name="T3" fmla="*/ 0 h 56"/>
                    <a:gd name="T4" fmla="*/ 268785218 w 40"/>
                    <a:gd name="T5" fmla="*/ 295660185 h 56"/>
                    <a:gd name="T6" fmla="*/ 188148875 w 40"/>
                    <a:gd name="T7" fmla="*/ 376296195 h 56"/>
                    <a:gd name="T8" fmla="*/ 60476609 w 40"/>
                    <a:gd name="T9" fmla="*/ 335979486 h 56"/>
                    <a:gd name="T10" fmla="*/ 0 w 40"/>
                    <a:gd name="T11" fmla="*/ 40316709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56"/>
                    <a:gd name="T20" fmla="*/ 40 w 40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56">
                      <a:moveTo>
                        <a:pt x="0" y="6"/>
                      </a:moveTo>
                      <a:lnTo>
                        <a:pt x="40" y="0"/>
                      </a:lnTo>
                      <a:lnTo>
                        <a:pt x="40" y="44"/>
                      </a:lnTo>
                      <a:lnTo>
                        <a:pt x="28" y="56"/>
                      </a:lnTo>
                      <a:lnTo>
                        <a:pt x="9" y="5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1268" name="组合 198">
            <a:extLst>
              <a:ext uri="{FF2B5EF4-FFF2-40B4-BE49-F238E27FC236}">
                <a16:creationId xmlns:a16="http://schemas.microsoft.com/office/drawing/2014/main" id="{EFF0B884-0E9D-4A2D-868C-4C467DABDB0E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200" name="燕尾形 199">
              <a:extLst>
                <a:ext uri="{FF2B5EF4-FFF2-40B4-BE49-F238E27FC236}">
                  <a16:creationId xmlns:a16="http://schemas.microsoft.com/office/drawing/2014/main" id="{5A86B14D-A7D0-4BC0-A2B1-232850DA8D09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1" name="燕尾形 200">
              <a:extLst>
                <a:ext uri="{FF2B5EF4-FFF2-40B4-BE49-F238E27FC236}">
                  <a16:creationId xmlns:a16="http://schemas.microsoft.com/office/drawing/2014/main" id="{A3B33C60-82B7-4CBA-99AA-5FD243EB702F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燕尾形 201">
              <a:extLst>
                <a:ext uri="{FF2B5EF4-FFF2-40B4-BE49-F238E27FC236}">
                  <a16:creationId xmlns:a16="http://schemas.microsoft.com/office/drawing/2014/main" id="{97475D98-DECA-4636-80AD-086480BF0B7B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3" name="燕尾形 202">
              <a:extLst>
                <a:ext uri="{FF2B5EF4-FFF2-40B4-BE49-F238E27FC236}">
                  <a16:creationId xmlns:a16="http://schemas.microsoft.com/office/drawing/2014/main" id="{B3BA3826-C438-435A-97CD-D49F0D559860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73" name="矩形 203">
              <a:extLst>
                <a:ext uri="{FF2B5EF4-FFF2-40B4-BE49-F238E27FC236}">
                  <a16:creationId xmlns:a16="http://schemas.microsoft.com/office/drawing/2014/main" id="{CED4166A-9A1E-43E6-93A3-3C77D3D12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6">
            <a:extLst>
              <a:ext uri="{FF2B5EF4-FFF2-40B4-BE49-F238E27FC236}">
                <a16:creationId xmlns:a16="http://schemas.microsoft.com/office/drawing/2014/main" id="{F55481C8-27DC-4D6E-8686-E15551380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630363"/>
            <a:ext cx="3071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矩形 36">
            <a:extLst>
              <a:ext uri="{FF2B5EF4-FFF2-40B4-BE49-F238E27FC236}">
                <a16:creationId xmlns:a16="http://schemas.microsoft.com/office/drawing/2014/main" id="{BEE645D6-92E6-42EB-8F00-81E8EE2F5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163" y="1346200"/>
            <a:ext cx="2189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- ADD TITLE HERE -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2292" name="矩形 16">
            <a:extLst>
              <a:ext uri="{FF2B5EF4-FFF2-40B4-BE49-F238E27FC236}">
                <a16:creationId xmlns:a16="http://schemas.microsoft.com/office/drawing/2014/main" id="{E925A2C0-D6C3-490B-A04A-23A86192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2681288"/>
            <a:ext cx="3071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3" name="矩形 16">
            <a:extLst>
              <a:ext uri="{FF2B5EF4-FFF2-40B4-BE49-F238E27FC236}">
                <a16:creationId xmlns:a16="http://schemas.microsoft.com/office/drawing/2014/main" id="{D492D437-344A-4776-ABF7-7372C8732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3752850"/>
            <a:ext cx="3071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4" name="矩形 39">
            <a:extLst>
              <a:ext uri="{FF2B5EF4-FFF2-40B4-BE49-F238E27FC236}">
                <a16:creationId xmlns:a16="http://schemas.microsoft.com/office/drawing/2014/main" id="{670FDEA4-088F-49AE-9D05-C6AB9214C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2339975"/>
            <a:ext cx="2036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- ADD TITLE HERE -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2295" name="矩形 40">
            <a:extLst>
              <a:ext uri="{FF2B5EF4-FFF2-40B4-BE49-F238E27FC236}">
                <a16:creationId xmlns:a16="http://schemas.microsoft.com/office/drawing/2014/main" id="{3F77A18B-1193-482F-AB34-0AD3B189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3417888"/>
            <a:ext cx="2036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- ADD TITLE HERE -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2296" name="Freeform 5">
            <a:extLst>
              <a:ext uri="{FF2B5EF4-FFF2-40B4-BE49-F238E27FC236}">
                <a16:creationId xmlns:a16="http://schemas.microsoft.com/office/drawing/2014/main" id="{2EAFC15E-E948-4F35-A45B-FE4512751C04}"/>
              </a:ext>
            </a:extLst>
          </p:cNvPr>
          <p:cNvSpPr>
            <a:spLocks/>
          </p:cNvSpPr>
          <p:nvPr/>
        </p:nvSpPr>
        <p:spPr bwMode="auto">
          <a:xfrm>
            <a:off x="2179638" y="1258888"/>
            <a:ext cx="1781175" cy="1485900"/>
          </a:xfrm>
          <a:custGeom>
            <a:avLst/>
            <a:gdLst>
              <a:gd name="T0" fmla="*/ 2147483646 w 1883"/>
              <a:gd name="T1" fmla="*/ 2147483646 h 1607"/>
              <a:gd name="T2" fmla="*/ 2147483646 w 1883"/>
              <a:gd name="T3" fmla="*/ 2147483646 h 1607"/>
              <a:gd name="T4" fmla="*/ 2147483646 w 1883"/>
              <a:gd name="T5" fmla="*/ 2147483646 h 1607"/>
              <a:gd name="T6" fmla="*/ 2147483646 w 1883"/>
              <a:gd name="T7" fmla="*/ 2147483646 h 1607"/>
              <a:gd name="T8" fmla="*/ 2147483646 w 1883"/>
              <a:gd name="T9" fmla="*/ 2147483646 h 1607"/>
              <a:gd name="T10" fmla="*/ 2147483646 w 1883"/>
              <a:gd name="T11" fmla="*/ 2147483646 h 1607"/>
              <a:gd name="T12" fmla="*/ 2147483646 w 1883"/>
              <a:gd name="T13" fmla="*/ 2147483646 h 1607"/>
              <a:gd name="T14" fmla="*/ 2147483646 w 1883"/>
              <a:gd name="T15" fmla="*/ 2147483646 h 1607"/>
              <a:gd name="T16" fmla="*/ 2147483646 w 1883"/>
              <a:gd name="T17" fmla="*/ 2147483646 h 1607"/>
              <a:gd name="T18" fmla="*/ 2147483646 w 1883"/>
              <a:gd name="T19" fmla="*/ 2147483646 h 1607"/>
              <a:gd name="T20" fmla="*/ 2147483646 w 1883"/>
              <a:gd name="T21" fmla="*/ 2147483646 h 1607"/>
              <a:gd name="T22" fmla="*/ 2147483646 w 1883"/>
              <a:gd name="T23" fmla="*/ 2147483646 h 1607"/>
              <a:gd name="T24" fmla="*/ 2147483646 w 1883"/>
              <a:gd name="T25" fmla="*/ 2147483646 h 1607"/>
              <a:gd name="T26" fmla="*/ 2147483646 w 1883"/>
              <a:gd name="T27" fmla="*/ 2147483646 h 1607"/>
              <a:gd name="T28" fmla="*/ 2147483646 w 1883"/>
              <a:gd name="T29" fmla="*/ 2147483646 h 1607"/>
              <a:gd name="T30" fmla="*/ 2147483646 w 1883"/>
              <a:gd name="T31" fmla="*/ 2147483646 h 1607"/>
              <a:gd name="T32" fmla="*/ 2147483646 w 1883"/>
              <a:gd name="T33" fmla="*/ 2147483646 h 1607"/>
              <a:gd name="T34" fmla="*/ 2147483646 w 1883"/>
              <a:gd name="T35" fmla="*/ 2147483646 h 1607"/>
              <a:gd name="T36" fmla="*/ 2147483646 w 1883"/>
              <a:gd name="T37" fmla="*/ 2147483646 h 1607"/>
              <a:gd name="T38" fmla="*/ 2147483646 w 1883"/>
              <a:gd name="T39" fmla="*/ 2147483646 h 1607"/>
              <a:gd name="T40" fmla="*/ 2147483646 w 1883"/>
              <a:gd name="T41" fmla="*/ 2147483646 h 1607"/>
              <a:gd name="T42" fmla="*/ 2147483646 w 1883"/>
              <a:gd name="T43" fmla="*/ 2147483646 h 1607"/>
              <a:gd name="T44" fmla="*/ 2147483646 w 1883"/>
              <a:gd name="T45" fmla="*/ 2147483646 h 1607"/>
              <a:gd name="T46" fmla="*/ 2147483646 w 1883"/>
              <a:gd name="T47" fmla="*/ 2147483646 h 1607"/>
              <a:gd name="T48" fmla="*/ 2147483646 w 1883"/>
              <a:gd name="T49" fmla="*/ 2147483646 h 1607"/>
              <a:gd name="T50" fmla="*/ 2147483646 w 1883"/>
              <a:gd name="T51" fmla="*/ 2147483646 h 1607"/>
              <a:gd name="T52" fmla="*/ 2147483646 w 1883"/>
              <a:gd name="T53" fmla="*/ 2147483646 h 1607"/>
              <a:gd name="T54" fmla="*/ 2147483646 w 1883"/>
              <a:gd name="T55" fmla="*/ 2147483646 h 1607"/>
              <a:gd name="T56" fmla="*/ 2147483646 w 1883"/>
              <a:gd name="T57" fmla="*/ 2147483646 h 1607"/>
              <a:gd name="T58" fmla="*/ 2147483646 w 1883"/>
              <a:gd name="T59" fmla="*/ 2147483646 h 1607"/>
              <a:gd name="T60" fmla="*/ 2147483646 w 1883"/>
              <a:gd name="T61" fmla="*/ 2147483646 h 1607"/>
              <a:gd name="T62" fmla="*/ 2147483646 w 1883"/>
              <a:gd name="T63" fmla="*/ 2147483646 h 1607"/>
              <a:gd name="T64" fmla="*/ 2147483646 w 1883"/>
              <a:gd name="T65" fmla="*/ 2147483646 h 1607"/>
              <a:gd name="T66" fmla="*/ 2147483646 w 1883"/>
              <a:gd name="T67" fmla="*/ 2147483646 h 1607"/>
              <a:gd name="T68" fmla="*/ 2147483646 w 1883"/>
              <a:gd name="T69" fmla="*/ 2147483646 h 1607"/>
              <a:gd name="T70" fmla="*/ 2147483646 w 1883"/>
              <a:gd name="T71" fmla="*/ 2147483646 h 1607"/>
              <a:gd name="T72" fmla="*/ 2147483646 w 1883"/>
              <a:gd name="T73" fmla="*/ 2147483646 h 1607"/>
              <a:gd name="T74" fmla="*/ 2147483646 w 1883"/>
              <a:gd name="T75" fmla="*/ 2147483646 h 1607"/>
              <a:gd name="T76" fmla="*/ 2147483646 w 1883"/>
              <a:gd name="T77" fmla="*/ 2147483646 h 1607"/>
              <a:gd name="T78" fmla="*/ 2147483646 w 1883"/>
              <a:gd name="T79" fmla="*/ 2147483646 h 1607"/>
              <a:gd name="T80" fmla="*/ 2147483646 w 1883"/>
              <a:gd name="T81" fmla="*/ 2147483646 h 1607"/>
              <a:gd name="T82" fmla="*/ 2147483646 w 1883"/>
              <a:gd name="T83" fmla="*/ 2147483646 h 1607"/>
              <a:gd name="T84" fmla="*/ 2147483646 w 1883"/>
              <a:gd name="T85" fmla="*/ 2147483646 h 1607"/>
              <a:gd name="T86" fmla="*/ 2147483646 w 1883"/>
              <a:gd name="T87" fmla="*/ 2147483646 h 1607"/>
              <a:gd name="T88" fmla="*/ 2147483646 w 1883"/>
              <a:gd name="T89" fmla="*/ 2147483646 h 1607"/>
              <a:gd name="T90" fmla="*/ 2147483646 w 1883"/>
              <a:gd name="T91" fmla="*/ 2147483646 h 1607"/>
              <a:gd name="T92" fmla="*/ 2147483646 w 1883"/>
              <a:gd name="T93" fmla="*/ 2147483646 h 1607"/>
              <a:gd name="T94" fmla="*/ 2147483646 w 1883"/>
              <a:gd name="T95" fmla="*/ 2147483646 h 1607"/>
              <a:gd name="T96" fmla="*/ 2147483646 w 1883"/>
              <a:gd name="T97" fmla="*/ 2147483646 h 1607"/>
              <a:gd name="T98" fmla="*/ 2147483646 w 1883"/>
              <a:gd name="T99" fmla="*/ 2147483646 h 1607"/>
              <a:gd name="T100" fmla="*/ 2147483646 w 1883"/>
              <a:gd name="T101" fmla="*/ 2147483646 h 1607"/>
              <a:gd name="T102" fmla="*/ 2147483646 w 1883"/>
              <a:gd name="T103" fmla="*/ 2147483646 h 1607"/>
              <a:gd name="T104" fmla="*/ 2147483646 w 1883"/>
              <a:gd name="T105" fmla="*/ 2147483646 h 1607"/>
              <a:gd name="T106" fmla="*/ 2147483646 w 1883"/>
              <a:gd name="T107" fmla="*/ 2147483646 h 1607"/>
              <a:gd name="T108" fmla="*/ 2147483646 w 1883"/>
              <a:gd name="T109" fmla="*/ 2147483646 h 1607"/>
              <a:gd name="T110" fmla="*/ 2147483646 w 1883"/>
              <a:gd name="T111" fmla="*/ 2147483646 h 1607"/>
              <a:gd name="T112" fmla="*/ 2147483646 w 1883"/>
              <a:gd name="T113" fmla="*/ 2147483646 h 1607"/>
              <a:gd name="T114" fmla="*/ 2147483646 w 1883"/>
              <a:gd name="T115" fmla="*/ 2147483646 h 1607"/>
              <a:gd name="T116" fmla="*/ 2147483646 w 1883"/>
              <a:gd name="T117" fmla="*/ 2147483646 h 1607"/>
              <a:gd name="T118" fmla="*/ 2147483646 w 1883"/>
              <a:gd name="T119" fmla="*/ 2147483646 h 1607"/>
              <a:gd name="T120" fmla="*/ 2147483646 w 1883"/>
              <a:gd name="T121" fmla="*/ 2147483646 h 1607"/>
              <a:gd name="T122" fmla="*/ 2147483646 w 1883"/>
              <a:gd name="T123" fmla="*/ 2147483646 h 16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83"/>
              <a:gd name="T187" fmla="*/ 0 h 1607"/>
              <a:gd name="T188" fmla="*/ 1883 w 1883"/>
              <a:gd name="T189" fmla="*/ 1607 h 16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83" h="1607">
                <a:moveTo>
                  <a:pt x="1845" y="171"/>
                </a:moveTo>
                <a:cubicBezTo>
                  <a:pt x="1838" y="147"/>
                  <a:pt x="1838" y="147"/>
                  <a:pt x="1838" y="147"/>
                </a:cubicBezTo>
                <a:cubicBezTo>
                  <a:pt x="1819" y="115"/>
                  <a:pt x="1819" y="115"/>
                  <a:pt x="1819" y="115"/>
                </a:cubicBezTo>
                <a:cubicBezTo>
                  <a:pt x="1803" y="106"/>
                  <a:pt x="1803" y="106"/>
                  <a:pt x="1803" y="106"/>
                </a:cubicBezTo>
                <a:cubicBezTo>
                  <a:pt x="1787" y="115"/>
                  <a:pt x="1787" y="115"/>
                  <a:pt x="1787" y="115"/>
                </a:cubicBezTo>
                <a:cubicBezTo>
                  <a:pt x="1778" y="134"/>
                  <a:pt x="1778" y="134"/>
                  <a:pt x="1778" y="134"/>
                </a:cubicBezTo>
                <a:cubicBezTo>
                  <a:pt x="1777" y="136"/>
                  <a:pt x="1777" y="136"/>
                  <a:pt x="1777" y="136"/>
                </a:cubicBezTo>
                <a:cubicBezTo>
                  <a:pt x="1775" y="136"/>
                  <a:pt x="1775" y="136"/>
                  <a:pt x="1775" y="136"/>
                </a:cubicBezTo>
                <a:cubicBezTo>
                  <a:pt x="1774" y="136"/>
                  <a:pt x="1774" y="136"/>
                  <a:pt x="1774" y="136"/>
                </a:cubicBezTo>
                <a:cubicBezTo>
                  <a:pt x="1744" y="141"/>
                  <a:pt x="1744" y="141"/>
                  <a:pt x="1744" y="141"/>
                </a:cubicBezTo>
                <a:cubicBezTo>
                  <a:pt x="1741" y="143"/>
                  <a:pt x="1738" y="144"/>
                  <a:pt x="1736" y="147"/>
                </a:cubicBezTo>
                <a:cubicBezTo>
                  <a:pt x="1729" y="155"/>
                  <a:pt x="1729" y="155"/>
                  <a:pt x="1729" y="155"/>
                </a:cubicBezTo>
                <a:cubicBezTo>
                  <a:pt x="1714" y="167"/>
                  <a:pt x="1714" y="167"/>
                  <a:pt x="1714" y="167"/>
                </a:cubicBezTo>
                <a:cubicBezTo>
                  <a:pt x="1709" y="170"/>
                  <a:pt x="1709" y="170"/>
                  <a:pt x="1709" y="170"/>
                </a:cubicBezTo>
                <a:cubicBezTo>
                  <a:pt x="1696" y="172"/>
                  <a:pt x="1696" y="172"/>
                  <a:pt x="1696" y="172"/>
                </a:cubicBezTo>
                <a:cubicBezTo>
                  <a:pt x="1689" y="171"/>
                  <a:pt x="1680" y="165"/>
                  <a:pt x="1667" y="156"/>
                </a:cubicBezTo>
                <a:cubicBezTo>
                  <a:pt x="1666" y="155"/>
                  <a:pt x="1666" y="155"/>
                  <a:pt x="1666" y="155"/>
                </a:cubicBezTo>
                <a:cubicBezTo>
                  <a:pt x="1645" y="134"/>
                  <a:pt x="1634" y="119"/>
                  <a:pt x="1634" y="110"/>
                </a:cubicBezTo>
                <a:cubicBezTo>
                  <a:pt x="1634" y="83"/>
                  <a:pt x="1634" y="83"/>
                  <a:pt x="1634" y="83"/>
                </a:cubicBezTo>
                <a:cubicBezTo>
                  <a:pt x="1634" y="82"/>
                  <a:pt x="1634" y="82"/>
                  <a:pt x="1634" y="82"/>
                </a:cubicBezTo>
                <a:cubicBezTo>
                  <a:pt x="1634" y="81"/>
                  <a:pt x="1634" y="81"/>
                  <a:pt x="1634" y="81"/>
                </a:cubicBezTo>
                <a:cubicBezTo>
                  <a:pt x="1638" y="76"/>
                  <a:pt x="1638" y="76"/>
                  <a:pt x="1638" y="76"/>
                </a:cubicBezTo>
                <a:cubicBezTo>
                  <a:pt x="1607" y="65"/>
                  <a:pt x="1607" y="65"/>
                  <a:pt x="1607" y="65"/>
                </a:cubicBezTo>
                <a:cubicBezTo>
                  <a:pt x="1606" y="76"/>
                  <a:pt x="1606" y="76"/>
                  <a:pt x="1606" y="76"/>
                </a:cubicBezTo>
                <a:cubicBezTo>
                  <a:pt x="1606" y="79"/>
                  <a:pt x="1603" y="83"/>
                  <a:pt x="1597" y="86"/>
                </a:cubicBezTo>
                <a:cubicBezTo>
                  <a:pt x="1587" y="90"/>
                  <a:pt x="1587" y="90"/>
                  <a:pt x="1587" y="90"/>
                </a:cubicBezTo>
                <a:cubicBezTo>
                  <a:pt x="1583" y="89"/>
                  <a:pt x="1583" y="89"/>
                  <a:pt x="1583" y="89"/>
                </a:cubicBezTo>
                <a:cubicBezTo>
                  <a:pt x="1583" y="88"/>
                  <a:pt x="1583" y="88"/>
                  <a:pt x="1583" y="88"/>
                </a:cubicBezTo>
                <a:cubicBezTo>
                  <a:pt x="1567" y="85"/>
                  <a:pt x="1567" y="85"/>
                  <a:pt x="1567" y="85"/>
                </a:cubicBezTo>
                <a:cubicBezTo>
                  <a:pt x="1570" y="97"/>
                  <a:pt x="1570" y="97"/>
                  <a:pt x="1570" y="97"/>
                </a:cubicBezTo>
                <a:cubicBezTo>
                  <a:pt x="1543" y="79"/>
                  <a:pt x="1543" y="79"/>
                  <a:pt x="1543" y="79"/>
                </a:cubicBezTo>
                <a:cubicBezTo>
                  <a:pt x="1541" y="79"/>
                  <a:pt x="1541" y="79"/>
                  <a:pt x="1541" y="79"/>
                </a:cubicBezTo>
                <a:cubicBezTo>
                  <a:pt x="1540" y="78"/>
                  <a:pt x="1540" y="78"/>
                  <a:pt x="1540" y="78"/>
                </a:cubicBezTo>
                <a:cubicBezTo>
                  <a:pt x="1540" y="78"/>
                  <a:pt x="1540" y="78"/>
                  <a:pt x="1540" y="78"/>
                </a:cubicBezTo>
                <a:cubicBezTo>
                  <a:pt x="1536" y="66"/>
                  <a:pt x="1534" y="55"/>
                  <a:pt x="1534" y="42"/>
                </a:cubicBezTo>
                <a:cubicBezTo>
                  <a:pt x="1534" y="31"/>
                  <a:pt x="1535" y="25"/>
                  <a:pt x="1539" y="21"/>
                </a:cubicBezTo>
                <a:cubicBezTo>
                  <a:pt x="1546" y="9"/>
                  <a:pt x="1546" y="9"/>
                  <a:pt x="1546" y="9"/>
                </a:cubicBezTo>
                <a:cubicBezTo>
                  <a:pt x="1544" y="0"/>
                  <a:pt x="1544" y="0"/>
                  <a:pt x="1544" y="0"/>
                </a:cubicBezTo>
                <a:cubicBezTo>
                  <a:pt x="1516" y="4"/>
                  <a:pt x="1516" y="4"/>
                  <a:pt x="1516" y="4"/>
                </a:cubicBezTo>
                <a:cubicBezTo>
                  <a:pt x="1502" y="5"/>
                  <a:pt x="1493" y="13"/>
                  <a:pt x="1488" y="29"/>
                </a:cubicBezTo>
                <a:cubicBezTo>
                  <a:pt x="1488" y="30"/>
                  <a:pt x="1488" y="30"/>
                  <a:pt x="1488" y="30"/>
                </a:cubicBezTo>
                <a:cubicBezTo>
                  <a:pt x="1488" y="30"/>
                  <a:pt x="1488" y="30"/>
                  <a:pt x="1488" y="30"/>
                </a:cubicBezTo>
                <a:cubicBezTo>
                  <a:pt x="1472" y="55"/>
                  <a:pt x="1472" y="55"/>
                  <a:pt x="1472" y="55"/>
                </a:cubicBezTo>
                <a:cubicBezTo>
                  <a:pt x="1488" y="53"/>
                  <a:pt x="1488" y="53"/>
                  <a:pt x="1488" y="53"/>
                </a:cubicBezTo>
                <a:cubicBezTo>
                  <a:pt x="1489" y="53"/>
                  <a:pt x="1489" y="53"/>
                  <a:pt x="1489" y="53"/>
                </a:cubicBezTo>
                <a:cubicBezTo>
                  <a:pt x="1490" y="52"/>
                  <a:pt x="1490" y="52"/>
                  <a:pt x="1490" y="52"/>
                </a:cubicBezTo>
                <a:cubicBezTo>
                  <a:pt x="1491" y="55"/>
                  <a:pt x="1491" y="55"/>
                  <a:pt x="1491" y="55"/>
                </a:cubicBezTo>
                <a:cubicBezTo>
                  <a:pt x="1503" y="60"/>
                  <a:pt x="1503" y="60"/>
                  <a:pt x="1503" y="60"/>
                </a:cubicBezTo>
                <a:cubicBezTo>
                  <a:pt x="1506" y="60"/>
                  <a:pt x="1506" y="60"/>
                  <a:pt x="1506" y="60"/>
                </a:cubicBezTo>
                <a:cubicBezTo>
                  <a:pt x="1508" y="61"/>
                  <a:pt x="1508" y="61"/>
                  <a:pt x="1508" y="61"/>
                </a:cubicBezTo>
                <a:cubicBezTo>
                  <a:pt x="1508" y="64"/>
                  <a:pt x="1508" y="64"/>
                  <a:pt x="1508" y="64"/>
                </a:cubicBezTo>
                <a:cubicBezTo>
                  <a:pt x="1510" y="86"/>
                  <a:pt x="1510" y="86"/>
                  <a:pt x="1510" y="86"/>
                </a:cubicBezTo>
                <a:cubicBezTo>
                  <a:pt x="1516" y="107"/>
                  <a:pt x="1516" y="107"/>
                  <a:pt x="1516" y="107"/>
                </a:cubicBezTo>
                <a:cubicBezTo>
                  <a:pt x="1516" y="108"/>
                  <a:pt x="1516" y="108"/>
                  <a:pt x="1516" y="108"/>
                </a:cubicBezTo>
                <a:cubicBezTo>
                  <a:pt x="1516" y="109"/>
                  <a:pt x="1516" y="109"/>
                  <a:pt x="1516" y="109"/>
                </a:cubicBezTo>
                <a:cubicBezTo>
                  <a:pt x="1516" y="110"/>
                  <a:pt x="1516" y="110"/>
                  <a:pt x="1516" y="110"/>
                </a:cubicBezTo>
                <a:cubicBezTo>
                  <a:pt x="1481" y="179"/>
                  <a:pt x="1481" y="179"/>
                  <a:pt x="1481" y="179"/>
                </a:cubicBezTo>
                <a:cubicBezTo>
                  <a:pt x="1475" y="189"/>
                  <a:pt x="1472" y="214"/>
                  <a:pt x="1470" y="252"/>
                </a:cubicBezTo>
                <a:cubicBezTo>
                  <a:pt x="1470" y="255"/>
                  <a:pt x="1470" y="255"/>
                  <a:pt x="1470" y="255"/>
                </a:cubicBezTo>
                <a:cubicBezTo>
                  <a:pt x="1456" y="281"/>
                  <a:pt x="1456" y="281"/>
                  <a:pt x="1456" y="281"/>
                </a:cubicBezTo>
                <a:cubicBezTo>
                  <a:pt x="1465" y="292"/>
                  <a:pt x="1465" y="292"/>
                  <a:pt x="1465" y="292"/>
                </a:cubicBezTo>
                <a:cubicBezTo>
                  <a:pt x="1465" y="294"/>
                  <a:pt x="1465" y="294"/>
                  <a:pt x="1465" y="294"/>
                </a:cubicBezTo>
                <a:cubicBezTo>
                  <a:pt x="1467" y="310"/>
                  <a:pt x="1465" y="319"/>
                  <a:pt x="1461" y="322"/>
                </a:cubicBezTo>
                <a:cubicBezTo>
                  <a:pt x="1458" y="323"/>
                  <a:pt x="1458" y="323"/>
                  <a:pt x="1458" y="323"/>
                </a:cubicBezTo>
                <a:cubicBezTo>
                  <a:pt x="1451" y="327"/>
                  <a:pt x="1426" y="352"/>
                  <a:pt x="1387" y="400"/>
                </a:cubicBezTo>
                <a:cubicBezTo>
                  <a:pt x="1384" y="403"/>
                  <a:pt x="1384" y="403"/>
                  <a:pt x="1384" y="403"/>
                </a:cubicBezTo>
                <a:cubicBezTo>
                  <a:pt x="1382" y="402"/>
                  <a:pt x="1382" y="402"/>
                  <a:pt x="1382" y="402"/>
                </a:cubicBezTo>
                <a:cubicBezTo>
                  <a:pt x="1379" y="400"/>
                  <a:pt x="1379" y="400"/>
                  <a:pt x="1379" y="400"/>
                </a:cubicBezTo>
                <a:cubicBezTo>
                  <a:pt x="1365" y="390"/>
                  <a:pt x="1353" y="382"/>
                  <a:pt x="1345" y="373"/>
                </a:cubicBezTo>
                <a:cubicBezTo>
                  <a:pt x="1339" y="369"/>
                  <a:pt x="1323" y="366"/>
                  <a:pt x="1297" y="366"/>
                </a:cubicBezTo>
                <a:cubicBezTo>
                  <a:pt x="1296" y="414"/>
                  <a:pt x="1296" y="414"/>
                  <a:pt x="1296" y="414"/>
                </a:cubicBezTo>
                <a:cubicBezTo>
                  <a:pt x="1295" y="415"/>
                  <a:pt x="1295" y="415"/>
                  <a:pt x="1295" y="415"/>
                </a:cubicBezTo>
                <a:cubicBezTo>
                  <a:pt x="1276" y="507"/>
                  <a:pt x="1276" y="507"/>
                  <a:pt x="1276" y="507"/>
                </a:cubicBezTo>
                <a:cubicBezTo>
                  <a:pt x="1271" y="519"/>
                  <a:pt x="1270" y="540"/>
                  <a:pt x="1270" y="572"/>
                </a:cubicBezTo>
                <a:cubicBezTo>
                  <a:pt x="1278" y="581"/>
                  <a:pt x="1278" y="581"/>
                  <a:pt x="1278" y="581"/>
                </a:cubicBezTo>
                <a:cubicBezTo>
                  <a:pt x="1284" y="569"/>
                  <a:pt x="1284" y="569"/>
                  <a:pt x="1284" y="569"/>
                </a:cubicBezTo>
                <a:cubicBezTo>
                  <a:pt x="1285" y="569"/>
                  <a:pt x="1285" y="569"/>
                  <a:pt x="1285" y="569"/>
                </a:cubicBezTo>
                <a:cubicBezTo>
                  <a:pt x="1286" y="566"/>
                  <a:pt x="1286" y="566"/>
                  <a:pt x="1286" y="566"/>
                </a:cubicBezTo>
                <a:cubicBezTo>
                  <a:pt x="1310" y="554"/>
                  <a:pt x="1310" y="554"/>
                  <a:pt x="1310" y="554"/>
                </a:cubicBezTo>
                <a:cubicBezTo>
                  <a:pt x="1378" y="564"/>
                  <a:pt x="1378" y="564"/>
                  <a:pt x="1378" y="564"/>
                </a:cubicBezTo>
                <a:cubicBezTo>
                  <a:pt x="1385" y="556"/>
                  <a:pt x="1385" y="556"/>
                  <a:pt x="1385" y="556"/>
                </a:cubicBezTo>
                <a:cubicBezTo>
                  <a:pt x="1395" y="539"/>
                  <a:pt x="1395" y="539"/>
                  <a:pt x="1395" y="539"/>
                </a:cubicBezTo>
                <a:cubicBezTo>
                  <a:pt x="1397" y="538"/>
                  <a:pt x="1397" y="538"/>
                  <a:pt x="1397" y="538"/>
                </a:cubicBezTo>
                <a:cubicBezTo>
                  <a:pt x="1397" y="538"/>
                  <a:pt x="1397" y="538"/>
                  <a:pt x="1397" y="538"/>
                </a:cubicBezTo>
                <a:cubicBezTo>
                  <a:pt x="1398" y="537"/>
                  <a:pt x="1398" y="537"/>
                  <a:pt x="1398" y="537"/>
                </a:cubicBezTo>
                <a:cubicBezTo>
                  <a:pt x="1424" y="532"/>
                  <a:pt x="1424" y="532"/>
                  <a:pt x="1424" y="532"/>
                </a:cubicBezTo>
                <a:cubicBezTo>
                  <a:pt x="1459" y="529"/>
                  <a:pt x="1459" y="529"/>
                  <a:pt x="1459" y="529"/>
                </a:cubicBezTo>
                <a:cubicBezTo>
                  <a:pt x="1470" y="532"/>
                  <a:pt x="1482" y="545"/>
                  <a:pt x="1498" y="566"/>
                </a:cubicBezTo>
                <a:cubicBezTo>
                  <a:pt x="1540" y="588"/>
                  <a:pt x="1564" y="607"/>
                  <a:pt x="1569" y="623"/>
                </a:cubicBezTo>
                <a:cubicBezTo>
                  <a:pt x="1572" y="632"/>
                  <a:pt x="1572" y="638"/>
                  <a:pt x="1569" y="646"/>
                </a:cubicBezTo>
                <a:cubicBezTo>
                  <a:pt x="1566" y="653"/>
                  <a:pt x="1558" y="657"/>
                  <a:pt x="1548" y="658"/>
                </a:cubicBezTo>
                <a:cubicBezTo>
                  <a:pt x="1547" y="658"/>
                  <a:pt x="1547" y="658"/>
                  <a:pt x="1547" y="658"/>
                </a:cubicBezTo>
                <a:cubicBezTo>
                  <a:pt x="1495" y="656"/>
                  <a:pt x="1465" y="656"/>
                  <a:pt x="1455" y="659"/>
                </a:cubicBezTo>
                <a:cubicBezTo>
                  <a:pt x="1430" y="676"/>
                  <a:pt x="1430" y="676"/>
                  <a:pt x="1430" y="676"/>
                </a:cubicBezTo>
                <a:cubicBezTo>
                  <a:pt x="1398" y="699"/>
                  <a:pt x="1377" y="711"/>
                  <a:pt x="1365" y="711"/>
                </a:cubicBezTo>
                <a:cubicBezTo>
                  <a:pt x="1344" y="714"/>
                  <a:pt x="1344" y="714"/>
                  <a:pt x="1344" y="714"/>
                </a:cubicBezTo>
                <a:cubicBezTo>
                  <a:pt x="1331" y="767"/>
                  <a:pt x="1331" y="767"/>
                  <a:pt x="1331" y="767"/>
                </a:cubicBezTo>
                <a:cubicBezTo>
                  <a:pt x="1328" y="783"/>
                  <a:pt x="1323" y="793"/>
                  <a:pt x="1314" y="801"/>
                </a:cubicBezTo>
                <a:cubicBezTo>
                  <a:pt x="1305" y="809"/>
                  <a:pt x="1292" y="814"/>
                  <a:pt x="1276" y="818"/>
                </a:cubicBezTo>
                <a:cubicBezTo>
                  <a:pt x="1255" y="821"/>
                  <a:pt x="1239" y="828"/>
                  <a:pt x="1223" y="838"/>
                </a:cubicBezTo>
                <a:cubicBezTo>
                  <a:pt x="1205" y="876"/>
                  <a:pt x="1205" y="876"/>
                  <a:pt x="1205" y="876"/>
                </a:cubicBezTo>
                <a:cubicBezTo>
                  <a:pt x="1204" y="877"/>
                  <a:pt x="1204" y="877"/>
                  <a:pt x="1204" y="877"/>
                </a:cubicBezTo>
                <a:cubicBezTo>
                  <a:pt x="1203" y="877"/>
                  <a:pt x="1203" y="877"/>
                  <a:pt x="1203" y="877"/>
                </a:cubicBezTo>
                <a:cubicBezTo>
                  <a:pt x="1202" y="877"/>
                  <a:pt x="1202" y="877"/>
                  <a:pt x="1202" y="877"/>
                </a:cubicBezTo>
                <a:cubicBezTo>
                  <a:pt x="1153" y="897"/>
                  <a:pt x="1153" y="897"/>
                  <a:pt x="1153" y="897"/>
                </a:cubicBezTo>
                <a:cubicBezTo>
                  <a:pt x="1150" y="897"/>
                  <a:pt x="1150" y="897"/>
                  <a:pt x="1150" y="897"/>
                </a:cubicBezTo>
                <a:cubicBezTo>
                  <a:pt x="1126" y="891"/>
                  <a:pt x="1126" y="891"/>
                  <a:pt x="1126" y="891"/>
                </a:cubicBezTo>
                <a:cubicBezTo>
                  <a:pt x="1107" y="888"/>
                  <a:pt x="1092" y="883"/>
                  <a:pt x="1082" y="877"/>
                </a:cubicBezTo>
                <a:cubicBezTo>
                  <a:pt x="1070" y="870"/>
                  <a:pt x="1056" y="869"/>
                  <a:pt x="1041" y="874"/>
                </a:cubicBezTo>
                <a:cubicBezTo>
                  <a:pt x="1029" y="891"/>
                  <a:pt x="1022" y="914"/>
                  <a:pt x="1023" y="938"/>
                </a:cubicBezTo>
                <a:cubicBezTo>
                  <a:pt x="1024" y="951"/>
                  <a:pt x="1027" y="959"/>
                  <a:pt x="1031" y="961"/>
                </a:cubicBezTo>
                <a:cubicBezTo>
                  <a:pt x="1038" y="960"/>
                  <a:pt x="1038" y="960"/>
                  <a:pt x="1038" y="960"/>
                </a:cubicBezTo>
                <a:cubicBezTo>
                  <a:pt x="1046" y="955"/>
                  <a:pt x="1046" y="955"/>
                  <a:pt x="1046" y="955"/>
                </a:cubicBezTo>
                <a:cubicBezTo>
                  <a:pt x="1049" y="989"/>
                  <a:pt x="1049" y="989"/>
                  <a:pt x="1049" y="989"/>
                </a:cubicBezTo>
                <a:cubicBezTo>
                  <a:pt x="1049" y="1000"/>
                  <a:pt x="1044" y="1009"/>
                  <a:pt x="1036" y="1015"/>
                </a:cubicBezTo>
                <a:cubicBezTo>
                  <a:pt x="1031" y="1019"/>
                  <a:pt x="1021" y="1023"/>
                  <a:pt x="1007" y="1028"/>
                </a:cubicBezTo>
                <a:cubicBezTo>
                  <a:pt x="999" y="1030"/>
                  <a:pt x="999" y="1030"/>
                  <a:pt x="999" y="1030"/>
                </a:cubicBezTo>
                <a:cubicBezTo>
                  <a:pt x="988" y="1034"/>
                  <a:pt x="966" y="1062"/>
                  <a:pt x="934" y="1114"/>
                </a:cubicBezTo>
                <a:cubicBezTo>
                  <a:pt x="934" y="1115"/>
                  <a:pt x="934" y="1115"/>
                  <a:pt x="934" y="1115"/>
                </a:cubicBezTo>
                <a:cubicBezTo>
                  <a:pt x="933" y="1115"/>
                  <a:pt x="933" y="1115"/>
                  <a:pt x="933" y="1115"/>
                </a:cubicBezTo>
                <a:cubicBezTo>
                  <a:pt x="901" y="1134"/>
                  <a:pt x="901" y="1134"/>
                  <a:pt x="901" y="1134"/>
                </a:cubicBezTo>
                <a:cubicBezTo>
                  <a:pt x="906" y="1134"/>
                  <a:pt x="909" y="1136"/>
                  <a:pt x="908" y="1141"/>
                </a:cubicBezTo>
                <a:cubicBezTo>
                  <a:pt x="907" y="1145"/>
                  <a:pt x="904" y="1146"/>
                  <a:pt x="896" y="1147"/>
                </a:cubicBezTo>
                <a:cubicBezTo>
                  <a:pt x="806" y="1145"/>
                  <a:pt x="806" y="1145"/>
                  <a:pt x="806" y="1145"/>
                </a:cubicBezTo>
                <a:cubicBezTo>
                  <a:pt x="706" y="1142"/>
                  <a:pt x="627" y="1169"/>
                  <a:pt x="572" y="1226"/>
                </a:cubicBezTo>
                <a:cubicBezTo>
                  <a:pt x="570" y="1227"/>
                  <a:pt x="570" y="1227"/>
                  <a:pt x="570" y="1227"/>
                </a:cubicBezTo>
                <a:cubicBezTo>
                  <a:pt x="568" y="1228"/>
                  <a:pt x="568" y="1228"/>
                  <a:pt x="568" y="1228"/>
                </a:cubicBezTo>
                <a:cubicBezTo>
                  <a:pt x="567" y="1228"/>
                  <a:pt x="567" y="1228"/>
                  <a:pt x="567" y="1228"/>
                </a:cubicBezTo>
                <a:cubicBezTo>
                  <a:pt x="530" y="1232"/>
                  <a:pt x="530" y="1232"/>
                  <a:pt x="530" y="1232"/>
                </a:cubicBezTo>
                <a:cubicBezTo>
                  <a:pt x="528" y="1233"/>
                  <a:pt x="528" y="1233"/>
                  <a:pt x="528" y="1233"/>
                </a:cubicBezTo>
                <a:cubicBezTo>
                  <a:pt x="526" y="1233"/>
                  <a:pt x="526" y="1233"/>
                  <a:pt x="526" y="1233"/>
                </a:cubicBezTo>
                <a:cubicBezTo>
                  <a:pt x="516" y="1208"/>
                  <a:pt x="516" y="1208"/>
                  <a:pt x="516" y="1208"/>
                </a:cubicBezTo>
                <a:cubicBezTo>
                  <a:pt x="478" y="1218"/>
                  <a:pt x="478" y="1218"/>
                  <a:pt x="478" y="1218"/>
                </a:cubicBezTo>
                <a:cubicBezTo>
                  <a:pt x="458" y="1219"/>
                  <a:pt x="431" y="1213"/>
                  <a:pt x="402" y="1199"/>
                </a:cubicBezTo>
                <a:cubicBezTo>
                  <a:pt x="374" y="1187"/>
                  <a:pt x="350" y="1171"/>
                  <a:pt x="326" y="1152"/>
                </a:cubicBezTo>
                <a:cubicBezTo>
                  <a:pt x="310" y="1140"/>
                  <a:pt x="290" y="1131"/>
                  <a:pt x="267" y="1127"/>
                </a:cubicBezTo>
                <a:cubicBezTo>
                  <a:pt x="233" y="1124"/>
                  <a:pt x="233" y="1124"/>
                  <a:pt x="233" y="1124"/>
                </a:cubicBezTo>
                <a:cubicBezTo>
                  <a:pt x="195" y="1129"/>
                  <a:pt x="195" y="1129"/>
                  <a:pt x="195" y="1129"/>
                </a:cubicBezTo>
                <a:cubicBezTo>
                  <a:pt x="167" y="1133"/>
                  <a:pt x="140" y="1133"/>
                  <a:pt x="115" y="1131"/>
                </a:cubicBezTo>
                <a:cubicBezTo>
                  <a:pt x="84" y="1129"/>
                  <a:pt x="47" y="1121"/>
                  <a:pt x="3" y="1107"/>
                </a:cubicBezTo>
                <a:cubicBezTo>
                  <a:pt x="0" y="1113"/>
                  <a:pt x="0" y="1113"/>
                  <a:pt x="0" y="1113"/>
                </a:cubicBezTo>
                <a:cubicBezTo>
                  <a:pt x="1" y="1113"/>
                  <a:pt x="1" y="1113"/>
                  <a:pt x="1" y="1113"/>
                </a:cubicBezTo>
                <a:cubicBezTo>
                  <a:pt x="2" y="1113"/>
                  <a:pt x="2" y="1113"/>
                  <a:pt x="2" y="1113"/>
                </a:cubicBezTo>
                <a:cubicBezTo>
                  <a:pt x="3" y="1114"/>
                  <a:pt x="3" y="1114"/>
                  <a:pt x="3" y="1114"/>
                </a:cubicBezTo>
                <a:cubicBezTo>
                  <a:pt x="3" y="1115"/>
                  <a:pt x="3" y="1115"/>
                  <a:pt x="3" y="1115"/>
                </a:cubicBezTo>
                <a:cubicBezTo>
                  <a:pt x="4" y="1126"/>
                  <a:pt x="4" y="1126"/>
                  <a:pt x="4" y="1126"/>
                </a:cubicBezTo>
                <a:cubicBezTo>
                  <a:pt x="13" y="1146"/>
                  <a:pt x="13" y="1146"/>
                  <a:pt x="13" y="1146"/>
                </a:cubicBezTo>
                <a:cubicBezTo>
                  <a:pt x="35" y="1173"/>
                  <a:pt x="35" y="1173"/>
                  <a:pt x="35" y="1173"/>
                </a:cubicBezTo>
                <a:cubicBezTo>
                  <a:pt x="36" y="1176"/>
                  <a:pt x="36" y="1176"/>
                  <a:pt x="36" y="1176"/>
                </a:cubicBezTo>
                <a:cubicBezTo>
                  <a:pt x="32" y="1196"/>
                  <a:pt x="32" y="1196"/>
                  <a:pt x="32" y="1196"/>
                </a:cubicBezTo>
                <a:cubicBezTo>
                  <a:pt x="32" y="1198"/>
                  <a:pt x="32" y="1198"/>
                  <a:pt x="32" y="1198"/>
                </a:cubicBezTo>
                <a:cubicBezTo>
                  <a:pt x="31" y="1198"/>
                  <a:pt x="31" y="1198"/>
                  <a:pt x="31" y="1198"/>
                </a:cubicBezTo>
                <a:cubicBezTo>
                  <a:pt x="19" y="1214"/>
                  <a:pt x="19" y="1214"/>
                  <a:pt x="19" y="1214"/>
                </a:cubicBezTo>
                <a:cubicBezTo>
                  <a:pt x="32" y="1228"/>
                  <a:pt x="32" y="1228"/>
                  <a:pt x="32" y="1228"/>
                </a:cubicBezTo>
                <a:cubicBezTo>
                  <a:pt x="38" y="1233"/>
                  <a:pt x="41" y="1238"/>
                  <a:pt x="41" y="1242"/>
                </a:cubicBezTo>
                <a:cubicBezTo>
                  <a:pt x="44" y="1262"/>
                  <a:pt x="44" y="1262"/>
                  <a:pt x="44" y="1262"/>
                </a:cubicBezTo>
                <a:cubicBezTo>
                  <a:pt x="60" y="1278"/>
                  <a:pt x="60" y="1278"/>
                  <a:pt x="60" y="1278"/>
                </a:cubicBezTo>
                <a:cubicBezTo>
                  <a:pt x="60" y="1280"/>
                  <a:pt x="60" y="1280"/>
                  <a:pt x="60" y="1280"/>
                </a:cubicBezTo>
                <a:cubicBezTo>
                  <a:pt x="62" y="1294"/>
                  <a:pt x="62" y="1294"/>
                  <a:pt x="62" y="1294"/>
                </a:cubicBezTo>
                <a:cubicBezTo>
                  <a:pt x="62" y="1304"/>
                  <a:pt x="62" y="1304"/>
                  <a:pt x="62" y="1304"/>
                </a:cubicBezTo>
                <a:cubicBezTo>
                  <a:pt x="71" y="1312"/>
                  <a:pt x="71" y="1312"/>
                  <a:pt x="71" y="1312"/>
                </a:cubicBezTo>
                <a:cubicBezTo>
                  <a:pt x="78" y="1309"/>
                  <a:pt x="78" y="1309"/>
                  <a:pt x="78" y="1309"/>
                </a:cubicBezTo>
                <a:cubicBezTo>
                  <a:pt x="79" y="1306"/>
                  <a:pt x="79" y="1306"/>
                  <a:pt x="79" y="1306"/>
                </a:cubicBezTo>
                <a:cubicBezTo>
                  <a:pt x="82" y="1298"/>
                  <a:pt x="87" y="1294"/>
                  <a:pt x="95" y="1293"/>
                </a:cubicBezTo>
                <a:cubicBezTo>
                  <a:pt x="103" y="1289"/>
                  <a:pt x="103" y="1289"/>
                  <a:pt x="103" y="1289"/>
                </a:cubicBezTo>
                <a:cubicBezTo>
                  <a:pt x="159" y="1284"/>
                  <a:pt x="159" y="1284"/>
                  <a:pt x="159" y="1284"/>
                </a:cubicBezTo>
                <a:cubicBezTo>
                  <a:pt x="181" y="1276"/>
                  <a:pt x="181" y="1276"/>
                  <a:pt x="181" y="1276"/>
                </a:cubicBezTo>
                <a:cubicBezTo>
                  <a:pt x="183" y="1275"/>
                  <a:pt x="183" y="1275"/>
                  <a:pt x="183" y="1275"/>
                </a:cubicBezTo>
                <a:cubicBezTo>
                  <a:pt x="186" y="1272"/>
                  <a:pt x="186" y="1272"/>
                  <a:pt x="186" y="1272"/>
                </a:cubicBezTo>
                <a:cubicBezTo>
                  <a:pt x="198" y="1298"/>
                  <a:pt x="198" y="1298"/>
                  <a:pt x="198" y="1298"/>
                </a:cubicBezTo>
                <a:cubicBezTo>
                  <a:pt x="199" y="1298"/>
                  <a:pt x="199" y="1298"/>
                  <a:pt x="199" y="1298"/>
                </a:cubicBezTo>
                <a:cubicBezTo>
                  <a:pt x="199" y="1298"/>
                  <a:pt x="199" y="1298"/>
                  <a:pt x="199" y="1298"/>
                </a:cubicBezTo>
                <a:cubicBezTo>
                  <a:pt x="200" y="1304"/>
                  <a:pt x="199" y="1309"/>
                  <a:pt x="196" y="1315"/>
                </a:cubicBezTo>
                <a:cubicBezTo>
                  <a:pt x="165" y="1358"/>
                  <a:pt x="165" y="1358"/>
                  <a:pt x="165" y="1358"/>
                </a:cubicBezTo>
                <a:cubicBezTo>
                  <a:pt x="167" y="1365"/>
                  <a:pt x="167" y="1365"/>
                  <a:pt x="167" y="1365"/>
                </a:cubicBezTo>
                <a:cubicBezTo>
                  <a:pt x="181" y="1379"/>
                  <a:pt x="181" y="1379"/>
                  <a:pt x="181" y="1379"/>
                </a:cubicBezTo>
                <a:cubicBezTo>
                  <a:pt x="195" y="1388"/>
                  <a:pt x="195" y="1388"/>
                  <a:pt x="195" y="1388"/>
                </a:cubicBezTo>
                <a:cubicBezTo>
                  <a:pt x="196" y="1388"/>
                  <a:pt x="196" y="1388"/>
                  <a:pt x="196" y="1388"/>
                </a:cubicBezTo>
                <a:cubicBezTo>
                  <a:pt x="202" y="1396"/>
                  <a:pt x="207" y="1401"/>
                  <a:pt x="214" y="1403"/>
                </a:cubicBezTo>
                <a:cubicBezTo>
                  <a:pt x="221" y="1405"/>
                  <a:pt x="229" y="1412"/>
                  <a:pt x="235" y="1420"/>
                </a:cubicBezTo>
                <a:cubicBezTo>
                  <a:pt x="236" y="1423"/>
                  <a:pt x="236" y="1423"/>
                  <a:pt x="236" y="1423"/>
                </a:cubicBezTo>
                <a:cubicBezTo>
                  <a:pt x="246" y="1428"/>
                  <a:pt x="246" y="1428"/>
                  <a:pt x="246" y="1428"/>
                </a:cubicBezTo>
                <a:cubicBezTo>
                  <a:pt x="250" y="1429"/>
                  <a:pt x="250" y="1429"/>
                  <a:pt x="250" y="1429"/>
                </a:cubicBezTo>
                <a:cubicBezTo>
                  <a:pt x="251" y="1429"/>
                  <a:pt x="251" y="1429"/>
                  <a:pt x="251" y="1429"/>
                </a:cubicBezTo>
                <a:cubicBezTo>
                  <a:pt x="254" y="1440"/>
                  <a:pt x="254" y="1440"/>
                  <a:pt x="254" y="1440"/>
                </a:cubicBezTo>
                <a:cubicBezTo>
                  <a:pt x="254" y="1440"/>
                  <a:pt x="254" y="1440"/>
                  <a:pt x="254" y="1440"/>
                </a:cubicBezTo>
                <a:cubicBezTo>
                  <a:pt x="255" y="1452"/>
                  <a:pt x="255" y="1452"/>
                  <a:pt x="255" y="1452"/>
                </a:cubicBezTo>
                <a:cubicBezTo>
                  <a:pt x="259" y="1469"/>
                  <a:pt x="259" y="1469"/>
                  <a:pt x="259" y="1469"/>
                </a:cubicBezTo>
                <a:cubicBezTo>
                  <a:pt x="286" y="1473"/>
                  <a:pt x="286" y="1473"/>
                  <a:pt x="286" y="1473"/>
                </a:cubicBezTo>
                <a:cubicBezTo>
                  <a:pt x="288" y="1473"/>
                  <a:pt x="288" y="1473"/>
                  <a:pt x="288" y="1473"/>
                </a:cubicBezTo>
                <a:cubicBezTo>
                  <a:pt x="289" y="1474"/>
                  <a:pt x="289" y="1474"/>
                  <a:pt x="289" y="1474"/>
                </a:cubicBezTo>
                <a:cubicBezTo>
                  <a:pt x="289" y="1475"/>
                  <a:pt x="289" y="1475"/>
                  <a:pt x="289" y="1475"/>
                </a:cubicBezTo>
                <a:cubicBezTo>
                  <a:pt x="290" y="1477"/>
                  <a:pt x="290" y="1477"/>
                  <a:pt x="290" y="1477"/>
                </a:cubicBezTo>
                <a:cubicBezTo>
                  <a:pt x="297" y="1492"/>
                  <a:pt x="297" y="1492"/>
                  <a:pt x="297" y="1492"/>
                </a:cubicBezTo>
                <a:cubicBezTo>
                  <a:pt x="318" y="1499"/>
                  <a:pt x="318" y="1499"/>
                  <a:pt x="318" y="1499"/>
                </a:cubicBezTo>
                <a:cubicBezTo>
                  <a:pt x="333" y="1492"/>
                  <a:pt x="333" y="1492"/>
                  <a:pt x="333" y="1492"/>
                </a:cubicBezTo>
                <a:cubicBezTo>
                  <a:pt x="331" y="1484"/>
                  <a:pt x="331" y="1484"/>
                  <a:pt x="331" y="1484"/>
                </a:cubicBezTo>
                <a:cubicBezTo>
                  <a:pt x="317" y="1471"/>
                  <a:pt x="317" y="1471"/>
                  <a:pt x="317" y="1471"/>
                </a:cubicBezTo>
                <a:cubicBezTo>
                  <a:pt x="319" y="1469"/>
                  <a:pt x="319" y="1469"/>
                  <a:pt x="319" y="1469"/>
                </a:cubicBezTo>
                <a:cubicBezTo>
                  <a:pt x="319" y="1467"/>
                  <a:pt x="319" y="1467"/>
                  <a:pt x="319" y="1467"/>
                </a:cubicBezTo>
                <a:cubicBezTo>
                  <a:pt x="331" y="1445"/>
                  <a:pt x="331" y="1445"/>
                  <a:pt x="331" y="1445"/>
                </a:cubicBezTo>
                <a:cubicBezTo>
                  <a:pt x="356" y="1445"/>
                  <a:pt x="356" y="1445"/>
                  <a:pt x="356" y="1445"/>
                </a:cubicBezTo>
                <a:cubicBezTo>
                  <a:pt x="357" y="1446"/>
                  <a:pt x="357" y="1446"/>
                  <a:pt x="357" y="1446"/>
                </a:cubicBezTo>
                <a:cubicBezTo>
                  <a:pt x="393" y="1458"/>
                  <a:pt x="393" y="1458"/>
                  <a:pt x="393" y="1458"/>
                </a:cubicBezTo>
                <a:cubicBezTo>
                  <a:pt x="413" y="1455"/>
                  <a:pt x="413" y="1455"/>
                  <a:pt x="413" y="1455"/>
                </a:cubicBezTo>
                <a:cubicBezTo>
                  <a:pt x="429" y="1440"/>
                  <a:pt x="429" y="1440"/>
                  <a:pt x="429" y="1440"/>
                </a:cubicBezTo>
                <a:cubicBezTo>
                  <a:pt x="447" y="1418"/>
                  <a:pt x="459" y="1409"/>
                  <a:pt x="466" y="1414"/>
                </a:cubicBezTo>
                <a:cubicBezTo>
                  <a:pt x="474" y="1413"/>
                  <a:pt x="474" y="1413"/>
                  <a:pt x="474" y="1413"/>
                </a:cubicBezTo>
                <a:cubicBezTo>
                  <a:pt x="484" y="1413"/>
                  <a:pt x="489" y="1414"/>
                  <a:pt x="492" y="1415"/>
                </a:cubicBezTo>
                <a:cubicBezTo>
                  <a:pt x="493" y="1417"/>
                  <a:pt x="495" y="1419"/>
                  <a:pt x="495" y="1421"/>
                </a:cubicBezTo>
                <a:cubicBezTo>
                  <a:pt x="495" y="1426"/>
                  <a:pt x="499" y="1434"/>
                  <a:pt x="505" y="1446"/>
                </a:cubicBezTo>
                <a:cubicBezTo>
                  <a:pt x="505" y="1447"/>
                  <a:pt x="505" y="1447"/>
                  <a:pt x="505" y="1447"/>
                </a:cubicBezTo>
                <a:cubicBezTo>
                  <a:pt x="505" y="1448"/>
                  <a:pt x="505" y="1448"/>
                  <a:pt x="505" y="1448"/>
                </a:cubicBezTo>
                <a:cubicBezTo>
                  <a:pt x="508" y="1462"/>
                  <a:pt x="508" y="1462"/>
                  <a:pt x="508" y="1462"/>
                </a:cubicBezTo>
                <a:cubicBezTo>
                  <a:pt x="508" y="1466"/>
                  <a:pt x="508" y="1466"/>
                  <a:pt x="508" y="1466"/>
                </a:cubicBezTo>
                <a:cubicBezTo>
                  <a:pt x="504" y="1483"/>
                  <a:pt x="504" y="1483"/>
                  <a:pt x="504" y="1483"/>
                </a:cubicBezTo>
                <a:cubicBezTo>
                  <a:pt x="504" y="1483"/>
                  <a:pt x="504" y="1483"/>
                  <a:pt x="504" y="1483"/>
                </a:cubicBezTo>
                <a:cubicBezTo>
                  <a:pt x="504" y="1484"/>
                  <a:pt x="504" y="1484"/>
                  <a:pt x="504" y="1484"/>
                </a:cubicBezTo>
                <a:cubicBezTo>
                  <a:pt x="503" y="1485"/>
                  <a:pt x="503" y="1485"/>
                  <a:pt x="503" y="1485"/>
                </a:cubicBezTo>
                <a:cubicBezTo>
                  <a:pt x="485" y="1506"/>
                  <a:pt x="485" y="1506"/>
                  <a:pt x="485" y="1506"/>
                </a:cubicBezTo>
                <a:cubicBezTo>
                  <a:pt x="484" y="1507"/>
                  <a:pt x="484" y="1507"/>
                  <a:pt x="484" y="1507"/>
                </a:cubicBezTo>
                <a:cubicBezTo>
                  <a:pt x="484" y="1507"/>
                  <a:pt x="484" y="1507"/>
                  <a:pt x="484" y="1507"/>
                </a:cubicBezTo>
                <a:cubicBezTo>
                  <a:pt x="446" y="1524"/>
                  <a:pt x="446" y="1524"/>
                  <a:pt x="446" y="1524"/>
                </a:cubicBezTo>
                <a:cubicBezTo>
                  <a:pt x="441" y="1534"/>
                  <a:pt x="441" y="1534"/>
                  <a:pt x="441" y="1534"/>
                </a:cubicBezTo>
                <a:cubicBezTo>
                  <a:pt x="435" y="1565"/>
                  <a:pt x="435" y="1565"/>
                  <a:pt x="435" y="1565"/>
                </a:cubicBezTo>
                <a:cubicBezTo>
                  <a:pt x="439" y="1580"/>
                  <a:pt x="439" y="1580"/>
                  <a:pt x="439" y="1580"/>
                </a:cubicBezTo>
                <a:cubicBezTo>
                  <a:pt x="448" y="1595"/>
                  <a:pt x="448" y="1595"/>
                  <a:pt x="448" y="1595"/>
                </a:cubicBezTo>
                <a:cubicBezTo>
                  <a:pt x="452" y="1599"/>
                  <a:pt x="452" y="1599"/>
                  <a:pt x="452" y="1599"/>
                </a:cubicBezTo>
                <a:cubicBezTo>
                  <a:pt x="465" y="1607"/>
                  <a:pt x="465" y="1607"/>
                  <a:pt x="465" y="1607"/>
                </a:cubicBezTo>
                <a:cubicBezTo>
                  <a:pt x="509" y="1607"/>
                  <a:pt x="509" y="1607"/>
                  <a:pt x="509" y="1607"/>
                </a:cubicBezTo>
                <a:cubicBezTo>
                  <a:pt x="546" y="1602"/>
                  <a:pt x="546" y="1602"/>
                  <a:pt x="546" y="1602"/>
                </a:cubicBezTo>
                <a:cubicBezTo>
                  <a:pt x="552" y="1596"/>
                  <a:pt x="552" y="1596"/>
                  <a:pt x="552" y="1596"/>
                </a:cubicBezTo>
                <a:cubicBezTo>
                  <a:pt x="557" y="1590"/>
                  <a:pt x="562" y="1588"/>
                  <a:pt x="565" y="1588"/>
                </a:cubicBezTo>
                <a:cubicBezTo>
                  <a:pt x="591" y="1592"/>
                  <a:pt x="591" y="1592"/>
                  <a:pt x="591" y="1592"/>
                </a:cubicBezTo>
                <a:cubicBezTo>
                  <a:pt x="593" y="1588"/>
                  <a:pt x="593" y="1588"/>
                  <a:pt x="593" y="1588"/>
                </a:cubicBezTo>
                <a:cubicBezTo>
                  <a:pt x="591" y="1581"/>
                  <a:pt x="591" y="1574"/>
                  <a:pt x="595" y="1568"/>
                </a:cubicBezTo>
                <a:cubicBezTo>
                  <a:pt x="605" y="1550"/>
                  <a:pt x="605" y="1550"/>
                  <a:pt x="605" y="1550"/>
                </a:cubicBezTo>
                <a:cubicBezTo>
                  <a:pt x="605" y="1516"/>
                  <a:pt x="605" y="1516"/>
                  <a:pt x="605" y="1516"/>
                </a:cubicBezTo>
                <a:cubicBezTo>
                  <a:pt x="605" y="1515"/>
                  <a:pt x="605" y="1515"/>
                  <a:pt x="605" y="1515"/>
                </a:cubicBezTo>
                <a:cubicBezTo>
                  <a:pt x="624" y="1460"/>
                  <a:pt x="624" y="1460"/>
                  <a:pt x="624" y="1460"/>
                </a:cubicBezTo>
                <a:cubicBezTo>
                  <a:pt x="625" y="1459"/>
                  <a:pt x="625" y="1459"/>
                  <a:pt x="625" y="1459"/>
                </a:cubicBezTo>
                <a:cubicBezTo>
                  <a:pt x="625" y="1458"/>
                  <a:pt x="625" y="1458"/>
                  <a:pt x="625" y="1458"/>
                </a:cubicBezTo>
                <a:cubicBezTo>
                  <a:pt x="626" y="1458"/>
                  <a:pt x="626" y="1458"/>
                  <a:pt x="626" y="1458"/>
                </a:cubicBezTo>
                <a:cubicBezTo>
                  <a:pt x="626" y="1457"/>
                  <a:pt x="626" y="1457"/>
                  <a:pt x="626" y="1457"/>
                </a:cubicBezTo>
                <a:cubicBezTo>
                  <a:pt x="659" y="1431"/>
                  <a:pt x="659" y="1431"/>
                  <a:pt x="659" y="1431"/>
                </a:cubicBezTo>
                <a:cubicBezTo>
                  <a:pt x="661" y="1429"/>
                  <a:pt x="661" y="1429"/>
                  <a:pt x="661" y="1429"/>
                </a:cubicBezTo>
                <a:cubicBezTo>
                  <a:pt x="690" y="1441"/>
                  <a:pt x="690" y="1441"/>
                  <a:pt x="690" y="1441"/>
                </a:cubicBezTo>
                <a:cubicBezTo>
                  <a:pt x="690" y="1441"/>
                  <a:pt x="690" y="1441"/>
                  <a:pt x="690" y="1441"/>
                </a:cubicBezTo>
                <a:cubicBezTo>
                  <a:pt x="705" y="1452"/>
                  <a:pt x="712" y="1460"/>
                  <a:pt x="712" y="1466"/>
                </a:cubicBezTo>
                <a:cubicBezTo>
                  <a:pt x="710" y="1489"/>
                  <a:pt x="710" y="1489"/>
                  <a:pt x="710" y="1489"/>
                </a:cubicBezTo>
                <a:cubicBezTo>
                  <a:pt x="700" y="1504"/>
                  <a:pt x="700" y="1504"/>
                  <a:pt x="700" y="1504"/>
                </a:cubicBezTo>
                <a:cubicBezTo>
                  <a:pt x="693" y="1525"/>
                  <a:pt x="693" y="1525"/>
                  <a:pt x="693" y="1525"/>
                </a:cubicBezTo>
                <a:cubicBezTo>
                  <a:pt x="693" y="1548"/>
                  <a:pt x="693" y="1548"/>
                  <a:pt x="693" y="1548"/>
                </a:cubicBezTo>
                <a:cubicBezTo>
                  <a:pt x="700" y="1559"/>
                  <a:pt x="700" y="1559"/>
                  <a:pt x="700" y="1559"/>
                </a:cubicBezTo>
                <a:cubicBezTo>
                  <a:pt x="710" y="1557"/>
                  <a:pt x="710" y="1557"/>
                  <a:pt x="710" y="1557"/>
                </a:cubicBezTo>
                <a:cubicBezTo>
                  <a:pt x="712" y="1556"/>
                  <a:pt x="712" y="1556"/>
                  <a:pt x="712" y="1556"/>
                </a:cubicBezTo>
                <a:cubicBezTo>
                  <a:pt x="728" y="1557"/>
                  <a:pt x="728" y="1557"/>
                  <a:pt x="728" y="1557"/>
                </a:cubicBezTo>
                <a:cubicBezTo>
                  <a:pt x="736" y="1562"/>
                  <a:pt x="741" y="1569"/>
                  <a:pt x="746" y="1580"/>
                </a:cubicBezTo>
                <a:cubicBezTo>
                  <a:pt x="755" y="1583"/>
                  <a:pt x="755" y="1583"/>
                  <a:pt x="755" y="1583"/>
                </a:cubicBezTo>
                <a:cubicBezTo>
                  <a:pt x="756" y="1583"/>
                  <a:pt x="756" y="1583"/>
                  <a:pt x="756" y="1583"/>
                </a:cubicBezTo>
                <a:cubicBezTo>
                  <a:pt x="756" y="1583"/>
                  <a:pt x="756" y="1583"/>
                  <a:pt x="756" y="1583"/>
                </a:cubicBezTo>
                <a:cubicBezTo>
                  <a:pt x="757" y="1583"/>
                  <a:pt x="757" y="1583"/>
                  <a:pt x="757" y="1583"/>
                </a:cubicBezTo>
                <a:cubicBezTo>
                  <a:pt x="793" y="1600"/>
                  <a:pt x="793" y="1600"/>
                  <a:pt x="793" y="1600"/>
                </a:cubicBezTo>
                <a:cubicBezTo>
                  <a:pt x="809" y="1605"/>
                  <a:pt x="809" y="1605"/>
                  <a:pt x="809" y="1605"/>
                </a:cubicBezTo>
                <a:cubicBezTo>
                  <a:pt x="831" y="1602"/>
                  <a:pt x="831" y="1602"/>
                  <a:pt x="831" y="1602"/>
                </a:cubicBezTo>
                <a:cubicBezTo>
                  <a:pt x="841" y="1589"/>
                  <a:pt x="841" y="1589"/>
                  <a:pt x="841" y="1589"/>
                </a:cubicBezTo>
                <a:cubicBezTo>
                  <a:pt x="853" y="1537"/>
                  <a:pt x="853" y="1537"/>
                  <a:pt x="853" y="1537"/>
                </a:cubicBezTo>
                <a:cubicBezTo>
                  <a:pt x="854" y="1509"/>
                  <a:pt x="854" y="1509"/>
                  <a:pt x="854" y="1509"/>
                </a:cubicBezTo>
                <a:cubicBezTo>
                  <a:pt x="854" y="1507"/>
                  <a:pt x="854" y="1507"/>
                  <a:pt x="854" y="1507"/>
                </a:cubicBezTo>
                <a:cubicBezTo>
                  <a:pt x="857" y="1506"/>
                  <a:pt x="857" y="1506"/>
                  <a:pt x="857" y="1506"/>
                </a:cubicBezTo>
                <a:cubicBezTo>
                  <a:pt x="858" y="1505"/>
                  <a:pt x="858" y="1505"/>
                  <a:pt x="858" y="1505"/>
                </a:cubicBezTo>
                <a:cubicBezTo>
                  <a:pt x="878" y="1488"/>
                  <a:pt x="878" y="1488"/>
                  <a:pt x="878" y="1488"/>
                </a:cubicBezTo>
                <a:cubicBezTo>
                  <a:pt x="889" y="1473"/>
                  <a:pt x="889" y="1473"/>
                  <a:pt x="889" y="1473"/>
                </a:cubicBezTo>
                <a:cubicBezTo>
                  <a:pt x="890" y="1472"/>
                  <a:pt x="890" y="1472"/>
                  <a:pt x="890" y="1472"/>
                </a:cubicBezTo>
                <a:cubicBezTo>
                  <a:pt x="911" y="1462"/>
                  <a:pt x="911" y="1462"/>
                  <a:pt x="911" y="1462"/>
                </a:cubicBezTo>
                <a:cubicBezTo>
                  <a:pt x="924" y="1455"/>
                  <a:pt x="924" y="1455"/>
                  <a:pt x="924" y="1455"/>
                </a:cubicBezTo>
                <a:cubicBezTo>
                  <a:pt x="940" y="1449"/>
                  <a:pt x="940" y="1449"/>
                  <a:pt x="940" y="1449"/>
                </a:cubicBezTo>
                <a:cubicBezTo>
                  <a:pt x="931" y="1417"/>
                  <a:pt x="931" y="1417"/>
                  <a:pt x="931" y="1417"/>
                </a:cubicBezTo>
                <a:cubicBezTo>
                  <a:pt x="967" y="1421"/>
                  <a:pt x="967" y="1421"/>
                  <a:pt x="967" y="1421"/>
                </a:cubicBezTo>
                <a:cubicBezTo>
                  <a:pt x="967" y="1421"/>
                  <a:pt x="967" y="1421"/>
                  <a:pt x="967" y="1421"/>
                </a:cubicBezTo>
                <a:cubicBezTo>
                  <a:pt x="967" y="1422"/>
                  <a:pt x="967" y="1422"/>
                  <a:pt x="967" y="1422"/>
                </a:cubicBezTo>
                <a:cubicBezTo>
                  <a:pt x="967" y="1422"/>
                  <a:pt x="967" y="1422"/>
                  <a:pt x="967" y="1422"/>
                </a:cubicBezTo>
                <a:cubicBezTo>
                  <a:pt x="986" y="1430"/>
                  <a:pt x="986" y="1430"/>
                  <a:pt x="986" y="1430"/>
                </a:cubicBezTo>
                <a:cubicBezTo>
                  <a:pt x="986" y="1430"/>
                  <a:pt x="986" y="1430"/>
                  <a:pt x="986" y="1430"/>
                </a:cubicBezTo>
                <a:cubicBezTo>
                  <a:pt x="986" y="1429"/>
                  <a:pt x="986" y="1429"/>
                  <a:pt x="986" y="1429"/>
                </a:cubicBezTo>
                <a:cubicBezTo>
                  <a:pt x="992" y="1409"/>
                  <a:pt x="992" y="1409"/>
                  <a:pt x="992" y="1409"/>
                </a:cubicBezTo>
                <a:cubicBezTo>
                  <a:pt x="992" y="1405"/>
                  <a:pt x="992" y="1405"/>
                  <a:pt x="992" y="1405"/>
                </a:cubicBezTo>
                <a:cubicBezTo>
                  <a:pt x="995" y="1407"/>
                  <a:pt x="995" y="1407"/>
                  <a:pt x="995" y="1407"/>
                </a:cubicBezTo>
                <a:cubicBezTo>
                  <a:pt x="997" y="1407"/>
                  <a:pt x="997" y="1407"/>
                  <a:pt x="997" y="1407"/>
                </a:cubicBezTo>
                <a:cubicBezTo>
                  <a:pt x="1014" y="1411"/>
                  <a:pt x="1014" y="1411"/>
                  <a:pt x="1014" y="1411"/>
                </a:cubicBezTo>
                <a:cubicBezTo>
                  <a:pt x="1022" y="1411"/>
                  <a:pt x="1022" y="1411"/>
                  <a:pt x="1022" y="1411"/>
                </a:cubicBezTo>
                <a:cubicBezTo>
                  <a:pt x="1038" y="1393"/>
                  <a:pt x="1038" y="1393"/>
                  <a:pt x="1038" y="1393"/>
                </a:cubicBezTo>
                <a:cubicBezTo>
                  <a:pt x="1039" y="1393"/>
                  <a:pt x="1039" y="1393"/>
                  <a:pt x="1039" y="1393"/>
                </a:cubicBezTo>
                <a:cubicBezTo>
                  <a:pt x="1040" y="1392"/>
                  <a:pt x="1040" y="1392"/>
                  <a:pt x="1040" y="1392"/>
                </a:cubicBezTo>
                <a:cubicBezTo>
                  <a:pt x="1041" y="1392"/>
                  <a:pt x="1041" y="1392"/>
                  <a:pt x="1041" y="1392"/>
                </a:cubicBezTo>
                <a:cubicBezTo>
                  <a:pt x="1062" y="1388"/>
                  <a:pt x="1062" y="1388"/>
                  <a:pt x="1062" y="1388"/>
                </a:cubicBezTo>
                <a:cubicBezTo>
                  <a:pt x="1080" y="1371"/>
                  <a:pt x="1080" y="1371"/>
                  <a:pt x="1080" y="1371"/>
                </a:cubicBezTo>
                <a:cubicBezTo>
                  <a:pt x="1090" y="1357"/>
                  <a:pt x="1090" y="1357"/>
                  <a:pt x="1090" y="1357"/>
                </a:cubicBezTo>
                <a:cubicBezTo>
                  <a:pt x="1090" y="1340"/>
                  <a:pt x="1090" y="1340"/>
                  <a:pt x="1090" y="1340"/>
                </a:cubicBezTo>
                <a:cubicBezTo>
                  <a:pt x="1090" y="1334"/>
                  <a:pt x="1093" y="1329"/>
                  <a:pt x="1099" y="1326"/>
                </a:cubicBezTo>
                <a:cubicBezTo>
                  <a:pt x="1099" y="1326"/>
                  <a:pt x="1099" y="1326"/>
                  <a:pt x="1099" y="1326"/>
                </a:cubicBezTo>
                <a:cubicBezTo>
                  <a:pt x="1101" y="1326"/>
                  <a:pt x="1101" y="1326"/>
                  <a:pt x="1101" y="1326"/>
                </a:cubicBezTo>
                <a:cubicBezTo>
                  <a:pt x="1102" y="1326"/>
                  <a:pt x="1102" y="1326"/>
                  <a:pt x="1102" y="1326"/>
                </a:cubicBezTo>
                <a:cubicBezTo>
                  <a:pt x="1122" y="1328"/>
                  <a:pt x="1122" y="1328"/>
                  <a:pt x="1122" y="1328"/>
                </a:cubicBezTo>
                <a:cubicBezTo>
                  <a:pt x="1131" y="1323"/>
                  <a:pt x="1131" y="1323"/>
                  <a:pt x="1131" y="1323"/>
                </a:cubicBezTo>
                <a:cubicBezTo>
                  <a:pt x="1134" y="1308"/>
                  <a:pt x="1134" y="1308"/>
                  <a:pt x="1134" y="1308"/>
                </a:cubicBezTo>
                <a:cubicBezTo>
                  <a:pt x="1155" y="1302"/>
                  <a:pt x="1155" y="1302"/>
                  <a:pt x="1155" y="1302"/>
                </a:cubicBezTo>
                <a:cubicBezTo>
                  <a:pt x="1156" y="1302"/>
                  <a:pt x="1156" y="1302"/>
                  <a:pt x="1156" y="1302"/>
                </a:cubicBezTo>
                <a:cubicBezTo>
                  <a:pt x="1157" y="1302"/>
                  <a:pt x="1157" y="1302"/>
                  <a:pt x="1157" y="1302"/>
                </a:cubicBezTo>
                <a:cubicBezTo>
                  <a:pt x="1157" y="1302"/>
                  <a:pt x="1157" y="1302"/>
                  <a:pt x="1157" y="1302"/>
                </a:cubicBezTo>
                <a:cubicBezTo>
                  <a:pt x="1184" y="1305"/>
                  <a:pt x="1184" y="1305"/>
                  <a:pt x="1184" y="1305"/>
                </a:cubicBezTo>
                <a:cubicBezTo>
                  <a:pt x="1205" y="1300"/>
                  <a:pt x="1205" y="1300"/>
                  <a:pt x="1205" y="1300"/>
                </a:cubicBezTo>
                <a:cubicBezTo>
                  <a:pt x="1217" y="1287"/>
                  <a:pt x="1217" y="1287"/>
                  <a:pt x="1217" y="1287"/>
                </a:cubicBezTo>
                <a:cubicBezTo>
                  <a:pt x="1226" y="1270"/>
                  <a:pt x="1226" y="1270"/>
                  <a:pt x="1226" y="1270"/>
                </a:cubicBezTo>
                <a:cubicBezTo>
                  <a:pt x="1210" y="1253"/>
                  <a:pt x="1210" y="1253"/>
                  <a:pt x="1210" y="1253"/>
                </a:cubicBezTo>
                <a:cubicBezTo>
                  <a:pt x="1210" y="1252"/>
                  <a:pt x="1210" y="1252"/>
                  <a:pt x="1210" y="1252"/>
                </a:cubicBezTo>
                <a:cubicBezTo>
                  <a:pt x="1210" y="1252"/>
                  <a:pt x="1210" y="1252"/>
                  <a:pt x="1210" y="1252"/>
                </a:cubicBezTo>
                <a:cubicBezTo>
                  <a:pt x="1207" y="1240"/>
                  <a:pt x="1207" y="1240"/>
                  <a:pt x="1207" y="1240"/>
                </a:cubicBezTo>
                <a:cubicBezTo>
                  <a:pt x="1207" y="1240"/>
                  <a:pt x="1207" y="1240"/>
                  <a:pt x="1207" y="1240"/>
                </a:cubicBezTo>
                <a:cubicBezTo>
                  <a:pt x="1203" y="1221"/>
                  <a:pt x="1203" y="1221"/>
                  <a:pt x="1203" y="1221"/>
                </a:cubicBezTo>
                <a:cubicBezTo>
                  <a:pt x="1203" y="1220"/>
                  <a:pt x="1203" y="1220"/>
                  <a:pt x="1203" y="1220"/>
                </a:cubicBezTo>
                <a:cubicBezTo>
                  <a:pt x="1212" y="1203"/>
                  <a:pt x="1212" y="1203"/>
                  <a:pt x="1212" y="1203"/>
                </a:cubicBezTo>
                <a:cubicBezTo>
                  <a:pt x="1212" y="1198"/>
                  <a:pt x="1215" y="1190"/>
                  <a:pt x="1224" y="1182"/>
                </a:cubicBezTo>
                <a:cubicBezTo>
                  <a:pt x="1235" y="1159"/>
                  <a:pt x="1235" y="1159"/>
                  <a:pt x="1235" y="1159"/>
                </a:cubicBezTo>
                <a:cubicBezTo>
                  <a:pt x="1235" y="1157"/>
                  <a:pt x="1235" y="1157"/>
                  <a:pt x="1235" y="1157"/>
                </a:cubicBezTo>
                <a:cubicBezTo>
                  <a:pt x="1236" y="1157"/>
                  <a:pt x="1236" y="1157"/>
                  <a:pt x="1236" y="1157"/>
                </a:cubicBezTo>
                <a:cubicBezTo>
                  <a:pt x="1247" y="1141"/>
                  <a:pt x="1247" y="1141"/>
                  <a:pt x="1247" y="1141"/>
                </a:cubicBezTo>
                <a:cubicBezTo>
                  <a:pt x="1263" y="1109"/>
                  <a:pt x="1263" y="1109"/>
                  <a:pt x="1263" y="1109"/>
                </a:cubicBezTo>
                <a:cubicBezTo>
                  <a:pt x="1278" y="1130"/>
                  <a:pt x="1278" y="1130"/>
                  <a:pt x="1278" y="1130"/>
                </a:cubicBezTo>
                <a:cubicBezTo>
                  <a:pt x="1279" y="1131"/>
                  <a:pt x="1279" y="1131"/>
                  <a:pt x="1279" y="1131"/>
                </a:cubicBezTo>
                <a:cubicBezTo>
                  <a:pt x="1279" y="1132"/>
                  <a:pt x="1279" y="1132"/>
                  <a:pt x="1279" y="1132"/>
                </a:cubicBezTo>
                <a:cubicBezTo>
                  <a:pt x="1284" y="1153"/>
                  <a:pt x="1284" y="1153"/>
                  <a:pt x="1284" y="1153"/>
                </a:cubicBezTo>
                <a:cubicBezTo>
                  <a:pt x="1284" y="1154"/>
                  <a:pt x="1284" y="1154"/>
                  <a:pt x="1284" y="1154"/>
                </a:cubicBezTo>
                <a:cubicBezTo>
                  <a:pt x="1287" y="1175"/>
                  <a:pt x="1287" y="1175"/>
                  <a:pt x="1287" y="1175"/>
                </a:cubicBezTo>
                <a:cubicBezTo>
                  <a:pt x="1302" y="1182"/>
                  <a:pt x="1302" y="1182"/>
                  <a:pt x="1302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7" y="1184"/>
                  <a:pt x="1307" y="1184"/>
                  <a:pt x="1307" y="1184"/>
                </a:cubicBezTo>
                <a:cubicBezTo>
                  <a:pt x="1308" y="1183"/>
                  <a:pt x="1308" y="1183"/>
                  <a:pt x="1308" y="1183"/>
                </a:cubicBezTo>
                <a:cubicBezTo>
                  <a:pt x="1321" y="1161"/>
                  <a:pt x="1321" y="1161"/>
                  <a:pt x="1321" y="1161"/>
                </a:cubicBezTo>
                <a:cubicBezTo>
                  <a:pt x="1328" y="1140"/>
                  <a:pt x="1328" y="1140"/>
                  <a:pt x="1328" y="1140"/>
                </a:cubicBezTo>
                <a:cubicBezTo>
                  <a:pt x="1331" y="1141"/>
                  <a:pt x="1331" y="1141"/>
                  <a:pt x="1331" y="1141"/>
                </a:cubicBezTo>
                <a:cubicBezTo>
                  <a:pt x="1335" y="1142"/>
                  <a:pt x="1335" y="1142"/>
                  <a:pt x="1335" y="1142"/>
                </a:cubicBezTo>
                <a:cubicBezTo>
                  <a:pt x="1365" y="1152"/>
                  <a:pt x="1365" y="1152"/>
                  <a:pt x="1365" y="1152"/>
                </a:cubicBezTo>
                <a:cubicBezTo>
                  <a:pt x="1380" y="1141"/>
                  <a:pt x="1380" y="1141"/>
                  <a:pt x="1380" y="1141"/>
                </a:cubicBezTo>
                <a:cubicBezTo>
                  <a:pt x="1381" y="1140"/>
                  <a:pt x="1381" y="1140"/>
                  <a:pt x="1381" y="1140"/>
                </a:cubicBezTo>
                <a:cubicBezTo>
                  <a:pt x="1383" y="1140"/>
                  <a:pt x="1383" y="1140"/>
                  <a:pt x="1383" y="1140"/>
                </a:cubicBezTo>
                <a:cubicBezTo>
                  <a:pt x="1398" y="1138"/>
                  <a:pt x="1398" y="1138"/>
                  <a:pt x="1398" y="1138"/>
                </a:cubicBezTo>
                <a:cubicBezTo>
                  <a:pt x="1408" y="1121"/>
                  <a:pt x="1408" y="1121"/>
                  <a:pt x="1408" y="1121"/>
                </a:cubicBezTo>
                <a:cubicBezTo>
                  <a:pt x="1408" y="1098"/>
                  <a:pt x="1408" y="1098"/>
                  <a:pt x="1408" y="1098"/>
                </a:cubicBezTo>
                <a:cubicBezTo>
                  <a:pt x="1416" y="1065"/>
                  <a:pt x="1416" y="1065"/>
                  <a:pt x="1416" y="1065"/>
                </a:cubicBezTo>
                <a:cubicBezTo>
                  <a:pt x="1418" y="1066"/>
                  <a:pt x="1418" y="1066"/>
                  <a:pt x="1418" y="1066"/>
                </a:cubicBezTo>
                <a:cubicBezTo>
                  <a:pt x="1421" y="1066"/>
                  <a:pt x="1421" y="1066"/>
                  <a:pt x="1421" y="1066"/>
                </a:cubicBezTo>
                <a:cubicBezTo>
                  <a:pt x="1444" y="1071"/>
                  <a:pt x="1444" y="1071"/>
                  <a:pt x="1444" y="1071"/>
                </a:cubicBezTo>
                <a:cubicBezTo>
                  <a:pt x="1455" y="1052"/>
                  <a:pt x="1455" y="1052"/>
                  <a:pt x="1455" y="1052"/>
                </a:cubicBezTo>
                <a:cubicBezTo>
                  <a:pt x="1456" y="1052"/>
                  <a:pt x="1456" y="1052"/>
                  <a:pt x="1456" y="1052"/>
                </a:cubicBezTo>
                <a:cubicBezTo>
                  <a:pt x="1458" y="1052"/>
                  <a:pt x="1458" y="1052"/>
                  <a:pt x="1458" y="1052"/>
                </a:cubicBezTo>
                <a:cubicBezTo>
                  <a:pt x="1479" y="1050"/>
                  <a:pt x="1479" y="1050"/>
                  <a:pt x="1479" y="1050"/>
                </a:cubicBezTo>
                <a:cubicBezTo>
                  <a:pt x="1482" y="1050"/>
                  <a:pt x="1482" y="1050"/>
                  <a:pt x="1482" y="1050"/>
                </a:cubicBezTo>
                <a:cubicBezTo>
                  <a:pt x="1482" y="1051"/>
                  <a:pt x="1482" y="1051"/>
                  <a:pt x="1482" y="1051"/>
                </a:cubicBezTo>
                <a:cubicBezTo>
                  <a:pt x="1484" y="1052"/>
                  <a:pt x="1484" y="1052"/>
                  <a:pt x="1484" y="1052"/>
                </a:cubicBezTo>
                <a:cubicBezTo>
                  <a:pt x="1495" y="1067"/>
                  <a:pt x="1495" y="1067"/>
                  <a:pt x="1495" y="1067"/>
                </a:cubicBezTo>
                <a:cubicBezTo>
                  <a:pt x="1495" y="1068"/>
                  <a:pt x="1495" y="1068"/>
                  <a:pt x="1495" y="1068"/>
                </a:cubicBezTo>
                <a:cubicBezTo>
                  <a:pt x="1496" y="1069"/>
                  <a:pt x="1496" y="1069"/>
                  <a:pt x="1496" y="1069"/>
                </a:cubicBezTo>
                <a:cubicBezTo>
                  <a:pt x="1496" y="1071"/>
                  <a:pt x="1496" y="1071"/>
                  <a:pt x="1496" y="1071"/>
                </a:cubicBezTo>
                <a:cubicBezTo>
                  <a:pt x="1498" y="1092"/>
                  <a:pt x="1498" y="1092"/>
                  <a:pt x="1498" y="1092"/>
                </a:cubicBezTo>
                <a:cubicBezTo>
                  <a:pt x="1509" y="1102"/>
                  <a:pt x="1509" y="1102"/>
                  <a:pt x="1509" y="1102"/>
                </a:cubicBezTo>
                <a:cubicBezTo>
                  <a:pt x="1524" y="1088"/>
                  <a:pt x="1524" y="1088"/>
                  <a:pt x="1524" y="1088"/>
                </a:cubicBezTo>
                <a:cubicBezTo>
                  <a:pt x="1527" y="1092"/>
                  <a:pt x="1527" y="1092"/>
                  <a:pt x="1527" y="1092"/>
                </a:cubicBezTo>
                <a:cubicBezTo>
                  <a:pt x="1532" y="1097"/>
                  <a:pt x="1534" y="1103"/>
                  <a:pt x="1534" y="1109"/>
                </a:cubicBezTo>
                <a:cubicBezTo>
                  <a:pt x="1534" y="1128"/>
                  <a:pt x="1534" y="1128"/>
                  <a:pt x="1534" y="1128"/>
                </a:cubicBezTo>
                <a:cubicBezTo>
                  <a:pt x="1527" y="1147"/>
                  <a:pt x="1527" y="1147"/>
                  <a:pt x="1527" y="1147"/>
                </a:cubicBezTo>
                <a:cubicBezTo>
                  <a:pt x="1532" y="1155"/>
                  <a:pt x="1532" y="1155"/>
                  <a:pt x="1532" y="1155"/>
                </a:cubicBezTo>
                <a:cubicBezTo>
                  <a:pt x="1543" y="1167"/>
                  <a:pt x="1543" y="1167"/>
                  <a:pt x="1543" y="1167"/>
                </a:cubicBezTo>
                <a:cubicBezTo>
                  <a:pt x="1587" y="1173"/>
                  <a:pt x="1587" y="1173"/>
                  <a:pt x="1587" y="1173"/>
                </a:cubicBezTo>
                <a:cubicBezTo>
                  <a:pt x="1588" y="1174"/>
                  <a:pt x="1588" y="1174"/>
                  <a:pt x="1588" y="1174"/>
                </a:cubicBezTo>
                <a:cubicBezTo>
                  <a:pt x="1588" y="1174"/>
                  <a:pt x="1588" y="1174"/>
                  <a:pt x="1588" y="1174"/>
                </a:cubicBezTo>
                <a:cubicBezTo>
                  <a:pt x="1590" y="1175"/>
                  <a:pt x="1590" y="1175"/>
                  <a:pt x="1590" y="1175"/>
                </a:cubicBezTo>
                <a:cubicBezTo>
                  <a:pt x="1590" y="1175"/>
                  <a:pt x="1590" y="1175"/>
                  <a:pt x="1590" y="1175"/>
                </a:cubicBezTo>
                <a:cubicBezTo>
                  <a:pt x="1593" y="1179"/>
                  <a:pt x="1593" y="1179"/>
                  <a:pt x="1593" y="1179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07" y="1161"/>
                  <a:pt x="1607" y="1161"/>
                </a:cubicBezTo>
                <a:cubicBezTo>
                  <a:pt x="1617" y="1150"/>
                  <a:pt x="1617" y="1150"/>
                  <a:pt x="1617" y="1150"/>
                </a:cubicBezTo>
                <a:cubicBezTo>
                  <a:pt x="1613" y="1134"/>
                  <a:pt x="1613" y="1134"/>
                  <a:pt x="1613" y="1134"/>
                </a:cubicBezTo>
                <a:cubicBezTo>
                  <a:pt x="1602" y="1067"/>
                  <a:pt x="1602" y="1067"/>
                  <a:pt x="1602" y="1067"/>
                </a:cubicBezTo>
                <a:cubicBezTo>
                  <a:pt x="1632" y="1081"/>
                  <a:pt x="1632" y="1081"/>
                  <a:pt x="1632" y="1081"/>
                </a:cubicBezTo>
                <a:cubicBezTo>
                  <a:pt x="1633" y="1081"/>
                  <a:pt x="1633" y="1081"/>
                  <a:pt x="1633" y="1081"/>
                </a:cubicBezTo>
                <a:cubicBezTo>
                  <a:pt x="1634" y="1081"/>
                  <a:pt x="1634" y="1081"/>
                  <a:pt x="1634" y="1081"/>
                </a:cubicBezTo>
                <a:cubicBezTo>
                  <a:pt x="1648" y="1098"/>
                  <a:pt x="1648" y="1098"/>
                  <a:pt x="1648" y="1098"/>
                </a:cubicBezTo>
                <a:cubicBezTo>
                  <a:pt x="1657" y="1107"/>
                  <a:pt x="1657" y="1107"/>
                  <a:pt x="1657" y="1107"/>
                </a:cubicBezTo>
                <a:cubicBezTo>
                  <a:pt x="1669" y="1098"/>
                  <a:pt x="1669" y="1098"/>
                  <a:pt x="1669" y="1098"/>
                </a:cubicBezTo>
                <a:cubicBezTo>
                  <a:pt x="1714" y="1050"/>
                  <a:pt x="1714" y="1050"/>
                  <a:pt x="1714" y="1050"/>
                </a:cubicBezTo>
                <a:cubicBezTo>
                  <a:pt x="1714" y="1050"/>
                  <a:pt x="1714" y="1050"/>
                  <a:pt x="1714" y="1050"/>
                </a:cubicBezTo>
                <a:cubicBezTo>
                  <a:pt x="1715" y="1050"/>
                  <a:pt x="1715" y="1050"/>
                  <a:pt x="1715" y="1050"/>
                </a:cubicBezTo>
                <a:cubicBezTo>
                  <a:pt x="1730" y="1038"/>
                  <a:pt x="1730" y="1038"/>
                  <a:pt x="1730" y="1038"/>
                </a:cubicBezTo>
                <a:cubicBezTo>
                  <a:pt x="1748" y="1013"/>
                  <a:pt x="1748" y="1013"/>
                  <a:pt x="1748" y="1013"/>
                </a:cubicBezTo>
                <a:cubicBezTo>
                  <a:pt x="1749" y="1011"/>
                  <a:pt x="1749" y="1011"/>
                  <a:pt x="1749" y="1011"/>
                </a:cubicBezTo>
                <a:cubicBezTo>
                  <a:pt x="1774" y="1017"/>
                  <a:pt x="1774" y="1017"/>
                  <a:pt x="1774" y="1017"/>
                </a:cubicBezTo>
                <a:cubicBezTo>
                  <a:pt x="1785" y="1017"/>
                  <a:pt x="1785" y="1017"/>
                  <a:pt x="1785" y="1017"/>
                </a:cubicBezTo>
                <a:cubicBezTo>
                  <a:pt x="1785" y="1008"/>
                  <a:pt x="1787" y="1001"/>
                  <a:pt x="1788" y="997"/>
                </a:cubicBezTo>
                <a:cubicBezTo>
                  <a:pt x="1806" y="976"/>
                  <a:pt x="1806" y="976"/>
                  <a:pt x="1806" y="976"/>
                </a:cubicBezTo>
                <a:cubicBezTo>
                  <a:pt x="1812" y="973"/>
                  <a:pt x="1812" y="973"/>
                  <a:pt x="1812" y="973"/>
                </a:cubicBezTo>
                <a:cubicBezTo>
                  <a:pt x="1833" y="980"/>
                  <a:pt x="1833" y="980"/>
                  <a:pt x="1833" y="980"/>
                </a:cubicBezTo>
                <a:cubicBezTo>
                  <a:pt x="1858" y="977"/>
                  <a:pt x="1858" y="977"/>
                  <a:pt x="1858" y="977"/>
                </a:cubicBezTo>
                <a:cubicBezTo>
                  <a:pt x="1875" y="959"/>
                  <a:pt x="1875" y="959"/>
                  <a:pt x="1875" y="959"/>
                </a:cubicBezTo>
                <a:cubicBezTo>
                  <a:pt x="1883" y="943"/>
                  <a:pt x="1883" y="943"/>
                  <a:pt x="1883" y="943"/>
                </a:cubicBezTo>
                <a:cubicBezTo>
                  <a:pt x="1878" y="935"/>
                  <a:pt x="1878" y="935"/>
                  <a:pt x="1878" y="935"/>
                </a:cubicBezTo>
                <a:cubicBezTo>
                  <a:pt x="1863" y="942"/>
                  <a:pt x="1863" y="942"/>
                  <a:pt x="1863" y="942"/>
                </a:cubicBezTo>
                <a:cubicBezTo>
                  <a:pt x="1862" y="941"/>
                  <a:pt x="1862" y="941"/>
                  <a:pt x="1862" y="941"/>
                </a:cubicBezTo>
                <a:cubicBezTo>
                  <a:pt x="1861" y="940"/>
                  <a:pt x="1861" y="940"/>
                  <a:pt x="1861" y="940"/>
                </a:cubicBezTo>
                <a:cubicBezTo>
                  <a:pt x="1842" y="923"/>
                  <a:pt x="1842" y="923"/>
                  <a:pt x="1842" y="923"/>
                </a:cubicBezTo>
                <a:cubicBezTo>
                  <a:pt x="1841" y="922"/>
                  <a:pt x="1841" y="922"/>
                  <a:pt x="1841" y="922"/>
                </a:cubicBezTo>
                <a:cubicBezTo>
                  <a:pt x="1849" y="894"/>
                  <a:pt x="1849" y="894"/>
                  <a:pt x="1849" y="894"/>
                </a:cubicBezTo>
                <a:cubicBezTo>
                  <a:pt x="1851" y="872"/>
                  <a:pt x="1851" y="872"/>
                  <a:pt x="1851" y="872"/>
                </a:cubicBezTo>
                <a:cubicBezTo>
                  <a:pt x="1845" y="855"/>
                  <a:pt x="1845" y="855"/>
                  <a:pt x="1845" y="855"/>
                </a:cubicBezTo>
                <a:cubicBezTo>
                  <a:pt x="1831" y="849"/>
                  <a:pt x="1831" y="849"/>
                  <a:pt x="1831" y="849"/>
                </a:cubicBezTo>
                <a:cubicBezTo>
                  <a:pt x="1831" y="848"/>
                  <a:pt x="1831" y="848"/>
                  <a:pt x="1831" y="848"/>
                </a:cubicBezTo>
                <a:cubicBezTo>
                  <a:pt x="1830" y="847"/>
                  <a:pt x="1830" y="847"/>
                  <a:pt x="1830" y="847"/>
                </a:cubicBezTo>
                <a:cubicBezTo>
                  <a:pt x="1829" y="846"/>
                  <a:pt x="1829" y="846"/>
                  <a:pt x="1829" y="846"/>
                </a:cubicBezTo>
                <a:cubicBezTo>
                  <a:pt x="1816" y="821"/>
                  <a:pt x="1816" y="821"/>
                  <a:pt x="1816" y="821"/>
                </a:cubicBezTo>
                <a:cubicBezTo>
                  <a:pt x="1814" y="818"/>
                  <a:pt x="1814" y="818"/>
                  <a:pt x="1814" y="818"/>
                </a:cubicBezTo>
                <a:cubicBezTo>
                  <a:pt x="1796" y="839"/>
                  <a:pt x="1796" y="839"/>
                  <a:pt x="1796" y="839"/>
                </a:cubicBezTo>
                <a:cubicBezTo>
                  <a:pt x="1778" y="850"/>
                  <a:pt x="1778" y="850"/>
                  <a:pt x="1778" y="850"/>
                </a:cubicBezTo>
                <a:cubicBezTo>
                  <a:pt x="1774" y="852"/>
                  <a:pt x="1774" y="852"/>
                  <a:pt x="1774" y="852"/>
                </a:cubicBezTo>
                <a:cubicBezTo>
                  <a:pt x="1773" y="851"/>
                  <a:pt x="1773" y="851"/>
                  <a:pt x="1773" y="851"/>
                </a:cubicBezTo>
                <a:cubicBezTo>
                  <a:pt x="1772" y="849"/>
                  <a:pt x="1772" y="849"/>
                  <a:pt x="1772" y="849"/>
                </a:cubicBezTo>
                <a:cubicBezTo>
                  <a:pt x="1753" y="831"/>
                  <a:pt x="1753" y="831"/>
                  <a:pt x="1753" y="831"/>
                </a:cubicBezTo>
                <a:cubicBezTo>
                  <a:pt x="1753" y="830"/>
                  <a:pt x="1753" y="830"/>
                  <a:pt x="1753" y="830"/>
                </a:cubicBezTo>
                <a:cubicBezTo>
                  <a:pt x="1739" y="801"/>
                  <a:pt x="1739" y="801"/>
                  <a:pt x="1739" y="801"/>
                </a:cubicBezTo>
                <a:cubicBezTo>
                  <a:pt x="1739" y="800"/>
                  <a:pt x="1739" y="800"/>
                  <a:pt x="1739" y="800"/>
                </a:cubicBezTo>
                <a:cubicBezTo>
                  <a:pt x="1733" y="779"/>
                  <a:pt x="1733" y="779"/>
                  <a:pt x="1733" y="779"/>
                </a:cubicBezTo>
                <a:cubicBezTo>
                  <a:pt x="1733" y="778"/>
                  <a:pt x="1733" y="778"/>
                  <a:pt x="1733" y="778"/>
                </a:cubicBezTo>
                <a:cubicBezTo>
                  <a:pt x="1733" y="778"/>
                  <a:pt x="1733" y="778"/>
                  <a:pt x="1733" y="778"/>
                </a:cubicBezTo>
                <a:cubicBezTo>
                  <a:pt x="1733" y="746"/>
                  <a:pt x="1733" y="746"/>
                  <a:pt x="1733" y="746"/>
                </a:cubicBezTo>
                <a:cubicBezTo>
                  <a:pt x="1730" y="727"/>
                  <a:pt x="1730" y="727"/>
                  <a:pt x="1730" y="727"/>
                </a:cubicBezTo>
                <a:cubicBezTo>
                  <a:pt x="1716" y="722"/>
                  <a:pt x="1716" y="722"/>
                  <a:pt x="1716" y="722"/>
                </a:cubicBezTo>
                <a:cubicBezTo>
                  <a:pt x="1715" y="722"/>
                  <a:pt x="1715" y="722"/>
                  <a:pt x="1715" y="722"/>
                </a:cubicBezTo>
                <a:cubicBezTo>
                  <a:pt x="1715" y="721"/>
                  <a:pt x="1715" y="721"/>
                  <a:pt x="1715" y="721"/>
                </a:cubicBezTo>
                <a:cubicBezTo>
                  <a:pt x="1681" y="694"/>
                  <a:pt x="1681" y="694"/>
                  <a:pt x="1681" y="694"/>
                </a:cubicBezTo>
                <a:cubicBezTo>
                  <a:pt x="1683" y="691"/>
                  <a:pt x="1683" y="691"/>
                  <a:pt x="1683" y="691"/>
                </a:cubicBezTo>
                <a:cubicBezTo>
                  <a:pt x="1699" y="674"/>
                  <a:pt x="1699" y="674"/>
                  <a:pt x="1699" y="674"/>
                </a:cubicBezTo>
                <a:cubicBezTo>
                  <a:pt x="1699" y="673"/>
                  <a:pt x="1699" y="673"/>
                  <a:pt x="1699" y="673"/>
                </a:cubicBezTo>
                <a:cubicBezTo>
                  <a:pt x="1699" y="672"/>
                  <a:pt x="1699" y="672"/>
                  <a:pt x="1699" y="672"/>
                </a:cubicBezTo>
                <a:cubicBezTo>
                  <a:pt x="1701" y="672"/>
                  <a:pt x="1701" y="672"/>
                  <a:pt x="1701" y="672"/>
                </a:cubicBezTo>
                <a:cubicBezTo>
                  <a:pt x="1701" y="672"/>
                  <a:pt x="1701" y="672"/>
                  <a:pt x="1701" y="672"/>
                </a:cubicBezTo>
                <a:cubicBezTo>
                  <a:pt x="1719" y="670"/>
                  <a:pt x="1719" y="670"/>
                  <a:pt x="1719" y="670"/>
                </a:cubicBezTo>
                <a:cubicBezTo>
                  <a:pt x="1720" y="670"/>
                  <a:pt x="1720" y="670"/>
                  <a:pt x="1720" y="670"/>
                </a:cubicBezTo>
                <a:cubicBezTo>
                  <a:pt x="1725" y="670"/>
                  <a:pt x="1730" y="673"/>
                  <a:pt x="1735" y="678"/>
                </a:cubicBezTo>
                <a:cubicBezTo>
                  <a:pt x="1749" y="690"/>
                  <a:pt x="1749" y="690"/>
                  <a:pt x="1749" y="690"/>
                </a:cubicBezTo>
                <a:cubicBezTo>
                  <a:pt x="1765" y="677"/>
                  <a:pt x="1765" y="677"/>
                  <a:pt x="1765" y="677"/>
                </a:cubicBezTo>
                <a:cubicBezTo>
                  <a:pt x="1777" y="661"/>
                  <a:pt x="1777" y="661"/>
                  <a:pt x="1777" y="661"/>
                </a:cubicBezTo>
                <a:cubicBezTo>
                  <a:pt x="1777" y="648"/>
                  <a:pt x="1777" y="648"/>
                  <a:pt x="1777" y="648"/>
                </a:cubicBezTo>
                <a:cubicBezTo>
                  <a:pt x="1773" y="614"/>
                  <a:pt x="1773" y="614"/>
                  <a:pt x="1773" y="614"/>
                </a:cubicBezTo>
                <a:cubicBezTo>
                  <a:pt x="1769" y="600"/>
                  <a:pt x="1769" y="600"/>
                  <a:pt x="1769" y="600"/>
                </a:cubicBezTo>
                <a:cubicBezTo>
                  <a:pt x="1746" y="596"/>
                  <a:pt x="1746" y="596"/>
                  <a:pt x="1746" y="596"/>
                </a:cubicBezTo>
                <a:cubicBezTo>
                  <a:pt x="1746" y="582"/>
                  <a:pt x="1746" y="582"/>
                  <a:pt x="1746" y="582"/>
                </a:cubicBezTo>
                <a:cubicBezTo>
                  <a:pt x="1725" y="556"/>
                  <a:pt x="1725" y="556"/>
                  <a:pt x="1725" y="556"/>
                </a:cubicBezTo>
                <a:cubicBezTo>
                  <a:pt x="1724" y="555"/>
                  <a:pt x="1724" y="555"/>
                  <a:pt x="1724" y="555"/>
                </a:cubicBezTo>
                <a:cubicBezTo>
                  <a:pt x="1714" y="536"/>
                  <a:pt x="1714" y="536"/>
                  <a:pt x="1714" y="536"/>
                </a:cubicBezTo>
                <a:cubicBezTo>
                  <a:pt x="1711" y="534"/>
                  <a:pt x="1711" y="534"/>
                  <a:pt x="1711" y="534"/>
                </a:cubicBezTo>
                <a:cubicBezTo>
                  <a:pt x="1711" y="532"/>
                  <a:pt x="1711" y="532"/>
                  <a:pt x="1711" y="532"/>
                </a:cubicBezTo>
                <a:cubicBezTo>
                  <a:pt x="1711" y="532"/>
                  <a:pt x="1711" y="532"/>
                  <a:pt x="1711" y="532"/>
                </a:cubicBezTo>
                <a:cubicBezTo>
                  <a:pt x="1735" y="501"/>
                  <a:pt x="1735" y="501"/>
                  <a:pt x="1735" y="501"/>
                </a:cubicBezTo>
                <a:cubicBezTo>
                  <a:pt x="1735" y="500"/>
                  <a:pt x="1735" y="500"/>
                  <a:pt x="1735" y="500"/>
                </a:cubicBezTo>
                <a:cubicBezTo>
                  <a:pt x="1736" y="499"/>
                  <a:pt x="1736" y="499"/>
                  <a:pt x="1736" y="499"/>
                </a:cubicBezTo>
                <a:cubicBezTo>
                  <a:pt x="1736" y="498"/>
                  <a:pt x="1736" y="498"/>
                  <a:pt x="1736" y="498"/>
                </a:cubicBezTo>
                <a:cubicBezTo>
                  <a:pt x="1738" y="498"/>
                  <a:pt x="1738" y="498"/>
                  <a:pt x="1738" y="498"/>
                </a:cubicBezTo>
                <a:cubicBezTo>
                  <a:pt x="1747" y="497"/>
                  <a:pt x="1747" y="497"/>
                  <a:pt x="1747" y="497"/>
                </a:cubicBezTo>
                <a:cubicBezTo>
                  <a:pt x="1759" y="487"/>
                  <a:pt x="1759" y="487"/>
                  <a:pt x="1759" y="487"/>
                </a:cubicBezTo>
                <a:cubicBezTo>
                  <a:pt x="1773" y="445"/>
                  <a:pt x="1773" y="445"/>
                  <a:pt x="1773" y="445"/>
                </a:cubicBezTo>
                <a:cubicBezTo>
                  <a:pt x="1774" y="445"/>
                  <a:pt x="1774" y="445"/>
                  <a:pt x="1774" y="445"/>
                </a:cubicBezTo>
                <a:cubicBezTo>
                  <a:pt x="1774" y="444"/>
                  <a:pt x="1774" y="444"/>
                  <a:pt x="1774" y="444"/>
                </a:cubicBezTo>
                <a:cubicBezTo>
                  <a:pt x="1791" y="425"/>
                  <a:pt x="1791" y="425"/>
                  <a:pt x="1791" y="425"/>
                </a:cubicBezTo>
                <a:cubicBezTo>
                  <a:pt x="1791" y="424"/>
                  <a:pt x="1791" y="424"/>
                  <a:pt x="1791" y="424"/>
                </a:cubicBezTo>
                <a:cubicBezTo>
                  <a:pt x="1792" y="424"/>
                  <a:pt x="1792" y="424"/>
                  <a:pt x="1792" y="424"/>
                </a:cubicBezTo>
                <a:cubicBezTo>
                  <a:pt x="1793" y="424"/>
                  <a:pt x="1793" y="424"/>
                  <a:pt x="1793" y="424"/>
                </a:cubicBezTo>
                <a:cubicBezTo>
                  <a:pt x="1812" y="419"/>
                  <a:pt x="1812" y="419"/>
                  <a:pt x="1812" y="419"/>
                </a:cubicBezTo>
                <a:cubicBezTo>
                  <a:pt x="1812" y="421"/>
                  <a:pt x="1812" y="421"/>
                  <a:pt x="1812" y="421"/>
                </a:cubicBezTo>
                <a:cubicBezTo>
                  <a:pt x="1824" y="431"/>
                  <a:pt x="1824" y="431"/>
                  <a:pt x="1824" y="431"/>
                </a:cubicBezTo>
                <a:cubicBezTo>
                  <a:pt x="1829" y="432"/>
                  <a:pt x="1829" y="432"/>
                  <a:pt x="1829" y="432"/>
                </a:cubicBezTo>
                <a:cubicBezTo>
                  <a:pt x="1836" y="400"/>
                  <a:pt x="1836" y="400"/>
                  <a:pt x="1836" y="400"/>
                </a:cubicBezTo>
                <a:cubicBezTo>
                  <a:pt x="1829" y="376"/>
                  <a:pt x="1829" y="376"/>
                  <a:pt x="1829" y="376"/>
                </a:cubicBezTo>
                <a:cubicBezTo>
                  <a:pt x="1827" y="375"/>
                  <a:pt x="1827" y="375"/>
                  <a:pt x="1827" y="375"/>
                </a:cubicBezTo>
                <a:cubicBezTo>
                  <a:pt x="1827" y="373"/>
                  <a:pt x="1827" y="373"/>
                  <a:pt x="1827" y="373"/>
                </a:cubicBezTo>
                <a:cubicBezTo>
                  <a:pt x="1831" y="347"/>
                  <a:pt x="1831" y="347"/>
                  <a:pt x="1831" y="347"/>
                </a:cubicBezTo>
                <a:cubicBezTo>
                  <a:pt x="1831" y="345"/>
                  <a:pt x="1831" y="345"/>
                  <a:pt x="1831" y="345"/>
                </a:cubicBezTo>
                <a:cubicBezTo>
                  <a:pt x="1843" y="331"/>
                  <a:pt x="1843" y="331"/>
                  <a:pt x="1843" y="331"/>
                </a:cubicBezTo>
                <a:cubicBezTo>
                  <a:pt x="1852" y="316"/>
                  <a:pt x="1852" y="316"/>
                  <a:pt x="1852" y="316"/>
                </a:cubicBezTo>
                <a:cubicBezTo>
                  <a:pt x="1853" y="304"/>
                  <a:pt x="1853" y="304"/>
                  <a:pt x="1853" y="304"/>
                </a:cubicBezTo>
                <a:cubicBezTo>
                  <a:pt x="1853" y="297"/>
                  <a:pt x="1850" y="287"/>
                  <a:pt x="1843" y="271"/>
                </a:cubicBezTo>
                <a:cubicBezTo>
                  <a:pt x="1843" y="271"/>
                  <a:pt x="1843" y="271"/>
                  <a:pt x="1843" y="271"/>
                </a:cubicBezTo>
                <a:cubicBezTo>
                  <a:pt x="1843" y="271"/>
                  <a:pt x="1843" y="271"/>
                  <a:pt x="1843" y="271"/>
                </a:cubicBezTo>
                <a:cubicBezTo>
                  <a:pt x="1843" y="246"/>
                  <a:pt x="1843" y="246"/>
                  <a:pt x="1843" y="246"/>
                </a:cubicBezTo>
                <a:cubicBezTo>
                  <a:pt x="1843" y="245"/>
                  <a:pt x="1843" y="245"/>
                  <a:pt x="1843" y="245"/>
                </a:cubicBezTo>
                <a:cubicBezTo>
                  <a:pt x="1849" y="222"/>
                  <a:pt x="1849" y="222"/>
                  <a:pt x="1849" y="222"/>
                </a:cubicBezTo>
                <a:cubicBezTo>
                  <a:pt x="1844" y="213"/>
                  <a:pt x="1841" y="205"/>
                  <a:pt x="1841" y="200"/>
                </a:cubicBezTo>
                <a:lnTo>
                  <a:pt x="1845" y="171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Freeform 6">
            <a:extLst>
              <a:ext uri="{FF2B5EF4-FFF2-40B4-BE49-F238E27FC236}">
                <a16:creationId xmlns:a16="http://schemas.microsoft.com/office/drawing/2014/main" id="{758E77B2-AEAE-409D-A8E6-F389EF13F9B6}"/>
              </a:ext>
            </a:extLst>
          </p:cNvPr>
          <p:cNvSpPr>
            <a:spLocks/>
          </p:cNvSpPr>
          <p:nvPr/>
        </p:nvSpPr>
        <p:spPr bwMode="auto">
          <a:xfrm>
            <a:off x="1838325" y="2265363"/>
            <a:ext cx="1138238" cy="939800"/>
          </a:xfrm>
          <a:custGeom>
            <a:avLst/>
            <a:gdLst>
              <a:gd name="T0" fmla="*/ 2147483646 w 1203"/>
              <a:gd name="T1" fmla="*/ 2147483646 h 1018"/>
              <a:gd name="T2" fmla="*/ 2147483646 w 1203"/>
              <a:gd name="T3" fmla="*/ 2147483646 h 1018"/>
              <a:gd name="T4" fmla="*/ 2147483646 w 1203"/>
              <a:gd name="T5" fmla="*/ 2147483646 h 1018"/>
              <a:gd name="T6" fmla="*/ 2147483646 w 1203"/>
              <a:gd name="T7" fmla="*/ 2147483646 h 1018"/>
              <a:gd name="T8" fmla="*/ 2147483646 w 1203"/>
              <a:gd name="T9" fmla="*/ 2147483646 h 1018"/>
              <a:gd name="T10" fmla="*/ 2147483646 w 1203"/>
              <a:gd name="T11" fmla="*/ 2147483646 h 1018"/>
              <a:gd name="T12" fmla="*/ 2147483646 w 1203"/>
              <a:gd name="T13" fmla="*/ 2147483646 h 1018"/>
              <a:gd name="T14" fmla="*/ 2147483646 w 1203"/>
              <a:gd name="T15" fmla="*/ 2147483646 h 1018"/>
              <a:gd name="T16" fmla="*/ 2147483646 w 1203"/>
              <a:gd name="T17" fmla="*/ 2147483646 h 1018"/>
              <a:gd name="T18" fmla="*/ 2147483646 w 1203"/>
              <a:gd name="T19" fmla="*/ 2147483646 h 1018"/>
              <a:gd name="T20" fmla="*/ 2147483646 w 1203"/>
              <a:gd name="T21" fmla="*/ 2147483646 h 1018"/>
              <a:gd name="T22" fmla="*/ 2147483646 w 1203"/>
              <a:gd name="T23" fmla="*/ 2147483646 h 1018"/>
              <a:gd name="T24" fmla="*/ 2147483646 w 1203"/>
              <a:gd name="T25" fmla="*/ 2147483646 h 1018"/>
              <a:gd name="T26" fmla="*/ 2147483646 w 1203"/>
              <a:gd name="T27" fmla="*/ 2147483646 h 1018"/>
              <a:gd name="T28" fmla="*/ 2147483646 w 1203"/>
              <a:gd name="T29" fmla="*/ 2147483646 h 1018"/>
              <a:gd name="T30" fmla="*/ 2147483646 w 1203"/>
              <a:gd name="T31" fmla="*/ 2147483646 h 1018"/>
              <a:gd name="T32" fmla="*/ 2147483646 w 1203"/>
              <a:gd name="T33" fmla="*/ 2147483646 h 1018"/>
              <a:gd name="T34" fmla="*/ 2147483646 w 1203"/>
              <a:gd name="T35" fmla="*/ 2147483646 h 1018"/>
              <a:gd name="T36" fmla="*/ 2147483646 w 1203"/>
              <a:gd name="T37" fmla="*/ 2147483646 h 1018"/>
              <a:gd name="T38" fmla="*/ 2147483646 w 1203"/>
              <a:gd name="T39" fmla="*/ 2147483646 h 1018"/>
              <a:gd name="T40" fmla="*/ 2147483646 w 1203"/>
              <a:gd name="T41" fmla="*/ 2147483646 h 1018"/>
              <a:gd name="T42" fmla="*/ 2147483646 w 1203"/>
              <a:gd name="T43" fmla="*/ 2147483646 h 1018"/>
              <a:gd name="T44" fmla="*/ 2147483646 w 1203"/>
              <a:gd name="T45" fmla="*/ 2147483646 h 1018"/>
              <a:gd name="T46" fmla="*/ 2147483646 w 1203"/>
              <a:gd name="T47" fmla="*/ 2147483646 h 1018"/>
              <a:gd name="T48" fmla="*/ 2147483646 w 1203"/>
              <a:gd name="T49" fmla="*/ 2147483646 h 1018"/>
              <a:gd name="T50" fmla="*/ 2147483646 w 1203"/>
              <a:gd name="T51" fmla="*/ 2147483646 h 1018"/>
              <a:gd name="T52" fmla="*/ 2147483646 w 1203"/>
              <a:gd name="T53" fmla="*/ 2147483646 h 1018"/>
              <a:gd name="T54" fmla="*/ 2147483646 w 1203"/>
              <a:gd name="T55" fmla="*/ 2147483646 h 1018"/>
              <a:gd name="T56" fmla="*/ 2147483646 w 1203"/>
              <a:gd name="T57" fmla="*/ 2147483646 h 1018"/>
              <a:gd name="T58" fmla="*/ 2147483646 w 1203"/>
              <a:gd name="T59" fmla="*/ 2147483646 h 1018"/>
              <a:gd name="T60" fmla="*/ 2147483646 w 1203"/>
              <a:gd name="T61" fmla="*/ 2147483646 h 1018"/>
              <a:gd name="T62" fmla="*/ 2147483646 w 1203"/>
              <a:gd name="T63" fmla="*/ 2147483646 h 1018"/>
              <a:gd name="T64" fmla="*/ 2147483646 w 1203"/>
              <a:gd name="T65" fmla="*/ 2147483646 h 1018"/>
              <a:gd name="T66" fmla="*/ 2147483646 w 1203"/>
              <a:gd name="T67" fmla="*/ 2147483646 h 1018"/>
              <a:gd name="T68" fmla="*/ 2147483646 w 1203"/>
              <a:gd name="T69" fmla="*/ 2147483646 h 1018"/>
              <a:gd name="T70" fmla="*/ 2147483646 w 1203"/>
              <a:gd name="T71" fmla="*/ 2147483646 h 1018"/>
              <a:gd name="T72" fmla="*/ 2147483646 w 1203"/>
              <a:gd name="T73" fmla="*/ 2147483646 h 1018"/>
              <a:gd name="T74" fmla="*/ 2147483646 w 1203"/>
              <a:gd name="T75" fmla="*/ 2147483646 h 1018"/>
              <a:gd name="T76" fmla="*/ 2147483646 w 1203"/>
              <a:gd name="T77" fmla="*/ 2147483646 h 1018"/>
              <a:gd name="T78" fmla="*/ 2147483646 w 1203"/>
              <a:gd name="T79" fmla="*/ 2147483646 h 1018"/>
              <a:gd name="T80" fmla="*/ 2147483646 w 1203"/>
              <a:gd name="T81" fmla="*/ 2147483646 h 1018"/>
              <a:gd name="T82" fmla="*/ 2147483646 w 1203"/>
              <a:gd name="T83" fmla="*/ 2147483646 h 1018"/>
              <a:gd name="T84" fmla="*/ 2147483646 w 1203"/>
              <a:gd name="T85" fmla="*/ 2147483646 h 1018"/>
              <a:gd name="T86" fmla="*/ 2147483646 w 1203"/>
              <a:gd name="T87" fmla="*/ 2147483646 h 1018"/>
              <a:gd name="T88" fmla="*/ 2147483646 w 1203"/>
              <a:gd name="T89" fmla="*/ 2147483646 h 1018"/>
              <a:gd name="T90" fmla="*/ 2147483646 w 1203"/>
              <a:gd name="T91" fmla="*/ 2147483646 h 1018"/>
              <a:gd name="T92" fmla="*/ 2147483646 w 1203"/>
              <a:gd name="T93" fmla="*/ 2147483646 h 1018"/>
              <a:gd name="T94" fmla="*/ 2147483646 w 1203"/>
              <a:gd name="T95" fmla="*/ 2147483646 h 1018"/>
              <a:gd name="T96" fmla="*/ 2147483646 w 1203"/>
              <a:gd name="T97" fmla="*/ 2147483646 h 1018"/>
              <a:gd name="T98" fmla="*/ 2147483646 w 1203"/>
              <a:gd name="T99" fmla="*/ 2147483646 h 1018"/>
              <a:gd name="T100" fmla="*/ 2147483646 w 1203"/>
              <a:gd name="T101" fmla="*/ 2147483646 h 1018"/>
              <a:gd name="T102" fmla="*/ 2147483646 w 1203"/>
              <a:gd name="T103" fmla="*/ 2147483646 h 1018"/>
              <a:gd name="T104" fmla="*/ 2147483646 w 1203"/>
              <a:gd name="T105" fmla="*/ 2147483646 h 1018"/>
              <a:gd name="T106" fmla="*/ 2147483646 w 1203"/>
              <a:gd name="T107" fmla="*/ 2147483646 h 1018"/>
              <a:gd name="T108" fmla="*/ 2147483646 w 1203"/>
              <a:gd name="T109" fmla="*/ 2147483646 h 10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03"/>
              <a:gd name="T166" fmla="*/ 0 h 1018"/>
              <a:gd name="T167" fmla="*/ 1203 w 1203"/>
              <a:gd name="T168" fmla="*/ 1018 h 10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03" h="1018">
                <a:moveTo>
                  <a:pt x="715" y="368"/>
                </a:moveTo>
                <a:cubicBezTo>
                  <a:pt x="698" y="368"/>
                  <a:pt x="698" y="368"/>
                  <a:pt x="698" y="368"/>
                </a:cubicBezTo>
                <a:cubicBezTo>
                  <a:pt x="692" y="380"/>
                  <a:pt x="692" y="380"/>
                  <a:pt x="692" y="380"/>
                </a:cubicBezTo>
                <a:cubicBezTo>
                  <a:pt x="702" y="389"/>
                  <a:pt x="702" y="389"/>
                  <a:pt x="702" y="389"/>
                </a:cubicBezTo>
                <a:cubicBezTo>
                  <a:pt x="702" y="390"/>
                  <a:pt x="702" y="390"/>
                  <a:pt x="702" y="390"/>
                </a:cubicBezTo>
                <a:cubicBezTo>
                  <a:pt x="702" y="391"/>
                  <a:pt x="702" y="391"/>
                  <a:pt x="702" y="391"/>
                </a:cubicBezTo>
                <a:cubicBezTo>
                  <a:pt x="706" y="405"/>
                  <a:pt x="706" y="405"/>
                  <a:pt x="706" y="405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7" y="409"/>
                  <a:pt x="707" y="409"/>
                  <a:pt x="707" y="409"/>
                </a:cubicBezTo>
                <a:cubicBezTo>
                  <a:pt x="705" y="410"/>
                  <a:pt x="705" y="410"/>
                  <a:pt x="705" y="410"/>
                </a:cubicBezTo>
                <a:cubicBezTo>
                  <a:pt x="682" y="422"/>
                  <a:pt x="682" y="422"/>
                  <a:pt x="682" y="422"/>
                </a:cubicBezTo>
                <a:cubicBezTo>
                  <a:pt x="681" y="423"/>
                  <a:pt x="681" y="423"/>
                  <a:pt x="681" y="423"/>
                </a:cubicBezTo>
                <a:cubicBezTo>
                  <a:pt x="681" y="423"/>
                  <a:pt x="681" y="423"/>
                  <a:pt x="681" y="423"/>
                </a:cubicBezTo>
                <a:cubicBezTo>
                  <a:pt x="680" y="423"/>
                  <a:pt x="680" y="423"/>
                  <a:pt x="680" y="423"/>
                </a:cubicBezTo>
                <a:cubicBezTo>
                  <a:pt x="679" y="423"/>
                  <a:pt x="679" y="423"/>
                  <a:pt x="679" y="423"/>
                </a:cubicBezTo>
                <a:cubicBezTo>
                  <a:pt x="661" y="421"/>
                  <a:pt x="651" y="416"/>
                  <a:pt x="648" y="408"/>
                </a:cubicBezTo>
                <a:cubicBezTo>
                  <a:pt x="642" y="396"/>
                  <a:pt x="642" y="396"/>
                  <a:pt x="642" y="396"/>
                </a:cubicBezTo>
                <a:cubicBezTo>
                  <a:pt x="610" y="389"/>
                  <a:pt x="610" y="389"/>
                  <a:pt x="610" y="389"/>
                </a:cubicBezTo>
                <a:cubicBezTo>
                  <a:pt x="602" y="349"/>
                  <a:pt x="602" y="349"/>
                  <a:pt x="602" y="349"/>
                </a:cubicBezTo>
                <a:cubicBezTo>
                  <a:pt x="595" y="348"/>
                  <a:pt x="590" y="345"/>
                  <a:pt x="587" y="341"/>
                </a:cubicBezTo>
                <a:cubicBezTo>
                  <a:pt x="586" y="339"/>
                  <a:pt x="586" y="339"/>
                  <a:pt x="586" y="339"/>
                </a:cubicBezTo>
                <a:cubicBezTo>
                  <a:pt x="581" y="331"/>
                  <a:pt x="576" y="327"/>
                  <a:pt x="570" y="326"/>
                </a:cubicBezTo>
                <a:cubicBezTo>
                  <a:pt x="562" y="323"/>
                  <a:pt x="554" y="316"/>
                  <a:pt x="548" y="307"/>
                </a:cubicBezTo>
                <a:cubicBezTo>
                  <a:pt x="535" y="300"/>
                  <a:pt x="535" y="300"/>
                  <a:pt x="535" y="300"/>
                </a:cubicBezTo>
                <a:cubicBezTo>
                  <a:pt x="534" y="300"/>
                  <a:pt x="534" y="300"/>
                  <a:pt x="534" y="300"/>
                </a:cubicBezTo>
                <a:cubicBezTo>
                  <a:pt x="534" y="300"/>
                  <a:pt x="534" y="300"/>
                  <a:pt x="534" y="300"/>
                </a:cubicBezTo>
                <a:cubicBezTo>
                  <a:pt x="534" y="300"/>
                  <a:pt x="534" y="300"/>
                  <a:pt x="534" y="300"/>
                </a:cubicBezTo>
                <a:cubicBezTo>
                  <a:pt x="517" y="283"/>
                  <a:pt x="517" y="283"/>
                  <a:pt x="517" y="283"/>
                </a:cubicBezTo>
                <a:cubicBezTo>
                  <a:pt x="517" y="283"/>
                  <a:pt x="517" y="283"/>
                  <a:pt x="517" y="283"/>
                </a:cubicBezTo>
                <a:cubicBezTo>
                  <a:pt x="513" y="268"/>
                  <a:pt x="513" y="268"/>
                  <a:pt x="513" y="268"/>
                </a:cubicBezTo>
                <a:cubicBezTo>
                  <a:pt x="513" y="267"/>
                  <a:pt x="513" y="267"/>
                  <a:pt x="513" y="267"/>
                </a:cubicBezTo>
                <a:cubicBezTo>
                  <a:pt x="547" y="220"/>
                  <a:pt x="547" y="220"/>
                  <a:pt x="547" y="220"/>
                </a:cubicBezTo>
                <a:cubicBezTo>
                  <a:pt x="548" y="217"/>
                  <a:pt x="549" y="215"/>
                  <a:pt x="548" y="214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24" y="207"/>
                  <a:pt x="524" y="207"/>
                  <a:pt x="524" y="207"/>
                </a:cubicBezTo>
                <a:cubicBezTo>
                  <a:pt x="523" y="207"/>
                  <a:pt x="523" y="207"/>
                  <a:pt x="523" y="207"/>
                </a:cubicBezTo>
                <a:cubicBezTo>
                  <a:pt x="523" y="208"/>
                  <a:pt x="523" y="208"/>
                  <a:pt x="523" y="208"/>
                </a:cubicBezTo>
                <a:cubicBezTo>
                  <a:pt x="522" y="208"/>
                  <a:pt x="522" y="208"/>
                  <a:pt x="522" y="208"/>
                </a:cubicBezTo>
                <a:cubicBezTo>
                  <a:pt x="475" y="211"/>
                  <a:pt x="475" y="211"/>
                  <a:pt x="475" y="211"/>
                </a:cubicBezTo>
                <a:cubicBezTo>
                  <a:pt x="457" y="215"/>
                  <a:pt x="457" y="215"/>
                  <a:pt x="457" y="215"/>
                </a:cubicBezTo>
                <a:cubicBezTo>
                  <a:pt x="451" y="221"/>
                  <a:pt x="451" y="221"/>
                  <a:pt x="451" y="221"/>
                </a:cubicBezTo>
                <a:cubicBezTo>
                  <a:pt x="448" y="228"/>
                  <a:pt x="448" y="228"/>
                  <a:pt x="448" y="228"/>
                </a:cubicBezTo>
                <a:cubicBezTo>
                  <a:pt x="443" y="233"/>
                  <a:pt x="437" y="236"/>
                  <a:pt x="428" y="234"/>
                </a:cubicBezTo>
                <a:cubicBezTo>
                  <a:pt x="428" y="234"/>
                  <a:pt x="428" y="234"/>
                  <a:pt x="428" y="234"/>
                </a:cubicBezTo>
                <a:cubicBezTo>
                  <a:pt x="427" y="233"/>
                  <a:pt x="427" y="233"/>
                  <a:pt x="427" y="233"/>
                </a:cubicBezTo>
                <a:cubicBezTo>
                  <a:pt x="411" y="221"/>
                  <a:pt x="411" y="221"/>
                  <a:pt x="411" y="221"/>
                </a:cubicBezTo>
                <a:cubicBezTo>
                  <a:pt x="410" y="195"/>
                  <a:pt x="410" y="195"/>
                  <a:pt x="410" y="195"/>
                </a:cubicBezTo>
                <a:cubicBezTo>
                  <a:pt x="401" y="189"/>
                  <a:pt x="396" y="182"/>
                  <a:pt x="394" y="177"/>
                </a:cubicBezTo>
                <a:cubicBezTo>
                  <a:pt x="390" y="154"/>
                  <a:pt x="390" y="154"/>
                  <a:pt x="390" y="154"/>
                </a:cubicBezTo>
                <a:cubicBezTo>
                  <a:pt x="379" y="141"/>
                  <a:pt x="379" y="141"/>
                  <a:pt x="379" y="141"/>
                </a:cubicBezTo>
                <a:cubicBezTo>
                  <a:pt x="367" y="132"/>
                  <a:pt x="367" y="132"/>
                  <a:pt x="367" y="132"/>
                </a:cubicBezTo>
                <a:cubicBezTo>
                  <a:pt x="362" y="129"/>
                  <a:pt x="362" y="129"/>
                  <a:pt x="362" y="129"/>
                </a:cubicBezTo>
                <a:cubicBezTo>
                  <a:pt x="381" y="104"/>
                  <a:pt x="381" y="104"/>
                  <a:pt x="381" y="104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64" y="64"/>
                  <a:pt x="364" y="64"/>
                  <a:pt x="364" y="64"/>
                </a:cubicBezTo>
                <a:cubicBezTo>
                  <a:pt x="363" y="64"/>
                  <a:pt x="363" y="64"/>
                  <a:pt x="363" y="64"/>
                </a:cubicBezTo>
                <a:cubicBezTo>
                  <a:pt x="363" y="63"/>
                  <a:pt x="363" y="63"/>
                  <a:pt x="363" y="63"/>
                </a:cubicBezTo>
                <a:cubicBezTo>
                  <a:pt x="354" y="42"/>
                  <a:pt x="354" y="42"/>
                  <a:pt x="354" y="42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38" y="20"/>
                  <a:pt x="338" y="20"/>
                  <a:pt x="338" y="20"/>
                </a:cubicBezTo>
                <a:cubicBezTo>
                  <a:pt x="338" y="19"/>
                  <a:pt x="338" y="19"/>
                  <a:pt x="338" y="19"/>
                </a:cubicBezTo>
                <a:cubicBezTo>
                  <a:pt x="338" y="19"/>
                  <a:pt x="338" y="19"/>
                  <a:pt x="338" y="19"/>
                </a:cubicBezTo>
                <a:cubicBezTo>
                  <a:pt x="338" y="19"/>
                  <a:pt x="338" y="19"/>
                  <a:pt x="338" y="19"/>
                </a:cubicBezTo>
                <a:cubicBezTo>
                  <a:pt x="323" y="3"/>
                  <a:pt x="323" y="3"/>
                  <a:pt x="323" y="3"/>
                </a:cubicBezTo>
                <a:cubicBezTo>
                  <a:pt x="304" y="0"/>
                  <a:pt x="304" y="0"/>
                  <a:pt x="304" y="0"/>
                </a:cubicBezTo>
                <a:cubicBezTo>
                  <a:pt x="283" y="6"/>
                  <a:pt x="283" y="6"/>
                  <a:pt x="283" y="6"/>
                </a:cubicBezTo>
                <a:cubicBezTo>
                  <a:pt x="280" y="10"/>
                  <a:pt x="280" y="10"/>
                  <a:pt x="280" y="10"/>
                </a:cubicBezTo>
                <a:cubicBezTo>
                  <a:pt x="277" y="40"/>
                  <a:pt x="277" y="40"/>
                  <a:pt x="277" y="40"/>
                </a:cubicBezTo>
                <a:cubicBezTo>
                  <a:pt x="277" y="73"/>
                  <a:pt x="277" y="73"/>
                  <a:pt x="277" y="73"/>
                </a:cubicBezTo>
                <a:cubicBezTo>
                  <a:pt x="273" y="74"/>
                  <a:pt x="273" y="74"/>
                  <a:pt x="273" y="74"/>
                </a:cubicBezTo>
                <a:cubicBezTo>
                  <a:pt x="253" y="81"/>
                  <a:pt x="253" y="81"/>
                  <a:pt x="253" y="81"/>
                </a:cubicBezTo>
                <a:cubicBezTo>
                  <a:pt x="253" y="81"/>
                  <a:pt x="253" y="81"/>
                  <a:pt x="253" y="81"/>
                </a:cubicBezTo>
                <a:cubicBezTo>
                  <a:pt x="253" y="82"/>
                  <a:pt x="253" y="82"/>
                  <a:pt x="253" y="82"/>
                </a:cubicBezTo>
                <a:cubicBezTo>
                  <a:pt x="253" y="82"/>
                  <a:pt x="253" y="82"/>
                  <a:pt x="253" y="82"/>
                </a:cubicBezTo>
                <a:cubicBezTo>
                  <a:pt x="234" y="83"/>
                  <a:pt x="234" y="83"/>
                  <a:pt x="234" y="83"/>
                </a:cubicBezTo>
                <a:cubicBezTo>
                  <a:pt x="225" y="88"/>
                  <a:pt x="214" y="94"/>
                  <a:pt x="203" y="98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64" y="91"/>
                  <a:pt x="164" y="91"/>
                  <a:pt x="164" y="91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46" y="111"/>
                  <a:pt x="138" y="115"/>
                  <a:pt x="129" y="117"/>
                </a:cubicBezTo>
                <a:cubicBezTo>
                  <a:pt x="107" y="135"/>
                  <a:pt x="107" y="135"/>
                  <a:pt x="107" y="135"/>
                </a:cubicBezTo>
                <a:cubicBezTo>
                  <a:pt x="95" y="153"/>
                  <a:pt x="95" y="153"/>
                  <a:pt x="95" y="153"/>
                </a:cubicBezTo>
                <a:cubicBezTo>
                  <a:pt x="95" y="154"/>
                  <a:pt x="95" y="154"/>
                  <a:pt x="95" y="154"/>
                </a:cubicBezTo>
                <a:cubicBezTo>
                  <a:pt x="94" y="155"/>
                  <a:pt x="94" y="155"/>
                  <a:pt x="94" y="155"/>
                </a:cubicBezTo>
                <a:cubicBezTo>
                  <a:pt x="88" y="164"/>
                  <a:pt x="82" y="172"/>
                  <a:pt x="78" y="175"/>
                </a:cubicBezTo>
                <a:cubicBezTo>
                  <a:pt x="66" y="191"/>
                  <a:pt x="66" y="191"/>
                  <a:pt x="66" y="191"/>
                </a:cubicBezTo>
                <a:cubicBezTo>
                  <a:pt x="66" y="192"/>
                  <a:pt x="66" y="192"/>
                  <a:pt x="66" y="192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57" y="198"/>
                  <a:pt x="57" y="198"/>
                  <a:pt x="57" y="198"/>
                </a:cubicBezTo>
                <a:cubicBezTo>
                  <a:pt x="52" y="200"/>
                  <a:pt x="47" y="201"/>
                  <a:pt x="42" y="201"/>
                </a:cubicBezTo>
                <a:cubicBezTo>
                  <a:pt x="16" y="199"/>
                  <a:pt x="16" y="199"/>
                  <a:pt x="16" y="199"/>
                </a:cubicBezTo>
                <a:cubicBezTo>
                  <a:pt x="10" y="209"/>
                  <a:pt x="10" y="209"/>
                  <a:pt x="10" y="209"/>
                </a:cubicBezTo>
                <a:cubicBezTo>
                  <a:pt x="0" y="226"/>
                  <a:pt x="0" y="226"/>
                  <a:pt x="0" y="226"/>
                </a:cubicBezTo>
                <a:cubicBezTo>
                  <a:pt x="4" y="243"/>
                  <a:pt x="4" y="243"/>
                  <a:pt x="4" y="243"/>
                </a:cubicBezTo>
                <a:cubicBezTo>
                  <a:pt x="2" y="284"/>
                  <a:pt x="2" y="284"/>
                  <a:pt x="2" y="284"/>
                </a:cubicBezTo>
                <a:cubicBezTo>
                  <a:pt x="10" y="296"/>
                  <a:pt x="10" y="296"/>
                  <a:pt x="10" y="296"/>
                </a:cubicBezTo>
                <a:cubicBezTo>
                  <a:pt x="10" y="297"/>
                  <a:pt x="10" y="297"/>
                  <a:pt x="10" y="297"/>
                </a:cubicBezTo>
                <a:cubicBezTo>
                  <a:pt x="13" y="307"/>
                  <a:pt x="13" y="307"/>
                  <a:pt x="13" y="307"/>
                </a:cubicBezTo>
                <a:cubicBezTo>
                  <a:pt x="28" y="307"/>
                  <a:pt x="28" y="307"/>
                  <a:pt x="28" y="307"/>
                </a:cubicBezTo>
                <a:cubicBezTo>
                  <a:pt x="53" y="312"/>
                  <a:pt x="53" y="312"/>
                  <a:pt x="53" y="312"/>
                </a:cubicBezTo>
                <a:cubicBezTo>
                  <a:pt x="86" y="314"/>
                  <a:pt x="86" y="314"/>
                  <a:pt x="86" y="314"/>
                </a:cubicBezTo>
                <a:cubicBezTo>
                  <a:pt x="100" y="312"/>
                  <a:pt x="100" y="312"/>
                  <a:pt x="100" y="312"/>
                </a:cubicBezTo>
                <a:cubicBezTo>
                  <a:pt x="103" y="312"/>
                  <a:pt x="103" y="312"/>
                  <a:pt x="103" y="312"/>
                </a:cubicBezTo>
                <a:cubicBezTo>
                  <a:pt x="104" y="312"/>
                  <a:pt x="104" y="312"/>
                  <a:pt x="104" y="312"/>
                </a:cubicBezTo>
                <a:cubicBezTo>
                  <a:pt x="132" y="323"/>
                  <a:pt x="132" y="323"/>
                  <a:pt x="132" y="323"/>
                </a:cubicBezTo>
                <a:cubicBezTo>
                  <a:pt x="132" y="323"/>
                  <a:pt x="132" y="323"/>
                  <a:pt x="132" y="323"/>
                </a:cubicBezTo>
                <a:cubicBezTo>
                  <a:pt x="133" y="323"/>
                  <a:pt x="133" y="323"/>
                  <a:pt x="133" y="323"/>
                </a:cubicBezTo>
                <a:cubicBezTo>
                  <a:pt x="148" y="334"/>
                  <a:pt x="148" y="334"/>
                  <a:pt x="148" y="334"/>
                </a:cubicBezTo>
                <a:cubicBezTo>
                  <a:pt x="180" y="346"/>
                  <a:pt x="180" y="346"/>
                  <a:pt x="180" y="346"/>
                </a:cubicBezTo>
                <a:cubicBezTo>
                  <a:pt x="181" y="346"/>
                  <a:pt x="181" y="346"/>
                  <a:pt x="181" y="346"/>
                </a:cubicBezTo>
                <a:cubicBezTo>
                  <a:pt x="202" y="359"/>
                  <a:pt x="202" y="359"/>
                  <a:pt x="202" y="359"/>
                </a:cubicBezTo>
                <a:cubicBezTo>
                  <a:pt x="253" y="406"/>
                  <a:pt x="253" y="406"/>
                  <a:pt x="253" y="406"/>
                </a:cubicBezTo>
                <a:cubicBezTo>
                  <a:pt x="277" y="417"/>
                  <a:pt x="277" y="417"/>
                  <a:pt x="277" y="417"/>
                </a:cubicBezTo>
                <a:cubicBezTo>
                  <a:pt x="286" y="412"/>
                  <a:pt x="286" y="412"/>
                  <a:pt x="286" y="412"/>
                </a:cubicBezTo>
                <a:cubicBezTo>
                  <a:pt x="296" y="395"/>
                  <a:pt x="296" y="395"/>
                  <a:pt x="296" y="395"/>
                </a:cubicBezTo>
                <a:cubicBezTo>
                  <a:pt x="290" y="366"/>
                  <a:pt x="290" y="366"/>
                  <a:pt x="290" y="366"/>
                </a:cubicBezTo>
                <a:cubicBezTo>
                  <a:pt x="290" y="358"/>
                  <a:pt x="297" y="352"/>
                  <a:pt x="309" y="347"/>
                </a:cubicBezTo>
                <a:cubicBezTo>
                  <a:pt x="311" y="346"/>
                  <a:pt x="311" y="346"/>
                  <a:pt x="311" y="346"/>
                </a:cubicBezTo>
                <a:cubicBezTo>
                  <a:pt x="376" y="384"/>
                  <a:pt x="376" y="384"/>
                  <a:pt x="376" y="384"/>
                </a:cubicBezTo>
                <a:cubicBezTo>
                  <a:pt x="383" y="382"/>
                  <a:pt x="383" y="382"/>
                  <a:pt x="383" y="382"/>
                </a:cubicBezTo>
                <a:cubicBezTo>
                  <a:pt x="398" y="373"/>
                  <a:pt x="398" y="373"/>
                  <a:pt x="398" y="373"/>
                </a:cubicBezTo>
                <a:cubicBezTo>
                  <a:pt x="400" y="373"/>
                  <a:pt x="400" y="373"/>
                  <a:pt x="400" y="373"/>
                </a:cubicBezTo>
                <a:cubicBezTo>
                  <a:pt x="409" y="374"/>
                  <a:pt x="409" y="374"/>
                  <a:pt x="409" y="374"/>
                </a:cubicBezTo>
                <a:cubicBezTo>
                  <a:pt x="421" y="364"/>
                  <a:pt x="421" y="364"/>
                  <a:pt x="421" y="364"/>
                </a:cubicBezTo>
                <a:cubicBezTo>
                  <a:pt x="423" y="363"/>
                  <a:pt x="423" y="363"/>
                  <a:pt x="423" y="363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65" y="391"/>
                  <a:pt x="465" y="391"/>
                  <a:pt x="465" y="391"/>
                </a:cubicBezTo>
                <a:cubicBezTo>
                  <a:pt x="466" y="392"/>
                  <a:pt x="466" y="392"/>
                  <a:pt x="466" y="392"/>
                </a:cubicBezTo>
                <a:cubicBezTo>
                  <a:pt x="490" y="412"/>
                  <a:pt x="490" y="412"/>
                  <a:pt x="490" y="412"/>
                </a:cubicBezTo>
                <a:cubicBezTo>
                  <a:pt x="496" y="417"/>
                  <a:pt x="505" y="424"/>
                  <a:pt x="512" y="435"/>
                </a:cubicBezTo>
                <a:cubicBezTo>
                  <a:pt x="524" y="447"/>
                  <a:pt x="524" y="447"/>
                  <a:pt x="524" y="447"/>
                </a:cubicBezTo>
                <a:cubicBezTo>
                  <a:pt x="533" y="446"/>
                  <a:pt x="533" y="446"/>
                  <a:pt x="533" y="446"/>
                </a:cubicBezTo>
                <a:cubicBezTo>
                  <a:pt x="544" y="426"/>
                  <a:pt x="544" y="426"/>
                  <a:pt x="544" y="426"/>
                </a:cubicBezTo>
                <a:cubicBezTo>
                  <a:pt x="566" y="442"/>
                  <a:pt x="566" y="442"/>
                  <a:pt x="566" y="442"/>
                </a:cubicBezTo>
                <a:cubicBezTo>
                  <a:pt x="567" y="442"/>
                  <a:pt x="567" y="442"/>
                  <a:pt x="567" y="442"/>
                </a:cubicBezTo>
                <a:cubicBezTo>
                  <a:pt x="568" y="442"/>
                  <a:pt x="568" y="442"/>
                  <a:pt x="568" y="442"/>
                </a:cubicBezTo>
                <a:cubicBezTo>
                  <a:pt x="568" y="442"/>
                  <a:pt x="568" y="442"/>
                  <a:pt x="568" y="442"/>
                </a:cubicBezTo>
                <a:cubicBezTo>
                  <a:pt x="586" y="464"/>
                  <a:pt x="586" y="464"/>
                  <a:pt x="586" y="464"/>
                </a:cubicBezTo>
                <a:cubicBezTo>
                  <a:pt x="633" y="500"/>
                  <a:pt x="633" y="500"/>
                  <a:pt x="633" y="500"/>
                </a:cubicBezTo>
                <a:cubicBezTo>
                  <a:pt x="633" y="500"/>
                  <a:pt x="633" y="500"/>
                  <a:pt x="633" y="500"/>
                </a:cubicBezTo>
                <a:cubicBezTo>
                  <a:pt x="647" y="516"/>
                  <a:pt x="647" y="516"/>
                  <a:pt x="647" y="516"/>
                </a:cubicBezTo>
                <a:cubicBezTo>
                  <a:pt x="688" y="504"/>
                  <a:pt x="688" y="504"/>
                  <a:pt x="688" y="504"/>
                </a:cubicBezTo>
                <a:cubicBezTo>
                  <a:pt x="690" y="535"/>
                  <a:pt x="690" y="535"/>
                  <a:pt x="690" y="535"/>
                </a:cubicBezTo>
                <a:cubicBezTo>
                  <a:pt x="708" y="553"/>
                  <a:pt x="708" y="553"/>
                  <a:pt x="708" y="553"/>
                </a:cubicBezTo>
                <a:cubicBezTo>
                  <a:pt x="708" y="553"/>
                  <a:pt x="708" y="553"/>
                  <a:pt x="708" y="553"/>
                </a:cubicBezTo>
                <a:cubicBezTo>
                  <a:pt x="708" y="554"/>
                  <a:pt x="708" y="554"/>
                  <a:pt x="708" y="554"/>
                </a:cubicBezTo>
                <a:cubicBezTo>
                  <a:pt x="723" y="576"/>
                  <a:pt x="723" y="576"/>
                  <a:pt x="723" y="576"/>
                </a:cubicBezTo>
                <a:cubicBezTo>
                  <a:pt x="723" y="577"/>
                  <a:pt x="723" y="577"/>
                  <a:pt x="723" y="577"/>
                </a:cubicBezTo>
                <a:cubicBezTo>
                  <a:pt x="723" y="578"/>
                  <a:pt x="723" y="578"/>
                  <a:pt x="723" y="578"/>
                </a:cubicBezTo>
                <a:cubicBezTo>
                  <a:pt x="723" y="579"/>
                  <a:pt x="723" y="579"/>
                  <a:pt x="723" y="579"/>
                </a:cubicBezTo>
                <a:cubicBezTo>
                  <a:pt x="739" y="652"/>
                  <a:pt x="739" y="652"/>
                  <a:pt x="739" y="652"/>
                </a:cubicBezTo>
                <a:cubicBezTo>
                  <a:pt x="755" y="682"/>
                  <a:pt x="755" y="682"/>
                  <a:pt x="755" y="682"/>
                </a:cubicBezTo>
                <a:cubicBezTo>
                  <a:pt x="734" y="735"/>
                  <a:pt x="734" y="735"/>
                  <a:pt x="734" y="735"/>
                </a:cubicBezTo>
                <a:cubicBezTo>
                  <a:pt x="734" y="739"/>
                  <a:pt x="734" y="739"/>
                  <a:pt x="734" y="739"/>
                </a:cubicBezTo>
                <a:cubicBezTo>
                  <a:pt x="716" y="743"/>
                  <a:pt x="716" y="743"/>
                  <a:pt x="716" y="743"/>
                </a:cubicBezTo>
                <a:cubicBezTo>
                  <a:pt x="716" y="759"/>
                  <a:pt x="716" y="759"/>
                  <a:pt x="716" y="759"/>
                </a:cubicBezTo>
                <a:cubicBezTo>
                  <a:pt x="715" y="760"/>
                  <a:pt x="715" y="760"/>
                  <a:pt x="715" y="760"/>
                </a:cubicBezTo>
                <a:cubicBezTo>
                  <a:pt x="697" y="789"/>
                  <a:pt x="697" y="789"/>
                  <a:pt x="697" y="789"/>
                </a:cubicBezTo>
                <a:cubicBezTo>
                  <a:pt x="695" y="789"/>
                  <a:pt x="695" y="789"/>
                  <a:pt x="695" y="789"/>
                </a:cubicBezTo>
                <a:cubicBezTo>
                  <a:pt x="669" y="791"/>
                  <a:pt x="669" y="791"/>
                  <a:pt x="669" y="791"/>
                </a:cubicBezTo>
                <a:cubicBezTo>
                  <a:pt x="644" y="812"/>
                  <a:pt x="644" y="812"/>
                  <a:pt x="644" y="812"/>
                </a:cubicBezTo>
                <a:cubicBezTo>
                  <a:pt x="647" y="816"/>
                  <a:pt x="651" y="818"/>
                  <a:pt x="659" y="821"/>
                </a:cubicBezTo>
                <a:cubicBezTo>
                  <a:pt x="669" y="824"/>
                  <a:pt x="670" y="833"/>
                  <a:pt x="665" y="847"/>
                </a:cubicBezTo>
                <a:cubicBezTo>
                  <a:pt x="665" y="848"/>
                  <a:pt x="665" y="848"/>
                  <a:pt x="665" y="848"/>
                </a:cubicBezTo>
                <a:cubicBezTo>
                  <a:pt x="647" y="866"/>
                  <a:pt x="647" y="866"/>
                  <a:pt x="647" y="866"/>
                </a:cubicBezTo>
                <a:cubicBezTo>
                  <a:pt x="646" y="866"/>
                  <a:pt x="646" y="866"/>
                  <a:pt x="646" y="866"/>
                </a:cubicBezTo>
                <a:cubicBezTo>
                  <a:pt x="645" y="868"/>
                  <a:pt x="645" y="868"/>
                  <a:pt x="645" y="868"/>
                </a:cubicBezTo>
                <a:cubicBezTo>
                  <a:pt x="644" y="868"/>
                  <a:pt x="644" y="868"/>
                  <a:pt x="644" y="868"/>
                </a:cubicBezTo>
                <a:cubicBezTo>
                  <a:pt x="643" y="868"/>
                  <a:pt x="643" y="868"/>
                  <a:pt x="643" y="868"/>
                </a:cubicBezTo>
                <a:cubicBezTo>
                  <a:pt x="592" y="861"/>
                  <a:pt x="592" y="861"/>
                  <a:pt x="592" y="861"/>
                </a:cubicBezTo>
                <a:cubicBezTo>
                  <a:pt x="591" y="879"/>
                  <a:pt x="591" y="879"/>
                  <a:pt x="591" y="879"/>
                </a:cubicBezTo>
                <a:cubicBezTo>
                  <a:pt x="596" y="917"/>
                  <a:pt x="596" y="917"/>
                  <a:pt x="596" y="917"/>
                </a:cubicBezTo>
                <a:cubicBezTo>
                  <a:pt x="639" y="935"/>
                  <a:pt x="639" y="935"/>
                  <a:pt x="639" y="935"/>
                </a:cubicBezTo>
                <a:cubicBezTo>
                  <a:pt x="639" y="937"/>
                  <a:pt x="639" y="937"/>
                  <a:pt x="639" y="937"/>
                </a:cubicBezTo>
                <a:cubicBezTo>
                  <a:pt x="639" y="937"/>
                  <a:pt x="639" y="937"/>
                  <a:pt x="639" y="937"/>
                </a:cubicBezTo>
                <a:cubicBezTo>
                  <a:pt x="654" y="932"/>
                  <a:pt x="654" y="932"/>
                  <a:pt x="654" y="932"/>
                </a:cubicBezTo>
                <a:cubicBezTo>
                  <a:pt x="656" y="931"/>
                  <a:pt x="656" y="931"/>
                  <a:pt x="656" y="931"/>
                </a:cubicBezTo>
                <a:cubicBezTo>
                  <a:pt x="658" y="930"/>
                  <a:pt x="658" y="930"/>
                  <a:pt x="658" y="930"/>
                </a:cubicBezTo>
                <a:cubicBezTo>
                  <a:pt x="659" y="932"/>
                  <a:pt x="659" y="932"/>
                  <a:pt x="659" y="932"/>
                </a:cubicBezTo>
                <a:cubicBezTo>
                  <a:pt x="660" y="932"/>
                  <a:pt x="660" y="932"/>
                  <a:pt x="660" y="932"/>
                </a:cubicBezTo>
                <a:cubicBezTo>
                  <a:pt x="671" y="938"/>
                  <a:pt x="671" y="938"/>
                  <a:pt x="671" y="938"/>
                </a:cubicBezTo>
                <a:cubicBezTo>
                  <a:pt x="689" y="938"/>
                  <a:pt x="689" y="938"/>
                  <a:pt x="689" y="938"/>
                </a:cubicBezTo>
                <a:cubicBezTo>
                  <a:pt x="696" y="937"/>
                  <a:pt x="696" y="937"/>
                  <a:pt x="696" y="937"/>
                </a:cubicBezTo>
                <a:cubicBezTo>
                  <a:pt x="689" y="917"/>
                  <a:pt x="689" y="917"/>
                  <a:pt x="689" y="917"/>
                </a:cubicBezTo>
                <a:cubicBezTo>
                  <a:pt x="689" y="917"/>
                  <a:pt x="689" y="917"/>
                  <a:pt x="689" y="917"/>
                </a:cubicBezTo>
                <a:cubicBezTo>
                  <a:pt x="689" y="917"/>
                  <a:pt x="689" y="917"/>
                  <a:pt x="689" y="917"/>
                </a:cubicBezTo>
                <a:cubicBezTo>
                  <a:pt x="685" y="896"/>
                  <a:pt x="685" y="896"/>
                  <a:pt x="685" y="896"/>
                </a:cubicBezTo>
                <a:cubicBezTo>
                  <a:pt x="685" y="895"/>
                  <a:pt x="685" y="895"/>
                  <a:pt x="685" y="895"/>
                </a:cubicBezTo>
                <a:cubicBezTo>
                  <a:pt x="685" y="893"/>
                  <a:pt x="685" y="893"/>
                  <a:pt x="685" y="893"/>
                </a:cubicBezTo>
                <a:cubicBezTo>
                  <a:pt x="686" y="892"/>
                  <a:pt x="686" y="892"/>
                  <a:pt x="686" y="892"/>
                </a:cubicBezTo>
                <a:cubicBezTo>
                  <a:pt x="686" y="891"/>
                  <a:pt x="686" y="891"/>
                  <a:pt x="686" y="891"/>
                </a:cubicBezTo>
                <a:cubicBezTo>
                  <a:pt x="692" y="883"/>
                  <a:pt x="692" y="883"/>
                  <a:pt x="692" y="883"/>
                </a:cubicBezTo>
                <a:cubicBezTo>
                  <a:pt x="695" y="881"/>
                  <a:pt x="695" y="881"/>
                  <a:pt x="695" y="881"/>
                </a:cubicBezTo>
                <a:cubicBezTo>
                  <a:pt x="695" y="881"/>
                  <a:pt x="695" y="881"/>
                  <a:pt x="695" y="881"/>
                </a:cubicBezTo>
                <a:cubicBezTo>
                  <a:pt x="696" y="880"/>
                  <a:pt x="696" y="880"/>
                  <a:pt x="696" y="880"/>
                </a:cubicBezTo>
                <a:cubicBezTo>
                  <a:pt x="707" y="864"/>
                  <a:pt x="707" y="864"/>
                  <a:pt x="707" y="864"/>
                </a:cubicBezTo>
                <a:cubicBezTo>
                  <a:pt x="708" y="863"/>
                  <a:pt x="708" y="863"/>
                  <a:pt x="708" y="863"/>
                </a:cubicBezTo>
                <a:cubicBezTo>
                  <a:pt x="727" y="848"/>
                  <a:pt x="727" y="848"/>
                  <a:pt x="727" y="848"/>
                </a:cubicBezTo>
                <a:cubicBezTo>
                  <a:pt x="728" y="848"/>
                  <a:pt x="728" y="848"/>
                  <a:pt x="728" y="848"/>
                </a:cubicBezTo>
                <a:cubicBezTo>
                  <a:pt x="728" y="847"/>
                  <a:pt x="728" y="847"/>
                  <a:pt x="728" y="847"/>
                </a:cubicBezTo>
                <a:cubicBezTo>
                  <a:pt x="729" y="847"/>
                  <a:pt x="729" y="847"/>
                  <a:pt x="729" y="847"/>
                </a:cubicBezTo>
                <a:cubicBezTo>
                  <a:pt x="729" y="847"/>
                  <a:pt x="729" y="847"/>
                  <a:pt x="729" y="847"/>
                </a:cubicBezTo>
                <a:cubicBezTo>
                  <a:pt x="753" y="844"/>
                  <a:pt x="753" y="844"/>
                  <a:pt x="753" y="844"/>
                </a:cubicBezTo>
                <a:cubicBezTo>
                  <a:pt x="753" y="850"/>
                  <a:pt x="753" y="850"/>
                  <a:pt x="753" y="850"/>
                </a:cubicBezTo>
                <a:cubicBezTo>
                  <a:pt x="753" y="858"/>
                  <a:pt x="754" y="863"/>
                  <a:pt x="755" y="866"/>
                </a:cubicBezTo>
                <a:cubicBezTo>
                  <a:pt x="759" y="876"/>
                  <a:pt x="759" y="876"/>
                  <a:pt x="759" y="876"/>
                </a:cubicBezTo>
                <a:cubicBezTo>
                  <a:pt x="765" y="889"/>
                  <a:pt x="765" y="889"/>
                  <a:pt x="765" y="889"/>
                </a:cubicBezTo>
                <a:cubicBezTo>
                  <a:pt x="786" y="901"/>
                  <a:pt x="786" y="901"/>
                  <a:pt x="786" y="901"/>
                </a:cubicBezTo>
                <a:cubicBezTo>
                  <a:pt x="844" y="906"/>
                  <a:pt x="844" y="906"/>
                  <a:pt x="844" y="906"/>
                </a:cubicBezTo>
                <a:cubicBezTo>
                  <a:pt x="847" y="906"/>
                  <a:pt x="847" y="906"/>
                  <a:pt x="847" y="906"/>
                </a:cubicBezTo>
                <a:cubicBezTo>
                  <a:pt x="850" y="906"/>
                  <a:pt x="850" y="906"/>
                  <a:pt x="850" y="906"/>
                </a:cubicBezTo>
                <a:cubicBezTo>
                  <a:pt x="850" y="910"/>
                  <a:pt x="850" y="910"/>
                  <a:pt x="850" y="910"/>
                </a:cubicBezTo>
                <a:cubicBezTo>
                  <a:pt x="850" y="912"/>
                  <a:pt x="850" y="912"/>
                  <a:pt x="850" y="912"/>
                </a:cubicBezTo>
                <a:cubicBezTo>
                  <a:pt x="848" y="931"/>
                  <a:pt x="848" y="931"/>
                  <a:pt x="848" y="931"/>
                </a:cubicBezTo>
                <a:cubicBezTo>
                  <a:pt x="865" y="949"/>
                  <a:pt x="865" y="949"/>
                  <a:pt x="865" y="949"/>
                </a:cubicBezTo>
                <a:cubicBezTo>
                  <a:pt x="877" y="954"/>
                  <a:pt x="877" y="954"/>
                  <a:pt x="877" y="954"/>
                </a:cubicBezTo>
                <a:cubicBezTo>
                  <a:pt x="879" y="955"/>
                  <a:pt x="879" y="955"/>
                  <a:pt x="879" y="955"/>
                </a:cubicBezTo>
                <a:cubicBezTo>
                  <a:pt x="879" y="956"/>
                  <a:pt x="879" y="956"/>
                  <a:pt x="879" y="956"/>
                </a:cubicBezTo>
                <a:cubicBezTo>
                  <a:pt x="880" y="958"/>
                  <a:pt x="880" y="958"/>
                  <a:pt x="880" y="958"/>
                </a:cubicBezTo>
                <a:cubicBezTo>
                  <a:pt x="880" y="965"/>
                  <a:pt x="880" y="965"/>
                  <a:pt x="880" y="965"/>
                </a:cubicBezTo>
                <a:cubicBezTo>
                  <a:pt x="880" y="976"/>
                  <a:pt x="880" y="976"/>
                  <a:pt x="880" y="976"/>
                </a:cubicBezTo>
                <a:cubicBezTo>
                  <a:pt x="875" y="997"/>
                  <a:pt x="875" y="997"/>
                  <a:pt x="875" y="997"/>
                </a:cubicBezTo>
                <a:cubicBezTo>
                  <a:pt x="882" y="1002"/>
                  <a:pt x="882" y="1002"/>
                  <a:pt x="882" y="1002"/>
                </a:cubicBezTo>
                <a:cubicBezTo>
                  <a:pt x="891" y="1001"/>
                  <a:pt x="898" y="1001"/>
                  <a:pt x="906" y="1007"/>
                </a:cubicBezTo>
                <a:cubicBezTo>
                  <a:pt x="930" y="1018"/>
                  <a:pt x="930" y="1018"/>
                  <a:pt x="930" y="1018"/>
                </a:cubicBezTo>
                <a:cubicBezTo>
                  <a:pt x="945" y="1007"/>
                  <a:pt x="945" y="1007"/>
                  <a:pt x="945" y="1007"/>
                </a:cubicBezTo>
                <a:cubicBezTo>
                  <a:pt x="961" y="990"/>
                  <a:pt x="961" y="990"/>
                  <a:pt x="961" y="990"/>
                </a:cubicBezTo>
                <a:cubicBezTo>
                  <a:pt x="962" y="982"/>
                  <a:pt x="962" y="982"/>
                  <a:pt x="962" y="982"/>
                </a:cubicBezTo>
                <a:cubicBezTo>
                  <a:pt x="963" y="980"/>
                  <a:pt x="963" y="980"/>
                  <a:pt x="963" y="980"/>
                </a:cubicBezTo>
                <a:cubicBezTo>
                  <a:pt x="965" y="979"/>
                  <a:pt x="965" y="979"/>
                  <a:pt x="965" y="979"/>
                </a:cubicBezTo>
                <a:cubicBezTo>
                  <a:pt x="967" y="977"/>
                  <a:pt x="967" y="977"/>
                  <a:pt x="967" y="977"/>
                </a:cubicBezTo>
                <a:cubicBezTo>
                  <a:pt x="967" y="975"/>
                  <a:pt x="967" y="975"/>
                  <a:pt x="967" y="975"/>
                </a:cubicBezTo>
                <a:cubicBezTo>
                  <a:pt x="962" y="953"/>
                  <a:pt x="962" y="953"/>
                  <a:pt x="962" y="953"/>
                </a:cubicBezTo>
                <a:cubicBezTo>
                  <a:pt x="961" y="941"/>
                  <a:pt x="961" y="941"/>
                  <a:pt x="961" y="941"/>
                </a:cubicBezTo>
                <a:cubicBezTo>
                  <a:pt x="960" y="940"/>
                  <a:pt x="960" y="940"/>
                  <a:pt x="960" y="940"/>
                </a:cubicBezTo>
                <a:cubicBezTo>
                  <a:pt x="960" y="939"/>
                  <a:pt x="960" y="939"/>
                  <a:pt x="960" y="939"/>
                </a:cubicBezTo>
                <a:cubicBezTo>
                  <a:pt x="961" y="938"/>
                  <a:pt x="961" y="938"/>
                  <a:pt x="961" y="938"/>
                </a:cubicBezTo>
                <a:cubicBezTo>
                  <a:pt x="961" y="937"/>
                  <a:pt x="961" y="937"/>
                  <a:pt x="961" y="937"/>
                </a:cubicBezTo>
                <a:cubicBezTo>
                  <a:pt x="969" y="923"/>
                  <a:pt x="969" y="923"/>
                  <a:pt x="969" y="923"/>
                </a:cubicBezTo>
                <a:cubicBezTo>
                  <a:pt x="970" y="922"/>
                  <a:pt x="970" y="922"/>
                  <a:pt x="970" y="922"/>
                </a:cubicBezTo>
                <a:cubicBezTo>
                  <a:pt x="970" y="922"/>
                  <a:pt x="970" y="922"/>
                  <a:pt x="970" y="922"/>
                </a:cubicBezTo>
                <a:cubicBezTo>
                  <a:pt x="987" y="911"/>
                  <a:pt x="987" y="911"/>
                  <a:pt x="987" y="911"/>
                </a:cubicBezTo>
                <a:cubicBezTo>
                  <a:pt x="988" y="911"/>
                  <a:pt x="988" y="911"/>
                  <a:pt x="988" y="911"/>
                </a:cubicBezTo>
                <a:cubicBezTo>
                  <a:pt x="1023" y="911"/>
                  <a:pt x="1023" y="911"/>
                  <a:pt x="1023" y="911"/>
                </a:cubicBezTo>
                <a:cubicBezTo>
                  <a:pt x="1028" y="908"/>
                  <a:pt x="1028" y="908"/>
                  <a:pt x="1028" y="908"/>
                </a:cubicBezTo>
                <a:cubicBezTo>
                  <a:pt x="1027" y="891"/>
                  <a:pt x="1027" y="891"/>
                  <a:pt x="1027" y="891"/>
                </a:cubicBezTo>
                <a:cubicBezTo>
                  <a:pt x="1022" y="875"/>
                  <a:pt x="1022" y="875"/>
                  <a:pt x="1022" y="875"/>
                </a:cubicBezTo>
                <a:cubicBezTo>
                  <a:pt x="1010" y="856"/>
                  <a:pt x="1010" y="856"/>
                  <a:pt x="1010" y="856"/>
                </a:cubicBezTo>
                <a:cubicBezTo>
                  <a:pt x="1009" y="855"/>
                  <a:pt x="1009" y="855"/>
                  <a:pt x="1009" y="855"/>
                </a:cubicBezTo>
                <a:cubicBezTo>
                  <a:pt x="1009" y="854"/>
                  <a:pt x="1009" y="854"/>
                  <a:pt x="1009" y="854"/>
                </a:cubicBezTo>
                <a:cubicBezTo>
                  <a:pt x="1009" y="827"/>
                  <a:pt x="1009" y="827"/>
                  <a:pt x="1009" y="827"/>
                </a:cubicBezTo>
                <a:cubicBezTo>
                  <a:pt x="1009" y="826"/>
                  <a:pt x="1009" y="826"/>
                  <a:pt x="1009" y="826"/>
                </a:cubicBezTo>
                <a:cubicBezTo>
                  <a:pt x="1009" y="826"/>
                  <a:pt x="1009" y="826"/>
                  <a:pt x="1009" y="826"/>
                </a:cubicBezTo>
                <a:cubicBezTo>
                  <a:pt x="1015" y="810"/>
                  <a:pt x="1015" y="810"/>
                  <a:pt x="1015" y="810"/>
                </a:cubicBezTo>
                <a:cubicBezTo>
                  <a:pt x="1015" y="810"/>
                  <a:pt x="1015" y="810"/>
                  <a:pt x="1015" y="810"/>
                </a:cubicBezTo>
                <a:cubicBezTo>
                  <a:pt x="1017" y="809"/>
                  <a:pt x="1017" y="809"/>
                  <a:pt x="1017" y="809"/>
                </a:cubicBezTo>
                <a:cubicBezTo>
                  <a:pt x="1017" y="809"/>
                  <a:pt x="1017" y="809"/>
                  <a:pt x="1017" y="809"/>
                </a:cubicBezTo>
                <a:cubicBezTo>
                  <a:pt x="1045" y="768"/>
                  <a:pt x="1045" y="768"/>
                  <a:pt x="1045" y="768"/>
                </a:cubicBezTo>
                <a:cubicBezTo>
                  <a:pt x="1046" y="767"/>
                  <a:pt x="1046" y="767"/>
                  <a:pt x="1046" y="767"/>
                </a:cubicBezTo>
                <a:cubicBezTo>
                  <a:pt x="1047" y="767"/>
                  <a:pt x="1047" y="767"/>
                  <a:pt x="1047" y="767"/>
                </a:cubicBezTo>
                <a:cubicBezTo>
                  <a:pt x="1049" y="766"/>
                  <a:pt x="1049" y="766"/>
                  <a:pt x="1049" y="766"/>
                </a:cubicBezTo>
                <a:cubicBezTo>
                  <a:pt x="1056" y="766"/>
                  <a:pt x="1056" y="766"/>
                  <a:pt x="1056" y="766"/>
                </a:cubicBezTo>
                <a:cubicBezTo>
                  <a:pt x="1066" y="767"/>
                  <a:pt x="1066" y="767"/>
                  <a:pt x="1066" y="767"/>
                </a:cubicBezTo>
                <a:cubicBezTo>
                  <a:pt x="1090" y="781"/>
                  <a:pt x="1090" y="781"/>
                  <a:pt x="1090" y="781"/>
                </a:cubicBezTo>
                <a:cubicBezTo>
                  <a:pt x="1106" y="785"/>
                  <a:pt x="1106" y="785"/>
                  <a:pt x="1106" y="785"/>
                </a:cubicBezTo>
                <a:cubicBezTo>
                  <a:pt x="1108" y="778"/>
                  <a:pt x="1108" y="778"/>
                  <a:pt x="1108" y="778"/>
                </a:cubicBezTo>
                <a:cubicBezTo>
                  <a:pt x="1105" y="776"/>
                  <a:pt x="1105" y="776"/>
                  <a:pt x="1105" y="776"/>
                </a:cubicBezTo>
                <a:cubicBezTo>
                  <a:pt x="1105" y="772"/>
                  <a:pt x="1105" y="772"/>
                  <a:pt x="1105" y="772"/>
                </a:cubicBezTo>
                <a:cubicBezTo>
                  <a:pt x="1105" y="766"/>
                  <a:pt x="1108" y="761"/>
                  <a:pt x="1115" y="755"/>
                </a:cubicBezTo>
                <a:cubicBezTo>
                  <a:pt x="1134" y="742"/>
                  <a:pt x="1134" y="742"/>
                  <a:pt x="1134" y="742"/>
                </a:cubicBezTo>
                <a:cubicBezTo>
                  <a:pt x="1135" y="741"/>
                  <a:pt x="1135" y="741"/>
                  <a:pt x="1135" y="741"/>
                </a:cubicBezTo>
                <a:cubicBezTo>
                  <a:pt x="1135" y="741"/>
                  <a:pt x="1135" y="741"/>
                  <a:pt x="1135" y="741"/>
                </a:cubicBezTo>
                <a:cubicBezTo>
                  <a:pt x="1135" y="740"/>
                  <a:pt x="1135" y="740"/>
                  <a:pt x="1135" y="740"/>
                </a:cubicBezTo>
                <a:cubicBezTo>
                  <a:pt x="1145" y="736"/>
                  <a:pt x="1152" y="734"/>
                  <a:pt x="1156" y="734"/>
                </a:cubicBezTo>
                <a:cubicBezTo>
                  <a:pt x="1173" y="732"/>
                  <a:pt x="1173" y="732"/>
                  <a:pt x="1173" y="732"/>
                </a:cubicBezTo>
                <a:cubicBezTo>
                  <a:pt x="1175" y="732"/>
                  <a:pt x="1175" y="732"/>
                  <a:pt x="1175" y="732"/>
                </a:cubicBezTo>
                <a:cubicBezTo>
                  <a:pt x="1175" y="732"/>
                  <a:pt x="1175" y="732"/>
                  <a:pt x="1175" y="732"/>
                </a:cubicBezTo>
                <a:cubicBezTo>
                  <a:pt x="1185" y="734"/>
                  <a:pt x="1185" y="734"/>
                  <a:pt x="1185" y="734"/>
                </a:cubicBezTo>
                <a:cubicBezTo>
                  <a:pt x="1193" y="708"/>
                  <a:pt x="1193" y="708"/>
                  <a:pt x="1193" y="708"/>
                </a:cubicBezTo>
                <a:cubicBezTo>
                  <a:pt x="1193" y="690"/>
                  <a:pt x="1193" y="690"/>
                  <a:pt x="1193" y="690"/>
                </a:cubicBezTo>
                <a:cubicBezTo>
                  <a:pt x="1193" y="678"/>
                  <a:pt x="1193" y="671"/>
                  <a:pt x="1196" y="669"/>
                </a:cubicBezTo>
                <a:cubicBezTo>
                  <a:pt x="1203" y="655"/>
                  <a:pt x="1203" y="655"/>
                  <a:pt x="1203" y="655"/>
                </a:cubicBezTo>
                <a:cubicBezTo>
                  <a:pt x="1194" y="643"/>
                  <a:pt x="1194" y="643"/>
                  <a:pt x="1194" y="643"/>
                </a:cubicBezTo>
                <a:cubicBezTo>
                  <a:pt x="1181" y="634"/>
                  <a:pt x="1181" y="634"/>
                  <a:pt x="1181" y="634"/>
                </a:cubicBezTo>
                <a:cubicBezTo>
                  <a:pt x="1155" y="627"/>
                  <a:pt x="1155" y="627"/>
                  <a:pt x="1155" y="627"/>
                </a:cubicBezTo>
                <a:cubicBezTo>
                  <a:pt x="1149" y="627"/>
                  <a:pt x="1140" y="621"/>
                  <a:pt x="1124" y="608"/>
                </a:cubicBezTo>
                <a:cubicBezTo>
                  <a:pt x="1108" y="600"/>
                  <a:pt x="1108" y="600"/>
                  <a:pt x="1108" y="600"/>
                </a:cubicBezTo>
                <a:cubicBezTo>
                  <a:pt x="1107" y="600"/>
                  <a:pt x="1107" y="600"/>
                  <a:pt x="1107" y="600"/>
                </a:cubicBezTo>
                <a:cubicBezTo>
                  <a:pt x="1106" y="599"/>
                  <a:pt x="1106" y="599"/>
                  <a:pt x="1106" y="599"/>
                </a:cubicBezTo>
                <a:cubicBezTo>
                  <a:pt x="1087" y="576"/>
                  <a:pt x="1087" y="576"/>
                  <a:pt x="1087" y="576"/>
                </a:cubicBezTo>
                <a:cubicBezTo>
                  <a:pt x="1069" y="576"/>
                  <a:pt x="1069" y="576"/>
                  <a:pt x="1069" y="576"/>
                </a:cubicBezTo>
                <a:cubicBezTo>
                  <a:pt x="1068" y="575"/>
                  <a:pt x="1068" y="575"/>
                  <a:pt x="1068" y="575"/>
                </a:cubicBezTo>
                <a:cubicBezTo>
                  <a:pt x="1067" y="575"/>
                  <a:pt x="1067" y="575"/>
                  <a:pt x="1067" y="575"/>
                </a:cubicBezTo>
                <a:cubicBezTo>
                  <a:pt x="1051" y="567"/>
                  <a:pt x="1051" y="567"/>
                  <a:pt x="1051" y="567"/>
                </a:cubicBezTo>
                <a:cubicBezTo>
                  <a:pt x="1042" y="579"/>
                  <a:pt x="1042" y="579"/>
                  <a:pt x="1042" y="579"/>
                </a:cubicBezTo>
                <a:cubicBezTo>
                  <a:pt x="1040" y="629"/>
                  <a:pt x="1040" y="629"/>
                  <a:pt x="1040" y="629"/>
                </a:cubicBezTo>
                <a:cubicBezTo>
                  <a:pt x="1043" y="648"/>
                  <a:pt x="1043" y="648"/>
                  <a:pt x="1043" y="648"/>
                </a:cubicBezTo>
                <a:cubicBezTo>
                  <a:pt x="1050" y="648"/>
                  <a:pt x="1050" y="648"/>
                  <a:pt x="1050" y="648"/>
                </a:cubicBezTo>
                <a:cubicBezTo>
                  <a:pt x="1051" y="649"/>
                  <a:pt x="1051" y="649"/>
                  <a:pt x="1051" y="649"/>
                </a:cubicBezTo>
                <a:cubicBezTo>
                  <a:pt x="1066" y="653"/>
                  <a:pt x="1066" y="653"/>
                  <a:pt x="1066" y="653"/>
                </a:cubicBezTo>
                <a:cubicBezTo>
                  <a:pt x="1066" y="654"/>
                  <a:pt x="1066" y="654"/>
                  <a:pt x="1066" y="654"/>
                </a:cubicBezTo>
                <a:cubicBezTo>
                  <a:pt x="1066" y="655"/>
                  <a:pt x="1066" y="655"/>
                  <a:pt x="1066" y="655"/>
                </a:cubicBezTo>
                <a:cubicBezTo>
                  <a:pt x="1073" y="673"/>
                  <a:pt x="1073" y="673"/>
                  <a:pt x="1073" y="673"/>
                </a:cubicBezTo>
                <a:cubicBezTo>
                  <a:pt x="1075" y="673"/>
                  <a:pt x="1075" y="673"/>
                  <a:pt x="1075" y="673"/>
                </a:cubicBezTo>
                <a:cubicBezTo>
                  <a:pt x="1075" y="674"/>
                  <a:pt x="1075" y="674"/>
                  <a:pt x="1075" y="674"/>
                </a:cubicBezTo>
                <a:cubicBezTo>
                  <a:pt x="1075" y="674"/>
                  <a:pt x="1075" y="674"/>
                  <a:pt x="1075" y="674"/>
                </a:cubicBezTo>
                <a:cubicBezTo>
                  <a:pt x="1075" y="675"/>
                  <a:pt x="1075" y="675"/>
                  <a:pt x="1075" y="675"/>
                </a:cubicBezTo>
                <a:cubicBezTo>
                  <a:pt x="1070" y="708"/>
                  <a:pt x="1070" y="708"/>
                  <a:pt x="1070" y="708"/>
                </a:cubicBezTo>
                <a:cubicBezTo>
                  <a:pt x="1070" y="710"/>
                  <a:pt x="1070" y="710"/>
                  <a:pt x="1070" y="710"/>
                </a:cubicBezTo>
                <a:cubicBezTo>
                  <a:pt x="1070" y="711"/>
                  <a:pt x="1070" y="711"/>
                  <a:pt x="1070" y="711"/>
                </a:cubicBezTo>
                <a:cubicBezTo>
                  <a:pt x="1069" y="712"/>
                  <a:pt x="1069" y="712"/>
                  <a:pt x="1069" y="712"/>
                </a:cubicBezTo>
                <a:cubicBezTo>
                  <a:pt x="1064" y="715"/>
                  <a:pt x="1060" y="717"/>
                  <a:pt x="1055" y="721"/>
                </a:cubicBezTo>
                <a:cubicBezTo>
                  <a:pt x="1052" y="722"/>
                  <a:pt x="1052" y="722"/>
                  <a:pt x="1052" y="722"/>
                </a:cubicBezTo>
                <a:cubicBezTo>
                  <a:pt x="1051" y="721"/>
                  <a:pt x="1051" y="721"/>
                  <a:pt x="1051" y="721"/>
                </a:cubicBezTo>
                <a:cubicBezTo>
                  <a:pt x="1050" y="721"/>
                  <a:pt x="1050" y="721"/>
                  <a:pt x="1050" y="721"/>
                </a:cubicBezTo>
                <a:cubicBezTo>
                  <a:pt x="1043" y="719"/>
                  <a:pt x="1043" y="719"/>
                  <a:pt x="1043" y="719"/>
                </a:cubicBezTo>
                <a:cubicBezTo>
                  <a:pt x="1026" y="725"/>
                  <a:pt x="1026" y="725"/>
                  <a:pt x="1026" y="725"/>
                </a:cubicBezTo>
                <a:cubicBezTo>
                  <a:pt x="1025" y="725"/>
                  <a:pt x="1025" y="725"/>
                  <a:pt x="1025" y="725"/>
                </a:cubicBezTo>
                <a:cubicBezTo>
                  <a:pt x="1026" y="728"/>
                  <a:pt x="1026" y="728"/>
                  <a:pt x="1026" y="728"/>
                </a:cubicBezTo>
                <a:cubicBezTo>
                  <a:pt x="1027" y="729"/>
                  <a:pt x="1027" y="729"/>
                  <a:pt x="1027" y="729"/>
                </a:cubicBezTo>
                <a:cubicBezTo>
                  <a:pt x="1030" y="758"/>
                  <a:pt x="1030" y="758"/>
                  <a:pt x="1030" y="758"/>
                </a:cubicBezTo>
                <a:cubicBezTo>
                  <a:pt x="1030" y="762"/>
                  <a:pt x="1028" y="764"/>
                  <a:pt x="1024" y="765"/>
                </a:cubicBezTo>
                <a:cubicBezTo>
                  <a:pt x="1011" y="765"/>
                  <a:pt x="1011" y="765"/>
                  <a:pt x="1011" y="765"/>
                </a:cubicBezTo>
                <a:cubicBezTo>
                  <a:pt x="1005" y="764"/>
                  <a:pt x="1002" y="762"/>
                  <a:pt x="999" y="759"/>
                </a:cubicBezTo>
                <a:cubicBezTo>
                  <a:pt x="986" y="749"/>
                  <a:pt x="986" y="749"/>
                  <a:pt x="986" y="749"/>
                </a:cubicBezTo>
                <a:cubicBezTo>
                  <a:pt x="985" y="748"/>
                  <a:pt x="985" y="748"/>
                  <a:pt x="985" y="748"/>
                </a:cubicBezTo>
                <a:cubicBezTo>
                  <a:pt x="984" y="748"/>
                  <a:pt x="984" y="748"/>
                  <a:pt x="984" y="748"/>
                </a:cubicBezTo>
                <a:cubicBezTo>
                  <a:pt x="984" y="747"/>
                  <a:pt x="984" y="747"/>
                  <a:pt x="984" y="747"/>
                </a:cubicBezTo>
                <a:cubicBezTo>
                  <a:pt x="976" y="729"/>
                  <a:pt x="976" y="729"/>
                  <a:pt x="976" y="729"/>
                </a:cubicBezTo>
                <a:cubicBezTo>
                  <a:pt x="974" y="727"/>
                  <a:pt x="969" y="724"/>
                  <a:pt x="958" y="721"/>
                </a:cubicBezTo>
                <a:cubicBezTo>
                  <a:pt x="957" y="721"/>
                  <a:pt x="957" y="721"/>
                  <a:pt x="957" y="721"/>
                </a:cubicBezTo>
                <a:cubicBezTo>
                  <a:pt x="956" y="721"/>
                  <a:pt x="956" y="721"/>
                  <a:pt x="956" y="721"/>
                </a:cubicBezTo>
                <a:cubicBezTo>
                  <a:pt x="942" y="710"/>
                  <a:pt x="942" y="710"/>
                  <a:pt x="942" y="710"/>
                </a:cubicBezTo>
                <a:cubicBezTo>
                  <a:pt x="939" y="710"/>
                  <a:pt x="939" y="710"/>
                  <a:pt x="939" y="710"/>
                </a:cubicBezTo>
                <a:cubicBezTo>
                  <a:pt x="939" y="708"/>
                  <a:pt x="939" y="708"/>
                  <a:pt x="939" y="708"/>
                </a:cubicBezTo>
                <a:cubicBezTo>
                  <a:pt x="939" y="708"/>
                  <a:pt x="939" y="708"/>
                  <a:pt x="939" y="708"/>
                </a:cubicBezTo>
                <a:cubicBezTo>
                  <a:pt x="935" y="690"/>
                  <a:pt x="935" y="690"/>
                  <a:pt x="935" y="690"/>
                </a:cubicBezTo>
                <a:cubicBezTo>
                  <a:pt x="937" y="676"/>
                  <a:pt x="937" y="676"/>
                  <a:pt x="937" y="676"/>
                </a:cubicBezTo>
                <a:cubicBezTo>
                  <a:pt x="938" y="676"/>
                  <a:pt x="938" y="676"/>
                  <a:pt x="938" y="676"/>
                </a:cubicBezTo>
                <a:cubicBezTo>
                  <a:pt x="938" y="675"/>
                  <a:pt x="938" y="675"/>
                  <a:pt x="938" y="675"/>
                </a:cubicBezTo>
                <a:cubicBezTo>
                  <a:pt x="938" y="675"/>
                  <a:pt x="938" y="675"/>
                  <a:pt x="938" y="675"/>
                </a:cubicBezTo>
                <a:cubicBezTo>
                  <a:pt x="945" y="668"/>
                  <a:pt x="945" y="668"/>
                  <a:pt x="945" y="668"/>
                </a:cubicBezTo>
                <a:cubicBezTo>
                  <a:pt x="945" y="663"/>
                  <a:pt x="945" y="663"/>
                  <a:pt x="945" y="663"/>
                </a:cubicBezTo>
                <a:cubicBezTo>
                  <a:pt x="938" y="644"/>
                  <a:pt x="938" y="644"/>
                  <a:pt x="938" y="644"/>
                </a:cubicBezTo>
                <a:cubicBezTo>
                  <a:pt x="924" y="630"/>
                  <a:pt x="924" y="630"/>
                  <a:pt x="924" y="630"/>
                </a:cubicBezTo>
                <a:cubicBezTo>
                  <a:pt x="924" y="628"/>
                  <a:pt x="924" y="628"/>
                  <a:pt x="924" y="628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09" y="574"/>
                  <a:pt x="909" y="574"/>
                  <a:pt x="909" y="574"/>
                </a:cubicBezTo>
                <a:cubicBezTo>
                  <a:pt x="908" y="574"/>
                  <a:pt x="908" y="574"/>
                  <a:pt x="908" y="574"/>
                </a:cubicBezTo>
                <a:cubicBezTo>
                  <a:pt x="907" y="573"/>
                  <a:pt x="907" y="573"/>
                  <a:pt x="907" y="573"/>
                </a:cubicBezTo>
                <a:cubicBezTo>
                  <a:pt x="907" y="573"/>
                  <a:pt x="907" y="573"/>
                  <a:pt x="907" y="573"/>
                </a:cubicBezTo>
                <a:cubicBezTo>
                  <a:pt x="898" y="553"/>
                  <a:pt x="898" y="553"/>
                  <a:pt x="898" y="553"/>
                </a:cubicBezTo>
                <a:cubicBezTo>
                  <a:pt x="860" y="549"/>
                  <a:pt x="860" y="549"/>
                  <a:pt x="860" y="549"/>
                </a:cubicBezTo>
                <a:cubicBezTo>
                  <a:pt x="851" y="545"/>
                  <a:pt x="844" y="539"/>
                  <a:pt x="840" y="531"/>
                </a:cubicBezTo>
                <a:cubicBezTo>
                  <a:pt x="823" y="531"/>
                  <a:pt x="823" y="531"/>
                  <a:pt x="823" y="531"/>
                </a:cubicBezTo>
                <a:cubicBezTo>
                  <a:pt x="817" y="529"/>
                  <a:pt x="811" y="524"/>
                  <a:pt x="803" y="517"/>
                </a:cubicBezTo>
                <a:cubicBezTo>
                  <a:pt x="801" y="515"/>
                  <a:pt x="801" y="515"/>
                  <a:pt x="801" y="515"/>
                </a:cubicBezTo>
                <a:cubicBezTo>
                  <a:pt x="797" y="511"/>
                  <a:pt x="793" y="504"/>
                  <a:pt x="789" y="496"/>
                </a:cubicBezTo>
                <a:cubicBezTo>
                  <a:pt x="789" y="496"/>
                  <a:pt x="789" y="496"/>
                  <a:pt x="789" y="496"/>
                </a:cubicBezTo>
                <a:cubicBezTo>
                  <a:pt x="787" y="495"/>
                  <a:pt x="787" y="495"/>
                  <a:pt x="787" y="495"/>
                </a:cubicBezTo>
                <a:cubicBezTo>
                  <a:pt x="784" y="478"/>
                  <a:pt x="784" y="478"/>
                  <a:pt x="784" y="478"/>
                </a:cubicBezTo>
                <a:cubicBezTo>
                  <a:pt x="784" y="478"/>
                  <a:pt x="784" y="478"/>
                  <a:pt x="784" y="478"/>
                </a:cubicBezTo>
                <a:cubicBezTo>
                  <a:pt x="784" y="477"/>
                  <a:pt x="784" y="477"/>
                  <a:pt x="784" y="477"/>
                </a:cubicBezTo>
                <a:cubicBezTo>
                  <a:pt x="784" y="476"/>
                  <a:pt x="784" y="476"/>
                  <a:pt x="784" y="476"/>
                </a:cubicBezTo>
                <a:cubicBezTo>
                  <a:pt x="784" y="476"/>
                  <a:pt x="784" y="476"/>
                  <a:pt x="784" y="476"/>
                </a:cubicBezTo>
                <a:cubicBezTo>
                  <a:pt x="791" y="443"/>
                  <a:pt x="791" y="443"/>
                  <a:pt x="791" y="443"/>
                </a:cubicBezTo>
                <a:cubicBezTo>
                  <a:pt x="791" y="442"/>
                  <a:pt x="791" y="442"/>
                  <a:pt x="791" y="442"/>
                </a:cubicBezTo>
                <a:cubicBezTo>
                  <a:pt x="797" y="428"/>
                  <a:pt x="797" y="428"/>
                  <a:pt x="797" y="428"/>
                </a:cubicBezTo>
                <a:cubicBezTo>
                  <a:pt x="797" y="427"/>
                  <a:pt x="797" y="427"/>
                  <a:pt x="797" y="427"/>
                </a:cubicBezTo>
                <a:cubicBezTo>
                  <a:pt x="797" y="426"/>
                  <a:pt x="797" y="426"/>
                  <a:pt x="797" y="426"/>
                </a:cubicBezTo>
                <a:cubicBezTo>
                  <a:pt x="798" y="426"/>
                  <a:pt x="798" y="426"/>
                  <a:pt x="798" y="426"/>
                </a:cubicBezTo>
                <a:cubicBezTo>
                  <a:pt x="838" y="409"/>
                  <a:pt x="838" y="409"/>
                  <a:pt x="838" y="409"/>
                </a:cubicBezTo>
                <a:cubicBezTo>
                  <a:pt x="854" y="390"/>
                  <a:pt x="854" y="390"/>
                  <a:pt x="854" y="390"/>
                </a:cubicBezTo>
                <a:cubicBezTo>
                  <a:pt x="857" y="374"/>
                  <a:pt x="857" y="374"/>
                  <a:pt x="857" y="374"/>
                </a:cubicBezTo>
                <a:cubicBezTo>
                  <a:pt x="855" y="363"/>
                  <a:pt x="855" y="363"/>
                  <a:pt x="855" y="363"/>
                </a:cubicBezTo>
                <a:cubicBezTo>
                  <a:pt x="849" y="349"/>
                  <a:pt x="844" y="341"/>
                  <a:pt x="844" y="335"/>
                </a:cubicBezTo>
                <a:cubicBezTo>
                  <a:pt x="836" y="336"/>
                  <a:pt x="836" y="336"/>
                  <a:pt x="836" y="336"/>
                </a:cubicBezTo>
                <a:cubicBezTo>
                  <a:pt x="821" y="335"/>
                  <a:pt x="821" y="335"/>
                  <a:pt x="821" y="335"/>
                </a:cubicBezTo>
                <a:cubicBezTo>
                  <a:pt x="818" y="336"/>
                  <a:pt x="810" y="346"/>
                  <a:pt x="798" y="360"/>
                </a:cubicBezTo>
                <a:cubicBezTo>
                  <a:pt x="780" y="377"/>
                  <a:pt x="780" y="377"/>
                  <a:pt x="780" y="377"/>
                </a:cubicBezTo>
                <a:cubicBezTo>
                  <a:pt x="779" y="377"/>
                  <a:pt x="779" y="377"/>
                  <a:pt x="779" y="377"/>
                </a:cubicBezTo>
                <a:cubicBezTo>
                  <a:pt x="778" y="378"/>
                  <a:pt x="778" y="378"/>
                  <a:pt x="778" y="378"/>
                </a:cubicBezTo>
                <a:cubicBezTo>
                  <a:pt x="764" y="381"/>
                  <a:pt x="755" y="383"/>
                  <a:pt x="749" y="381"/>
                </a:cubicBezTo>
                <a:lnTo>
                  <a:pt x="715" y="368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8" name="Freeform 7">
            <a:extLst>
              <a:ext uri="{FF2B5EF4-FFF2-40B4-BE49-F238E27FC236}">
                <a16:creationId xmlns:a16="http://schemas.microsoft.com/office/drawing/2014/main" id="{B17D2A3C-19C7-44B7-8F87-157A27773242}"/>
              </a:ext>
            </a:extLst>
          </p:cNvPr>
          <p:cNvSpPr>
            <a:spLocks/>
          </p:cNvSpPr>
          <p:nvPr/>
        </p:nvSpPr>
        <p:spPr bwMode="auto">
          <a:xfrm>
            <a:off x="2646363" y="2592388"/>
            <a:ext cx="230187" cy="369887"/>
          </a:xfrm>
          <a:custGeom>
            <a:avLst/>
            <a:gdLst>
              <a:gd name="T0" fmla="*/ 2147483646 w 242"/>
              <a:gd name="T1" fmla="*/ 2147483646 h 402"/>
              <a:gd name="T2" fmla="*/ 2147483646 w 242"/>
              <a:gd name="T3" fmla="*/ 2147483646 h 402"/>
              <a:gd name="T4" fmla="*/ 2147483646 w 242"/>
              <a:gd name="T5" fmla="*/ 2147483646 h 402"/>
              <a:gd name="T6" fmla="*/ 2147483646 w 242"/>
              <a:gd name="T7" fmla="*/ 2147483646 h 402"/>
              <a:gd name="T8" fmla="*/ 2147483646 w 242"/>
              <a:gd name="T9" fmla="*/ 2147483646 h 402"/>
              <a:gd name="T10" fmla="*/ 2147483646 w 242"/>
              <a:gd name="T11" fmla="*/ 2147483646 h 402"/>
              <a:gd name="T12" fmla="*/ 2147483646 w 242"/>
              <a:gd name="T13" fmla="*/ 2147483646 h 402"/>
              <a:gd name="T14" fmla="*/ 2147483646 w 242"/>
              <a:gd name="T15" fmla="*/ 2147483646 h 402"/>
              <a:gd name="T16" fmla="*/ 2147483646 w 242"/>
              <a:gd name="T17" fmla="*/ 2147483646 h 402"/>
              <a:gd name="T18" fmla="*/ 2147483646 w 242"/>
              <a:gd name="T19" fmla="*/ 2147483646 h 402"/>
              <a:gd name="T20" fmla="*/ 2147483646 w 242"/>
              <a:gd name="T21" fmla="*/ 2147483646 h 402"/>
              <a:gd name="T22" fmla="*/ 2147483646 w 242"/>
              <a:gd name="T23" fmla="*/ 2147483646 h 402"/>
              <a:gd name="T24" fmla="*/ 2147483646 w 242"/>
              <a:gd name="T25" fmla="*/ 2147483646 h 402"/>
              <a:gd name="T26" fmla="*/ 2147483646 w 242"/>
              <a:gd name="T27" fmla="*/ 2147483646 h 402"/>
              <a:gd name="T28" fmla="*/ 2147483646 w 242"/>
              <a:gd name="T29" fmla="*/ 2147483646 h 402"/>
              <a:gd name="T30" fmla="*/ 2147483646 w 242"/>
              <a:gd name="T31" fmla="*/ 2147483646 h 402"/>
              <a:gd name="T32" fmla="*/ 2147483646 w 242"/>
              <a:gd name="T33" fmla="*/ 2147483646 h 402"/>
              <a:gd name="T34" fmla="*/ 2147483646 w 242"/>
              <a:gd name="T35" fmla="*/ 2147483646 h 402"/>
              <a:gd name="T36" fmla="*/ 2147483646 w 242"/>
              <a:gd name="T37" fmla="*/ 2147483646 h 402"/>
              <a:gd name="T38" fmla="*/ 2147483646 w 242"/>
              <a:gd name="T39" fmla="*/ 2147483646 h 402"/>
              <a:gd name="T40" fmla="*/ 2147483646 w 242"/>
              <a:gd name="T41" fmla="*/ 2147483646 h 402"/>
              <a:gd name="T42" fmla="*/ 2147483646 w 242"/>
              <a:gd name="T43" fmla="*/ 2147483646 h 402"/>
              <a:gd name="T44" fmla="*/ 2147483646 w 242"/>
              <a:gd name="T45" fmla="*/ 2147483646 h 402"/>
              <a:gd name="T46" fmla="*/ 2147483646 w 242"/>
              <a:gd name="T47" fmla="*/ 2147483646 h 402"/>
              <a:gd name="T48" fmla="*/ 2147483646 w 242"/>
              <a:gd name="T49" fmla="*/ 2147483646 h 402"/>
              <a:gd name="T50" fmla="*/ 2147483646 w 242"/>
              <a:gd name="T51" fmla="*/ 2147483646 h 402"/>
              <a:gd name="T52" fmla="*/ 2147483646 w 242"/>
              <a:gd name="T53" fmla="*/ 2147483646 h 402"/>
              <a:gd name="T54" fmla="*/ 2147483646 w 242"/>
              <a:gd name="T55" fmla="*/ 2147483646 h 402"/>
              <a:gd name="T56" fmla="*/ 2147483646 w 242"/>
              <a:gd name="T57" fmla="*/ 2147483646 h 402"/>
              <a:gd name="T58" fmla="*/ 2147483646 w 242"/>
              <a:gd name="T59" fmla="*/ 2147483646 h 402"/>
              <a:gd name="T60" fmla="*/ 2147483646 w 242"/>
              <a:gd name="T61" fmla="*/ 2147483646 h 402"/>
              <a:gd name="T62" fmla="*/ 2147483646 w 242"/>
              <a:gd name="T63" fmla="*/ 2147483646 h 402"/>
              <a:gd name="T64" fmla="*/ 2147483646 w 242"/>
              <a:gd name="T65" fmla="*/ 2147483646 h 402"/>
              <a:gd name="T66" fmla="*/ 2147483646 w 242"/>
              <a:gd name="T67" fmla="*/ 2147483646 h 402"/>
              <a:gd name="T68" fmla="*/ 2147483646 w 242"/>
              <a:gd name="T69" fmla="*/ 2147483646 h 402"/>
              <a:gd name="T70" fmla="*/ 2147483646 w 242"/>
              <a:gd name="T71" fmla="*/ 2147483646 h 402"/>
              <a:gd name="T72" fmla="*/ 2147483646 w 242"/>
              <a:gd name="T73" fmla="*/ 2147483646 h 402"/>
              <a:gd name="T74" fmla="*/ 2147483646 w 242"/>
              <a:gd name="T75" fmla="*/ 2147483646 h 402"/>
              <a:gd name="T76" fmla="*/ 2147483646 w 242"/>
              <a:gd name="T77" fmla="*/ 2147483646 h 402"/>
              <a:gd name="T78" fmla="*/ 2147483646 w 242"/>
              <a:gd name="T79" fmla="*/ 2147483646 h 402"/>
              <a:gd name="T80" fmla="*/ 2147483646 w 242"/>
              <a:gd name="T81" fmla="*/ 0 h 40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2"/>
              <a:gd name="T124" fmla="*/ 0 h 402"/>
              <a:gd name="T125" fmla="*/ 242 w 242"/>
              <a:gd name="T126" fmla="*/ 402 h 40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2" h="402">
                <a:moveTo>
                  <a:pt x="141" y="25"/>
                </a:moveTo>
                <a:cubicBezTo>
                  <a:pt x="122" y="77"/>
                  <a:pt x="122" y="77"/>
                  <a:pt x="122" y="77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2" y="113"/>
                  <a:pt x="122" y="113"/>
                  <a:pt x="122" y="113"/>
                </a:cubicBezTo>
                <a:cubicBezTo>
                  <a:pt x="112" y="131"/>
                  <a:pt x="112" y="131"/>
                  <a:pt x="112" y="131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112" y="151"/>
                  <a:pt x="109" y="158"/>
                  <a:pt x="101" y="162"/>
                </a:cubicBezTo>
                <a:cubicBezTo>
                  <a:pt x="99" y="163"/>
                  <a:pt x="99" y="163"/>
                  <a:pt x="99" y="163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7" y="162"/>
                  <a:pt x="97" y="162"/>
                  <a:pt x="97" y="162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57" y="171"/>
                  <a:pt x="57" y="171"/>
                  <a:pt x="57" y="171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49" y="189"/>
                  <a:pt x="49" y="189"/>
                  <a:pt x="49" y="189"/>
                </a:cubicBezTo>
                <a:cubicBezTo>
                  <a:pt x="51" y="189"/>
                  <a:pt x="51" y="189"/>
                  <a:pt x="51" y="189"/>
                </a:cubicBezTo>
                <a:cubicBezTo>
                  <a:pt x="53" y="189"/>
                  <a:pt x="53" y="189"/>
                  <a:pt x="53" y="189"/>
                </a:cubicBezTo>
                <a:cubicBezTo>
                  <a:pt x="54" y="190"/>
                  <a:pt x="54" y="190"/>
                  <a:pt x="54" y="190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63" y="215"/>
                  <a:pt x="63" y="215"/>
                  <a:pt x="63" y="215"/>
                </a:cubicBezTo>
                <a:cubicBezTo>
                  <a:pt x="74" y="222"/>
                  <a:pt x="74" y="222"/>
                  <a:pt x="74" y="222"/>
                </a:cubicBezTo>
                <a:cubicBezTo>
                  <a:pt x="77" y="226"/>
                  <a:pt x="79" y="233"/>
                  <a:pt x="79" y="244"/>
                </a:cubicBezTo>
                <a:cubicBezTo>
                  <a:pt x="80" y="273"/>
                  <a:pt x="80" y="273"/>
                  <a:pt x="80" y="273"/>
                </a:cubicBezTo>
                <a:cubicBezTo>
                  <a:pt x="93" y="284"/>
                  <a:pt x="93" y="284"/>
                  <a:pt x="93" y="284"/>
                </a:cubicBezTo>
                <a:cubicBezTo>
                  <a:pt x="94" y="284"/>
                  <a:pt x="94" y="284"/>
                  <a:pt x="94" y="284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85"/>
                  <a:pt x="95" y="285"/>
                  <a:pt x="95" y="285"/>
                </a:cubicBezTo>
                <a:cubicBezTo>
                  <a:pt x="101" y="306"/>
                  <a:pt x="101" y="306"/>
                  <a:pt x="101" y="306"/>
                </a:cubicBezTo>
                <a:cubicBezTo>
                  <a:pt x="101" y="318"/>
                  <a:pt x="101" y="318"/>
                  <a:pt x="101" y="318"/>
                </a:cubicBezTo>
                <a:cubicBezTo>
                  <a:pt x="94" y="329"/>
                  <a:pt x="94" y="329"/>
                  <a:pt x="94" y="329"/>
                </a:cubicBezTo>
                <a:cubicBezTo>
                  <a:pt x="92" y="338"/>
                  <a:pt x="92" y="338"/>
                  <a:pt x="92" y="338"/>
                </a:cubicBezTo>
                <a:cubicBezTo>
                  <a:pt x="95" y="349"/>
                  <a:pt x="95" y="349"/>
                  <a:pt x="95" y="349"/>
                </a:cubicBezTo>
                <a:cubicBezTo>
                  <a:pt x="108" y="357"/>
                  <a:pt x="108" y="357"/>
                  <a:pt x="108" y="357"/>
                </a:cubicBezTo>
                <a:cubicBezTo>
                  <a:pt x="121" y="362"/>
                  <a:pt x="129" y="366"/>
                  <a:pt x="132" y="371"/>
                </a:cubicBezTo>
                <a:cubicBezTo>
                  <a:pt x="139" y="387"/>
                  <a:pt x="139" y="387"/>
                  <a:pt x="139" y="387"/>
                </a:cubicBezTo>
                <a:cubicBezTo>
                  <a:pt x="148" y="391"/>
                  <a:pt x="152" y="395"/>
                  <a:pt x="154" y="399"/>
                </a:cubicBezTo>
                <a:cubicBezTo>
                  <a:pt x="164" y="402"/>
                  <a:pt x="164" y="402"/>
                  <a:pt x="164" y="402"/>
                </a:cubicBezTo>
                <a:cubicBezTo>
                  <a:pt x="165" y="402"/>
                  <a:pt x="165" y="402"/>
                  <a:pt x="165" y="402"/>
                </a:cubicBezTo>
                <a:cubicBezTo>
                  <a:pt x="160" y="379"/>
                  <a:pt x="160" y="379"/>
                  <a:pt x="160" y="379"/>
                </a:cubicBezTo>
                <a:cubicBezTo>
                  <a:pt x="159" y="374"/>
                  <a:pt x="159" y="369"/>
                  <a:pt x="161" y="367"/>
                </a:cubicBezTo>
                <a:cubicBezTo>
                  <a:pt x="164" y="363"/>
                  <a:pt x="166" y="361"/>
                  <a:pt x="170" y="360"/>
                </a:cubicBezTo>
                <a:cubicBezTo>
                  <a:pt x="186" y="355"/>
                  <a:pt x="186" y="355"/>
                  <a:pt x="186" y="355"/>
                </a:cubicBezTo>
                <a:cubicBezTo>
                  <a:pt x="186" y="355"/>
                  <a:pt x="186" y="355"/>
                  <a:pt x="186" y="355"/>
                </a:cubicBezTo>
                <a:cubicBezTo>
                  <a:pt x="187" y="354"/>
                  <a:pt x="187" y="354"/>
                  <a:pt x="187" y="354"/>
                </a:cubicBezTo>
                <a:cubicBezTo>
                  <a:pt x="188" y="354"/>
                  <a:pt x="188" y="354"/>
                  <a:pt x="188" y="354"/>
                </a:cubicBezTo>
                <a:cubicBezTo>
                  <a:pt x="189" y="355"/>
                  <a:pt x="189" y="355"/>
                  <a:pt x="189" y="355"/>
                </a:cubicBezTo>
                <a:cubicBezTo>
                  <a:pt x="196" y="357"/>
                  <a:pt x="196" y="357"/>
                  <a:pt x="196" y="357"/>
                </a:cubicBezTo>
                <a:cubicBezTo>
                  <a:pt x="206" y="352"/>
                  <a:pt x="206" y="352"/>
                  <a:pt x="206" y="352"/>
                </a:cubicBezTo>
                <a:cubicBezTo>
                  <a:pt x="206" y="350"/>
                  <a:pt x="206" y="350"/>
                  <a:pt x="206" y="350"/>
                </a:cubicBezTo>
                <a:cubicBezTo>
                  <a:pt x="209" y="323"/>
                  <a:pt x="209" y="323"/>
                  <a:pt x="209" y="323"/>
                </a:cubicBezTo>
                <a:cubicBezTo>
                  <a:pt x="203" y="311"/>
                  <a:pt x="203" y="311"/>
                  <a:pt x="203" y="311"/>
                </a:cubicBezTo>
                <a:cubicBezTo>
                  <a:pt x="194" y="306"/>
                  <a:pt x="194" y="306"/>
                  <a:pt x="194" y="306"/>
                </a:cubicBezTo>
                <a:cubicBezTo>
                  <a:pt x="184" y="305"/>
                  <a:pt x="184" y="305"/>
                  <a:pt x="184" y="305"/>
                </a:cubicBezTo>
                <a:cubicBezTo>
                  <a:pt x="182" y="305"/>
                  <a:pt x="182" y="305"/>
                  <a:pt x="182" y="305"/>
                </a:cubicBezTo>
                <a:cubicBezTo>
                  <a:pt x="179" y="304"/>
                  <a:pt x="179" y="304"/>
                  <a:pt x="179" y="304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6" y="223"/>
                  <a:pt x="176" y="223"/>
                  <a:pt x="176" y="223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217" y="211"/>
                  <a:pt x="217" y="211"/>
                  <a:pt x="217" y="211"/>
                </a:cubicBezTo>
                <a:cubicBezTo>
                  <a:pt x="231" y="211"/>
                  <a:pt x="231" y="211"/>
                  <a:pt x="231" y="211"/>
                </a:cubicBezTo>
                <a:cubicBezTo>
                  <a:pt x="242" y="143"/>
                  <a:pt x="242" y="143"/>
                  <a:pt x="242" y="143"/>
                </a:cubicBezTo>
                <a:cubicBezTo>
                  <a:pt x="238" y="135"/>
                  <a:pt x="235" y="130"/>
                  <a:pt x="229" y="127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9" y="111"/>
                  <a:pt x="189" y="111"/>
                  <a:pt x="189" y="111"/>
                </a:cubicBezTo>
                <a:cubicBezTo>
                  <a:pt x="188" y="110"/>
                  <a:pt x="188" y="110"/>
                  <a:pt x="188" y="110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92" y="69"/>
                  <a:pt x="192" y="69"/>
                  <a:pt x="192" y="69"/>
                </a:cubicBezTo>
                <a:cubicBezTo>
                  <a:pt x="196" y="63"/>
                  <a:pt x="196" y="63"/>
                  <a:pt x="196" y="63"/>
                </a:cubicBezTo>
                <a:cubicBezTo>
                  <a:pt x="196" y="58"/>
                  <a:pt x="197" y="54"/>
                  <a:pt x="202" y="49"/>
                </a:cubicBezTo>
                <a:cubicBezTo>
                  <a:pt x="206" y="44"/>
                  <a:pt x="206" y="44"/>
                  <a:pt x="206" y="44"/>
                </a:cubicBezTo>
                <a:cubicBezTo>
                  <a:pt x="207" y="26"/>
                  <a:pt x="207" y="26"/>
                  <a:pt x="207" y="26"/>
                </a:cubicBezTo>
                <a:cubicBezTo>
                  <a:pt x="191" y="11"/>
                  <a:pt x="191" y="11"/>
                  <a:pt x="191" y="11"/>
                </a:cubicBezTo>
                <a:cubicBezTo>
                  <a:pt x="170" y="0"/>
                  <a:pt x="170" y="0"/>
                  <a:pt x="170" y="0"/>
                </a:cubicBezTo>
                <a:lnTo>
                  <a:pt x="141" y="25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9" name="Freeform 8">
            <a:extLst>
              <a:ext uri="{FF2B5EF4-FFF2-40B4-BE49-F238E27FC236}">
                <a16:creationId xmlns:a16="http://schemas.microsoft.com/office/drawing/2014/main" id="{5CBEEFC1-6559-4A82-9D09-0408BF1D7616}"/>
              </a:ext>
            </a:extLst>
          </p:cNvPr>
          <p:cNvSpPr>
            <a:spLocks/>
          </p:cNvSpPr>
          <p:nvPr/>
        </p:nvSpPr>
        <p:spPr bwMode="auto">
          <a:xfrm>
            <a:off x="473075" y="1616075"/>
            <a:ext cx="1627188" cy="1201738"/>
          </a:xfrm>
          <a:custGeom>
            <a:avLst/>
            <a:gdLst>
              <a:gd name="T0" fmla="*/ 2147483646 w 1721"/>
              <a:gd name="T1" fmla="*/ 2147483646 h 1302"/>
              <a:gd name="T2" fmla="*/ 2147483646 w 1721"/>
              <a:gd name="T3" fmla="*/ 2147483646 h 1302"/>
              <a:gd name="T4" fmla="*/ 2147483646 w 1721"/>
              <a:gd name="T5" fmla="*/ 2147483646 h 1302"/>
              <a:gd name="T6" fmla="*/ 2147483646 w 1721"/>
              <a:gd name="T7" fmla="*/ 2147483646 h 1302"/>
              <a:gd name="T8" fmla="*/ 2147483646 w 1721"/>
              <a:gd name="T9" fmla="*/ 2147483646 h 1302"/>
              <a:gd name="T10" fmla="*/ 2147483646 w 1721"/>
              <a:gd name="T11" fmla="*/ 2147483646 h 1302"/>
              <a:gd name="T12" fmla="*/ 2147483646 w 1721"/>
              <a:gd name="T13" fmla="*/ 2147483646 h 1302"/>
              <a:gd name="T14" fmla="*/ 2147483646 w 1721"/>
              <a:gd name="T15" fmla="*/ 2147483646 h 1302"/>
              <a:gd name="T16" fmla="*/ 2147483646 w 1721"/>
              <a:gd name="T17" fmla="*/ 2147483646 h 1302"/>
              <a:gd name="T18" fmla="*/ 2147483646 w 1721"/>
              <a:gd name="T19" fmla="*/ 2147483646 h 1302"/>
              <a:gd name="T20" fmla="*/ 2147483646 w 1721"/>
              <a:gd name="T21" fmla="*/ 2147483646 h 1302"/>
              <a:gd name="T22" fmla="*/ 2147483646 w 1721"/>
              <a:gd name="T23" fmla="*/ 2147483646 h 1302"/>
              <a:gd name="T24" fmla="*/ 2147483646 w 1721"/>
              <a:gd name="T25" fmla="*/ 2147483646 h 1302"/>
              <a:gd name="T26" fmla="*/ 2147483646 w 1721"/>
              <a:gd name="T27" fmla="*/ 2147483646 h 1302"/>
              <a:gd name="T28" fmla="*/ 2147483646 w 1721"/>
              <a:gd name="T29" fmla="*/ 2147483646 h 1302"/>
              <a:gd name="T30" fmla="*/ 2147483646 w 1721"/>
              <a:gd name="T31" fmla="*/ 2147483646 h 1302"/>
              <a:gd name="T32" fmla="*/ 2147483646 w 1721"/>
              <a:gd name="T33" fmla="*/ 2147483646 h 1302"/>
              <a:gd name="T34" fmla="*/ 2147483646 w 1721"/>
              <a:gd name="T35" fmla="*/ 2147483646 h 1302"/>
              <a:gd name="T36" fmla="*/ 2147483646 w 1721"/>
              <a:gd name="T37" fmla="*/ 2147483646 h 1302"/>
              <a:gd name="T38" fmla="*/ 2147483646 w 1721"/>
              <a:gd name="T39" fmla="*/ 2147483646 h 1302"/>
              <a:gd name="T40" fmla="*/ 2147483646 w 1721"/>
              <a:gd name="T41" fmla="*/ 2147483646 h 1302"/>
              <a:gd name="T42" fmla="*/ 2147483646 w 1721"/>
              <a:gd name="T43" fmla="*/ 2147483646 h 1302"/>
              <a:gd name="T44" fmla="*/ 2147483646 w 1721"/>
              <a:gd name="T45" fmla="*/ 2147483646 h 1302"/>
              <a:gd name="T46" fmla="*/ 2147483646 w 1721"/>
              <a:gd name="T47" fmla="*/ 2147483646 h 1302"/>
              <a:gd name="T48" fmla="*/ 2147483646 w 1721"/>
              <a:gd name="T49" fmla="*/ 2147483646 h 1302"/>
              <a:gd name="T50" fmla="*/ 2147483646 w 1721"/>
              <a:gd name="T51" fmla="*/ 2147483646 h 1302"/>
              <a:gd name="T52" fmla="*/ 2147483646 w 1721"/>
              <a:gd name="T53" fmla="*/ 2147483646 h 1302"/>
              <a:gd name="T54" fmla="*/ 2147483646 w 1721"/>
              <a:gd name="T55" fmla="*/ 2147483646 h 1302"/>
              <a:gd name="T56" fmla="*/ 2147483646 w 1721"/>
              <a:gd name="T57" fmla="*/ 2147483646 h 1302"/>
              <a:gd name="T58" fmla="*/ 2147483646 w 1721"/>
              <a:gd name="T59" fmla="*/ 2147483646 h 1302"/>
              <a:gd name="T60" fmla="*/ 2147483646 w 1721"/>
              <a:gd name="T61" fmla="*/ 2147483646 h 1302"/>
              <a:gd name="T62" fmla="*/ 2147483646 w 1721"/>
              <a:gd name="T63" fmla="*/ 2147483646 h 1302"/>
              <a:gd name="T64" fmla="*/ 2147483646 w 1721"/>
              <a:gd name="T65" fmla="*/ 2147483646 h 1302"/>
              <a:gd name="T66" fmla="*/ 2147483646 w 1721"/>
              <a:gd name="T67" fmla="*/ 2147483646 h 1302"/>
              <a:gd name="T68" fmla="*/ 2147483646 w 1721"/>
              <a:gd name="T69" fmla="*/ 2147483646 h 1302"/>
              <a:gd name="T70" fmla="*/ 2147483646 w 1721"/>
              <a:gd name="T71" fmla="*/ 2147483646 h 1302"/>
              <a:gd name="T72" fmla="*/ 2147483646 w 1721"/>
              <a:gd name="T73" fmla="*/ 2147483646 h 1302"/>
              <a:gd name="T74" fmla="*/ 2147483646 w 1721"/>
              <a:gd name="T75" fmla="*/ 2147483646 h 1302"/>
              <a:gd name="T76" fmla="*/ 2147483646 w 1721"/>
              <a:gd name="T77" fmla="*/ 2147483646 h 1302"/>
              <a:gd name="T78" fmla="*/ 2147483646 w 1721"/>
              <a:gd name="T79" fmla="*/ 2147483646 h 1302"/>
              <a:gd name="T80" fmla="*/ 2147483646 w 1721"/>
              <a:gd name="T81" fmla="*/ 2147483646 h 1302"/>
              <a:gd name="T82" fmla="*/ 2147483646 w 1721"/>
              <a:gd name="T83" fmla="*/ 2147483646 h 1302"/>
              <a:gd name="T84" fmla="*/ 2147483646 w 1721"/>
              <a:gd name="T85" fmla="*/ 2147483646 h 1302"/>
              <a:gd name="T86" fmla="*/ 2147483646 w 1721"/>
              <a:gd name="T87" fmla="*/ 2147483646 h 1302"/>
              <a:gd name="T88" fmla="*/ 2147483646 w 1721"/>
              <a:gd name="T89" fmla="*/ 2147483646 h 1302"/>
              <a:gd name="T90" fmla="*/ 2147483646 w 1721"/>
              <a:gd name="T91" fmla="*/ 2147483646 h 1302"/>
              <a:gd name="T92" fmla="*/ 2147483646 w 1721"/>
              <a:gd name="T93" fmla="*/ 2147483646 h 1302"/>
              <a:gd name="T94" fmla="*/ 2147483646 w 1721"/>
              <a:gd name="T95" fmla="*/ 2147483646 h 1302"/>
              <a:gd name="T96" fmla="*/ 2147483646 w 1721"/>
              <a:gd name="T97" fmla="*/ 2147483646 h 1302"/>
              <a:gd name="T98" fmla="*/ 2147483646 w 1721"/>
              <a:gd name="T99" fmla="*/ 2147483646 h 1302"/>
              <a:gd name="T100" fmla="*/ 2147483646 w 1721"/>
              <a:gd name="T101" fmla="*/ 2147483646 h 13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21"/>
              <a:gd name="T154" fmla="*/ 0 h 1302"/>
              <a:gd name="T155" fmla="*/ 1721 w 1721"/>
              <a:gd name="T156" fmla="*/ 1302 h 13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21" h="1302">
                <a:moveTo>
                  <a:pt x="1719" y="701"/>
                </a:moveTo>
                <a:cubicBezTo>
                  <a:pt x="1720" y="700"/>
                  <a:pt x="1720" y="700"/>
                  <a:pt x="1720" y="700"/>
                </a:cubicBezTo>
                <a:cubicBezTo>
                  <a:pt x="1721" y="700"/>
                  <a:pt x="1721" y="700"/>
                  <a:pt x="1721" y="700"/>
                </a:cubicBezTo>
                <a:cubicBezTo>
                  <a:pt x="1721" y="699"/>
                  <a:pt x="1721" y="699"/>
                  <a:pt x="1721" y="699"/>
                </a:cubicBezTo>
                <a:cubicBezTo>
                  <a:pt x="1687" y="603"/>
                  <a:pt x="1687" y="603"/>
                  <a:pt x="1687" y="603"/>
                </a:cubicBezTo>
                <a:cubicBezTo>
                  <a:pt x="1666" y="586"/>
                  <a:pt x="1666" y="586"/>
                  <a:pt x="1666" y="586"/>
                </a:cubicBezTo>
                <a:cubicBezTo>
                  <a:pt x="1666" y="584"/>
                  <a:pt x="1666" y="584"/>
                  <a:pt x="1666" y="584"/>
                </a:cubicBezTo>
                <a:cubicBezTo>
                  <a:pt x="1660" y="544"/>
                  <a:pt x="1660" y="544"/>
                  <a:pt x="1660" y="544"/>
                </a:cubicBezTo>
                <a:cubicBezTo>
                  <a:pt x="1616" y="538"/>
                  <a:pt x="1616" y="538"/>
                  <a:pt x="1616" y="538"/>
                </a:cubicBezTo>
                <a:cubicBezTo>
                  <a:pt x="1615" y="538"/>
                  <a:pt x="1615" y="538"/>
                  <a:pt x="1615" y="538"/>
                </a:cubicBezTo>
                <a:cubicBezTo>
                  <a:pt x="1613" y="538"/>
                  <a:pt x="1613" y="538"/>
                  <a:pt x="1613" y="538"/>
                </a:cubicBezTo>
                <a:cubicBezTo>
                  <a:pt x="1613" y="537"/>
                  <a:pt x="1613" y="537"/>
                  <a:pt x="1613" y="537"/>
                </a:cubicBezTo>
                <a:cubicBezTo>
                  <a:pt x="1612" y="535"/>
                  <a:pt x="1612" y="535"/>
                  <a:pt x="1612" y="535"/>
                </a:cubicBezTo>
                <a:cubicBezTo>
                  <a:pt x="1612" y="534"/>
                  <a:pt x="1612" y="534"/>
                  <a:pt x="1612" y="534"/>
                </a:cubicBezTo>
                <a:cubicBezTo>
                  <a:pt x="1607" y="519"/>
                  <a:pt x="1593" y="503"/>
                  <a:pt x="1572" y="486"/>
                </a:cubicBezTo>
                <a:cubicBezTo>
                  <a:pt x="1560" y="477"/>
                  <a:pt x="1549" y="471"/>
                  <a:pt x="1539" y="468"/>
                </a:cubicBezTo>
                <a:cubicBezTo>
                  <a:pt x="1532" y="464"/>
                  <a:pt x="1524" y="461"/>
                  <a:pt x="1519" y="457"/>
                </a:cubicBezTo>
                <a:cubicBezTo>
                  <a:pt x="1505" y="447"/>
                  <a:pt x="1458" y="440"/>
                  <a:pt x="1374" y="438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62" y="423"/>
                  <a:pt x="1362" y="423"/>
                  <a:pt x="1362" y="423"/>
                </a:cubicBezTo>
                <a:cubicBezTo>
                  <a:pt x="1358" y="414"/>
                  <a:pt x="1354" y="405"/>
                  <a:pt x="1353" y="396"/>
                </a:cubicBezTo>
                <a:cubicBezTo>
                  <a:pt x="1353" y="384"/>
                  <a:pt x="1367" y="346"/>
                  <a:pt x="1397" y="284"/>
                </a:cubicBezTo>
                <a:cubicBezTo>
                  <a:pt x="1382" y="237"/>
                  <a:pt x="1382" y="237"/>
                  <a:pt x="1382" y="237"/>
                </a:cubicBezTo>
                <a:cubicBezTo>
                  <a:pt x="1382" y="237"/>
                  <a:pt x="1382" y="237"/>
                  <a:pt x="1382" y="237"/>
                </a:cubicBezTo>
                <a:cubicBezTo>
                  <a:pt x="1366" y="163"/>
                  <a:pt x="1366" y="163"/>
                  <a:pt x="1366" y="163"/>
                </a:cubicBezTo>
                <a:cubicBezTo>
                  <a:pt x="1364" y="153"/>
                  <a:pt x="1346" y="143"/>
                  <a:pt x="1314" y="134"/>
                </a:cubicBezTo>
                <a:cubicBezTo>
                  <a:pt x="1308" y="132"/>
                  <a:pt x="1302" y="130"/>
                  <a:pt x="1295" y="125"/>
                </a:cubicBezTo>
                <a:cubicBezTo>
                  <a:pt x="1284" y="120"/>
                  <a:pt x="1275" y="111"/>
                  <a:pt x="1271" y="99"/>
                </a:cubicBezTo>
                <a:cubicBezTo>
                  <a:pt x="1265" y="85"/>
                  <a:pt x="1254" y="74"/>
                  <a:pt x="1239" y="67"/>
                </a:cubicBezTo>
                <a:cubicBezTo>
                  <a:pt x="1238" y="66"/>
                  <a:pt x="1238" y="66"/>
                  <a:pt x="1238" y="66"/>
                </a:cubicBezTo>
                <a:cubicBezTo>
                  <a:pt x="1237" y="65"/>
                  <a:pt x="1237" y="65"/>
                  <a:pt x="1237" y="65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174" y="5"/>
                  <a:pt x="1174" y="5"/>
                  <a:pt x="1174" y="5"/>
                </a:cubicBezTo>
                <a:cubicBezTo>
                  <a:pt x="1169" y="19"/>
                  <a:pt x="1169" y="19"/>
                  <a:pt x="1169" y="19"/>
                </a:cubicBezTo>
                <a:cubicBezTo>
                  <a:pt x="1162" y="41"/>
                  <a:pt x="1156" y="52"/>
                  <a:pt x="1149" y="52"/>
                </a:cubicBezTo>
                <a:cubicBezTo>
                  <a:pt x="1116" y="62"/>
                  <a:pt x="1116" y="62"/>
                  <a:pt x="1116" y="62"/>
                </a:cubicBezTo>
                <a:cubicBezTo>
                  <a:pt x="1096" y="70"/>
                  <a:pt x="1083" y="78"/>
                  <a:pt x="1077" y="87"/>
                </a:cubicBezTo>
                <a:cubicBezTo>
                  <a:pt x="1074" y="92"/>
                  <a:pt x="1071" y="104"/>
                  <a:pt x="1068" y="121"/>
                </a:cubicBezTo>
                <a:cubicBezTo>
                  <a:pt x="1065" y="140"/>
                  <a:pt x="1062" y="154"/>
                  <a:pt x="1058" y="162"/>
                </a:cubicBezTo>
                <a:cubicBezTo>
                  <a:pt x="1052" y="176"/>
                  <a:pt x="1042" y="187"/>
                  <a:pt x="1027" y="192"/>
                </a:cubicBezTo>
                <a:cubicBezTo>
                  <a:pt x="1000" y="203"/>
                  <a:pt x="953" y="185"/>
                  <a:pt x="889" y="139"/>
                </a:cubicBezTo>
                <a:cubicBezTo>
                  <a:pt x="802" y="250"/>
                  <a:pt x="802" y="250"/>
                  <a:pt x="802" y="250"/>
                </a:cubicBezTo>
                <a:cubicBezTo>
                  <a:pt x="813" y="295"/>
                  <a:pt x="813" y="295"/>
                  <a:pt x="813" y="295"/>
                </a:cubicBezTo>
                <a:cubicBezTo>
                  <a:pt x="814" y="295"/>
                  <a:pt x="814" y="295"/>
                  <a:pt x="814" y="295"/>
                </a:cubicBezTo>
                <a:cubicBezTo>
                  <a:pt x="815" y="298"/>
                  <a:pt x="815" y="298"/>
                  <a:pt x="815" y="298"/>
                </a:cubicBezTo>
                <a:cubicBezTo>
                  <a:pt x="813" y="299"/>
                  <a:pt x="813" y="299"/>
                  <a:pt x="813" y="299"/>
                </a:cubicBezTo>
                <a:cubicBezTo>
                  <a:pt x="813" y="300"/>
                  <a:pt x="813" y="300"/>
                  <a:pt x="813" y="300"/>
                </a:cubicBezTo>
                <a:cubicBezTo>
                  <a:pt x="809" y="306"/>
                  <a:pt x="802" y="310"/>
                  <a:pt x="795" y="311"/>
                </a:cubicBezTo>
                <a:cubicBezTo>
                  <a:pt x="787" y="313"/>
                  <a:pt x="778" y="310"/>
                  <a:pt x="769" y="304"/>
                </a:cubicBezTo>
                <a:cubicBezTo>
                  <a:pt x="760" y="298"/>
                  <a:pt x="736" y="292"/>
                  <a:pt x="697" y="290"/>
                </a:cubicBezTo>
                <a:cubicBezTo>
                  <a:pt x="679" y="289"/>
                  <a:pt x="679" y="289"/>
                  <a:pt x="679" y="289"/>
                </a:cubicBezTo>
                <a:cubicBezTo>
                  <a:pt x="679" y="289"/>
                  <a:pt x="679" y="289"/>
                  <a:pt x="679" y="289"/>
                </a:cubicBezTo>
                <a:cubicBezTo>
                  <a:pt x="653" y="287"/>
                  <a:pt x="653" y="287"/>
                  <a:pt x="653" y="287"/>
                </a:cubicBezTo>
                <a:cubicBezTo>
                  <a:pt x="624" y="292"/>
                  <a:pt x="624" y="292"/>
                  <a:pt x="624" y="292"/>
                </a:cubicBezTo>
                <a:cubicBezTo>
                  <a:pt x="637" y="310"/>
                  <a:pt x="637" y="310"/>
                  <a:pt x="637" y="310"/>
                </a:cubicBezTo>
                <a:cubicBezTo>
                  <a:pt x="647" y="324"/>
                  <a:pt x="652" y="332"/>
                  <a:pt x="650" y="338"/>
                </a:cubicBezTo>
                <a:cubicBezTo>
                  <a:pt x="639" y="406"/>
                  <a:pt x="639" y="406"/>
                  <a:pt x="639" y="406"/>
                </a:cubicBezTo>
                <a:cubicBezTo>
                  <a:pt x="644" y="443"/>
                  <a:pt x="644" y="443"/>
                  <a:pt x="644" y="443"/>
                </a:cubicBezTo>
                <a:cubicBezTo>
                  <a:pt x="645" y="443"/>
                  <a:pt x="645" y="443"/>
                  <a:pt x="645" y="443"/>
                </a:cubicBezTo>
                <a:cubicBezTo>
                  <a:pt x="645" y="444"/>
                  <a:pt x="645" y="444"/>
                  <a:pt x="645" y="444"/>
                </a:cubicBezTo>
                <a:cubicBezTo>
                  <a:pt x="644" y="445"/>
                  <a:pt x="644" y="445"/>
                  <a:pt x="644" y="445"/>
                </a:cubicBezTo>
                <a:cubicBezTo>
                  <a:pt x="644" y="445"/>
                  <a:pt x="644" y="445"/>
                  <a:pt x="644" y="445"/>
                </a:cubicBezTo>
                <a:cubicBezTo>
                  <a:pt x="623" y="514"/>
                  <a:pt x="623" y="514"/>
                  <a:pt x="623" y="514"/>
                </a:cubicBezTo>
                <a:cubicBezTo>
                  <a:pt x="622" y="520"/>
                  <a:pt x="620" y="523"/>
                  <a:pt x="618" y="522"/>
                </a:cubicBezTo>
                <a:cubicBezTo>
                  <a:pt x="616" y="522"/>
                  <a:pt x="616" y="522"/>
                  <a:pt x="616" y="522"/>
                </a:cubicBezTo>
                <a:cubicBezTo>
                  <a:pt x="616" y="521"/>
                  <a:pt x="616" y="521"/>
                  <a:pt x="616" y="521"/>
                </a:cubicBezTo>
                <a:cubicBezTo>
                  <a:pt x="612" y="515"/>
                  <a:pt x="612" y="515"/>
                  <a:pt x="612" y="515"/>
                </a:cubicBezTo>
                <a:cubicBezTo>
                  <a:pt x="608" y="506"/>
                  <a:pt x="606" y="503"/>
                  <a:pt x="603" y="504"/>
                </a:cubicBezTo>
                <a:cubicBezTo>
                  <a:pt x="601" y="505"/>
                  <a:pt x="598" y="510"/>
                  <a:pt x="597" y="519"/>
                </a:cubicBezTo>
                <a:cubicBezTo>
                  <a:pt x="592" y="538"/>
                  <a:pt x="581" y="554"/>
                  <a:pt x="563" y="571"/>
                </a:cubicBezTo>
                <a:cubicBezTo>
                  <a:pt x="544" y="586"/>
                  <a:pt x="544" y="586"/>
                  <a:pt x="544" y="586"/>
                </a:cubicBezTo>
                <a:cubicBezTo>
                  <a:pt x="534" y="591"/>
                  <a:pt x="534" y="591"/>
                  <a:pt x="534" y="591"/>
                </a:cubicBezTo>
                <a:cubicBezTo>
                  <a:pt x="534" y="591"/>
                  <a:pt x="534" y="591"/>
                  <a:pt x="534" y="591"/>
                </a:cubicBezTo>
                <a:cubicBezTo>
                  <a:pt x="533" y="591"/>
                  <a:pt x="533" y="591"/>
                  <a:pt x="533" y="591"/>
                </a:cubicBezTo>
                <a:cubicBezTo>
                  <a:pt x="465" y="592"/>
                  <a:pt x="465" y="592"/>
                  <a:pt x="465" y="592"/>
                </a:cubicBezTo>
                <a:cubicBezTo>
                  <a:pt x="438" y="617"/>
                  <a:pt x="438" y="617"/>
                  <a:pt x="438" y="617"/>
                </a:cubicBezTo>
                <a:cubicBezTo>
                  <a:pt x="437" y="617"/>
                  <a:pt x="437" y="617"/>
                  <a:pt x="437" y="617"/>
                </a:cubicBezTo>
                <a:cubicBezTo>
                  <a:pt x="435" y="617"/>
                  <a:pt x="435" y="617"/>
                  <a:pt x="435" y="617"/>
                </a:cubicBezTo>
                <a:cubicBezTo>
                  <a:pt x="434" y="617"/>
                  <a:pt x="434" y="617"/>
                  <a:pt x="434" y="617"/>
                </a:cubicBezTo>
                <a:cubicBezTo>
                  <a:pt x="361" y="607"/>
                  <a:pt x="361" y="607"/>
                  <a:pt x="361" y="607"/>
                </a:cubicBezTo>
                <a:cubicBezTo>
                  <a:pt x="350" y="619"/>
                  <a:pt x="338" y="624"/>
                  <a:pt x="326" y="622"/>
                </a:cubicBezTo>
                <a:cubicBezTo>
                  <a:pt x="316" y="618"/>
                  <a:pt x="298" y="623"/>
                  <a:pt x="273" y="632"/>
                </a:cubicBezTo>
                <a:cubicBezTo>
                  <a:pt x="243" y="667"/>
                  <a:pt x="243" y="667"/>
                  <a:pt x="243" y="667"/>
                </a:cubicBezTo>
                <a:cubicBezTo>
                  <a:pt x="242" y="669"/>
                  <a:pt x="242" y="669"/>
                  <a:pt x="242" y="669"/>
                </a:cubicBezTo>
                <a:cubicBezTo>
                  <a:pt x="196" y="670"/>
                  <a:pt x="196" y="670"/>
                  <a:pt x="196" y="670"/>
                </a:cubicBezTo>
                <a:cubicBezTo>
                  <a:pt x="196" y="631"/>
                  <a:pt x="196" y="631"/>
                  <a:pt x="196" y="631"/>
                </a:cubicBezTo>
                <a:cubicBezTo>
                  <a:pt x="166" y="631"/>
                  <a:pt x="166" y="631"/>
                  <a:pt x="166" y="631"/>
                </a:cubicBezTo>
                <a:cubicBezTo>
                  <a:pt x="161" y="648"/>
                  <a:pt x="161" y="648"/>
                  <a:pt x="161" y="648"/>
                </a:cubicBezTo>
                <a:cubicBezTo>
                  <a:pt x="139" y="653"/>
                  <a:pt x="139" y="653"/>
                  <a:pt x="139" y="653"/>
                </a:cubicBezTo>
                <a:cubicBezTo>
                  <a:pt x="136" y="653"/>
                  <a:pt x="136" y="653"/>
                  <a:pt x="136" y="653"/>
                </a:cubicBezTo>
                <a:cubicBezTo>
                  <a:pt x="136" y="653"/>
                  <a:pt x="136" y="653"/>
                  <a:pt x="136" y="653"/>
                </a:cubicBezTo>
                <a:cubicBezTo>
                  <a:pt x="135" y="652"/>
                  <a:pt x="135" y="652"/>
                  <a:pt x="135" y="652"/>
                </a:cubicBezTo>
                <a:cubicBezTo>
                  <a:pt x="134" y="652"/>
                  <a:pt x="134" y="652"/>
                  <a:pt x="134" y="652"/>
                </a:cubicBezTo>
                <a:cubicBezTo>
                  <a:pt x="121" y="644"/>
                  <a:pt x="104" y="637"/>
                  <a:pt x="87" y="635"/>
                </a:cubicBezTo>
                <a:cubicBezTo>
                  <a:pt x="77" y="634"/>
                  <a:pt x="66" y="641"/>
                  <a:pt x="49" y="655"/>
                </a:cubicBezTo>
                <a:cubicBezTo>
                  <a:pt x="31" y="670"/>
                  <a:pt x="18" y="684"/>
                  <a:pt x="12" y="696"/>
                </a:cubicBezTo>
                <a:cubicBezTo>
                  <a:pt x="15" y="699"/>
                  <a:pt x="17" y="703"/>
                  <a:pt x="17" y="709"/>
                </a:cubicBezTo>
                <a:cubicBezTo>
                  <a:pt x="19" y="717"/>
                  <a:pt x="20" y="723"/>
                  <a:pt x="20" y="731"/>
                </a:cubicBezTo>
                <a:cubicBezTo>
                  <a:pt x="19" y="740"/>
                  <a:pt x="16" y="745"/>
                  <a:pt x="12" y="749"/>
                </a:cubicBezTo>
                <a:cubicBezTo>
                  <a:pt x="7" y="752"/>
                  <a:pt x="4" y="762"/>
                  <a:pt x="0" y="779"/>
                </a:cubicBezTo>
                <a:cubicBezTo>
                  <a:pt x="17" y="790"/>
                  <a:pt x="17" y="790"/>
                  <a:pt x="17" y="790"/>
                </a:cubicBezTo>
                <a:cubicBezTo>
                  <a:pt x="40" y="766"/>
                  <a:pt x="40" y="766"/>
                  <a:pt x="40" y="766"/>
                </a:cubicBezTo>
                <a:cubicBezTo>
                  <a:pt x="70" y="799"/>
                  <a:pt x="70" y="799"/>
                  <a:pt x="70" y="799"/>
                </a:cubicBezTo>
                <a:cubicBezTo>
                  <a:pt x="70" y="801"/>
                  <a:pt x="70" y="801"/>
                  <a:pt x="70" y="801"/>
                </a:cubicBezTo>
                <a:cubicBezTo>
                  <a:pt x="76" y="859"/>
                  <a:pt x="76" y="859"/>
                  <a:pt x="76" y="859"/>
                </a:cubicBezTo>
                <a:cubicBezTo>
                  <a:pt x="76" y="860"/>
                  <a:pt x="76" y="860"/>
                  <a:pt x="76" y="860"/>
                </a:cubicBezTo>
                <a:cubicBezTo>
                  <a:pt x="75" y="860"/>
                  <a:pt x="75" y="860"/>
                  <a:pt x="75" y="860"/>
                </a:cubicBezTo>
                <a:cubicBezTo>
                  <a:pt x="58" y="940"/>
                  <a:pt x="58" y="940"/>
                  <a:pt x="58" y="940"/>
                </a:cubicBezTo>
                <a:cubicBezTo>
                  <a:pt x="54" y="940"/>
                  <a:pt x="54" y="940"/>
                  <a:pt x="54" y="940"/>
                </a:cubicBezTo>
                <a:cubicBezTo>
                  <a:pt x="30" y="940"/>
                  <a:pt x="14" y="941"/>
                  <a:pt x="8" y="946"/>
                </a:cubicBezTo>
                <a:cubicBezTo>
                  <a:pt x="9" y="951"/>
                  <a:pt x="19" y="959"/>
                  <a:pt x="37" y="971"/>
                </a:cubicBezTo>
                <a:cubicBezTo>
                  <a:pt x="52" y="969"/>
                  <a:pt x="52" y="969"/>
                  <a:pt x="52" y="969"/>
                </a:cubicBezTo>
                <a:cubicBezTo>
                  <a:pt x="55" y="969"/>
                  <a:pt x="55" y="969"/>
                  <a:pt x="55" y="969"/>
                </a:cubicBezTo>
                <a:cubicBezTo>
                  <a:pt x="56" y="970"/>
                  <a:pt x="56" y="970"/>
                  <a:pt x="56" y="970"/>
                </a:cubicBezTo>
                <a:cubicBezTo>
                  <a:pt x="91" y="1004"/>
                  <a:pt x="91" y="1004"/>
                  <a:pt x="91" y="1004"/>
                </a:cubicBezTo>
                <a:cubicBezTo>
                  <a:pt x="105" y="1015"/>
                  <a:pt x="104" y="1035"/>
                  <a:pt x="86" y="1065"/>
                </a:cubicBezTo>
                <a:cubicBezTo>
                  <a:pt x="91" y="1098"/>
                  <a:pt x="91" y="1098"/>
                  <a:pt x="91" y="1098"/>
                </a:cubicBezTo>
                <a:cubicBezTo>
                  <a:pt x="105" y="1101"/>
                  <a:pt x="105" y="1101"/>
                  <a:pt x="105" y="1101"/>
                </a:cubicBezTo>
                <a:cubicBezTo>
                  <a:pt x="159" y="1101"/>
                  <a:pt x="159" y="1101"/>
                  <a:pt x="159" y="1101"/>
                </a:cubicBezTo>
                <a:cubicBezTo>
                  <a:pt x="131" y="1126"/>
                  <a:pt x="131" y="1126"/>
                  <a:pt x="131" y="1126"/>
                </a:cubicBezTo>
                <a:cubicBezTo>
                  <a:pt x="147" y="1134"/>
                  <a:pt x="147" y="1134"/>
                  <a:pt x="147" y="1134"/>
                </a:cubicBezTo>
                <a:cubicBezTo>
                  <a:pt x="147" y="1134"/>
                  <a:pt x="147" y="1134"/>
                  <a:pt x="147" y="1134"/>
                </a:cubicBezTo>
                <a:cubicBezTo>
                  <a:pt x="168" y="1146"/>
                  <a:pt x="168" y="1146"/>
                  <a:pt x="168" y="1146"/>
                </a:cubicBezTo>
                <a:cubicBezTo>
                  <a:pt x="225" y="1170"/>
                  <a:pt x="225" y="1170"/>
                  <a:pt x="225" y="1170"/>
                </a:cubicBezTo>
                <a:cubicBezTo>
                  <a:pt x="226" y="1171"/>
                  <a:pt x="226" y="1171"/>
                  <a:pt x="226" y="1171"/>
                </a:cubicBezTo>
                <a:cubicBezTo>
                  <a:pt x="228" y="1171"/>
                  <a:pt x="228" y="1171"/>
                  <a:pt x="228" y="1171"/>
                </a:cubicBezTo>
                <a:cubicBezTo>
                  <a:pt x="234" y="1258"/>
                  <a:pt x="234" y="1258"/>
                  <a:pt x="234" y="1258"/>
                </a:cubicBezTo>
                <a:cubicBezTo>
                  <a:pt x="235" y="1275"/>
                  <a:pt x="247" y="1287"/>
                  <a:pt x="273" y="1296"/>
                </a:cubicBezTo>
                <a:cubicBezTo>
                  <a:pt x="277" y="1294"/>
                  <a:pt x="277" y="1294"/>
                  <a:pt x="277" y="1294"/>
                </a:cubicBezTo>
                <a:cubicBezTo>
                  <a:pt x="278" y="1294"/>
                  <a:pt x="278" y="1294"/>
                  <a:pt x="278" y="1294"/>
                </a:cubicBezTo>
                <a:cubicBezTo>
                  <a:pt x="279" y="1294"/>
                  <a:pt x="279" y="1294"/>
                  <a:pt x="279" y="1294"/>
                </a:cubicBezTo>
                <a:cubicBezTo>
                  <a:pt x="338" y="1302"/>
                  <a:pt x="338" y="1302"/>
                  <a:pt x="338" y="1302"/>
                </a:cubicBezTo>
                <a:cubicBezTo>
                  <a:pt x="342" y="1302"/>
                  <a:pt x="342" y="1302"/>
                  <a:pt x="342" y="1302"/>
                </a:cubicBezTo>
                <a:cubicBezTo>
                  <a:pt x="342" y="1301"/>
                  <a:pt x="342" y="1301"/>
                  <a:pt x="342" y="1301"/>
                </a:cubicBezTo>
                <a:cubicBezTo>
                  <a:pt x="343" y="1299"/>
                  <a:pt x="343" y="1299"/>
                  <a:pt x="343" y="1299"/>
                </a:cubicBezTo>
                <a:cubicBezTo>
                  <a:pt x="350" y="1287"/>
                  <a:pt x="354" y="1279"/>
                  <a:pt x="354" y="1277"/>
                </a:cubicBezTo>
                <a:cubicBezTo>
                  <a:pt x="354" y="1275"/>
                  <a:pt x="354" y="1275"/>
                  <a:pt x="354" y="1275"/>
                </a:cubicBezTo>
                <a:cubicBezTo>
                  <a:pt x="353" y="1265"/>
                  <a:pt x="357" y="1257"/>
                  <a:pt x="366" y="1251"/>
                </a:cubicBezTo>
                <a:cubicBezTo>
                  <a:pt x="374" y="1244"/>
                  <a:pt x="379" y="1238"/>
                  <a:pt x="382" y="1230"/>
                </a:cubicBezTo>
                <a:cubicBezTo>
                  <a:pt x="383" y="1229"/>
                  <a:pt x="383" y="1229"/>
                  <a:pt x="383" y="1229"/>
                </a:cubicBezTo>
                <a:cubicBezTo>
                  <a:pt x="387" y="1221"/>
                  <a:pt x="397" y="1219"/>
                  <a:pt x="415" y="1224"/>
                </a:cubicBezTo>
                <a:cubicBezTo>
                  <a:pt x="416" y="1224"/>
                  <a:pt x="416" y="1224"/>
                  <a:pt x="416" y="1224"/>
                </a:cubicBezTo>
                <a:cubicBezTo>
                  <a:pt x="416" y="1224"/>
                  <a:pt x="416" y="1224"/>
                  <a:pt x="416" y="1224"/>
                </a:cubicBezTo>
                <a:cubicBezTo>
                  <a:pt x="436" y="1236"/>
                  <a:pt x="436" y="1236"/>
                  <a:pt x="436" y="1236"/>
                </a:cubicBezTo>
                <a:cubicBezTo>
                  <a:pt x="503" y="1248"/>
                  <a:pt x="503" y="1248"/>
                  <a:pt x="503" y="1248"/>
                </a:cubicBezTo>
                <a:cubicBezTo>
                  <a:pt x="544" y="1245"/>
                  <a:pt x="544" y="1245"/>
                  <a:pt x="544" y="1245"/>
                </a:cubicBezTo>
                <a:cubicBezTo>
                  <a:pt x="573" y="1233"/>
                  <a:pt x="573" y="1233"/>
                  <a:pt x="573" y="1233"/>
                </a:cubicBezTo>
                <a:cubicBezTo>
                  <a:pt x="579" y="1225"/>
                  <a:pt x="583" y="1222"/>
                  <a:pt x="586" y="1220"/>
                </a:cubicBezTo>
                <a:cubicBezTo>
                  <a:pt x="591" y="1219"/>
                  <a:pt x="599" y="1221"/>
                  <a:pt x="607" y="1228"/>
                </a:cubicBezTo>
                <a:cubicBezTo>
                  <a:pt x="611" y="1230"/>
                  <a:pt x="611" y="1230"/>
                  <a:pt x="611" y="1230"/>
                </a:cubicBezTo>
                <a:cubicBezTo>
                  <a:pt x="616" y="1234"/>
                  <a:pt x="619" y="1240"/>
                  <a:pt x="623" y="1252"/>
                </a:cubicBezTo>
                <a:cubicBezTo>
                  <a:pt x="644" y="1267"/>
                  <a:pt x="644" y="1267"/>
                  <a:pt x="644" y="1267"/>
                </a:cubicBezTo>
                <a:cubicBezTo>
                  <a:pt x="660" y="1267"/>
                  <a:pt x="660" y="1267"/>
                  <a:pt x="660" y="1267"/>
                </a:cubicBezTo>
                <a:cubicBezTo>
                  <a:pt x="661" y="1267"/>
                  <a:pt x="661" y="1267"/>
                  <a:pt x="661" y="1267"/>
                </a:cubicBezTo>
                <a:cubicBezTo>
                  <a:pt x="663" y="1267"/>
                  <a:pt x="663" y="1267"/>
                  <a:pt x="663" y="1267"/>
                </a:cubicBezTo>
                <a:cubicBezTo>
                  <a:pt x="664" y="1267"/>
                  <a:pt x="664" y="1267"/>
                  <a:pt x="664" y="1267"/>
                </a:cubicBezTo>
                <a:cubicBezTo>
                  <a:pt x="686" y="1277"/>
                  <a:pt x="686" y="1277"/>
                  <a:pt x="686" y="1277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1" y="1266"/>
                  <a:pt x="751" y="1266"/>
                  <a:pt x="751" y="1266"/>
                </a:cubicBezTo>
                <a:cubicBezTo>
                  <a:pt x="811" y="1272"/>
                  <a:pt x="811" y="1272"/>
                  <a:pt x="811" y="1272"/>
                </a:cubicBezTo>
                <a:cubicBezTo>
                  <a:pt x="837" y="1264"/>
                  <a:pt x="837" y="1264"/>
                  <a:pt x="837" y="1264"/>
                </a:cubicBezTo>
                <a:cubicBezTo>
                  <a:pt x="868" y="1252"/>
                  <a:pt x="868" y="1252"/>
                  <a:pt x="868" y="1252"/>
                </a:cubicBezTo>
                <a:cubicBezTo>
                  <a:pt x="874" y="1247"/>
                  <a:pt x="882" y="1244"/>
                  <a:pt x="892" y="1241"/>
                </a:cubicBezTo>
                <a:cubicBezTo>
                  <a:pt x="950" y="1241"/>
                  <a:pt x="950" y="1241"/>
                  <a:pt x="950" y="1241"/>
                </a:cubicBezTo>
                <a:cubicBezTo>
                  <a:pt x="971" y="1234"/>
                  <a:pt x="971" y="1234"/>
                  <a:pt x="971" y="1234"/>
                </a:cubicBezTo>
                <a:cubicBezTo>
                  <a:pt x="980" y="1228"/>
                  <a:pt x="987" y="1225"/>
                  <a:pt x="993" y="1225"/>
                </a:cubicBezTo>
                <a:cubicBezTo>
                  <a:pt x="1027" y="1225"/>
                  <a:pt x="1027" y="1225"/>
                  <a:pt x="1027" y="1225"/>
                </a:cubicBezTo>
                <a:cubicBezTo>
                  <a:pt x="1043" y="1237"/>
                  <a:pt x="1043" y="1237"/>
                  <a:pt x="1043" y="1237"/>
                </a:cubicBezTo>
                <a:cubicBezTo>
                  <a:pt x="1088" y="1246"/>
                  <a:pt x="1088" y="1246"/>
                  <a:pt x="1088" y="1246"/>
                </a:cubicBezTo>
                <a:cubicBezTo>
                  <a:pt x="1095" y="1246"/>
                  <a:pt x="1101" y="1252"/>
                  <a:pt x="1112" y="1261"/>
                </a:cubicBezTo>
                <a:cubicBezTo>
                  <a:pt x="1131" y="1274"/>
                  <a:pt x="1131" y="1274"/>
                  <a:pt x="1131" y="1274"/>
                </a:cubicBezTo>
                <a:cubicBezTo>
                  <a:pt x="1133" y="1276"/>
                  <a:pt x="1133" y="1276"/>
                  <a:pt x="1133" y="1276"/>
                </a:cubicBezTo>
                <a:cubicBezTo>
                  <a:pt x="1176" y="1277"/>
                  <a:pt x="1176" y="1277"/>
                  <a:pt x="1176" y="1277"/>
                </a:cubicBezTo>
                <a:cubicBezTo>
                  <a:pt x="1176" y="1277"/>
                  <a:pt x="1176" y="1277"/>
                  <a:pt x="1176" y="1277"/>
                </a:cubicBezTo>
                <a:cubicBezTo>
                  <a:pt x="1177" y="1277"/>
                  <a:pt x="1177" y="1277"/>
                  <a:pt x="1177" y="1277"/>
                </a:cubicBezTo>
                <a:cubicBezTo>
                  <a:pt x="1197" y="1287"/>
                  <a:pt x="1197" y="1287"/>
                  <a:pt x="1197" y="1287"/>
                </a:cubicBezTo>
                <a:cubicBezTo>
                  <a:pt x="1224" y="1293"/>
                  <a:pt x="1224" y="1293"/>
                  <a:pt x="1224" y="1293"/>
                </a:cubicBezTo>
                <a:cubicBezTo>
                  <a:pt x="1225" y="1293"/>
                  <a:pt x="1225" y="1293"/>
                  <a:pt x="1225" y="1293"/>
                </a:cubicBezTo>
                <a:cubicBezTo>
                  <a:pt x="1247" y="1296"/>
                  <a:pt x="1247" y="1296"/>
                  <a:pt x="1247" y="1296"/>
                </a:cubicBezTo>
                <a:cubicBezTo>
                  <a:pt x="1253" y="1283"/>
                  <a:pt x="1253" y="1283"/>
                  <a:pt x="1253" y="1283"/>
                </a:cubicBezTo>
                <a:cubicBezTo>
                  <a:pt x="1244" y="1262"/>
                  <a:pt x="1244" y="1262"/>
                  <a:pt x="1244" y="1262"/>
                </a:cubicBezTo>
                <a:cubicBezTo>
                  <a:pt x="1239" y="1241"/>
                  <a:pt x="1239" y="1241"/>
                  <a:pt x="1239" y="1241"/>
                </a:cubicBezTo>
                <a:cubicBezTo>
                  <a:pt x="1239" y="1240"/>
                  <a:pt x="1239" y="1240"/>
                  <a:pt x="1239" y="1240"/>
                </a:cubicBezTo>
                <a:cubicBezTo>
                  <a:pt x="1238" y="1240"/>
                  <a:pt x="1238" y="1240"/>
                  <a:pt x="1238" y="1240"/>
                </a:cubicBezTo>
                <a:cubicBezTo>
                  <a:pt x="1242" y="1237"/>
                  <a:pt x="1242" y="1237"/>
                  <a:pt x="1242" y="1237"/>
                </a:cubicBezTo>
                <a:cubicBezTo>
                  <a:pt x="1256" y="1217"/>
                  <a:pt x="1256" y="1217"/>
                  <a:pt x="1256" y="1217"/>
                </a:cubicBezTo>
                <a:cubicBezTo>
                  <a:pt x="1256" y="1216"/>
                  <a:pt x="1256" y="1216"/>
                  <a:pt x="1256" y="1216"/>
                </a:cubicBezTo>
                <a:cubicBezTo>
                  <a:pt x="1256" y="1216"/>
                  <a:pt x="1256" y="1216"/>
                  <a:pt x="1256" y="1216"/>
                </a:cubicBezTo>
                <a:cubicBezTo>
                  <a:pt x="1257" y="1216"/>
                  <a:pt x="1257" y="1216"/>
                  <a:pt x="1257" y="1216"/>
                </a:cubicBezTo>
                <a:cubicBezTo>
                  <a:pt x="1257" y="1215"/>
                  <a:pt x="1257" y="1215"/>
                  <a:pt x="1257" y="1215"/>
                </a:cubicBezTo>
                <a:cubicBezTo>
                  <a:pt x="1272" y="1204"/>
                  <a:pt x="1272" y="1204"/>
                  <a:pt x="1272" y="1204"/>
                </a:cubicBezTo>
                <a:cubicBezTo>
                  <a:pt x="1272" y="1204"/>
                  <a:pt x="1272" y="1204"/>
                  <a:pt x="1272" y="1204"/>
                </a:cubicBezTo>
                <a:cubicBezTo>
                  <a:pt x="1269" y="1198"/>
                  <a:pt x="1269" y="1198"/>
                  <a:pt x="1269" y="1198"/>
                </a:cubicBezTo>
                <a:cubicBezTo>
                  <a:pt x="1263" y="1177"/>
                  <a:pt x="1263" y="1177"/>
                  <a:pt x="1263" y="1177"/>
                </a:cubicBezTo>
                <a:cubicBezTo>
                  <a:pt x="1263" y="1174"/>
                  <a:pt x="1259" y="1171"/>
                  <a:pt x="1253" y="1167"/>
                </a:cubicBezTo>
                <a:cubicBezTo>
                  <a:pt x="1253" y="1167"/>
                  <a:pt x="1253" y="1167"/>
                  <a:pt x="1253" y="1167"/>
                </a:cubicBezTo>
                <a:cubicBezTo>
                  <a:pt x="1237" y="1150"/>
                  <a:pt x="1237" y="1150"/>
                  <a:pt x="1237" y="1150"/>
                </a:cubicBezTo>
                <a:cubicBezTo>
                  <a:pt x="1217" y="1133"/>
                  <a:pt x="1217" y="1133"/>
                  <a:pt x="1217" y="1133"/>
                </a:cubicBezTo>
                <a:cubicBezTo>
                  <a:pt x="1216" y="1131"/>
                  <a:pt x="1216" y="1131"/>
                  <a:pt x="1216" y="1131"/>
                </a:cubicBezTo>
                <a:cubicBezTo>
                  <a:pt x="1214" y="1130"/>
                  <a:pt x="1214" y="1130"/>
                  <a:pt x="1214" y="1130"/>
                </a:cubicBezTo>
                <a:cubicBezTo>
                  <a:pt x="1215" y="1129"/>
                  <a:pt x="1215" y="1129"/>
                  <a:pt x="1215" y="1129"/>
                </a:cubicBezTo>
                <a:cubicBezTo>
                  <a:pt x="1215" y="1127"/>
                  <a:pt x="1215" y="1127"/>
                  <a:pt x="1215" y="1127"/>
                </a:cubicBezTo>
                <a:cubicBezTo>
                  <a:pt x="1218" y="1107"/>
                  <a:pt x="1218" y="1107"/>
                  <a:pt x="1218" y="1107"/>
                </a:cubicBezTo>
                <a:cubicBezTo>
                  <a:pt x="1218" y="1092"/>
                  <a:pt x="1218" y="1092"/>
                  <a:pt x="1218" y="1092"/>
                </a:cubicBezTo>
                <a:cubicBezTo>
                  <a:pt x="1209" y="1067"/>
                  <a:pt x="1209" y="1067"/>
                  <a:pt x="1209" y="1067"/>
                </a:cubicBezTo>
                <a:cubicBezTo>
                  <a:pt x="1233" y="1062"/>
                  <a:pt x="1233" y="1062"/>
                  <a:pt x="1233" y="1062"/>
                </a:cubicBezTo>
                <a:cubicBezTo>
                  <a:pt x="1245" y="1050"/>
                  <a:pt x="1245" y="1050"/>
                  <a:pt x="1245" y="1050"/>
                </a:cubicBezTo>
                <a:cubicBezTo>
                  <a:pt x="1274" y="1050"/>
                  <a:pt x="1274" y="1050"/>
                  <a:pt x="1274" y="1050"/>
                </a:cubicBezTo>
                <a:cubicBezTo>
                  <a:pt x="1304" y="1046"/>
                  <a:pt x="1304" y="1046"/>
                  <a:pt x="1304" y="1046"/>
                </a:cubicBezTo>
                <a:cubicBezTo>
                  <a:pt x="1305" y="1046"/>
                  <a:pt x="1305" y="1046"/>
                  <a:pt x="1305" y="1046"/>
                </a:cubicBezTo>
                <a:cubicBezTo>
                  <a:pt x="1325" y="1048"/>
                  <a:pt x="1325" y="1048"/>
                  <a:pt x="1325" y="1048"/>
                </a:cubicBezTo>
                <a:cubicBezTo>
                  <a:pt x="1348" y="1039"/>
                  <a:pt x="1348" y="1039"/>
                  <a:pt x="1348" y="1039"/>
                </a:cubicBezTo>
                <a:cubicBezTo>
                  <a:pt x="1374" y="1036"/>
                  <a:pt x="1374" y="1036"/>
                  <a:pt x="1374" y="1036"/>
                </a:cubicBezTo>
                <a:cubicBezTo>
                  <a:pt x="1391" y="1029"/>
                  <a:pt x="1391" y="1029"/>
                  <a:pt x="1391" y="1029"/>
                </a:cubicBezTo>
                <a:cubicBezTo>
                  <a:pt x="1392" y="1029"/>
                  <a:pt x="1392" y="1029"/>
                  <a:pt x="1392" y="1029"/>
                </a:cubicBezTo>
                <a:cubicBezTo>
                  <a:pt x="1438" y="1020"/>
                  <a:pt x="1438" y="1020"/>
                  <a:pt x="1438" y="1020"/>
                </a:cubicBezTo>
                <a:cubicBezTo>
                  <a:pt x="1445" y="1013"/>
                  <a:pt x="1445" y="1013"/>
                  <a:pt x="1445" y="1013"/>
                </a:cubicBezTo>
                <a:cubicBezTo>
                  <a:pt x="1443" y="1005"/>
                  <a:pt x="1443" y="1005"/>
                  <a:pt x="1443" y="1005"/>
                </a:cubicBezTo>
                <a:cubicBezTo>
                  <a:pt x="1435" y="990"/>
                  <a:pt x="1435" y="990"/>
                  <a:pt x="1435" y="990"/>
                </a:cubicBezTo>
                <a:cubicBezTo>
                  <a:pt x="1435" y="989"/>
                  <a:pt x="1435" y="989"/>
                  <a:pt x="1435" y="989"/>
                </a:cubicBezTo>
                <a:cubicBezTo>
                  <a:pt x="1434" y="988"/>
                  <a:pt x="1434" y="988"/>
                  <a:pt x="1434" y="988"/>
                </a:cubicBezTo>
                <a:cubicBezTo>
                  <a:pt x="1434" y="987"/>
                  <a:pt x="1434" y="987"/>
                  <a:pt x="1434" y="987"/>
                </a:cubicBezTo>
                <a:cubicBezTo>
                  <a:pt x="1436" y="971"/>
                  <a:pt x="1436" y="971"/>
                  <a:pt x="1436" y="971"/>
                </a:cubicBezTo>
                <a:cubicBezTo>
                  <a:pt x="1437" y="970"/>
                  <a:pt x="1437" y="970"/>
                  <a:pt x="1437" y="970"/>
                </a:cubicBezTo>
                <a:cubicBezTo>
                  <a:pt x="1437" y="948"/>
                  <a:pt x="1437" y="948"/>
                  <a:pt x="1437" y="948"/>
                </a:cubicBezTo>
                <a:cubicBezTo>
                  <a:pt x="1433" y="929"/>
                  <a:pt x="1433" y="929"/>
                  <a:pt x="1433" y="929"/>
                </a:cubicBezTo>
                <a:cubicBezTo>
                  <a:pt x="1433" y="929"/>
                  <a:pt x="1433" y="929"/>
                  <a:pt x="1433" y="929"/>
                </a:cubicBezTo>
                <a:cubicBezTo>
                  <a:pt x="1433" y="928"/>
                  <a:pt x="1433" y="928"/>
                  <a:pt x="1433" y="928"/>
                </a:cubicBezTo>
                <a:cubicBezTo>
                  <a:pt x="1443" y="906"/>
                  <a:pt x="1443" y="906"/>
                  <a:pt x="1443" y="906"/>
                </a:cubicBezTo>
                <a:cubicBezTo>
                  <a:pt x="1447" y="897"/>
                  <a:pt x="1453" y="892"/>
                  <a:pt x="1459" y="892"/>
                </a:cubicBezTo>
                <a:cubicBezTo>
                  <a:pt x="1486" y="894"/>
                  <a:pt x="1486" y="894"/>
                  <a:pt x="1486" y="894"/>
                </a:cubicBezTo>
                <a:cubicBezTo>
                  <a:pt x="1491" y="894"/>
                  <a:pt x="1496" y="892"/>
                  <a:pt x="1501" y="887"/>
                </a:cubicBezTo>
                <a:cubicBezTo>
                  <a:pt x="1542" y="832"/>
                  <a:pt x="1542" y="832"/>
                  <a:pt x="1542" y="832"/>
                </a:cubicBezTo>
                <a:cubicBezTo>
                  <a:pt x="1542" y="831"/>
                  <a:pt x="1542" y="831"/>
                  <a:pt x="1542" y="831"/>
                </a:cubicBezTo>
                <a:cubicBezTo>
                  <a:pt x="1543" y="829"/>
                  <a:pt x="1543" y="829"/>
                  <a:pt x="1543" y="829"/>
                </a:cubicBezTo>
                <a:cubicBezTo>
                  <a:pt x="1566" y="811"/>
                  <a:pt x="1566" y="811"/>
                  <a:pt x="1566" y="811"/>
                </a:cubicBezTo>
                <a:cubicBezTo>
                  <a:pt x="1568" y="809"/>
                  <a:pt x="1568" y="809"/>
                  <a:pt x="1568" y="809"/>
                </a:cubicBezTo>
                <a:cubicBezTo>
                  <a:pt x="1576" y="807"/>
                  <a:pt x="1581" y="804"/>
                  <a:pt x="1585" y="802"/>
                </a:cubicBezTo>
                <a:cubicBezTo>
                  <a:pt x="1590" y="797"/>
                  <a:pt x="1590" y="797"/>
                  <a:pt x="1590" y="797"/>
                </a:cubicBezTo>
                <a:cubicBezTo>
                  <a:pt x="1597" y="787"/>
                  <a:pt x="1604" y="783"/>
                  <a:pt x="1608" y="783"/>
                </a:cubicBezTo>
                <a:cubicBezTo>
                  <a:pt x="1644" y="790"/>
                  <a:pt x="1644" y="790"/>
                  <a:pt x="1644" y="790"/>
                </a:cubicBezTo>
                <a:cubicBezTo>
                  <a:pt x="1674" y="776"/>
                  <a:pt x="1674" y="776"/>
                  <a:pt x="1674" y="776"/>
                </a:cubicBezTo>
                <a:cubicBezTo>
                  <a:pt x="1674" y="776"/>
                  <a:pt x="1674" y="776"/>
                  <a:pt x="1674" y="776"/>
                </a:cubicBezTo>
                <a:cubicBezTo>
                  <a:pt x="1675" y="776"/>
                  <a:pt x="1675" y="776"/>
                  <a:pt x="1675" y="776"/>
                </a:cubicBezTo>
                <a:cubicBezTo>
                  <a:pt x="1675" y="776"/>
                  <a:pt x="1675" y="776"/>
                  <a:pt x="1675" y="776"/>
                </a:cubicBezTo>
                <a:cubicBezTo>
                  <a:pt x="1676" y="776"/>
                  <a:pt x="1676" y="776"/>
                  <a:pt x="1676" y="776"/>
                </a:cubicBezTo>
                <a:cubicBezTo>
                  <a:pt x="1694" y="774"/>
                  <a:pt x="1694" y="774"/>
                  <a:pt x="1694" y="774"/>
                </a:cubicBezTo>
                <a:cubicBezTo>
                  <a:pt x="1709" y="767"/>
                  <a:pt x="1709" y="767"/>
                  <a:pt x="1709" y="767"/>
                </a:cubicBezTo>
                <a:cubicBezTo>
                  <a:pt x="1709" y="743"/>
                  <a:pt x="1709" y="743"/>
                  <a:pt x="1709" y="743"/>
                </a:cubicBezTo>
                <a:cubicBezTo>
                  <a:pt x="1713" y="712"/>
                  <a:pt x="1713" y="712"/>
                  <a:pt x="1713" y="712"/>
                </a:cubicBezTo>
                <a:cubicBezTo>
                  <a:pt x="1713" y="711"/>
                  <a:pt x="1713" y="711"/>
                  <a:pt x="1713" y="711"/>
                </a:cubicBezTo>
                <a:cubicBezTo>
                  <a:pt x="1713" y="711"/>
                  <a:pt x="1713" y="711"/>
                  <a:pt x="1713" y="711"/>
                </a:cubicBezTo>
                <a:cubicBezTo>
                  <a:pt x="1713" y="710"/>
                  <a:pt x="1713" y="710"/>
                  <a:pt x="1713" y="710"/>
                </a:cubicBezTo>
                <a:cubicBezTo>
                  <a:pt x="1719" y="702"/>
                  <a:pt x="1719" y="702"/>
                  <a:pt x="1719" y="702"/>
                </a:cubicBezTo>
                <a:lnTo>
                  <a:pt x="1719" y="701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0" name="Freeform 9">
            <a:extLst>
              <a:ext uri="{FF2B5EF4-FFF2-40B4-BE49-F238E27FC236}">
                <a16:creationId xmlns:a16="http://schemas.microsoft.com/office/drawing/2014/main" id="{4D1DA016-3CDD-4841-BD7C-ECDC976502A0}"/>
              </a:ext>
            </a:extLst>
          </p:cNvPr>
          <p:cNvSpPr>
            <a:spLocks/>
          </p:cNvSpPr>
          <p:nvPr/>
        </p:nvSpPr>
        <p:spPr bwMode="auto">
          <a:xfrm>
            <a:off x="1527175" y="2560638"/>
            <a:ext cx="1014413" cy="709612"/>
          </a:xfrm>
          <a:custGeom>
            <a:avLst/>
            <a:gdLst>
              <a:gd name="T0" fmla="*/ 2147483646 w 1071"/>
              <a:gd name="T1" fmla="*/ 2147483646 h 769"/>
              <a:gd name="T2" fmla="*/ 2147483646 w 1071"/>
              <a:gd name="T3" fmla="*/ 2147483646 h 769"/>
              <a:gd name="T4" fmla="*/ 2147483646 w 1071"/>
              <a:gd name="T5" fmla="*/ 2147483646 h 769"/>
              <a:gd name="T6" fmla="*/ 2147483646 w 1071"/>
              <a:gd name="T7" fmla="*/ 2147483646 h 769"/>
              <a:gd name="T8" fmla="*/ 2147483646 w 1071"/>
              <a:gd name="T9" fmla="*/ 2147483646 h 769"/>
              <a:gd name="T10" fmla="*/ 2147483646 w 1071"/>
              <a:gd name="T11" fmla="*/ 2147483646 h 769"/>
              <a:gd name="T12" fmla="*/ 2147483646 w 1071"/>
              <a:gd name="T13" fmla="*/ 2147483646 h 769"/>
              <a:gd name="T14" fmla="*/ 2147483646 w 1071"/>
              <a:gd name="T15" fmla="*/ 2147483646 h 769"/>
              <a:gd name="T16" fmla="*/ 2147483646 w 1071"/>
              <a:gd name="T17" fmla="*/ 2147483646 h 769"/>
              <a:gd name="T18" fmla="*/ 2147483646 w 1071"/>
              <a:gd name="T19" fmla="*/ 2147483646 h 769"/>
              <a:gd name="T20" fmla="*/ 2147483646 w 1071"/>
              <a:gd name="T21" fmla="*/ 2147483646 h 769"/>
              <a:gd name="T22" fmla="*/ 2147483646 w 1071"/>
              <a:gd name="T23" fmla="*/ 2147483646 h 769"/>
              <a:gd name="T24" fmla="*/ 2147483646 w 1071"/>
              <a:gd name="T25" fmla="*/ 2147483646 h 769"/>
              <a:gd name="T26" fmla="*/ 2147483646 w 1071"/>
              <a:gd name="T27" fmla="*/ 2147483646 h 769"/>
              <a:gd name="T28" fmla="*/ 2147483646 w 1071"/>
              <a:gd name="T29" fmla="*/ 2147483646 h 769"/>
              <a:gd name="T30" fmla="*/ 2147483646 w 1071"/>
              <a:gd name="T31" fmla="*/ 2147483646 h 769"/>
              <a:gd name="T32" fmla="*/ 2147483646 w 1071"/>
              <a:gd name="T33" fmla="*/ 2147483646 h 769"/>
              <a:gd name="T34" fmla="*/ 2147483646 w 1071"/>
              <a:gd name="T35" fmla="*/ 2147483646 h 769"/>
              <a:gd name="T36" fmla="*/ 2147483646 w 1071"/>
              <a:gd name="T37" fmla="*/ 2147483646 h 769"/>
              <a:gd name="T38" fmla="*/ 2147483646 w 1071"/>
              <a:gd name="T39" fmla="*/ 2147483646 h 769"/>
              <a:gd name="T40" fmla="*/ 2147483646 w 1071"/>
              <a:gd name="T41" fmla="*/ 2147483646 h 769"/>
              <a:gd name="T42" fmla="*/ 2147483646 w 1071"/>
              <a:gd name="T43" fmla="*/ 2147483646 h 769"/>
              <a:gd name="T44" fmla="*/ 2147483646 w 1071"/>
              <a:gd name="T45" fmla="*/ 2147483646 h 769"/>
              <a:gd name="T46" fmla="*/ 2147483646 w 1071"/>
              <a:gd name="T47" fmla="*/ 2147483646 h 769"/>
              <a:gd name="T48" fmla="*/ 2147483646 w 1071"/>
              <a:gd name="T49" fmla="*/ 2147483646 h 769"/>
              <a:gd name="T50" fmla="*/ 2147483646 w 1071"/>
              <a:gd name="T51" fmla="*/ 2147483646 h 769"/>
              <a:gd name="T52" fmla="*/ 2147483646 w 1071"/>
              <a:gd name="T53" fmla="*/ 2147483646 h 769"/>
              <a:gd name="T54" fmla="*/ 2147483646 w 1071"/>
              <a:gd name="T55" fmla="*/ 2147483646 h 769"/>
              <a:gd name="T56" fmla="*/ 2147483646 w 1071"/>
              <a:gd name="T57" fmla="*/ 2147483646 h 769"/>
              <a:gd name="T58" fmla="*/ 2147483646 w 1071"/>
              <a:gd name="T59" fmla="*/ 2147483646 h 769"/>
              <a:gd name="T60" fmla="*/ 2147483646 w 1071"/>
              <a:gd name="T61" fmla="*/ 2147483646 h 769"/>
              <a:gd name="T62" fmla="*/ 2147483646 w 1071"/>
              <a:gd name="T63" fmla="*/ 2147483646 h 769"/>
              <a:gd name="T64" fmla="*/ 2147483646 w 1071"/>
              <a:gd name="T65" fmla="*/ 2147483646 h 769"/>
              <a:gd name="T66" fmla="*/ 2147483646 w 1071"/>
              <a:gd name="T67" fmla="*/ 2147483646 h 769"/>
              <a:gd name="T68" fmla="*/ 2147483646 w 1071"/>
              <a:gd name="T69" fmla="*/ 2147483646 h 769"/>
              <a:gd name="T70" fmla="*/ 2147483646 w 1071"/>
              <a:gd name="T71" fmla="*/ 2147483646 h 769"/>
              <a:gd name="T72" fmla="*/ 2147483646 w 1071"/>
              <a:gd name="T73" fmla="*/ 2147483646 h 769"/>
              <a:gd name="T74" fmla="*/ 2147483646 w 1071"/>
              <a:gd name="T75" fmla="*/ 2147483646 h 769"/>
              <a:gd name="T76" fmla="*/ 2147483646 w 1071"/>
              <a:gd name="T77" fmla="*/ 2147483646 h 769"/>
              <a:gd name="T78" fmla="*/ 2147483646 w 1071"/>
              <a:gd name="T79" fmla="*/ 2147483646 h 769"/>
              <a:gd name="T80" fmla="*/ 2147483646 w 1071"/>
              <a:gd name="T81" fmla="*/ 2147483646 h 769"/>
              <a:gd name="T82" fmla="*/ 2147483646 w 1071"/>
              <a:gd name="T83" fmla="*/ 2147483646 h 769"/>
              <a:gd name="T84" fmla="*/ 2147483646 w 1071"/>
              <a:gd name="T85" fmla="*/ 2147483646 h 769"/>
              <a:gd name="T86" fmla="*/ 2147483646 w 1071"/>
              <a:gd name="T87" fmla="*/ 2147483646 h 769"/>
              <a:gd name="T88" fmla="*/ 2147483646 w 1071"/>
              <a:gd name="T89" fmla="*/ 2147483646 h 769"/>
              <a:gd name="T90" fmla="*/ 2147483646 w 1071"/>
              <a:gd name="T91" fmla="*/ 2147483646 h 769"/>
              <a:gd name="T92" fmla="*/ 2147483646 w 1071"/>
              <a:gd name="T93" fmla="*/ 2147483646 h 769"/>
              <a:gd name="T94" fmla="*/ 2147483646 w 1071"/>
              <a:gd name="T95" fmla="*/ 2147483646 h 769"/>
              <a:gd name="T96" fmla="*/ 2147483646 w 1071"/>
              <a:gd name="T97" fmla="*/ 2147483646 h 769"/>
              <a:gd name="T98" fmla="*/ 2147483646 w 1071"/>
              <a:gd name="T99" fmla="*/ 2147483646 h 769"/>
              <a:gd name="T100" fmla="*/ 2147483646 w 1071"/>
              <a:gd name="T101" fmla="*/ 2147483646 h 769"/>
              <a:gd name="T102" fmla="*/ 2147483646 w 1071"/>
              <a:gd name="T103" fmla="*/ 2147483646 h 769"/>
              <a:gd name="T104" fmla="*/ 2147483646 w 1071"/>
              <a:gd name="T105" fmla="*/ 2147483646 h 769"/>
              <a:gd name="T106" fmla="*/ 2147483646 w 1071"/>
              <a:gd name="T107" fmla="*/ 2147483646 h 7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71"/>
              <a:gd name="T163" fmla="*/ 0 h 769"/>
              <a:gd name="T164" fmla="*/ 1071 w 1071"/>
              <a:gd name="T165" fmla="*/ 769 h 7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71" h="769">
                <a:moveTo>
                  <a:pt x="639" y="40"/>
                </a:moveTo>
                <a:cubicBezTo>
                  <a:pt x="630" y="47"/>
                  <a:pt x="630" y="47"/>
                  <a:pt x="630" y="47"/>
                </a:cubicBezTo>
                <a:cubicBezTo>
                  <a:pt x="630" y="51"/>
                  <a:pt x="632" y="61"/>
                  <a:pt x="635" y="74"/>
                </a:cubicBezTo>
                <a:cubicBezTo>
                  <a:pt x="635" y="76"/>
                  <a:pt x="635" y="76"/>
                  <a:pt x="635" y="76"/>
                </a:cubicBezTo>
                <a:cubicBezTo>
                  <a:pt x="636" y="77"/>
                  <a:pt x="636" y="77"/>
                  <a:pt x="636" y="77"/>
                </a:cubicBezTo>
                <a:cubicBezTo>
                  <a:pt x="635" y="77"/>
                  <a:pt x="635" y="77"/>
                  <a:pt x="635" y="77"/>
                </a:cubicBezTo>
                <a:cubicBezTo>
                  <a:pt x="624" y="103"/>
                  <a:pt x="624" y="103"/>
                  <a:pt x="624" y="103"/>
                </a:cubicBezTo>
                <a:cubicBezTo>
                  <a:pt x="608" y="109"/>
                  <a:pt x="608" y="109"/>
                  <a:pt x="608" y="109"/>
                </a:cubicBezTo>
                <a:cubicBezTo>
                  <a:pt x="605" y="110"/>
                  <a:pt x="605" y="110"/>
                  <a:pt x="605" y="110"/>
                </a:cubicBezTo>
                <a:cubicBezTo>
                  <a:pt x="604" y="110"/>
                  <a:pt x="604" y="110"/>
                  <a:pt x="604" y="110"/>
                </a:cubicBezTo>
                <a:cubicBezTo>
                  <a:pt x="576" y="98"/>
                  <a:pt x="576" y="98"/>
                  <a:pt x="576" y="98"/>
                </a:cubicBezTo>
                <a:cubicBezTo>
                  <a:pt x="575" y="98"/>
                  <a:pt x="575" y="98"/>
                  <a:pt x="575" y="98"/>
                </a:cubicBezTo>
                <a:cubicBezTo>
                  <a:pt x="575" y="97"/>
                  <a:pt x="575" y="97"/>
                  <a:pt x="575" y="97"/>
                </a:cubicBezTo>
                <a:cubicBezTo>
                  <a:pt x="523" y="49"/>
                  <a:pt x="523" y="49"/>
                  <a:pt x="523" y="49"/>
                </a:cubicBezTo>
                <a:cubicBezTo>
                  <a:pt x="503" y="38"/>
                  <a:pt x="503" y="38"/>
                  <a:pt x="503" y="38"/>
                </a:cubicBezTo>
                <a:cubicBezTo>
                  <a:pt x="472" y="26"/>
                  <a:pt x="472" y="26"/>
                  <a:pt x="472" y="26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56" y="14"/>
                  <a:pt x="456" y="14"/>
                  <a:pt x="456" y="14"/>
                </a:cubicBezTo>
                <a:cubicBezTo>
                  <a:pt x="429" y="6"/>
                  <a:pt x="429" y="6"/>
                  <a:pt x="429" y="6"/>
                </a:cubicBezTo>
                <a:cubicBezTo>
                  <a:pt x="415" y="7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380" y="5"/>
                  <a:pt x="380" y="5"/>
                  <a:pt x="380" y="5"/>
                </a:cubicBezTo>
                <a:cubicBezTo>
                  <a:pt x="379" y="5"/>
                  <a:pt x="379" y="5"/>
                  <a:pt x="379" y="5"/>
                </a:cubicBezTo>
                <a:cubicBezTo>
                  <a:pt x="354" y="0"/>
                  <a:pt x="354" y="0"/>
                  <a:pt x="354" y="0"/>
                </a:cubicBezTo>
                <a:cubicBezTo>
                  <a:pt x="340" y="0"/>
                  <a:pt x="340" y="0"/>
                  <a:pt x="340" y="0"/>
                </a:cubicBezTo>
                <a:cubicBezTo>
                  <a:pt x="328" y="8"/>
                  <a:pt x="328" y="8"/>
                  <a:pt x="328" y="8"/>
                </a:cubicBezTo>
                <a:cubicBezTo>
                  <a:pt x="322" y="11"/>
                  <a:pt x="313" y="12"/>
                  <a:pt x="303" y="14"/>
                </a:cubicBezTo>
                <a:cubicBezTo>
                  <a:pt x="281" y="19"/>
                  <a:pt x="281" y="19"/>
                  <a:pt x="281" y="19"/>
                </a:cubicBezTo>
                <a:cubicBezTo>
                  <a:pt x="262" y="25"/>
                  <a:pt x="262" y="25"/>
                  <a:pt x="262" y="25"/>
                </a:cubicBezTo>
                <a:cubicBezTo>
                  <a:pt x="261" y="26"/>
                  <a:pt x="261" y="26"/>
                  <a:pt x="261" y="26"/>
                </a:cubicBezTo>
                <a:cubicBezTo>
                  <a:pt x="261" y="27"/>
                  <a:pt x="261" y="27"/>
                  <a:pt x="261" y="27"/>
                </a:cubicBezTo>
                <a:cubicBezTo>
                  <a:pt x="261" y="26"/>
                  <a:pt x="261" y="26"/>
                  <a:pt x="261" y="26"/>
                </a:cubicBezTo>
                <a:cubicBezTo>
                  <a:pt x="237" y="28"/>
                  <a:pt x="237" y="28"/>
                  <a:pt x="237" y="28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86"/>
                  <a:pt x="115" y="86"/>
                  <a:pt x="115" y="8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46" y="136"/>
                  <a:pt x="146" y="136"/>
                  <a:pt x="146" y="136"/>
                </a:cubicBezTo>
                <a:cubicBezTo>
                  <a:pt x="155" y="143"/>
                  <a:pt x="159" y="148"/>
                  <a:pt x="159" y="155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1" y="186"/>
                  <a:pt x="171" y="187"/>
                  <a:pt x="170" y="187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9" y="236"/>
                  <a:pt x="139" y="236"/>
                  <a:pt x="139" y="236"/>
                </a:cubicBezTo>
                <a:cubicBezTo>
                  <a:pt x="149" y="258"/>
                  <a:pt x="149" y="258"/>
                  <a:pt x="149" y="258"/>
                </a:cubicBezTo>
                <a:cubicBezTo>
                  <a:pt x="150" y="260"/>
                  <a:pt x="150" y="260"/>
                  <a:pt x="150" y="260"/>
                </a:cubicBezTo>
                <a:cubicBezTo>
                  <a:pt x="150" y="260"/>
                  <a:pt x="150" y="260"/>
                  <a:pt x="150" y="260"/>
                </a:cubicBezTo>
                <a:cubicBezTo>
                  <a:pt x="150" y="261"/>
                  <a:pt x="150" y="261"/>
                  <a:pt x="150" y="261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6" y="275"/>
                  <a:pt x="143" y="279"/>
                  <a:pt x="140" y="281"/>
                </a:cubicBezTo>
                <a:cubicBezTo>
                  <a:pt x="134" y="287"/>
                  <a:pt x="123" y="287"/>
                  <a:pt x="106" y="281"/>
                </a:cubicBezTo>
                <a:cubicBezTo>
                  <a:pt x="80" y="276"/>
                  <a:pt x="80" y="276"/>
                  <a:pt x="80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59" y="267"/>
                  <a:pt x="59" y="267"/>
                  <a:pt x="59" y="267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29" y="267"/>
                  <a:pt x="29" y="267"/>
                  <a:pt x="29" y="267"/>
                </a:cubicBezTo>
                <a:cubicBezTo>
                  <a:pt x="26" y="319"/>
                  <a:pt x="26" y="319"/>
                  <a:pt x="26" y="319"/>
                </a:cubicBezTo>
                <a:cubicBezTo>
                  <a:pt x="25" y="327"/>
                  <a:pt x="20" y="330"/>
                  <a:pt x="13" y="331"/>
                </a:cubicBezTo>
                <a:cubicBezTo>
                  <a:pt x="9" y="332"/>
                  <a:pt x="7" y="336"/>
                  <a:pt x="8" y="345"/>
                </a:cubicBezTo>
                <a:cubicBezTo>
                  <a:pt x="8" y="346"/>
                  <a:pt x="8" y="346"/>
                  <a:pt x="8" y="346"/>
                </a:cubicBezTo>
                <a:cubicBezTo>
                  <a:pt x="7" y="346"/>
                  <a:pt x="7" y="346"/>
                  <a:pt x="7" y="346"/>
                </a:cubicBezTo>
                <a:cubicBezTo>
                  <a:pt x="5" y="359"/>
                  <a:pt x="5" y="359"/>
                  <a:pt x="5" y="359"/>
                </a:cubicBezTo>
                <a:cubicBezTo>
                  <a:pt x="13" y="366"/>
                  <a:pt x="18" y="371"/>
                  <a:pt x="20" y="375"/>
                </a:cubicBezTo>
                <a:cubicBezTo>
                  <a:pt x="25" y="401"/>
                  <a:pt x="25" y="401"/>
                  <a:pt x="25" y="401"/>
                </a:cubicBezTo>
                <a:cubicBezTo>
                  <a:pt x="25" y="410"/>
                  <a:pt x="25" y="410"/>
                  <a:pt x="25" y="410"/>
                </a:cubicBezTo>
                <a:cubicBezTo>
                  <a:pt x="24" y="415"/>
                  <a:pt x="23" y="420"/>
                  <a:pt x="21" y="424"/>
                </a:cubicBezTo>
                <a:cubicBezTo>
                  <a:pt x="14" y="445"/>
                  <a:pt x="14" y="445"/>
                  <a:pt x="14" y="445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77"/>
                  <a:pt x="0" y="477"/>
                  <a:pt x="0" y="477"/>
                </a:cubicBezTo>
                <a:cubicBezTo>
                  <a:pt x="2" y="489"/>
                  <a:pt x="2" y="489"/>
                  <a:pt x="2" y="489"/>
                </a:cubicBezTo>
                <a:cubicBezTo>
                  <a:pt x="16" y="507"/>
                  <a:pt x="16" y="507"/>
                  <a:pt x="16" y="507"/>
                </a:cubicBezTo>
                <a:cubicBezTo>
                  <a:pt x="20" y="512"/>
                  <a:pt x="22" y="516"/>
                  <a:pt x="23" y="519"/>
                </a:cubicBezTo>
                <a:cubicBezTo>
                  <a:pt x="36" y="537"/>
                  <a:pt x="36" y="537"/>
                  <a:pt x="36" y="537"/>
                </a:cubicBezTo>
                <a:cubicBezTo>
                  <a:pt x="55" y="558"/>
                  <a:pt x="55" y="558"/>
                  <a:pt x="55" y="558"/>
                </a:cubicBezTo>
                <a:cubicBezTo>
                  <a:pt x="62" y="565"/>
                  <a:pt x="67" y="568"/>
                  <a:pt x="70" y="568"/>
                </a:cubicBezTo>
                <a:cubicBezTo>
                  <a:pt x="90" y="556"/>
                  <a:pt x="90" y="556"/>
                  <a:pt x="90" y="556"/>
                </a:cubicBezTo>
                <a:cubicBezTo>
                  <a:pt x="94" y="553"/>
                  <a:pt x="97" y="550"/>
                  <a:pt x="102" y="550"/>
                </a:cubicBezTo>
                <a:cubicBezTo>
                  <a:pt x="106" y="550"/>
                  <a:pt x="113" y="554"/>
                  <a:pt x="122" y="560"/>
                </a:cubicBezTo>
                <a:cubicBezTo>
                  <a:pt x="122" y="560"/>
                  <a:pt x="122" y="560"/>
                  <a:pt x="122" y="560"/>
                </a:cubicBezTo>
                <a:cubicBezTo>
                  <a:pt x="123" y="560"/>
                  <a:pt x="123" y="560"/>
                  <a:pt x="123" y="560"/>
                </a:cubicBezTo>
                <a:cubicBezTo>
                  <a:pt x="123" y="561"/>
                  <a:pt x="123" y="561"/>
                  <a:pt x="123" y="561"/>
                </a:cubicBezTo>
                <a:cubicBezTo>
                  <a:pt x="134" y="574"/>
                  <a:pt x="134" y="574"/>
                  <a:pt x="134" y="574"/>
                </a:cubicBezTo>
                <a:cubicBezTo>
                  <a:pt x="139" y="586"/>
                  <a:pt x="139" y="586"/>
                  <a:pt x="139" y="586"/>
                </a:cubicBezTo>
                <a:cubicBezTo>
                  <a:pt x="143" y="592"/>
                  <a:pt x="143" y="592"/>
                  <a:pt x="143" y="592"/>
                </a:cubicBezTo>
                <a:cubicBezTo>
                  <a:pt x="147" y="594"/>
                  <a:pt x="147" y="594"/>
                  <a:pt x="147" y="594"/>
                </a:cubicBezTo>
                <a:cubicBezTo>
                  <a:pt x="160" y="603"/>
                  <a:pt x="160" y="603"/>
                  <a:pt x="160" y="603"/>
                </a:cubicBezTo>
                <a:cubicBezTo>
                  <a:pt x="168" y="604"/>
                  <a:pt x="168" y="604"/>
                  <a:pt x="168" y="604"/>
                </a:cubicBezTo>
                <a:cubicBezTo>
                  <a:pt x="172" y="605"/>
                  <a:pt x="176" y="609"/>
                  <a:pt x="179" y="613"/>
                </a:cubicBezTo>
                <a:cubicBezTo>
                  <a:pt x="181" y="616"/>
                  <a:pt x="193" y="620"/>
                  <a:pt x="213" y="625"/>
                </a:cubicBezTo>
                <a:cubicBezTo>
                  <a:pt x="214" y="625"/>
                  <a:pt x="214" y="625"/>
                  <a:pt x="214" y="625"/>
                </a:cubicBezTo>
                <a:cubicBezTo>
                  <a:pt x="246" y="637"/>
                  <a:pt x="246" y="637"/>
                  <a:pt x="246" y="637"/>
                </a:cubicBezTo>
                <a:cubicBezTo>
                  <a:pt x="247" y="637"/>
                  <a:pt x="247" y="637"/>
                  <a:pt x="247" y="637"/>
                </a:cubicBezTo>
                <a:cubicBezTo>
                  <a:pt x="248" y="637"/>
                  <a:pt x="248" y="637"/>
                  <a:pt x="248" y="637"/>
                </a:cubicBezTo>
                <a:cubicBezTo>
                  <a:pt x="270" y="648"/>
                  <a:pt x="270" y="648"/>
                  <a:pt x="270" y="648"/>
                </a:cubicBezTo>
                <a:cubicBezTo>
                  <a:pt x="308" y="657"/>
                  <a:pt x="308" y="657"/>
                  <a:pt x="308" y="657"/>
                </a:cubicBezTo>
                <a:cubicBezTo>
                  <a:pt x="309" y="658"/>
                  <a:pt x="309" y="658"/>
                  <a:pt x="309" y="658"/>
                </a:cubicBezTo>
                <a:cubicBezTo>
                  <a:pt x="359" y="660"/>
                  <a:pt x="359" y="660"/>
                  <a:pt x="359" y="660"/>
                </a:cubicBezTo>
                <a:cubicBezTo>
                  <a:pt x="381" y="652"/>
                  <a:pt x="381" y="652"/>
                  <a:pt x="381" y="652"/>
                </a:cubicBezTo>
                <a:cubicBezTo>
                  <a:pt x="401" y="652"/>
                  <a:pt x="401" y="652"/>
                  <a:pt x="401" y="652"/>
                </a:cubicBezTo>
                <a:cubicBezTo>
                  <a:pt x="401" y="653"/>
                  <a:pt x="401" y="653"/>
                  <a:pt x="401" y="653"/>
                </a:cubicBezTo>
                <a:cubicBezTo>
                  <a:pt x="402" y="654"/>
                  <a:pt x="402" y="654"/>
                  <a:pt x="402" y="654"/>
                </a:cubicBezTo>
                <a:cubicBezTo>
                  <a:pt x="419" y="675"/>
                  <a:pt x="419" y="675"/>
                  <a:pt x="419" y="675"/>
                </a:cubicBezTo>
                <a:cubicBezTo>
                  <a:pt x="419" y="675"/>
                  <a:pt x="419" y="675"/>
                  <a:pt x="419" y="675"/>
                </a:cubicBezTo>
                <a:cubicBezTo>
                  <a:pt x="419" y="676"/>
                  <a:pt x="419" y="676"/>
                  <a:pt x="419" y="676"/>
                </a:cubicBezTo>
                <a:cubicBezTo>
                  <a:pt x="429" y="693"/>
                  <a:pt x="429" y="693"/>
                  <a:pt x="429" y="693"/>
                </a:cubicBezTo>
                <a:cubicBezTo>
                  <a:pt x="438" y="702"/>
                  <a:pt x="438" y="702"/>
                  <a:pt x="438" y="702"/>
                </a:cubicBezTo>
                <a:cubicBezTo>
                  <a:pt x="449" y="708"/>
                  <a:pt x="449" y="708"/>
                  <a:pt x="449" y="708"/>
                </a:cubicBezTo>
                <a:cubicBezTo>
                  <a:pt x="451" y="709"/>
                  <a:pt x="451" y="709"/>
                  <a:pt x="451" y="709"/>
                </a:cubicBezTo>
                <a:cubicBezTo>
                  <a:pt x="451" y="709"/>
                  <a:pt x="451" y="709"/>
                  <a:pt x="451" y="709"/>
                </a:cubicBezTo>
                <a:cubicBezTo>
                  <a:pt x="452" y="710"/>
                  <a:pt x="452" y="710"/>
                  <a:pt x="452" y="710"/>
                </a:cubicBezTo>
                <a:cubicBezTo>
                  <a:pt x="461" y="731"/>
                  <a:pt x="461" y="731"/>
                  <a:pt x="461" y="731"/>
                </a:cubicBezTo>
                <a:cubicBezTo>
                  <a:pt x="461" y="732"/>
                  <a:pt x="461" y="732"/>
                  <a:pt x="461" y="732"/>
                </a:cubicBezTo>
                <a:cubicBezTo>
                  <a:pt x="462" y="732"/>
                  <a:pt x="462" y="732"/>
                  <a:pt x="462" y="732"/>
                </a:cubicBezTo>
                <a:cubicBezTo>
                  <a:pt x="462" y="733"/>
                  <a:pt x="462" y="733"/>
                  <a:pt x="462" y="733"/>
                </a:cubicBezTo>
                <a:cubicBezTo>
                  <a:pt x="467" y="756"/>
                  <a:pt x="467" y="756"/>
                  <a:pt x="467" y="756"/>
                </a:cubicBezTo>
                <a:cubicBezTo>
                  <a:pt x="482" y="762"/>
                  <a:pt x="482" y="762"/>
                  <a:pt x="482" y="762"/>
                </a:cubicBezTo>
                <a:cubicBezTo>
                  <a:pt x="483" y="762"/>
                  <a:pt x="483" y="762"/>
                  <a:pt x="483" y="762"/>
                </a:cubicBezTo>
                <a:cubicBezTo>
                  <a:pt x="484" y="762"/>
                  <a:pt x="484" y="762"/>
                  <a:pt x="484" y="762"/>
                </a:cubicBezTo>
                <a:cubicBezTo>
                  <a:pt x="484" y="762"/>
                  <a:pt x="484" y="762"/>
                  <a:pt x="484" y="762"/>
                </a:cubicBezTo>
                <a:cubicBezTo>
                  <a:pt x="496" y="769"/>
                  <a:pt x="496" y="769"/>
                  <a:pt x="496" y="769"/>
                </a:cubicBezTo>
                <a:cubicBezTo>
                  <a:pt x="512" y="766"/>
                  <a:pt x="512" y="766"/>
                  <a:pt x="512" y="766"/>
                </a:cubicBezTo>
                <a:cubicBezTo>
                  <a:pt x="516" y="750"/>
                  <a:pt x="516" y="750"/>
                  <a:pt x="516" y="750"/>
                </a:cubicBezTo>
                <a:cubicBezTo>
                  <a:pt x="516" y="749"/>
                  <a:pt x="516" y="749"/>
                  <a:pt x="516" y="749"/>
                </a:cubicBezTo>
                <a:cubicBezTo>
                  <a:pt x="517" y="748"/>
                  <a:pt x="517" y="748"/>
                  <a:pt x="517" y="748"/>
                </a:cubicBezTo>
                <a:cubicBezTo>
                  <a:pt x="535" y="730"/>
                  <a:pt x="535" y="730"/>
                  <a:pt x="535" y="730"/>
                </a:cubicBezTo>
                <a:cubicBezTo>
                  <a:pt x="555" y="735"/>
                  <a:pt x="555" y="735"/>
                  <a:pt x="555" y="735"/>
                </a:cubicBezTo>
                <a:cubicBezTo>
                  <a:pt x="555" y="737"/>
                  <a:pt x="555" y="737"/>
                  <a:pt x="555" y="737"/>
                </a:cubicBezTo>
                <a:cubicBezTo>
                  <a:pt x="565" y="758"/>
                  <a:pt x="565" y="758"/>
                  <a:pt x="565" y="758"/>
                </a:cubicBezTo>
                <a:cubicBezTo>
                  <a:pt x="585" y="751"/>
                  <a:pt x="585" y="751"/>
                  <a:pt x="585" y="751"/>
                </a:cubicBezTo>
                <a:cubicBezTo>
                  <a:pt x="587" y="731"/>
                  <a:pt x="587" y="731"/>
                  <a:pt x="587" y="731"/>
                </a:cubicBezTo>
                <a:cubicBezTo>
                  <a:pt x="587" y="730"/>
                  <a:pt x="587" y="730"/>
                  <a:pt x="587" y="730"/>
                </a:cubicBezTo>
                <a:cubicBezTo>
                  <a:pt x="587" y="729"/>
                  <a:pt x="587" y="729"/>
                  <a:pt x="587" y="729"/>
                </a:cubicBezTo>
                <a:cubicBezTo>
                  <a:pt x="588" y="728"/>
                  <a:pt x="588" y="728"/>
                  <a:pt x="588" y="728"/>
                </a:cubicBezTo>
                <a:cubicBezTo>
                  <a:pt x="601" y="720"/>
                  <a:pt x="601" y="720"/>
                  <a:pt x="601" y="720"/>
                </a:cubicBezTo>
                <a:cubicBezTo>
                  <a:pt x="598" y="691"/>
                  <a:pt x="598" y="691"/>
                  <a:pt x="598" y="691"/>
                </a:cubicBezTo>
                <a:cubicBezTo>
                  <a:pt x="598" y="689"/>
                  <a:pt x="598" y="689"/>
                  <a:pt x="598" y="689"/>
                </a:cubicBezTo>
                <a:cubicBezTo>
                  <a:pt x="598" y="688"/>
                  <a:pt x="598" y="688"/>
                  <a:pt x="598" y="688"/>
                </a:cubicBezTo>
                <a:cubicBezTo>
                  <a:pt x="598" y="688"/>
                  <a:pt x="598" y="688"/>
                  <a:pt x="598" y="688"/>
                </a:cubicBezTo>
                <a:cubicBezTo>
                  <a:pt x="614" y="655"/>
                  <a:pt x="614" y="655"/>
                  <a:pt x="614" y="655"/>
                </a:cubicBezTo>
                <a:cubicBezTo>
                  <a:pt x="630" y="649"/>
                  <a:pt x="630" y="649"/>
                  <a:pt x="630" y="649"/>
                </a:cubicBezTo>
                <a:cubicBezTo>
                  <a:pt x="624" y="619"/>
                  <a:pt x="624" y="619"/>
                  <a:pt x="624" y="619"/>
                </a:cubicBezTo>
                <a:cubicBezTo>
                  <a:pt x="639" y="619"/>
                  <a:pt x="639" y="619"/>
                  <a:pt x="639" y="619"/>
                </a:cubicBezTo>
                <a:cubicBezTo>
                  <a:pt x="638" y="605"/>
                  <a:pt x="638" y="605"/>
                  <a:pt x="638" y="605"/>
                </a:cubicBezTo>
                <a:cubicBezTo>
                  <a:pt x="630" y="577"/>
                  <a:pt x="630" y="577"/>
                  <a:pt x="630" y="577"/>
                </a:cubicBezTo>
                <a:cubicBezTo>
                  <a:pt x="630" y="577"/>
                  <a:pt x="630" y="577"/>
                  <a:pt x="630" y="577"/>
                </a:cubicBezTo>
                <a:cubicBezTo>
                  <a:pt x="630" y="575"/>
                  <a:pt x="630" y="575"/>
                  <a:pt x="630" y="575"/>
                </a:cubicBezTo>
                <a:cubicBezTo>
                  <a:pt x="632" y="555"/>
                  <a:pt x="632" y="555"/>
                  <a:pt x="632" y="555"/>
                </a:cubicBezTo>
                <a:cubicBezTo>
                  <a:pt x="632" y="552"/>
                  <a:pt x="632" y="552"/>
                  <a:pt x="632" y="552"/>
                </a:cubicBezTo>
                <a:cubicBezTo>
                  <a:pt x="634" y="550"/>
                  <a:pt x="634" y="550"/>
                  <a:pt x="634" y="550"/>
                </a:cubicBezTo>
                <a:cubicBezTo>
                  <a:pt x="645" y="537"/>
                  <a:pt x="645" y="537"/>
                  <a:pt x="645" y="537"/>
                </a:cubicBezTo>
                <a:cubicBezTo>
                  <a:pt x="647" y="535"/>
                  <a:pt x="647" y="535"/>
                  <a:pt x="647" y="535"/>
                </a:cubicBezTo>
                <a:cubicBezTo>
                  <a:pt x="650" y="535"/>
                  <a:pt x="650" y="535"/>
                  <a:pt x="650" y="535"/>
                </a:cubicBezTo>
                <a:cubicBezTo>
                  <a:pt x="678" y="540"/>
                  <a:pt x="678" y="540"/>
                  <a:pt x="678" y="540"/>
                </a:cubicBezTo>
                <a:cubicBezTo>
                  <a:pt x="680" y="540"/>
                  <a:pt x="680" y="540"/>
                  <a:pt x="680" y="540"/>
                </a:cubicBezTo>
                <a:cubicBezTo>
                  <a:pt x="703" y="546"/>
                  <a:pt x="703" y="546"/>
                  <a:pt x="703" y="546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734" y="563"/>
                  <a:pt x="734" y="563"/>
                  <a:pt x="734" y="563"/>
                </a:cubicBezTo>
                <a:cubicBezTo>
                  <a:pt x="735" y="564"/>
                  <a:pt x="735" y="564"/>
                  <a:pt x="735" y="564"/>
                </a:cubicBezTo>
                <a:cubicBezTo>
                  <a:pt x="735" y="581"/>
                  <a:pt x="735" y="581"/>
                  <a:pt x="735" y="581"/>
                </a:cubicBezTo>
                <a:cubicBezTo>
                  <a:pt x="739" y="597"/>
                  <a:pt x="739" y="597"/>
                  <a:pt x="739" y="597"/>
                </a:cubicBezTo>
                <a:cubicBezTo>
                  <a:pt x="741" y="603"/>
                  <a:pt x="745" y="607"/>
                  <a:pt x="749" y="609"/>
                </a:cubicBezTo>
                <a:cubicBezTo>
                  <a:pt x="751" y="609"/>
                  <a:pt x="751" y="609"/>
                  <a:pt x="751" y="609"/>
                </a:cubicBezTo>
                <a:cubicBezTo>
                  <a:pt x="761" y="611"/>
                  <a:pt x="766" y="615"/>
                  <a:pt x="767" y="621"/>
                </a:cubicBezTo>
                <a:cubicBezTo>
                  <a:pt x="768" y="626"/>
                  <a:pt x="772" y="634"/>
                  <a:pt x="780" y="642"/>
                </a:cubicBezTo>
                <a:cubicBezTo>
                  <a:pt x="789" y="656"/>
                  <a:pt x="789" y="656"/>
                  <a:pt x="789" y="656"/>
                </a:cubicBezTo>
                <a:cubicBezTo>
                  <a:pt x="789" y="656"/>
                  <a:pt x="789" y="656"/>
                  <a:pt x="789" y="656"/>
                </a:cubicBezTo>
                <a:cubicBezTo>
                  <a:pt x="789" y="657"/>
                  <a:pt x="789" y="657"/>
                  <a:pt x="789" y="657"/>
                </a:cubicBezTo>
                <a:cubicBezTo>
                  <a:pt x="796" y="669"/>
                  <a:pt x="796" y="669"/>
                  <a:pt x="796" y="669"/>
                </a:cubicBezTo>
                <a:cubicBezTo>
                  <a:pt x="805" y="668"/>
                  <a:pt x="805" y="668"/>
                  <a:pt x="805" y="668"/>
                </a:cubicBezTo>
                <a:cubicBezTo>
                  <a:pt x="823" y="652"/>
                  <a:pt x="823" y="652"/>
                  <a:pt x="823" y="652"/>
                </a:cubicBezTo>
                <a:cubicBezTo>
                  <a:pt x="835" y="676"/>
                  <a:pt x="835" y="676"/>
                  <a:pt x="835" y="676"/>
                </a:cubicBezTo>
                <a:cubicBezTo>
                  <a:pt x="858" y="683"/>
                  <a:pt x="858" y="683"/>
                  <a:pt x="858" y="683"/>
                </a:cubicBezTo>
                <a:cubicBezTo>
                  <a:pt x="859" y="683"/>
                  <a:pt x="859" y="683"/>
                  <a:pt x="859" y="683"/>
                </a:cubicBezTo>
                <a:cubicBezTo>
                  <a:pt x="860" y="684"/>
                  <a:pt x="860" y="684"/>
                  <a:pt x="860" y="684"/>
                </a:cubicBezTo>
                <a:cubicBezTo>
                  <a:pt x="872" y="706"/>
                  <a:pt x="872" y="706"/>
                  <a:pt x="872" y="706"/>
                </a:cubicBezTo>
                <a:cubicBezTo>
                  <a:pt x="877" y="709"/>
                  <a:pt x="877" y="709"/>
                  <a:pt x="877" y="709"/>
                </a:cubicBezTo>
                <a:cubicBezTo>
                  <a:pt x="878" y="689"/>
                  <a:pt x="878" y="689"/>
                  <a:pt x="878" y="689"/>
                </a:cubicBezTo>
                <a:cubicBezTo>
                  <a:pt x="878" y="688"/>
                  <a:pt x="878" y="688"/>
                  <a:pt x="878" y="688"/>
                </a:cubicBezTo>
                <a:cubicBezTo>
                  <a:pt x="878" y="684"/>
                  <a:pt x="878" y="684"/>
                  <a:pt x="878" y="684"/>
                </a:cubicBezTo>
                <a:cubicBezTo>
                  <a:pt x="924" y="683"/>
                  <a:pt x="924" y="683"/>
                  <a:pt x="924" y="683"/>
                </a:cubicBezTo>
                <a:cubicBezTo>
                  <a:pt x="925" y="679"/>
                  <a:pt x="925" y="679"/>
                  <a:pt x="925" y="679"/>
                </a:cubicBezTo>
                <a:cubicBezTo>
                  <a:pt x="927" y="677"/>
                  <a:pt x="927" y="673"/>
                  <a:pt x="924" y="670"/>
                </a:cubicBezTo>
                <a:cubicBezTo>
                  <a:pt x="921" y="663"/>
                  <a:pt x="920" y="658"/>
                  <a:pt x="919" y="651"/>
                </a:cubicBezTo>
                <a:cubicBezTo>
                  <a:pt x="918" y="642"/>
                  <a:pt x="919" y="636"/>
                  <a:pt x="921" y="634"/>
                </a:cubicBezTo>
                <a:cubicBezTo>
                  <a:pt x="924" y="630"/>
                  <a:pt x="927" y="630"/>
                  <a:pt x="932" y="631"/>
                </a:cubicBezTo>
                <a:cubicBezTo>
                  <a:pt x="951" y="637"/>
                  <a:pt x="951" y="637"/>
                  <a:pt x="951" y="637"/>
                </a:cubicBezTo>
                <a:cubicBezTo>
                  <a:pt x="953" y="623"/>
                  <a:pt x="953" y="623"/>
                  <a:pt x="953" y="623"/>
                </a:cubicBezTo>
                <a:cubicBezTo>
                  <a:pt x="918" y="607"/>
                  <a:pt x="918" y="607"/>
                  <a:pt x="918" y="607"/>
                </a:cubicBezTo>
                <a:cubicBezTo>
                  <a:pt x="916" y="607"/>
                  <a:pt x="916" y="607"/>
                  <a:pt x="916" y="607"/>
                </a:cubicBezTo>
                <a:cubicBezTo>
                  <a:pt x="915" y="605"/>
                  <a:pt x="915" y="605"/>
                  <a:pt x="915" y="605"/>
                </a:cubicBezTo>
                <a:cubicBezTo>
                  <a:pt x="915" y="604"/>
                  <a:pt x="915" y="604"/>
                  <a:pt x="915" y="604"/>
                </a:cubicBezTo>
                <a:cubicBezTo>
                  <a:pt x="915" y="603"/>
                  <a:pt x="915" y="603"/>
                  <a:pt x="915" y="603"/>
                </a:cubicBezTo>
                <a:cubicBezTo>
                  <a:pt x="910" y="561"/>
                  <a:pt x="910" y="561"/>
                  <a:pt x="910" y="561"/>
                </a:cubicBezTo>
                <a:cubicBezTo>
                  <a:pt x="911" y="535"/>
                  <a:pt x="911" y="535"/>
                  <a:pt x="911" y="535"/>
                </a:cubicBezTo>
                <a:cubicBezTo>
                  <a:pt x="911" y="531"/>
                  <a:pt x="911" y="531"/>
                  <a:pt x="911" y="531"/>
                </a:cubicBezTo>
                <a:cubicBezTo>
                  <a:pt x="911" y="529"/>
                  <a:pt x="911" y="529"/>
                  <a:pt x="911" y="529"/>
                </a:cubicBezTo>
                <a:cubicBezTo>
                  <a:pt x="969" y="537"/>
                  <a:pt x="969" y="537"/>
                  <a:pt x="969" y="537"/>
                </a:cubicBezTo>
                <a:cubicBezTo>
                  <a:pt x="983" y="523"/>
                  <a:pt x="983" y="523"/>
                  <a:pt x="983" y="523"/>
                </a:cubicBezTo>
                <a:cubicBezTo>
                  <a:pt x="987" y="518"/>
                  <a:pt x="986" y="514"/>
                  <a:pt x="983" y="512"/>
                </a:cubicBezTo>
                <a:cubicBezTo>
                  <a:pt x="969" y="507"/>
                  <a:pt x="961" y="501"/>
                  <a:pt x="961" y="495"/>
                </a:cubicBezTo>
                <a:cubicBezTo>
                  <a:pt x="961" y="491"/>
                  <a:pt x="962" y="487"/>
                  <a:pt x="968" y="485"/>
                </a:cubicBezTo>
                <a:cubicBezTo>
                  <a:pt x="992" y="461"/>
                  <a:pt x="992" y="461"/>
                  <a:pt x="992" y="461"/>
                </a:cubicBezTo>
                <a:cubicBezTo>
                  <a:pt x="1018" y="460"/>
                  <a:pt x="1018" y="460"/>
                  <a:pt x="1018" y="460"/>
                </a:cubicBezTo>
                <a:cubicBezTo>
                  <a:pt x="1032" y="436"/>
                  <a:pt x="1032" y="436"/>
                  <a:pt x="1032" y="436"/>
                </a:cubicBezTo>
                <a:cubicBezTo>
                  <a:pt x="1032" y="414"/>
                  <a:pt x="1032" y="414"/>
                  <a:pt x="1032" y="414"/>
                </a:cubicBezTo>
                <a:cubicBezTo>
                  <a:pt x="1052" y="410"/>
                  <a:pt x="1052" y="410"/>
                  <a:pt x="1052" y="410"/>
                </a:cubicBezTo>
                <a:cubicBezTo>
                  <a:pt x="1057" y="394"/>
                  <a:pt x="1061" y="386"/>
                  <a:pt x="1063" y="383"/>
                </a:cubicBezTo>
                <a:cubicBezTo>
                  <a:pt x="1071" y="365"/>
                  <a:pt x="1071" y="365"/>
                  <a:pt x="1071" y="365"/>
                </a:cubicBezTo>
                <a:cubicBezTo>
                  <a:pt x="1056" y="338"/>
                  <a:pt x="1056" y="338"/>
                  <a:pt x="1056" y="338"/>
                </a:cubicBezTo>
                <a:cubicBezTo>
                  <a:pt x="1056" y="337"/>
                  <a:pt x="1056" y="337"/>
                  <a:pt x="1056" y="337"/>
                </a:cubicBezTo>
                <a:cubicBezTo>
                  <a:pt x="1056" y="337"/>
                  <a:pt x="1056" y="337"/>
                  <a:pt x="1056" y="337"/>
                </a:cubicBezTo>
                <a:cubicBezTo>
                  <a:pt x="1056" y="336"/>
                  <a:pt x="1056" y="336"/>
                  <a:pt x="1056" y="336"/>
                </a:cubicBezTo>
                <a:cubicBezTo>
                  <a:pt x="1047" y="300"/>
                  <a:pt x="1047" y="300"/>
                  <a:pt x="1047" y="300"/>
                </a:cubicBezTo>
                <a:cubicBezTo>
                  <a:pt x="1047" y="299"/>
                  <a:pt x="1047" y="299"/>
                  <a:pt x="1047" y="299"/>
                </a:cubicBezTo>
                <a:cubicBezTo>
                  <a:pt x="1040" y="262"/>
                  <a:pt x="1040" y="262"/>
                  <a:pt x="1040" y="262"/>
                </a:cubicBezTo>
                <a:cubicBezTo>
                  <a:pt x="1028" y="241"/>
                  <a:pt x="1028" y="241"/>
                  <a:pt x="1028" y="241"/>
                </a:cubicBezTo>
                <a:cubicBezTo>
                  <a:pt x="1009" y="222"/>
                  <a:pt x="1009" y="222"/>
                  <a:pt x="1009" y="222"/>
                </a:cubicBezTo>
                <a:cubicBezTo>
                  <a:pt x="1009" y="221"/>
                  <a:pt x="1009" y="221"/>
                  <a:pt x="1009" y="221"/>
                </a:cubicBezTo>
                <a:cubicBezTo>
                  <a:pt x="1009" y="220"/>
                  <a:pt x="1009" y="220"/>
                  <a:pt x="1009" y="220"/>
                </a:cubicBezTo>
                <a:cubicBezTo>
                  <a:pt x="1008" y="219"/>
                  <a:pt x="1008" y="219"/>
                  <a:pt x="1008" y="219"/>
                </a:cubicBezTo>
                <a:cubicBezTo>
                  <a:pt x="1007" y="199"/>
                  <a:pt x="1007" y="199"/>
                  <a:pt x="1007" y="199"/>
                </a:cubicBezTo>
                <a:cubicBezTo>
                  <a:pt x="972" y="210"/>
                  <a:pt x="972" y="210"/>
                  <a:pt x="972" y="210"/>
                </a:cubicBezTo>
                <a:cubicBezTo>
                  <a:pt x="971" y="208"/>
                  <a:pt x="971" y="208"/>
                  <a:pt x="971" y="208"/>
                </a:cubicBezTo>
                <a:cubicBezTo>
                  <a:pt x="955" y="191"/>
                  <a:pt x="955" y="191"/>
                  <a:pt x="955" y="191"/>
                </a:cubicBezTo>
                <a:cubicBezTo>
                  <a:pt x="908" y="155"/>
                  <a:pt x="908" y="155"/>
                  <a:pt x="908" y="155"/>
                </a:cubicBezTo>
                <a:cubicBezTo>
                  <a:pt x="906" y="155"/>
                  <a:pt x="906" y="155"/>
                  <a:pt x="906" y="155"/>
                </a:cubicBezTo>
                <a:cubicBezTo>
                  <a:pt x="889" y="131"/>
                  <a:pt x="889" y="131"/>
                  <a:pt x="889" y="131"/>
                </a:cubicBezTo>
                <a:cubicBezTo>
                  <a:pt x="877" y="124"/>
                  <a:pt x="877" y="124"/>
                  <a:pt x="877" y="124"/>
                </a:cubicBezTo>
                <a:cubicBezTo>
                  <a:pt x="870" y="136"/>
                  <a:pt x="870" y="136"/>
                  <a:pt x="870" y="136"/>
                </a:cubicBezTo>
                <a:cubicBezTo>
                  <a:pt x="870" y="138"/>
                  <a:pt x="870" y="138"/>
                  <a:pt x="870" y="138"/>
                </a:cubicBezTo>
                <a:cubicBezTo>
                  <a:pt x="868" y="139"/>
                  <a:pt x="868" y="139"/>
                  <a:pt x="868" y="139"/>
                </a:cubicBezTo>
                <a:cubicBezTo>
                  <a:pt x="867" y="139"/>
                  <a:pt x="867" y="139"/>
                  <a:pt x="867" y="139"/>
                </a:cubicBezTo>
                <a:cubicBezTo>
                  <a:pt x="865" y="139"/>
                  <a:pt x="865" y="139"/>
                  <a:pt x="865" y="139"/>
                </a:cubicBezTo>
                <a:cubicBezTo>
                  <a:pt x="851" y="140"/>
                  <a:pt x="851" y="140"/>
                  <a:pt x="851" y="140"/>
                </a:cubicBezTo>
                <a:cubicBezTo>
                  <a:pt x="848" y="141"/>
                  <a:pt x="848" y="141"/>
                  <a:pt x="848" y="141"/>
                </a:cubicBezTo>
                <a:cubicBezTo>
                  <a:pt x="847" y="141"/>
                  <a:pt x="847" y="141"/>
                  <a:pt x="847" y="141"/>
                </a:cubicBezTo>
                <a:cubicBezTo>
                  <a:pt x="813" y="103"/>
                  <a:pt x="813" y="103"/>
                  <a:pt x="813" y="103"/>
                </a:cubicBezTo>
                <a:cubicBezTo>
                  <a:pt x="805" y="100"/>
                  <a:pt x="798" y="92"/>
                  <a:pt x="787" y="82"/>
                </a:cubicBezTo>
                <a:cubicBezTo>
                  <a:pt x="771" y="70"/>
                  <a:pt x="771" y="70"/>
                  <a:pt x="771" y="70"/>
                </a:cubicBezTo>
                <a:cubicBezTo>
                  <a:pt x="770" y="69"/>
                  <a:pt x="770" y="69"/>
                  <a:pt x="770" y="69"/>
                </a:cubicBezTo>
                <a:cubicBezTo>
                  <a:pt x="752" y="59"/>
                  <a:pt x="752" y="59"/>
                  <a:pt x="752" y="59"/>
                </a:cubicBezTo>
                <a:cubicBezTo>
                  <a:pt x="742" y="67"/>
                  <a:pt x="742" y="67"/>
                  <a:pt x="742" y="67"/>
                </a:cubicBezTo>
                <a:cubicBezTo>
                  <a:pt x="741" y="69"/>
                  <a:pt x="741" y="69"/>
                  <a:pt x="741" y="69"/>
                </a:cubicBezTo>
                <a:cubicBezTo>
                  <a:pt x="740" y="68"/>
                  <a:pt x="740" y="68"/>
                  <a:pt x="740" y="68"/>
                </a:cubicBezTo>
                <a:cubicBezTo>
                  <a:pt x="739" y="68"/>
                  <a:pt x="739" y="68"/>
                  <a:pt x="739" y="68"/>
                </a:cubicBezTo>
                <a:cubicBezTo>
                  <a:pt x="729" y="66"/>
                  <a:pt x="729" y="66"/>
                  <a:pt x="729" y="66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6" y="73"/>
                  <a:pt x="716" y="73"/>
                  <a:pt x="716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01" y="76"/>
                  <a:pt x="701" y="76"/>
                  <a:pt x="701" y="76"/>
                </a:cubicBezTo>
                <a:cubicBezTo>
                  <a:pt x="681" y="64"/>
                  <a:pt x="661" y="52"/>
                  <a:pt x="639" y="40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1" name="Freeform 10">
            <a:extLst>
              <a:ext uri="{FF2B5EF4-FFF2-40B4-BE49-F238E27FC236}">
                <a16:creationId xmlns:a16="http://schemas.microsoft.com/office/drawing/2014/main" id="{AD1AF1E2-723D-49C4-AC1F-B6EAC4F3F3D7}"/>
              </a:ext>
            </a:extLst>
          </p:cNvPr>
          <p:cNvSpPr>
            <a:spLocks/>
          </p:cNvSpPr>
          <p:nvPr/>
        </p:nvSpPr>
        <p:spPr bwMode="auto">
          <a:xfrm>
            <a:off x="2109788" y="3057525"/>
            <a:ext cx="877887" cy="752475"/>
          </a:xfrm>
          <a:custGeom>
            <a:avLst/>
            <a:gdLst>
              <a:gd name="T0" fmla="*/ 2147483646 w 928"/>
              <a:gd name="T1" fmla="*/ 2147483646 h 814"/>
              <a:gd name="T2" fmla="*/ 2147483646 w 928"/>
              <a:gd name="T3" fmla="*/ 2147483646 h 814"/>
              <a:gd name="T4" fmla="*/ 2147483646 w 928"/>
              <a:gd name="T5" fmla="*/ 2147483646 h 814"/>
              <a:gd name="T6" fmla="*/ 2147483646 w 928"/>
              <a:gd name="T7" fmla="*/ 2147483646 h 814"/>
              <a:gd name="T8" fmla="*/ 2147483646 w 928"/>
              <a:gd name="T9" fmla="*/ 2147483646 h 814"/>
              <a:gd name="T10" fmla="*/ 2147483646 w 928"/>
              <a:gd name="T11" fmla="*/ 2147483646 h 814"/>
              <a:gd name="T12" fmla="*/ 2147483646 w 928"/>
              <a:gd name="T13" fmla="*/ 2147483646 h 814"/>
              <a:gd name="T14" fmla="*/ 2147483646 w 928"/>
              <a:gd name="T15" fmla="*/ 2147483646 h 814"/>
              <a:gd name="T16" fmla="*/ 2147483646 w 928"/>
              <a:gd name="T17" fmla="*/ 2147483646 h 814"/>
              <a:gd name="T18" fmla="*/ 2147483646 w 928"/>
              <a:gd name="T19" fmla="*/ 2147483646 h 814"/>
              <a:gd name="T20" fmla="*/ 2147483646 w 928"/>
              <a:gd name="T21" fmla="*/ 2147483646 h 814"/>
              <a:gd name="T22" fmla="*/ 2147483646 w 928"/>
              <a:gd name="T23" fmla="*/ 2147483646 h 814"/>
              <a:gd name="T24" fmla="*/ 2147483646 w 928"/>
              <a:gd name="T25" fmla="*/ 2147483646 h 814"/>
              <a:gd name="T26" fmla="*/ 2147483646 w 928"/>
              <a:gd name="T27" fmla="*/ 2147483646 h 814"/>
              <a:gd name="T28" fmla="*/ 2147483646 w 928"/>
              <a:gd name="T29" fmla="*/ 2147483646 h 814"/>
              <a:gd name="T30" fmla="*/ 2147483646 w 928"/>
              <a:gd name="T31" fmla="*/ 2147483646 h 814"/>
              <a:gd name="T32" fmla="*/ 2147483646 w 928"/>
              <a:gd name="T33" fmla="*/ 2147483646 h 814"/>
              <a:gd name="T34" fmla="*/ 2147483646 w 928"/>
              <a:gd name="T35" fmla="*/ 2147483646 h 814"/>
              <a:gd name="T36" fmla="*/ 2147483646 w 928"/>
              <a:gd name="T37" fmla="*/ 2147483646 h 814"/>
              <a:gd name="T38" fmla="*/ 2147483646 w 928"/>
              <a:gd name="T39" fmla="*/ 2147483646 h 814"/>
              <a:gd name="T40" fmla="*/ 2147483646 w 928"/>
              <a:gd name="T41" fmla="*/ 2147483646 h 814"/>
              <a:gd name="T42" fmla="*/ 2147483646 w 928"/>
              <a:gd name="T43" fmla="*/ 2147483646 h 814"/>
              <a:gd name="T44" fmla="*/ 2147483646 w 928"/>
              <a:gd name="T45" fmla="*/ 2147483646 h 814"/>
              <a:gd name="T46" fmla="*/ 2147483646 w 928"/>
              <a:gd name="T47" fmla="*/ 2147483646 h 814"/>
              <a:gd name="T48" fmla="*/ 2147483646 w 928"/>
              <a:gd name="T49" fmla="*/ 2147483646 h 814"/>
              <a:gd name="T50" fmla="*/ 2147483646 w 928"/>
              <a:gd name="T51" fmla="*/ 2147483646 h 814"/>
              <a:gd name="T52" fmla="*/ 2147483646 w 928"/>
              <a:gd name="T53" fmla="*/ 2147483646 h 814"/>
              <a:gd name="T54" fmla="*/ 2147483646 w 928"/>
              <a:gd name="T55" fmla="*/ 2147483646 h 814"/>
              <a:gd name="T56" fmla="*/ 2147483646 w 928"/>
              <a:gd name="T57" fmla="*/ 2147483646 h 814"/>
              <a:gd name="T58" fmla="*/ 2147483646 w 928"/>
              <a:gd name="T59" fmla="*/ 2147483646 h 814"/>
              <a:gd name="T60" fmla="*/ 2147483646 w 928"/>
              <a:gd name="T61" fmla="*/ 2147483646 h 814"/>
              <a:gd name="T62" fmla="*/ 2147483646 w 928"/>
              <a:gd name="T63" fmla="*/ 2147483646 h 814"/>
              <a:gd name="T64" fmla="*/ 2147483646 w 928"/>
              <a:gd name="T65" fmla="*/ 2147483646 h 814"/>
              <a:gd name="T66" fmla="*/ 2147483646 w 928"/>
              <a:gd name="T67" fmla="*/ 2147483646 h 814"/>
              <a:gd name="T68" fmla="*/ 2147483646 w 928"/>
              <a:gd name="T69" fmla="*/ 2147483646 h 814"/>
              <a:gd name="T70" fmla="*/ 2147483646 w 928"/>
              <a:gd name="T71" fmla="*/ 2147483646 h 814"/>
              <a:gd name="T72" fmla="*/ 2147483646 w 928"/>
              <a:gd name="T73" fmla="*/ 2147483646 h 814"/>
              <a:gd name="T74" fmla="*/ 2147483646 w 928"/>
              <a:gd name="T75" fmla="*/ 2147483646 h 814"/>
              <a:gd name="T76" fmla="*/ 2147483646 w 928"/>
              <a:gd name="T77" fmla="*/ 2147483646 h 814"/>
              <a:gd name="T78" fmla="*/ 2147483646 w 928"/>
              <a:gd name="T79" fmla="*/ 2147483646 h 814"/>
              <a:gd name="T80" fmla="*/ 2147483646 w 928"/>
              <a:gd name="T81" fmla="*/ 2147483646 h 814"/>
              <a:gd name="T82" fmla="*/ 2147483646 w 928"/>
              <a:gd name="T83" fmla="*/ 2147483646 h 814"/>
              <a:gd name="T84" fmla="*/ 2147483646 w 928"/>
              <a:gd name="T85" fmla="*/ 2147483646 h 814"/>
              <a:gd name="T86" fmla="*/ 2147483646 w 928"/>
              <a:gd name="T87" fmla="*/ 2147483646 h 814"/>
              <a:gd name="T88" fmla="*/ 2147483646 w 928"/>
              <a:gd name="T89" fmla="*/ 2147483646 h 814"/>
              <a:gd name="T90" fmla="*/ 2147483646 w 928"/>
              <a:gd name="T91" fmla="*/ 2147483646 h 814"/>
              <a:gd name="T92" fmla="*/ 2147483646 w 928"/>
              <a:gd name="T93" fmla="*/ 2147483646 h 814"/>
              <a:gd name="T94" fmla="*/ 2147483646 w 928"/>
              <a:gd name="T95" fmla="*/ 2147483646 h 814"/>
              <a:gd name="T96" fmla="*/ 2147483646 w 928"/>
              <a:gd name="T97" fmla="*/ 2147483646 h 814"/>
              <a:gd name="T98" fmla="*/ 2147483646 w 928"/>
              <a:gd name="T99" fmla="*/ 2147483646 h 814"/>
              <a:gd name="T100" fmla="*/ 2147483646 w 928"/>
              <a:gd name="T101" fmla="*/ 2147483646 h 814"/>
              <a:gd name="T102" fmla="*/ 2147483646 w 928"/>
              <a:gd name="T103" fmla="*/ 2147483646 h 814"/>
              <a:gd name="T104" fmla="*/ 2147483646 w 928"/>
              <a:gd name="T105" fmla="*/ 2147483646 h 814"/>
              <a:gd name="T106" fmla="*/ 2147483646 w 928"/>
              <a:gd name="T107" fmla="*/ 2147483646 h 814"/>
              <a:gd name="T108" fmla="*/ 2147483646 w 928"/>
              <a:gd name="T109" fmla="*/ 2147483646 h 814"/>
              <a:gd name="T110" fmla="*/ 2147483646 w 928"/>
              <a:gd name="T111" fmla="*/ 2147483646 h 8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28"/>
              <a:gd name="T169" fmla="*/ 0 h 814"/>
              <a:gd name="T170" fmla="*/ 928 w 928"/>
              <a:gd name="T171" fmla="*/ 814 h 81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28" h="814">
                <a:moveTo>
                  <a:pt x="87" y="20"/>
                </a:moveTo>
                <a:cubicBezTo>
                  <a:pt x="62" y="12"/>
                  <a:pt x="62" y="12"/>
                  <a:pt x="62" y="12"/>
                </a:cubicBezTo>
                <a:cubicBezTo>
                  <a:pt x="37" y="9"/>
                  <a:pt x="37" y="9"/>
                  <a:pt x="37" y="9"/>
                </a:cubicBezTo>
                <a:cubicBezTo>
                  <a:pt x="29" y="19"/>
                  <a:pt x="29" y="19"/>
                  <a:pt x="29" y="19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8"/>
                  <a:pt x="28" y="38"/>
                  <a:pt x="28" y="38"/>
                </a:cubicBezTo>
                <a:cubicBezTo>
                  <a:pt x="35" y="65"/>
                  <a:pt x="35" y="65"/>
                  <a:pt x="35" y="65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93"/>
                  <a:pt x="36" y="93"/>
                  <a:pt x="36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41"/>
                  <a:pt x="0" y="141"/>
                  <a:pt x="0" y="141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3"/>
                  <a:pt x="52" y="183"/>
                  <a:pt x="52" y="183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74" y="234"/>
                  <a:pt x="74" y="234"/>
                  <a:pt x="74" y="234"/>
                </a:cubicBezTo>
                <a:cubicBezTo>
                  <a:pt x="78" y="240"/>
                  <a:pt x="84" y="247"/>
                  <a:pt x="93" y="255"/>
                </a:cubicBezTo>
                <a:cubicBezTo>
                  <a:pt x="94" y="255"/>
                  <a:pt x="94" y="255"/>
                  <a:pt x="94" y="255"/>
                </a:cubicBezTo>
                <a:cubicBezTo>
                  <a:pt x="95" y="256"/>
                  <a:pt x="95" y="256"/>
                  <a:pt x="95" y="256"/>
                </a:cubicBezTo>
                <a:cubicBezTo>
                  <a:pt x="95" y="257"/>
                  <a:pt x="95" y="257"/>
                  <a:pt x="95" y="257"/>
                </a:cubicBezTo>
                <a:cubicBezTo>
                  <a:pt x="94" y="259"/>
                  <a:pt x="94" y="259"/>
                  <a:pt x="94" y="259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97" y="289"/>
                  <a:pt x="98" y="303"/>
                  <a:pt x="98" y="323"/>
                </a:cubicBezTo>
                <a:cubicBezTo>
                  <a:pt x="108" y="336"/>
                  <a:pt x="112" y="346"/>
                  <a:pt x="112" y="352"/>
                </a:cubicBezTo>
                <a:cubicBezTo>
                  <a:pt x="112" y="357"/>
                  <a:pt x="115" y="365"/>
                  <a:pt x="120" y="377"/>
                </a:cubicBezTo>
                <a:cubicBezTo>
                  <a:pt x="120" y="377"/>
                  <a:pt x="120" y="377"/>
                  <a:pt x="120" y="377"/>
                </a:cubicBezTo>
                <a:cubicBezTo>
                  <a:pt x="120" y="378"/>
                  <a:pt x="120" y="378"/>
                  <a:pt x="120" y="378"/>
                </a:cubicBezTo>
                <a:cubicBezTo>
                  <a:pt x="120" y="378"/>
                  <a:pt x="120" y="378"/>
                  <a:pt x="120" y="378"/>
                </a:cubicBezTo>
                <a:cubicBezTo>
                  <a:pt x="123" y="392"/>
                  <a:pt x="122" y="405"/>
                  <a:pt x="118" y="416"/>
                </a:cubicBezTo>
                <a:cubicBezTo>
                  <a:pt x="115" y="423"/>
                  <a:pt x="119" y="437"/>
                  <a:pt x="131" y="456"/>
                </a:cubicBezTo>
                <a:cubicBezTo>
                  <a:pt x="132" y="457"/>
                  <a:pt x="132" y="457"/>
                  <a:pt x="132" y="457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2" y="461"/>
                  <a:pt x="132" y="461"/>
                  <a:pt x="132" y="461"/>
                </a:cubicBezTo>
                <a:cubicBezTo>
                  <a:pt x="115" y="498"/>
                  <a:pt x="115" y="498"/>
                  <a:pt x="115" y="498"/>
                </a:cubicBezTo>
                <a:cubicBezTo>
                  <a:pt x="118" y="506"/>
                  <a:pt x="119" y="513"/>
                  <a:pt x="119" y="517"/>
                </a:cubicBezTo>
                <a:cubicBezTo>
                  <a:pt x="115" y="552"/>
                  <a:pt x="115" y="552"/>
                  <a:pt x="115" y="552"/>
                </a:cubicBezTo>
                <a:cubicBezTo>
                  <a:pt x="113" y="563"/>
                  <a:pt x="113" y="570"/>
                  <a:pt x="118" y="572"/>
                </a:cubicBezTo>
                <a:cubicBezTo>
                  <a:pt x="125" y="576"/>
                  <a:pt x="125" y="576"/>
                  <a:pt x="125" y="576"/>
                </a:cubicBezTo>
                <a:cubicBezTo>
                  <a:pt x="134" y="580"/>
                  <a:pt x="137" y="586"/>
                  <a:pt x="137" y="591"/>
                </a:cubicBezTo>
                <a:cubicBezTo>
                  <a:pt x="136" y="609"/>
                  <a:pt x="136" y="609"/>
                  <a:pt x="136" y="609"/>
                </a:cubicBezTo>
                <a:cubicBezTo>
                  <a:pt x="142" y="611"/>
                  <a:pt x="142" y="611"/>
                  <a:pt x="142" y="611"/>
                </a:cubicBezTo>
                <a:cubicBezTo>
                  <a:pt x="143" y="612"/>
                  <a:pt x="143" y="612"/>
                  <a:pt x="143" y="612"/>
                </a:cubicBezTo>
                <a:cubicBezTo>
                  <a:pt x="146" y="609"/>
                  <a:pt x="146" y="609"/>
                  <a:pt x="146" y="609"/>
                </a:cubicBezTo>
                <a:cubicBezTo>
                  <a:pt x="149" y="606"/>
                  <a:pt x="152" y="601"/>
                  <a:pt x="153" y="596"/>
                </a:cubicBezTo>
                <a:cubicBezTo>
                  <a:pt x="155" y="593"/>
                  <a:pt x="155" y="593"/>
                  <a:pt x="155" y="593"/>
                </a:cubicBezTo>
                <a:cubicBezTo>
                  <a:pt x="156" y="591"/>
                  <a:pt x="156" y="591"/>
                  <a:pt x="156" y="591"/>
                </a:cubicBezTo>
                <a:cubicBezTo>
                  <a:pt x="161" y="589"/>
                  <a:pt x="163" y="586"/>
                  <a:pt x="166" y="581"/>
                </a:cubicBezTo>
                <a:cubicBezTo>
                  <a:pt x="167" y="575"/>
                  <a:pt x="167" y="569"/>
                  <a:pt x="165" y="561"/>
                </a:cubicBezTo>
                <a:cubicBezTo>
                  <a:pt x="163" y="556"/>
                  <a:pt x="163" y="556"/>
                  <a:pt x="163" y="556"/>
                </a:cubicBezTo>
                <a:cubicBezTo>
                  <a:pt x="168" y="555"/>
                  <a:pt x="168" y="555"/>
                  <a:pt x="168" y="555"/>
                </a:cubicBezTo>
                <a:cubicBezTo>
                  <a:pt x="185" y="551"/>
                  <a:pt x="194" y="552"/>
                  <a:pt x="198" y="559"/>
                </a:cubicBezTo>
                <a:cubicBezTo>
                  <a:pt x="206" y="580"/>
                  <a:pt x="206" y="580"/>
                  <a:pt x="206" y="580"/>
                </a:cubicBezTo>
                <a:cubicBezTo>
                  <a:pt x="206" y="581"/>
                  <a:pt x="206" y="581"/>
                  <a:pt x="206" y="581"/>
                </a:cubicBezTo>
                <a:cubicBezTo>
                  <a:pt x="206" y="582"/>
                  <a:pt x="206" y="582"/>
                  <a:pt x="206" y="582"/>
                </a:cubicBezTo>
                <a:cubicBezTo>
                  <a:pt x="210" y="617"/>
                  <a:pt x="210" y="617"/>
                  <a:pt x="210" y="617"/>
                </a:cubicBezTo>
                <a:cubicBezTo>
                  <a:pt x="224" y="625"/>
                  <a:pt x="224" y="625"/>
                  <a:pt x="224" y="625"/>
                </a:cubicBezTo>
                <a:cubicBezTo>
                  <a:pt x="225" y="625"/>
                  <a:pt x="225" y="625"/>
                  <a:pt x="225" y="625"/>
                </a:cubicBezTo>
                <a:cubicBezTo>
                  <a:pt x="226" y="625"/>
                  <a:pt x="226" y="625"/>
                  <a:pt x="226" y="625"/>
                </a:cubicBezTo>
                <a:cubicBezTo>
                  <a:pt x="234" y="632"/>
                  <a:pt x="234" y="632"/>
                  <a:pt x="234" y="632"/>
                </a:cubicBezTo>
                <a:cubicBezTo>
                  <a:pt x="243" y="622"/>
                  <a:pt x="243" y="622"/>
                  <a:pt x="243" y="622"/>
                </a:cubicBezTo>
                <a:cubicBezTo>
                  <a:pt x="252" y="615"/>
                  <a:pt x="252" y="615"/>
                  <a:pt x="252" y="615"/>
                </a:cubicBezTo>
                <a:cubicBezTo>
                  <a:pt x="256" y="615"/>
                  <a:pt x="256" y="615"/>
                  <a:pt x="256" y="615"/>
                </a:cubicBezTo>
                <a:cubicBezTo>
                  <a:pt x="263" y="617"/>
                  <a:pt x="267" y="622"/>
                  <a:pt x="269" y="630"/>
                </a:cubicBezTo>
                <a:cubicBezTo>
                  <a:pt x="274" y="657"/>
                  <a:pt x="274" y="657"/>
                  <a:pt x="274" y="657"/>
                </a:cubicBezTo>
                <a:cubicBezTo>
                  <a:pt x="275" y="662"/>
                  <a:pt x="275" y="662"/>
                  <a:pt x="275" y="662"/>
                </a:cubicBezTo>
                <a:cubicBezTo>
                  <a:pt x="303" y="723"/>
                  <a:pt x="303" y="723"/>
                  <a:pt x="303" y="723"/>
                </a:cubicBezTo>
                <a:cubicBezTo>
                  <a:pt x="315" y="734"/>
                  <a:pt x="315" y="734"/>
                  <a:pt x="315" y="734"/>
                </a:cubicBezTo>
                <a:cubicBezTo>
                  <a:pt x="316" y="735"/>
                  <a:pt x="316" y="735"/>
                  <a:pt x="316" y="735"/>
                </a:cubicBezTo>
                <a:cubicBezTo>
                  <a:pt x="316" y="736"/>
                  <a:pt x="316" y="736"/>
                  <a:pt x="316" y="736"/>
                </a:cubicBezTo>
                <a:cubicBezTo>
                  <a:pt x="321" y="762"/>
                  <a:pt x="321" y="762"/>
                  <a:pt x="321" y="762"/>
                </a:cubicBezTo>
                <a:cubicBezTo>
                  <a:pt x="321" y="762"/>
                  <a:pt x="321" y="762"/>
                  <a:pt x="321" y="762"/>
                </a:cubicBezTo>
                <a:cubicBezTo>
                  <a:pt x="323" y="786"/>
                  <a:pt x="323" y="786"/>
                  <a:pt x="323" y="786"/>
                </a:cubicBezTo>
                <a:cubicBezTo>
                  <a:pt x="324" y="788"/>
                  <a:pt x="324" y="788"/>
                  <a:pt x="324" y="788"/>
                </a:cubicBezTo>
                <a:cubicBezTo>
                  <a:pt x="332" y="778"/>
                  <a:pt x="338" y="772"/>
                  <a:pt x="342" y="774"/>
                </a:cubicBezTo>
                <a:cubicBezTo>
                  <a:pt x="346" y="776"/>
                  <a:pt x="347" y="778"/>
                  <a:pt x="347" y="782"/>
                </a:cubicBezTo>
                <a:cubicBezTo>
                  <a:pt x="347" y="788"/>
                  <a:pt x="347" y="788"/>
                  <a:pt x="347" y="788"/>
                </a:cubicBezTo>
                <a:cubicBezTo>
                  <a:pt x="347" y="807"/>
                  <a:pt x="347" y="807"/>
                  <a:pt x="347" y="807"/>
                </a:cubicBezTo>
                <a:cubicBezTo>
                  <a:pt x="347" y="812"/>
                  <a:pt x="347" y="812"/>
                  <a:pt x="347" y="812"/>
                </a:cubicBezTo>
                <a:cubicBezTo>
                  <a:pt x="353" y="814"/>
                  <a:pt x="357" y="812"/>
                  <a:pt x="358" y="809"/>
                </a:cubicBezTo>
                <a:cubicBezTo>
                  <a:pt x="368" y="795"/>
                  <a:pt x="368" y="795"/>
                  <a:pt x="368" y="795"/>
                </a:cubicBezTo>
                <a:cubicBezTo>
                  <a:pt x="380" y="783"/>
                  <a:pt x="380" y="783"/>
                  <a:pt x="380" y="783"/>
                </a:cubicBezTo>
                <a:cubicBezTo>
                  <a:pt x="388" y="778"/>
                  <a:pt x="395" y="773"/>
                  <a:pt x="403" y="773"/>
                </a:cubicBezTo>
                <a:cubicBezTo>
                  <a:pt x="404" y="773"/>
                  <a:pt x="404" y="773"/>
                  <a:pt x="404" y="773"/>
                </a:cubicBezTo>
                <a:cubicBezTo>
                  <a:pt x="427" y="779"/>
                  <a:pt x="427" y="779"/>
                  <a:pt x="427" y="779"/>
                </a:cubicBezTo>
                <a:cubicBezTo>
                  <a:pt x="433" y="776"/>
                  <a:pt x="433" y="776"/>
                  <a:pt x="433" y="776"/>
                </a:cubicBezTo>
                <a:cubicBezTo>
                  <a:pt x="444" y="761"/>
                  <a:pt x="444" y="761"/>
                  <a:pt x="444" y="761"/>
                </a:cubicBezTo>
                <a:cubicBezTo>
                  <a:pt x="442" y="738"/>
                  <a:pt x="442" y="738"/>
                  <a:pt x="442" y="738"/>
                </a:cubicBezTo>
                <a:cubicBezTo>
                  <a:pt x="435" y="725"/>
                  <a:pt x="432" y="714"/>
                  <a:pt x="434" y="707"/>
                </a:cubicBezTo>
                <a:cubicBezTo>
                  <a:pt x="437" y="688"/>
                  <a:pt x="437" y="688"/>
                  <a:pt x="437" y="688"/>
                </a:cubicBezTo>
                <a:cubicBezTo>
                  <a:pt x="437" y="686"/>
                  <a:pt x="437" y="686"/>
                  <a:pt x="437" y="686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58" y="672"/>
                  <a:pt x="458" y="672"/>
                  <a:pt x="458" y="672"/>
                </a:cubicBezTo>
                <a:cubicBezTo>
                  <a:pt x="459" y="672"/>
                  <a:pt x="459" y="672"/>
                  <a:pt x="459" y="672"/>
                </a:cubicBezTo>
                <a:cubicBezTo>
                  <a:pt x="459" y="672"/>
                  <a:pt x="459" y="672"/>
                  <a:pt x="459" y="672"/>
                </a:cubicBezTo>
                <a:cubicBezTo>
                  <a:pt x="474" y="663"/>
                  <a:pt x="474" y="663"/>
                  <a:pt x="474" y="663"/>
                </a:cubicBezTo>
                <a:cubicBezTo>
                  <a:pt x="491" y="638"/>
                  <a:pt x="491" y="638"/>
                  <a:pt x="491" y="638"/>
                </a:cubicBezTo>
                <a:cubicBezTo>
                  <a:pt x="493" y="620"/>
                  <a:pt x="493" y="620"/>
                  <a:pt x="493" y="620"/>
                </a:cubicBezTo>
                <a:cubicBezTo>
                  <a:pt x="474" y="576"/>
                  <a:pt x="474" y="576"/>
                  <a:pt x="474" y="576"/>
                </a:cubicBezTo>
                <a:cubicBezTo>
                  <a:pt x="516" y="595"/>
                  <a:pt x="516" y="595"/>
                  <a:pt x="516" y="595"/>
                </a:cubicBezTo>
                <a:cubicBezTo>
                  <a:pt x="516" y="577"/>
                  <a:pt x="516" y="577"/>
                  <a:pt x="516" y="577"/>
                </a:cubicBezTo>
                <a:cubicBezTo>
                  <a:pt x="516" y="577"/>
                  <a:pt x="516" y="577"/>
                  <a:pt x="516" y="577"/>
                </a:cubicBezTo>
                <a:cubicBezTo>
                  <a:pt x="516" y="576"/>
                  <a:pt x="516" y="576"/>
                  <a:pt x="516" y="576"/>
                </a:cubicBezTo>
                <a:cubicBezTo>
                  <a:pt x="532" y="562"/>
                  <a:pt x="532" y="562"/>
                  <a:pt x="532" y="562"/>
                </a:cubicBezTo>
                <a:cubicBezTo>
                  <a:pt x="563" y="554"/>
                  <a:pt x="563" y="554"/>
                  <a:pt x="563" y="554"/>
                </a:cubicBezTo>
                <a:cubicBezTo>
                  <a:pt x="565" y="554"/>
                  <a:pt x="565" y="554"/>
                  <a:pt x="565" y="554"/>
                </a:cubicBezTo>
                <a:cubicBezTo>
                  <a:pt x="583" y="593"/>
                  <a:pt x="583" y="593"/>
                  <a:pt x="583" y="593"/>
                </a:cubicBezTo>
                <a:cubicBezTo>
                  <a:pt x="583" y="595"/>
                  <a:pt x="583" y="595"/>
                  <a:pt x="583" y="595"/>
                </a:cubicBezTo>
                <a:cubicBezTo>
                  <a:pt x="581" y="610"/>
                  <a:pt x="581" y="610"/>
                  <a:pt x="581" y="610"/>
                </a:cubicBezTo>
                <a:cubicBezTo>
                  <a:pt x="583" y="624"/>
                  <a:pt x="583" y="624"/>
                  <a:pt x="583" y="624"/>
                </a:cubicBezTo>
                <a:cubicBezTo>
                  <a:pt x="585" y="630"/>
                  <a:pt x="589" y="633"/>
                  <a:pt x="592" y="633"/>
                </a:cubicBezTo>
                <a:cubicBezTo>
                  <a:pt x="596" y="633"/>
                  <a:pt x="601" y="630"/>
                  <a:pt x="605" y="625"/>
                </a:cubicBezTo>
                <a:cubicBezTo>
                  <a:pt x="606" y="622"/>
                  <a:pt x="606" y="622"/>
                  <a:pt x="606" y="622"/>
                </a:cubicBezTo>
                <a:cubicBezTo>
                  <a:pt x="606" y="622"/>
                  <a:pt x="606" y="622"/>
                  <a:pt x="606" y="622"/>
                </a:cubicBezTo>
                <a:cubicBezTo>
                  <a:pt x="607" y="622"/>
                  <a:pt x="607" y="622"/>
                  <a:pt x="607" y="622"/>
                </a:cubicBezTo>
                <a:cubicBezTo>
                  <a:pt x="632" y="614"/>
                  <a:pt x="632" y="614"/>
                  <a:pt x="632" y="614"/>
                </a:cubicBezTo>
                <a:cubicBezTo>
                  <a:pt x="632" y="614"/>
                  <a:pt x="632" y="614"/>
                  <a:pt x="632" y="614"/>
                </a:cubicBezTo>
                <a:cubicBezTo>
                  <a:pt x="633" y="614"/>
                  <a:pt x="633" y="614"/>
                  <a:pt x="633" y="614"/>
                </a:cubicBezTo>
                <a:cubicBezTo>
                  <a:pt x="647" y="614"/>
                  <a:pt x="653" y="617"/>
                  <a:pt x="657" y="624"/>
                </a:cubicBezTo>
                <a:cubicBezTo>
                  <a:pt x="659" y="652"/>
                  <a:pt x="659" y="652"/>
                  <a:pt x="659" y="652"/>
                </a:cubicBezTo>
                <a:cubicBezTo>
                  <a:pt x="659" y="653"/>
                  <a:pt x="659" y="653"/>
                  <a:pt x="659" y="653"/>
                </a:cubicBezTo>
                <a:cubicBezTo>
                  <a:pt x="664" y="654"/>
                  <a:pt x="664" y="654"/>
                  <a:pt x="664" y="654"/>
                </a:cubicBezTo>
                <a:cubicBezTo>
                  <a:pt x="675" y="657"/>
                  <a:pt x="675" y="657"/>
                  <a:pt x="675" y="657"/>
                </a:cubicBezTo>
                <a:cubicBezTo>
                  <a:pt x="690" y="656"/>
                  <a:pt x="690" y="656"/>
                  <a:pt x="690" y="656"/>
                </a:cubicBezTo>
                <a:cubicBezTo>
                  <a:pt x="717" y="649"/>
                  <a:pt x="717" y="649"/>
                  <a:pt x="717" y="649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34" y="624"/>
                  <a:pt x="734" y="624"/>
                  <a:pt x="734" y="624"/>
                </a:cubicBezTo>
                <a:cubicBezTo>
                  <a:pt x="726" y="615"/>
                  <a:pt x="726" y="615"/>
                  <a:pt x="726" y="615"/>
                </a:cubicBezTo>
                <a:cubicBezTo>
                  <a:pt x="699" y="606"/>
                  <a:pt x="699" y="606"/>
                  <a:pt x="699" y="606"/>
                </a:cubicBezTo>
                <a:cubicBezTo>
                  <a:pt x="699" y="606"/>
                  <a:pt x="699" y="606"/>
                  <a:pt x="699" y="606"/>
                </a:cubicBezTo>
                <a:cubicBezTo>
                  <a:pt x="697" y="605"/>
                  <a:pt x="697" y="605"/>
                  <a:pt x="697" y="605"/>
                </a:cubicBezTo>
                <a:cubicBezTo>
                  <a:pt x="697" y="605"/>
                  <a:pt x="697" y="605"/>
                  <a:pt x="697" y="605"/>
                </a:cubicBezTo>
                <a:cubicBezTo>
                  <a:pt x="697" y="603"/>
                  <a:pt x="697" y="603"/>
                  <a:pt x="697" y="603"/>
                </a:cubicBezTo>
                <a:cubicBezTo>
                  <a:pt x="665" y="572"/>
                  <a:pt x="665" y="572"/>
                  <a:pt x="665" y="572"/>
                </a:cubicBezTo>
                <a:cubicBezTo>
                  <a:pt x="668" y="570"/>
                  <a:pt x="668" y="570"/>
                  <a:pt x="668" y="570"/>
                </a:cubicBezTo>
                <a:cubicBezTo>
                  <a:pt x="684" y="556"/>
                  <a:pt x="684" y="556"/>
                  <a:pt x="684" y="556"/>
                </a:cubicBezTo>
                <a:cubicBezTo>
                  <a:pt x="685" y="555"/>
                  <a:pt x="685" y="555"/>
                  <a:pt x="685" y="555"/>
                </a:cubicBezTo>
                <a:cubicBezTo>
                  <a:pt x="685" y="555"/>
                  <a:pt x="685" y="555"/>
                  <a:pt x="685" y="555"/>
                </a:cubicBezTo>
                <a:cubicBezTo>
                  <a:pt x="701" y="549"/>
                  <a:pt x="701" y="549"/>
                  <a:pt x="701" y="549"/>
                </a:cubicBezTo>
                <a:cubicBezTo>
                  <a:pt x="701" y="549"/>
                  <a:pt x="701" y="549"/>
                  <a:pt x="701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25" y="553"/>
                  <a:pt x="725" y="553"/>
                  <a:pt x="725" y="553"/>
                </a:cubicBezTo>
                <a:cubicBezTo>
                  <a:pt x="726" y="553"/>
                  <a:pt x="726" y="553"/>
                  <a:pt x="726" y="553"/>
                </a:cubicBezTo>
                <a:cubicBezTo>
                  <a:pt x="727" y="554"/>
                  <a:pt x="727" y="554"/>
                  <a:pt x="727" y="554"/>
                </a:cubicBezTo>
                <a:cubicBezTo>
                  <a:pt x="727" y="545"/>
                  <a:pt x="727" y="545"/>
                  <a:pt x="727" y="545"/>
                </a:cubicBezTo>
                <a:cubicBezTo>
                  <a:pt x="718" y="530"/>
                  <a:pt x="718" y="530"/>
                  <a:pt x="718" y="530"/>
                </a:cubicBezTo>
                <a:cubicBezTo>
                  <a:pt x="703" y="522"/>
                  <a:pt x="703" y="522"/>
                  <a:pt x="703" y="522"/>
                </a:cubicBezTo>
                <a:cubicBezTo>
                  <a:pt x="683" y="493"/>
                  <a:pt x="683" y="493"/>
                  <a:pt x="683" y="493"/>
                </a:cubicBezTo>
                <a:cubicBezTo>
                  <a:pt x="683" y="493"/>
                  <a:pt x="683" y="493"/>
                  <a:pt x="683" y="493"/>
                </a:cubicBezTo>
                <a:cubicBezTo>
                  <a:pt x="682" y="492"/>
                  <a:pt x="682" y="492"/>
                  <a:pt x="682" y="492"/>
                </a:cubicBezTo>
                <a:cubicBezTo>
                  <a:pt x="682" y="491"/>
                  <a:pt x="682" y="491"/>
                  <a:pt x="682" y="491"/>
                </a:cubicBezTo>
                <a:cubicBezTo>
                  <a:pt x="672" y="456"/>
                  <a:pt x="672" y="456"/>
                  <a:pt x="672" y="456"/>
                </a:cubicBezTo>
                <a:cubicBezTo>
                  <a:pt x="672" y="429"/>
                  <a:pt x="672" y="429"/>
                  <a:pt x="672" y="429"/>
                </a:cubicBezTo>
                <a:cubicBezTo>
                  <a:pt x="689" y="414"/>
                  <a:pt x="689" y="414"/>
                  <a:pt x="689" y="414"/>
                </a:cubicBezTo>
                <a:cubicBezTo>
                  <a:pt x="715" y="414"/>
                  <a:pt x="715" y="414"/>
                  <a:pt x="715" y="414"/>
                </a:cubicBezTo>
                <a:cubicBezTo>
                  <a:pt x="774" y="419"/>
                  <a:pt x="774" y="419"/>
                  <a:pt x="774" y="419"/>
                </a:cubicBezTo>
                <a:cubicBezTo>
                  <a:pt x="801" y="380"/>
                  <a:pt x="801" y="380"/>
                  <a:pt x="801" y="380"/>
                </a:cubicBezTo>
                <a:cubicBezTo>
                  <a:pt x="801" y="378"/>
                  <a:pt x="801" y="378"/>
                  <a:pt x="801" y="378"/>
                </a:cubicBezTo>
                <a:cubicBezTo>
                  <a:pt x="803" y="378"/>
                  <a:pt x="803" y="378"/>
                  <a:pt x="803" y="378"/>
                </a:cubicBezTo>
                <a:cubicBezTo>
                  <a:pt x="825" y="366"/>
                  <a:pt x="825" y="366"/>
                  <a:pt x="825" y="366"/>
                </a:cubicBezTo>
                <a:cubicBezTo>
                  <a:pt x="837" y="343"/>
                  <a:pt x="837" y="343"/>
                  <a:pt x="837" y="343"/>
                </a:cubicBezTo>
                <a:cubicBezTo>
                  <a:pt x="838" y="342"/>
                  <a:pt x="838" y="342"/>
                  <a:pt x="838" y="342"/>
                </a:cubicBezTo>
                <a:cubicBezTo>
                  <a:pt x="865" y="320"/>
                  <a:pt x="865" y="320"/>
                  <a:pt x="865" y="320"/>
                </a:cubicBezTo>
                <a:cubicBezTo>
                  <a:pt x="877" y="296"/>
                  <a:pt x="877" y="296"/>
                  <a:pt x="877" y="296"/>
                </a:cubicBezTo>
                <a:cubicBezTo>
                  <a:pt x="877" y="295"/>
                  <a:pt x="877" y="295"/>
                  <a:pt x="877" y="295"/>
                </a:cubicBezTo>
                <a:cubicBezTo>
                  <a:pt x="878" y="295"/>
                  <a:pt x="878" y="295"/>
                  <a:pt x="878" y="295"/>
                </a:cubicBezTo>
                <a:cubicBezTo>
                  <a:pt x="878" y="294"/>
                  <a:pt x="878" y="294"/>
                  <a:pt x="878" y="294"/>
                </a:cubicBezTo>
                <a:cubicBezTo>
                  <a:pt x="878" y="294"/>
                  <a:pt x="878" y="294"/>
                  <a:pt x="878" y="294"/>
                </a:cubicBezTo>
                <a:cubicBezTo>
                  <a:pt x="889" y="284"/>
                  <a:pt x="889" y="284"/>
                  <a:pt x="889" y="284"/>
                </a:cubicBezTo>
                <a:cubicBezTo>
                  <a:pt x="901" y="263"/>
                  <a:pt x="901" y="263"/>
                  <a:pt x="901" y="263"/>
                </a:cubicBezTo>
                <a:cubicBezTo>
                  <a:pt x="906" y="230"/>
                  <a:pt x="906" y="230"/>
                  <a:pt x="906" y="230"/>
                </a:cubicBezTo>
                <a:cubicBezTo>
                  <a:pt x="906" y="227"/>
                  <a:pt x="906" y="227"/>
                  <a:pt x="906" y="227"/>
                </a:cubicBezTo>
                <a:cubicBezTo>
                  <a:pt x="907" y="226"/>
                  <a:pt x="907" y="226"/>
                  <a:pt x="907" y="226"/>
                </a:cubicBezTo>
                <a:cubicBezTo>
                  <a:pt x="924" y="214"/>
                  <a:pt x="924" y="214"/>
                  <a:pt x="924" y="214"/>
                </a:cubicBezTo>
                <a:cubicBezTo>
                  <a:pt x="928" y="210"/>
                  <a:pt x="928" y="210"/>
                  <a:pt x="928" y="210"/>
                </a:cubicBezTo>
                <a:cubicBezTo>
                  <a:pt x="903" y="206"/>
                  <a:pt x="903" y="206"/>
                  <a:pt x="903" y="206"/>
                </a:cubicBezTo>
                <a:cubicBezTo>
                  <a:pt x="860" y="208"/>
                  <a:pt x="860" y="208"/>
                  <a:pt x="860" y="208"/>
                </a:cubicBezTo>
                <a:cubicBezTo>
                  <a:pt x="859" y="207"/>
                  <a:pt x="859" y="207"/>
                  <a:pt x="859" y="207"/>
                </a:cubicBezTo>
                <a:cubicBezTo>
                  <a:pt x="843" y="194"/>
                  <a:pt x="843" y="194"/>
                  <a:pt x="843" y="194"/>
                </a:cubicBezTo>
                <a:cubicBezTo>
                  <a:pt x="841" y="194"/>
                  <a:pt x="841" y="194"/>
                  <a:pt x="841" y="194"/>
                </a:cubicBezTo>
                <a:cubicBezTo>
                  <a:pt x="841" y="193"/>
                  <a:pt x="841" y="193"/>
                  <a:pt x="841" y="193"/>
                </a:cubicBezTo>
                <a:cubicBezTo>
                  <a:pt x="841" y="193"/>
                  <a:pt x="841" y="193"/>
                  <a:pt x="841" y="193"/>
                </a:cubicBezTo>
                <a:cubicBezTo>
                  <a:pt x="833" y="180"/>
                  <a:pt x="833" y="180"/>
                  <a:pt x="833" y="180"/>
                </a:cubicBezTo>
                <a:cubicBezTo>
                  <a:pt x="831" y="181"/>
                  <a:pt x="831" y="181"/>
                  <a:pt x="831" y="181"/>
                </a:cubicBezTo>
                <a:cubicBezTo>
                  <a:pt x="830" y="183"/>
                  <a:pt x="830" y="183"/>
                  <a:pt x="830" y="183"/>
                </a:cubicBezTo>
                <a:cubicBezTo>
                  <a:pt x="828" y="187"/>
                  <a:pt x="822" y="188"/>
                  <a:pt x="816" y="188"/>
                </a:cubicBezTo>
                <a:cubicBezTo>
                  <a:pt x="810" y="191"/>
                  <a:pt x="810" y="191"/>
                  <a:pt x="810" y="191"/>
                </a:cubicBezTo>
                <a:cubicBezTo>
                  <a:pt x="808" y="192"/>
                  <a:pt x="806" y="193"/>
                  <a:pt x="803" y="192"/>
                </a:cubicBezTo>
                <a:cubicBezTo>
                  <a:pt x="801" y="192"/>
                  <a:pt x="800" y="189"/>
                  <a:pt x="798" y="183"/>
                </a:cubicBezTo>
                <a:cubicBezTo>
                  <a:pt x="797" y="178"/>
                  <a:pt x="795" y="173"/>
                  <a:pt x="789" y="168"/>
                </a:cubicBezTo>
                <a:cubicBezTo>
                  <a:pt x="787" y="167"/>
                  <a:pt x="787" y="167"/>
                  <a:pt x="787" y="167"/>
                </a:cubicBezTo>
                <a:cubicBezTo>
                  <a:pt x="787" y="165"/>
                  <a:pt x="787" y="165"/>
                  <a:pt x="787" y="165"/>
                </a:cubicBezTo>
                <a:cubicBezTo>
                  <a:pt x="786" y="165"/>
                  <a:pt x="786" y="165"/>
                  <a:pt x="786" y="165"/>
                </a:cubicBezTo>
                <a:cubicBezTo>
                  <a:pt x="781" y="152"/>
                  <a:pt x="781" y="152"/>
                  <a:pt x="781" y="152"/>
                </a:cubicBezTo>
                <a:cubicBezTo>
                  <a:pt x="777" y="152"/>
                  <a:pt x="777" y="152"/>
                  <a:pt x="777" y="152"/>
                </a:cubicBezTo>
                <a:cubicBezTo>
                  <a:pt x="761" y="162"/>
                  <a:pt x="761" y="162"/>
                  <a:pt x="761" y="162"/>
                </a:cubicBezTo>
                <a:cubicBezTo>
                  <a:pt x="760" y="163"/>
                  <a:pt x="760" y="163"/>
                  <a:pt x="760" y="163"/>
                </a:cubicBezTo>
                <a:cubicBezTo>
                  <a:pt x="759" y="163"/>
                  <a:pt x="759" y="163"/>
                  <a:pt x="759" y="163"/>
                </a:cubicBezTo>
                <a:cubicBezTo>
                  <a:pt x="722" y="171"/>
                  <a:pt x="722" y="171"/>
                  <a:pt x="722" y="171"/>
                </a:cubicBezTo>
                <a:cubicBezTo>
                  <a:pt x="720" y="171"/>
                  <a:pt x="720" y="171"/>
                  <a:pt x="720" y="171"/>
                </a:cubicBezTo>
                <a:cubicBezTo>
                  <a:pt x="718" y="170"/>
                  <a:pt x="718" y="170"/>
                  <a:pt x="718" y="170"/>
                </a:cubicBezTo>
                <a:cubicBezTo>
                  <a:pt x="694" y="153"/>
                  <a:pt x="694" y="153"/>
                  <a:pt x="694" y="153"/>
                </a:cubicBezTo>
                <a:cubicBezTo>
                  <a:pt x="694" y="153"/>
                  <a:pt x="694" y="153"/>
                  <a:pt x="694" y="153"/>
                </a:cubicBezTo>
                <a:cubicBezTo>
                  <a:pt x="693" y="152"/>
                  <a:pt x="693" y="152"/>
                  <a:pt x="693" y="152"/>
                </a:cubicBezTo>
                <a:cubicBezTo>
                  <a:pt x="693" y="151"/>
                  <a:pt x="693" y="151"/>
                  <a:pt x="693" y="151"/>
                </a:cubicBezTo>
                <a:cubicBezTo>
                  <a:pt x="691" y="151"/>
                  <a:pt x="691" y="151"/>
                  <a:pt x="691" y="151"/>
                </a:cubicBezTo>
                <a:cubicBezTo>
                  <a:pt x="685" y="138"/>
                  <a:pt x="685" y="138"/>
                  <a:pt x="685" y="138"/>
                </a:cubicBezTo>
                <a:cubicBezTo>
                  <a:pt x="667" y="157"/>
                  <a:pt x="667" y="157"/>
                  <a:pt x="667" y="157"/>
                </a:cubicBezTo>
                <a:cubicBezTo>
                  <a:pt x="655" y="172"/>
                  <a:pt x="645" y="176"/>
                  <a:pt x="639" y="172"/>
                </a:cubicBezTo>
                <a:cubicBezTo>
                  <a:pt x="614" y="159"/>
                  <a:pt x="614" y="159"/>
                  <a:pt x="614" y="159"/>
                </a:cubicBezTo>
                <a:cubicBezTo>
                  <a:pt x="598" y="157"/>
                  <a:pt x="598" y="157"/>
                  <a:pt x="598" y="157"/>
                </a:cubicBezTo>
                <a:cubicBezTo>
                  <a:pt x="595" y="158"/>
                  <a:pt x="595" y="158"/>
                  <a:pt x="595" y="158"/>
                </a:cubicBezTo>
                <a:cubicBezTo>
                  <a:pt x="580" y="146"/>
                  <a:pt x="580" y="146"/>
                  <a:pt x="580" y="146"/>
                </a:cubicBezTo>
                <a:cubicBezTo>
                  <a:pt x="579" y="145"/>
                  <a:pt x="579" y="145"/>
                  <a:pt x="579" y="145"/>
                </a:cubicBezTo>
                <a:cubicBezTo>
                  <a:pt x="575" y="144"/>
                  <a:pt x="575" y="144"/>
                  <a:pt x="575" y="144"/>
                </a:cubicBezTo>
                <a:cubicBezTo>
                  <a:pt x="583" y="116"/>
                  <a:pt x="583" y="116"/>
                  <a:pt x="583" y="116"/>
                </a:cubicBezTo>
                <a:cubicBezTo>
                  <a:pt x="583" y="106"/>
                  <a:pt x="583" y="106"/>
                  <a:pt x="583" y="106"/>
                </a:cubicBezTo>
                <a:cubicBezTo>
                  <a:pt x="573" y="102"/>
                  <a:pt x="573" y="102"/>
                  <a:pt x="573" y="102"/>
                </a:cubicBezTo>
                <a:cubicBezTo>
                  <a:pt x="572" y="102"/>
                  <a:pt x="572" y="102"/>
                  <a:pt x="572" y="102"/>
                </a:cubicBezTo>
                <a:cubicBezTo>
                  <a:pt x="550" y="78"/>
                  <a:pt x="550" y="78"/>
                  <a:pt x="550" y="78"/>
                </a:cubicBezTo>
                <a:cubicBezTo>
                  <a:pt x="551" y="60"/>
                  <a:pt x="551" y="60"/>
                  <a:pt x="551" y="60"/>
                </a:cubicBezTo>
                <a:cubicBezTo>
                  <a:pt x="496" y="55"/>
                  <a:pt x="496" y="55"/>
                  <a:pt x="496" y="55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0" y="40"/>
                  <a:pt x="466" y="34"/>
                  <a:pt x="462" y="23"/>
                </a:cubicBezTo>
                <a:cubicBezTo>
                  <a:pt x="459" y="16"/>
                  <a:pt x="459" y="16"/>
                  <a:pt x="459" y="16"/>
                </a:cubicBezTo>
                <a:cubicBezTo>
                  <a:pt x="455" y="0"/>
                  <a:pt x="455" y="0"/>
                  <a:pt x="455" y="0"/>
                </a:cubicBezTo>
                <a:cubicBezTo>
                  <a:pt x="448" y="1"/>
                  <a:pt x="448" y="1"/>
                  <a:pt x="448" y="1"/>
                </a:cubicBezTo>
                <a:cubicBezTo>
                  <a:pt x="431" y="15"/>
                  <a:pt x="431" y="15"/>
                  <a:pt x="431" y="15"/>
                </a:cubicBezTo>
                <a:cubicBezTo>
                  <a:pt x="411" y="39"/>
                  <a:pt x="411" y="39"/>
                  <a:pt x="411" y="39"/>
                </a:cubicBezTo>
                <a:cubicBezTo>
                  <a:pt x="415" y="57"/>
                  <a:pt x="415" y="57"/>
                  <a:pt x="415" y="57"/>
                </a:cubicBezTo>
                <a:cubicBezTo>
                  <a:pt x="421" y="80"/>
                  <a:pt x="421" y="80"/>
                  <a:pt x="421" y="80"/>
                </a:cubicBezTo>
                <a:cubicBezTo>
                  <a:pt x="421" y="81"/>
                  <a:pt x="421" y="81"/>
                  <a:pt x="421" y="81"/>
                </a:cubicBezTo>
                <a:cubicBezTo>
                  <a:pt x="422" y="81"/>
                  <a:pt x="422" y="81"/>
                  <a:pt x="422" y="81"/>
                </a:cubicBezTo>
                <a:cubicBezTo>
                  <a:pt x="421" y="82"/>
                  <a:pt x="421" y="82"/>
                  <a:pt x="421" y="82"/>
                </a:cubicBezTo>
                <a:cubicBezTo>
                  <a:pt x="421" y="83"/>
                  <a:pt x="421" y="83"/>
                  <a:pt x="421" y="83"/>
                </a:cubicBezTo>
                <a:cubicBezTo>
                  <a:pt x="419" y="89"/>
                  <a:pt x="413" y="93"/>
                  <a:pt x="403" y="93"/>
                </a:cubicBezTo>
                <a:cubicBezTo>
                  <a:pt x="382" y="93"/>
                  <a:pt x="382" y="93"/>
                  <a:pt x="382" y="93"/>
                </a:cubicBezTo>
                <a:cubicBezTo>
                  <a:pt x="370" y="86"/>
                  <a:pt x="370" y="86"/>
                  <a:pt x="370" y="86"/>
                </a:cubicBezTo>
                <a:cubicBezTo>
                  <a:pt x="354" y="93"/>
                  <a:pt x="354" y="93"/>
                  <a:pt x="354" y="93"/>
                </a:cubicBezTo>
                <a:cubicBezTo>
                  <a:pt x="351" y="94"/>
                  <a:pt x="351" y="94"/>
                  <a:pt x="351" y="94"/>
                </a:cubicBezTo>
                <a:cubicBezTo>
                  <a:pt x="348" y="93"/>
                  <a:pt x="348" y="93"/>
                  <a:pt x="348" y="93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13"/>
                  <a:pt x="345" y="113"/>
                  <a:pt x="345" y="113"/>
                </a:cubicBezTo>
                <a:cubicBezTo>
                  <a:pt x="342" y="113"/>
                  <a:pt x="342" y="113"/>
                  <a:pt x="342" y="113"/>
                </a:cubicBezTo>
                <a:cubicBezTo>
                  <a:pt x="316" y="104"/>
                  <a:pt x="316" y="104"/>
                  <a:pt x="316" y="104"/>
                </a:cubicBezTo>
                <a:cubicBezTo>
                  <a:pt x="316" y="113"/>
                  <a:pt x="317" y="119"/>
                  <a:pt x="321" y="126"/>
                </a:cubicBezTo>
                <a:cubicBezTo>
                  <a:pt x="324" y="134"/>
                  <a:pt x="325" y="139"/>
                  <a:pt x="322" y="145"/>
                </a:cubicBezTo>
                <a:cubicBezTo>
                  <a:pt x="319" y="154"/>
                  <a:pt x="319" y="154"/>
                  <a:pt x="319" y="154"/>
                </a:cubicBezTo>
                <a:cubicBezTo>
                  <a:pt x="316" y="157"/>
                  <a:pt x="306" y="158"/>
                  <a:pt x="293" y="157"/>
                </a:cubicBezTo>
                <a:cubicBezTo>
                  <a:pt x="275" y="157"/>
                  <a:pt x="275" y="157"/>
                  <a:pt x="275" y="157"/>
                </a:cubicBezTo>
                <a:cubicBezTo>
                  <a:pt x="274" y="187"/>
                  <a:pt x="274" y="187"/>
                  <a:pt x="274" y="187"/>
                </a:cubicBezTo>
                <a:cubicBezTo>
                  <a:pt x="250" y="178"/>
                  <a:pt x="250" y="178"/>
                  <a:pt x="250" y="178"/>
                </a:cubicBezTo>
                <a:cubicBezTo>
                  <a:pt x="249" y="178"/>
                  <a:pt x="249" y="178"/>
                  <a:pt x="249" y="178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37" y="155"/>
                  <a:pt x="237" y="155"/>
                  <a:pt x="237" y="155"/>
                </a:cubicBezTo>
                <a:cubicBezTo>
                  <a:pt x="211" y="146"/>
                  <a:pt x="211" y="146"/>
                  <a:pt x="211" y="146"/>
                </a:cubicBezTo>
                <a:cubicBezTo>
                  <a:pt x="205" y="133"/>
                  <a:pt x="205" y="133"/>
                  <a:pt x="205" y="133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6" y="112"/>
                  <a:pt x="156" y="112"/>
                  <a:pt x="156" y="112"/>
                </a:cubicBezTo>
                <a:cubicBezTo>
                  <a:pt x="148" y="101"/>
                  <a:pt x="144" y="92"/>
                  <a:pt x="142" y="86"/>
                </a:cubicBezTo>
                <a:cubicBezTo>
                  <a:pt x="142" y="85"/>
                  <a:pt x="139" y="83"/>
                  <a:pt x="134" y="82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23" y="78"/>
                  <a:pt x="117" y="72"/>
                  <a:pt x="114" y="62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90" y="20"/>
                  <a:pt x="90" y="20"/>
                  <a:pt x="90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8" y="20"/>
                  <a:pt x="88" y="20"/>
                  <a:pt x="88" y="20"/>
                </a:cubicBezTo>
                <a:lnTo>
                  <a:pt x="87" y="2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2" name="Freeform 11">
            <a:extLst>
              <a:ext uri="{FF2B5EF4-FFF2-40B4-BE49-F238E27FC236}">
                <a16:creationId xmlns:a16="http://schemas.microsoft.com/office/drawing/2014/main" id="{93F67CAC-D15F-4CA7-80CB-8EA6E7A805A8}"/>
              </a:ext>
            </a:extLst>
          </p:cNvPr>
          <p:cNvSpPr>
            <a:spLocks/>
          </p:cNvSpPr>
          <p:nvPr/>
        </p:nvSpPr>
        <p:spPr bwMode="auto">
          <a:xfrm>
            <a:off x="652463" y="2754313"/>
            <a:ext cx="1570037" cy="930275"/>
          </a:xfrm>
          <a:custGeom>
            <a:avLst/>
            <a:gdLst>
              <a:gd name="T0" fmla="*/ 2147483646 w 1661"/>
              <a:gd name="T1" fmla="*/ 2147483646 h 1007"/>
              <a:gd name="T2" fmla="*/ 2147483646 w 1661"/>
              <a:gd name="T3" fmla="*/ 2147483646 h 1007"/>
              <a:gd name="T4" fmla="*/ 2147483646 w 1661"/>
              <a:gd name="T5" fmla="*/ 2147483646 h 1007"/>
              <a:gd name="T6" fmla="*/ 2147483646 w 1661"/>
              <a:gd name="T7" fmla="*/ 2147483646 h 1007"/>
              <a:gd name="T8" fmla="*/ 2147483646 w 1661"/>
              <a:gd name="T9" fmla="*/ 2147483646 h 1007"/>
              <a:gd name="T10" fmla="*/ 2147483646 w 1661"/>
              <a:gd name="T11" fmla="*/ 2147483646 h 1007"/>
              <a:gd name="T12" fmla="*/ 2147483646 w 1661"/>
              <a:gd name="T13" fmla="*/ 2147483646 h 1007"/>
              <a:gd name="T14" fmla="*/ 2147483646 w 1661"/>
              <a:gd name="T15" fmla="*/ 2147483646 h 1007"/>
              <a:gd name="T16" fmla="*/ 2147483646 w 1661"/>
              <a:gd name="T17" fmla="*/ 2147483646 h 1007"/>
              <a:gd name="T18" fmla="*/ 2147483646 w 1661"/>
              <a:gd name="T19" fmla="*/ 2147483646 h 1007"/>
              <a:gd name="T20" fmla="*/ 2147483646 w 1661"/>
              <a:gd name="T21" fmla="*/ 2147483646 h 1007"/>
              <a:gd name="T22" fmla="*/ 2147483646 w 1661"/>
              <a:gd name="T23" fmla="*/ 2147483646 h 1007"/>
              <a:gd name="T24" fmla="*/ 2147483646 w 1661"/>
              <a:gd name="T25" fmla="*/ 2147483646 h 1007"/>
              <a:gd name="T26" fmla="*/ 2147483646 w 1661"/>
              <a:gd name="T27" fmla="*/ 2147483646 h 1007"/>
              <a:gd name="T28" fmla="*/ 2147483646 w 1661"/>
              <a:gd name="T29" fmla="*/ 2147483646 h 1007"/>
              <a:gd name="T30" fmla="*/ 2147483646 w 1661"/>
              <a:gd name="T31" fmla="*/ 2147483646 h 1007"/>
              <a:gd name="T32" fmla="*/ 2147483646 w 1661"/>
              <a:gd name="T33" fmla="*/ 2147483646 h 1007"/>
              <a:gd name="T34" fmla="*/ 2147483646 w 1661"/>
              <a:gd name="T35" fmla="*/ 2147483646 h 1007"/>
              <a:gd name="T36" fmla="*/ 2147483646 w 1661"/>
              <a:gd name="T37" fmla="*/ 2147483646 h 1007"/>
              <a:gd name="T38" fmla="*/ 2147483646 w 1661"/>
              <a:gd name="T39" fmla="*/ 2147483646 h 1007"/>
              <a:gd name="T40" fmla="*/ 2147483646 w 1661"/>
              <a:gd name="T41" fmla="*/ 2147483646 h 1007"/>
              <a:gd name="T42" fmla="*/ 2147483646 w 1661"/>
              <a:gd name="T43" fmla="*/ 2147483646 h 1007"/>
              <a:gd name="T44" fmla="*/ 2147483646 w 1661"/>
              <a:gd name="T45" fmla="*/ 2147483646 h 1007"/>
              <a:gd name="T46" fmla="*/ 2147483646 w 1661"/>
              <a:gd name="T47" fmla="*/ 2147483646 h 1007"/>
              <a:gd name="T48" fmla="*/ 2147483646 w 1661"/>
              <a:gd name="T49" fmla="*/ 2147483646 h 1007"/>
              <a:gd name="T50" fmla="*/ 2147483646 w 1661"/>
              <a:gd name="T51" fmla="*/ 2147483646 h 1007"/>
              <a:gd name="T52" fmla="*/ 2147483646 w 1661"/>
              <a:gd name="T53" fmla="*/ 2147483646 h 1007"/>
              <a:gd name="T54" fmla="*/ 2147483646 w 1661"/>
              <a:gd name="T55" fmla="*/ 2147483646 h 1007"/>
              <a:gd name="T56" fmla="*/ 2147483646 w 1661"/>
              <a:gd name="T57" fmla="*/ 2147483646 h 1007"/>
              <a:gd name="T58" fmla="*/ 2147483646 w 1661"/>
              <a:gd name="T59" fmla="*/ 2147483646 h 1007"/>
              <a:gd name="T60" fmla="*/ 2147483646 w 1661"/>
              <a:gd name="T61" fmla="*/ 2147483646 h 1007"/>
              <a:gd name="T62" fmla="*/ 2147483646 w 1661"/>
              <a:gd name="T63" fmla="*/ 2147483646 h 1007"/>
              <a:gd name="T64" fmla="*/ 2147483646 w 1661"/>
              <a:gd name="T65" fmla="*/ 2147483646 h 1007"/>
              <a:gd name="T66" fmla="*/ 2147483646 w 1661"/>
              <a:gd name="T67" fmla="*/ 2147483646 h 1007"/>
              <a:gd name="T68" fmla="*/ 2147483646 w 1661"/>
              <a:gd name="T69" fmla="*/ 2147483646 h 1007"/>
              <a:gd name="T70" fmla="*/ 2147483646 w 1661"/>
              <a:gd name="T71" fmla="*/ 2147483646 h 1007"/>
              <a:gd name="T72" fmla="*/ 2147483646 w 1661"/>
              <a:gd name="T73" fmla="*/ 2147483646 h 1007"/>
              <a:gd name="T74" fmla="*/ 2147483646 w 1661"/>
              <a:gd name="T75" fmla="*/ 2147483646 h 1007"/>
              <a:gd name="T76" fmla="*/ 2147483646 w 1661"/>
              <a:gd name="T77" fmla="*/ 2147483646 h 1007"/>
              <a:gd name="T78" fmla="*/ 2147483646 w 1661"/>
              <a:gd name="T79" fmla="*/ 2147483646 h 1007"/>
              <a:gd name="T80" fmla="*/ 2147483646 w 1661"/>
              <a:gd name="T81" fmla="*/ 2147483646 h 1007"/>
              <a:gd name="T82" fmla="*/ 2147483646 w 1661"/>
              <a:gd name="T83" fmla="*/ 2147483646 h 1007"/>
              <a:gd name="T84" fmla="*/ 2147483646 w 1661"/>
              <a:gd name="T85" fmla="*/ 2147483646 h 1007"/>
              <a:gd name="T86" fmla="*/ 2147483646 w 1661"/>
              <a:gd name="T87" fmla="*/ 2147483646 h 1007"/>
              <a:gd name="T88" fmla="*/ 2147483646 w 1661"/>
              <a:gd name="T89" fmla="*/ 2147483646 h 1007"/>
              <a:gd name="T90" fmla="*/ 2147483646 w 1661"/>
              <a:gd name="T91" fmla="*/ 2147483646 h 1007"/>
              <a:gd name="T92" fmla="*/ 2147483646 w 1661"/>
              <a:gd name="T93" fmla="*/ 2147483646 h 1007"/>
              <a:gd name="T94" fmla="*/ 2147483646 w 1661"/>
              <a:gd name="T95" fmla="*/ 2147483646 h 1007"/>
              <a:gd name="T96" fmla="*/ 2147483646 w 1661"/>
              <a:gd name="T97" fmla="*/ 0 h 1007"/>
              <a:gd name="T98" fmla="*/ 2147483646 w 1661"/>
              <a:gd name="T99" fmla="*/ 2147483646 h 1007"/>
              <a:gd name="T100" fmla="*/ 2147483646 w 1661"/>
              <a:gd name="T101" fmla="*/ 2147483646 h 10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61"/>
              <a:gd name="T154" fmla="*/ 0 h 1007"/>
              <a:gd name="T155" fmla="*/ 1661 w 1661"/>
              <a:gd name="T156" fmla="*/ 1007 h 100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61" h="1007">
                <a:moveTo>
                  <a:pt x="205" y="3"/>
                </a:moveTo>
                <a:cubicBezTo>
                  <a:pt x="205" y="4"/>
                  <a:pt x="205" y="4"/>
                  <a:pt x="205" y="4"/>
                </a:cubicBezTo>
                <a:cubicBezTo>
                  <a:pt x="201" y="13"/>
                  <a:pt x="193" y="20"/>
                  <a:pt x="185" y="27"/>
                </a:cubicBezTo>
                <a:cubicBezTo>
                  <a:pt x="179" y="30"/>
                  <a:pt x="177" y="35"/>
                  <a:pt x="177" y="42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77" y="50"/>
                  <a:pt x="173" y="59"/>
                  <a:pt x="165" y="71"/>
                </a:cubicBezTo>
                <a:cubicBezTo>
                  <a:pt x="164" y="77"/>
                  <a:pt x="164" y="77"/>
                  <a:pt x="164" y="77"/>
                </a:cubicBezTo>
                <a:cubicBezTo>
                  <a:pt x="162" y="80"/>
                  <a:pt x="158" y="82"/>
                  <a:pt x="150" y="82"/>
                </a:cubicBezTo>
                <a:cubicBezTo>
                  <a:pt x="90" y="74"/>
                  <a:pt x="90" y="74"/>
                  <a:pt x="90" y="74"/>
                </a:cubicBezTo>
                <a:cubicBezTo>
                  <a:pt x="90" y="76"/>
                  <a:pt x="90" y="76"/>
                  <a:pt x="90" y="76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90"/>
                  <a:pt x="86" y="90"/>
                  <a:pt x="86" y="90"/>
                </a:cubicBezTo>
                <a:cubicBezTo>
                  <a:pt x="85" y="91"/>
                  <a:pt x="85" y="91"/>
                  <a:pt x="85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69" y="114"/>
                  <a:pt x="58" y="129"/>
                  <a:pt x="57" y="140"/>
                </a:cubicBezTo>
                <a:cubicBezTo>
                  <a:pt x="56" y="145"/>
                  <a:pt x="63" y="164"/>
                  <a:pt x="76" y="197"/>
                </a:cubicBezTo>
                <a:cubicBezTo>
                  <a:pt x="86" y="219"/>
                  <a:pt x="86" y="219"/>
                  <a:pt x="86" y="219"/>
                </a:cubicBezTo>
                <a:cubicBezTo>
                  <a:pt x="90" y="230"/>
                  <a:pt x="87" y="242"/>
                  <a:pt x="77" y="256"/>
                </a:cubicBezTo>
                <a:cubicBezTo>
                  <a:pt x="58" y="275"/>
                  <a:pt x="58" y="275"/>
                  <a:pt x="58" y="275"/>
                </a:cubicBezTo>
                <a:cubicBezTo>
                  <a:pt x="27" y="275"/>
                  <a:pt x="27" y="275"/>
                  <a:pt x="27" y="275"/>
                </a:cubicBezTo>
                <a:cubicBezTo>
                  <a:pt x="20" y="240"/>
                  <a:pt x="20" y="240"/>
                  <a:pt x="20" y="240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26" y="305"/>
                  <a:pt x="26" y="305"/>
                  <a:pt x="26" y="305"/>
                </a:cubicBezTo>
                <a:cubicBezTo>
                  <a:pt x="27" y="308"/>
                  <a:pt x="27" y="310"/>
                  <a:pt x="26" y="311"/>
                </a:cubicBezTo>
                <a:cubicBezTo>
                  <a:pt x="23" y="313"/>
                  <a:pt x="23" y="313"/>
                  <a:pt x="23" y="313"/>
                </a:cubicBezTo>
                <a:cubicBezTo>
                  <a:pt x="19" y="316"/>
                  <a:pt x="13" y="327"/>
                  <a:pt x="7" y="345"/>
                </a:cubicBezTo>
                <a:cubicBezTo>
                  <a:pt x="0" y="360"/>
                  <a:pt x="3" y="376"/>
                  <a:pt x="16" y="393"/>
                </a:cubicBezTo>
                <a:cubicBezTo>
                  <a:pt x="41" y="393"/>
                  <a:pt x="41" y="393"/>
                  <a:pt x="41" y="393"/>
                </a:cubicBezTo>
                <a:cubicBezTo>
                  <a:pt x="50" y="395"/>
                  <a:pt x="63" y="409"/>
                  <a:pt x="80" y="433"/>
                </a:cubicBezTo>
                <a:cubicBezTo>
                  <a:pt x="82" y="435"/>
                  <a:pt x="82" y="435"/>
                  <a:pt x="82" y="435"/>
                </a:cubicBezTo>
                <a:cubicBezTo>
                  <a:pt x="82" y="435"/>
                  <a:pt x="82" y="435"/>
                  <a:pt x="82" y="435"/>
                </a:cubicBezTo>
                <a:cubicBezTo>
                  <a:pt x="82" y="443"/>
                  <a:pt x="85" y="448"/>
                  <a:pt x="90" y="452"/>
                </a:cubicBezTo>
                <a:cubicBezTo>
                  <a:pt x="146" y="504"/>
                  <a:pt x="146" y="504"/>
                  <a:pt x="146" y="504"/>
                </a:cubicBezTo>
                <a:cubicBezTo>
                  <a:pt x="146" y="505"/>
                  <a:pt x="146" y="505"/>
                  <a:pt x="146" y="505"/>
                </a:cubicBezTo>
                <a:cubicBezTo>
                  <a:pt x="171" y="537"/>
                  <a:pt x="171" y="537"/>
                  <a:pt x="171" y="537"/>
                </a:cubicBezTo>
                <a:cubicBezTo>
                  <a:pt x="186" y="537"/>
                  <a:pt x="186" y="537"/>
                  <a:pt x="186" y="537"/>
                </a:cubicBezTo>
                <a:cubicBezTo>
                  <a:pt x="202" y="508"/>
                  <a:pt x="202" y="508"/>
                  <a:pt x="202" y="508"/>
                </a:cubicBezTo>
                <a:cubicBezTo>
                  <a:pt x="204" y="506"/>
                  <a:pt x="204" y="506"/>
                  <a:pt x="204" y="506"/>
                </a:cubicBezTo>
                <a:cubicBezTo>
                  <a:pt x="205" y="505"/>
                  <a:pt x="205" y="505"/>
                  <a:pt x="205" y="505"/>
                </a:cubicBezTo>
                <a:cubicBezTo>
                  <a:pt x="244" y="515"/>
                  <a:pt x="244" y="515"/>
                  <a:pt x="244" y="515"/>
                </a:cubicBezTo>
                <a:cubicBezTo>
                  <a:pt x="244" y="516"/>
                  <a:pt x="244" y="516"/>
                  <a:pt x="244" y="516"/>
                </a:cubicBezTo>
                <a:cubicBezTo>
                  <a:pt x="244" y="518"/>
                  <a:pt x="244" y="518"/>
                  <a:pt x="244" y="518"/>
                </a:cubicBezTo>
                <a:cubicBezTo>
                  <a:pt x="249" y="544"/>
                  <a:pt x="249" y="544"/>
                  <a:pt x="249" y="544"/>
                </a:cubicBezTo>
                <a:cubicBezTo>
                  <a:pt x="296" y="598"/>
                  <a:pt x="296" y="598"/>
                  <a:pt x="296" y="598"/>
                </a:cubicBezTo>
                <a:cubicBezTo>
                  <a:pt x="312" y="604"/>
                  <a:pt x="312" y="604"/>
                  <a:pt x="312" y="604"/>
                </a:cubicBezTo>
                <a:cubicBezTo>
                  <a:pt x="313" y="605"/>
                  <a:pt x="313" y="605"/>
                  <a:pt x="313" y="605"/>
                </a:cubicBezTo>
                <a:cubicBezTo>
                  <a:pt x="320" y="610"/>
                  <a:pt x="320" y="610"/>
                  <a:pt x="320" y="610"/>
                </a:cubicBezTo>
                <a:cubicBezTo>
                  <a:pt x="321" y="611"/>
                  <a:pt x="321" y="611"/>
                  <a:pt x="321" y="611"/>
                </a:cubicBezTo>
                <a:cubicBezTo>
                  <a:pt x="356" y="662"/>
                  <a:pt x="356" y="662"/>
                  <a:pt x="356" y="662"/>
                </a:cubicBezTo>
                <a:cubicBezTo>
                  <a:pt x="384" y="658"/>
                  <a:pt x="384" y="658"/>
                  <a:pt x="384" y="658"/>
                </a:cubicBezTo>
                <a:cubicBezTo>
                  <a:pt x="387" y="658"/>
                  <a:pt x="387" y="658"/>
                  <a:pt x="387" y="658"/>
                </a:cubicBezTo>
                <a:cubicBezTo>
                  <a:pt x="388" y="658"/>
                  <a:pt x="388" y="658"/>
                  <a:pt x="388" y="658"/>
                </a:cubicBezTo>
                <a:cubicBezTo>
                  <a:pt x="390" y="660"/>
                  <a:pt x="390" y="660"/>
                  <a:pt x="390" y="660"/>
                </a:cubicBezTo>
                <a:cubicBezTo>
                  <a:pt x="391" y="662"/>
                  <a:pt x="391" y="662"/>
                  <a:pt x="391" y="662"/>
                </a:cubicBezTo>
                <a:cubicBezTo>
                  <a:pt x="415" y="713"/>
                  <a:pt x="415" y="713"/>
                  <a:pt x="415" y="713"/>
                </a:cubicBezTo>
                <a:cubicBezTo>
                  <a:pt x="445" y="731"/>
                  <a:pt x="445" y="731"/>
                  <a:pt x="445" y="731"/>
                </a:cubicBezTo>
                <a:cubicBezTo>
                  <a:pt x="469" y="737"/>
                  <a:pt x="469" y="737"/>
                  <a:pt x="469" y="737"/>
                </a:cubicBezTo>
                <a:cubicBezTo>
                  <a:pt x="480" y="770"/>
                  <a:pt x="480" y="770"/>
                  <a:pt x="480" y="770"/>
                </a:cubicBezTo>
                <a:cubicBezTo>
                  <a:pt x="498" y="770"/>
                  <a:pt x="498" y="770"/>
                  <a:pt x="498" y="770"/>
                </a:cubicBezTo>
                <a:cubicBezTo>
                  <a:pt x="499" y="771"/>
                  <a:pt x="499" y="771"/>
                  <a:pt x="499" y="771"/>
                </a:cubicBezTo>
                <a:cubicBezTo>
                  <a:pt x="499" y="771"/>
                  <a:pt x="499" y="771"/>
                  <a:pt x="499" y="771"/>
                </a:cubicBezTo>
                <a:cubicBezTo>
                  <a:pt x="537" y="792"/>
                  <a:pt x="537" y="792"/>
                  <a:pt x="537" y="792"/>
                </a:cubicBezTo>
                <a:cubicBezTo>
                  <a:pt x="537" y="793"/>
                  <a:pt x="537" y="793"/>
                  <a:pt x="537" y="793"/>
                </a:cubicBezTo>
                <a:cubicBezTo>
                  <a:pt x="537" y="793"/>
                  <a:pt x="537" y="793"/>
                  <a:pt x="537" y="793"/>
                </a:cubicBezTo>
                <a:cubicBezTo>
                  <a:pt x="539" y="794"/>
                  <a:pt x="539" y="794"/>
                  <a:pt x="539" y="794"/>
                </a:cubicBezTo>
                <a:cubicBezTo>
                  <a:pt x="566" y="828"/>
                  <a:pt x="566" y="828"/>
                  <a:pt x="566" y="828"/>
                </a:cubicBezTo>
                <a:cubicBezTo>
                  <a:pt x="606" y="821"/>
                  <a:pt x="606" y="821"/>
                  <a:pt x="606" y="821"/>
                </a:cubicBezTo>
                <a:cubicBezTo>
                  <a:pt x="608" y="821"/>
                  <a:pt x="608" y="821"/>
                  <a:pt x="608" y="821"/>
                </a:cubicBezTo>
                <a:cubicBezTo>
                  <a:pt x="623" y="827"/>
                  <a:pt x="623" y="827"/>
                  <a:pt x="623" y="827"/>
                </a:cubicBezTo>
                <a:cubicBezTo>
                  <a:pt x="624" y="827"/>
                  <a:pt x="624" y="827"/>
                  <a:pt x="624" y="827"/>
                </a:cubicBezTo>
                <a:cubicBezTo>
                  <a:pt x="649" y="849"/>
                  <a:pt x="649" y="849"/>
                  <a:pt x="649" y="849"/>
                </a:cubicBezTo>
                <a:cubicBezTo>
                  <a:pt x="695" y="852"/>
                  <a:pt x="695" y="852"/>
                  <a:pt x="695" y="852"/>
                </a:cubicBezTo>
                <a:cubicBezTo>
                  <a:pt x="722" y="848"/>
                  <a:pt x="722" y="848"/>
                  <a:pt x="722" y="848"/>
                </a:cubicBezTo>
                <a:cubicBezTo>
                  <a:pt x="722" y="848"/>
                  <a:pt x="722" y="848"/>
                  <a:pt x="722" y="848"/>
                </a:cubicBezTo>
                <a:cubicBezTo>
                  <a:pt x="759" y="842"/>
                  <a:pt x="782" y="845"/>
                  <a:pt x="791" y="854"/>
                </a:cubicBezTo>
                <a:cubicBezTo>
                  <a:pt x="796" y="863"/>
                  <a:pt x="793" y="871"/>
                  <a:pt x="780" y="882"/>
                </a:cubicBezTo>
                <a:cubicBezTo>
                  <a:pt x="770" y="892"/>
                  <a:pt x="770" y="892"/>
                  <a:pt x="770" y="892"/>
                </a:cubicBezTo>
                <a:cubicBezTo>
                  <a:pt x="766" y="898"/>
                  <a:pt x="771" y="906"/>
                  <a:pt x="784" y="919"/>
                </a:cubicBezTo>
                <a:cubicBezTo>
                  <a:pt x="785" y="921"/>
                  <a:pt x="785" y="921"/>
                  <a:pt x="785" y="921"/>
                </a:cubicBezTo>
                <a:cubicBezTo>
                  <a:pt x="784" y="921"/>
                  <a:pt x="784" y="921"/>
                  <a:pt x="784" y="921"/>
                </a:cubicBezTo>
                <a:cubicBezTo>
                  <a:pt x="793" y="927"/>
                  <a:pt x="793" y="927"/>
                  <a:pt x="793" y="927"/>
                </a:cubicBezTo>
                <a:cubicBezTo>
                  <a:pt x="796" y="924"/>
                  <a:pt x="796" y="924"/>
                  <a:pt x="796" y="924"/>
                </a:cubicBezTo>
                <a:cubicBezTo>
                  <a:pt x="822" y="874"/>
                  <a:pt x="844" y="847"/>
                  <a:pt x="858" y="842"/>
                </a:cubicBezTo>
                <a:cubicBezTo>
                  <a:pt x="874" y="836"/>
                  <a:pt x="907" y="850"/>
                  <a:pt x="959" y="882"/>
                </a:cubicBezTo>
                <a:cubicBezTo>
                  <a:pt x="1022" y="893"/>
                  <a:pt x="1022" y="893"/>
                  <a:pt x="1022" y="893"/>
                </a:cubicBezTo>
                <a:cubicBezTo>
                  <a:pt x="1021" y="896"/>
                  <a:pt x="1021" y="896"/>
                  <a:pt x="1021" y="896"/>
                </a:cubicBezTo>
                <a:cubicBezTo>
                  <a:pt x="1021" y="898"/>
                  <a:pt x="1021" y="898"/>
                  <a:pt x="1021" y="898"/>
                </a:cubicBezTo>
                <a:cubicBezTo>
                  <a:pt x="1018" y="927"/>
                  <a:pt x="1018" y="927"/>
                  <a:pt x="1018" y="927"/>
                </a:cubicBezTo>
                <a:cubicBezTo>
                  <a:pt x="1049" y="931"/>
                  <a:pt x="1049" y="931"/>
                  <a:pt x="1049" y="931"/>
                </a:cubicBezTo>
                <a:cubicBezTo>
                  <a:pt x="1048" y="972"/>
                  <a:pt x="1048" y="972"/>
                  <a:pt x="1048" y="972"/>
                </a:cubicBezTo>
                <a:cubicBezTo>
                  <a:pt x="1058" y="990"/>
                  <a:pt x="1065" y="1000"/>
                  <a:pt x="1069" y="1003"/>
                </a:cubicBezTo>
                <a:cubicBezTo>
                  <a:pt x="1076" y="1007"/>
                  <a:pt x="1107" y="1007"/>
                  <a:pt x="1163" y="1003"/>
                </a:cubicBezTo>
                <a:cubicBezTo>
                  <a:pt x="1196" y="986"/>
                  <a:pt x="1196" y="986"/>
                  <a:pt x="1196" y="986"/>
                </a:cubicBezTo>
                <a:cubicBezTo>
                  <a:pt x="1228" y="942"/>
                  <a:pt x="1228" y="942"/>
                  <a:pt x="1228" y="942"/>
                </a:cubicBezTo>
                <a:cubicBezTo>
                  <a:pt x="1265" y="941"/>
                  <a:pt x="1265" y="941"/>
                  <a:pt x="1265" y="941"/>
                </a:cubicBezTo>
                <a:cubicBezTo>
                  <a:pt x="1283" y="936"/>
                  <a:pt x="1283" y="936"/>
                  <a:pt x="1283" y="936"/>
                </a:cubicBezTo>
                <a:cubicBezTo>
                  <a:pt x="1352" y="896"/>
                  <a:pt x="1352" y="896"/>
                  <a:pt x="1352" y="896"/>
                </a:cubicBezTo>
                <a:cubicBezTo>
                  <a:pt x="1353" y="896"/>
                  <a:pt x="1353" y="896"/>
                  <a:pt x="1353" y="896"/>
                </a:cubicBezTo>
                <a:cubicBezTo>
                  <a:pt x="1354" y="895"/>
                  <a:pt x="1354" y="895"/>
                  <a:pt x="1354" y="895"/>
                </a:cubicBezTo>
                <a:cubicBezTo>
                  <a:pt x="1354" y="895"/>
                  <a:pt x="1354" y="895"/>
                  <a:pt x="1354" y="895"/>
                </a:cubicBezTo>
                <a:cubicBezTo>
                  <a:pt x="1394" y="890"/>
                  <a:pt x="1418" y="889"/>
                  <a:pt x="1424" y="895"/>
                </a:cubicBezTo>
                <a:cubicBezTo>
                  <a:pt x="1469" y="933"/>
                  <a:pt x="1469" y="933"/>
                  <a:pt x="1469" y="933"/>
                </a:cubicBezTo>
                <a:cubicBezTo>
                  <a:pt x="1483" y="938"/>
                  <a:pt x="1483" y="938"/>
                  <a:pt x="1483" y="938"/>
                </a:cubicBezTo>
                <a:cubicBezTo>
                  <a:pt x="1485" y="940"/>
                  <a:pt x="1485" y="940"/>
                  <a:pt x="1485" y="940"/>
                </a:cubicBezTo>
                <a:cubicBezTo>
                  <a:pt x="1503" y="947"/>
                  <a:pt x="1503" y="947"/>
                  <a:pt x="1503" y="947"/>
                </a:cubicBezTo>
                <a:cubicBezTo>
                  <a:pt x="1504" y="948"/>
                  <a:pt x="1504" y="948"/>
                  <a:pt x="1504" y="948"/>
                </a:cubicBezTo>
                <a:cubicBezTo>
                  <a:pt x="1504" y="945"/>
                  <a:pt x="1504" y="945"/>
                  <a:pt x="1504" y="945"/>
                </a:cubicBezTo>
                <a:cubicBezTo>
                  <a:pt x="1504" y="944"/>
                  <a:pt x="1504" y="944"/>
                  <a:pt x="1504" y="944"/>
                </a:cubicBezTo>
                <a:cubicBezTo>
                  <a:pt x="1504" y="943"/>
                  <a:pt x="1504" y="943"/>
                  <a:pt x="1504" y="943"/>
                </a:cubicBezTo>
                <a:cubicBezTo>
                  <a:pt x="1504" y="942"/>
                  <a:pt x="1504" y="942"/>
                  <a:pt x="1504" y="942"/>
                </a:cubicBezTo>
                <a:cubicBezTo>
                  <a:pt x="1512" y="910"/>
                  <a:pt x="1512" y="910"/>
                  <a:pt x="1512" y="910"/>
                </a:cubicBezTo>
                <a:cubicBezTo>
                  <a:pt x="1508" y="901"/>
                  <a:pt x="1508" y="893"/>
                  <a:pt x="1512" y="887"/>
                </a:cubicBezTo>
                <a:cubicBezTo>
                  <a:pt x="1514" y="882"/>
                  <a:pt x="1519" y="879"/>
                  <a:pt x="1527" y="877"/>
                </a:cubicBezTo>
                <a:cubicBezTo>
                  <a:pt x="1543" y="873"/>
                  <a:pt x="1558" y="887"/>
                  <a:pt x="1573" y="917"/>
                </a:cubicBezTo>
                <a:cubicBezTo>
                  <a:pt x="1575" y="918"/>
                  <a:pt x="1575" y="918"/>
                  <a:pt x="1575" y="918"/>
                </a:cubicBezTo>
                <a:cubicBezTo>
                  <a:pt x="1576" y="918"/>
                  <a:pt x="1576" y="918"/>
                  <a:pt x="1576" y="918"/>
                </a:cubicBezTo>
                <a:cubicBezTo>
                  <a:pt x="1602" y="906"/>
                  <a:pt x="1602" y="906"/>
                  <a:pt x="1602" y="906"/>
                </a:cubicBezTo>
                <a:cubicBezTo>
                  <a:pt x="1608" y="905"/>
                  <a:pt x="1610" y="900"/>
                  <a:pt x="1610" y="895"/>
                </a:cubicBezTo>
                <a:cubicBezTo>
                  <a:pt x="1604" y="876"/>
                  <a:pt x="1604" y="876"/>
                  <a:pt x="1604" y="876"/>
                </a:cubicBezTo>
                <a:cubicBezTo>
                  <a:pt x="1604" y="874"/>
                  <a:pt x="1604" y="874"/>
                  <a:pt x="1604" y="874"/>
                </a:cubicBezTo>
                <a:cubicBezTo>
                  <a:pt x="1602" y="866"/>
                  <a:pt x="1604" y="859"/>
                  <a:pt x="1613" y="855"/>
                </a:cubicBezTo>
                <a:cubicBezTo>
                  <a:pt x="1622" y="848"/>
                  <a:pt x="1622" y="848"/>
                  <a:pt x="1622" y="848"/>
                </a:cubicBezTo>
                <a:cubicBezTo>
                  <a:pt x="1646" y="823"/>
                  <a:pt x="1646" y="823"/>
                  <a:pt x="1646" y="823"/>
                </a:cubicBezTo>
                <a:cubicBezTo>
                  <a:pt x="1661" y="788"/>
                  <a:pt x="1661" y="788"/>
                  <a:pt x="1661" y="788"/>
                </a:cubicBezTo>
                <a:cubicBezTo>
                  <a:pt x="1648" y="766"/>
                  <a:pt x="1644" y="750"/>
                  <a:pt x="1648" y="739"/>
                </a:cubicBezTo>
                <a:cubicBezTo>
                  <a:pt x="1651" y="710"/>
                  <a:pt x="1651" y="710"/>
                  <a:pt x="1651" y="710"/>
                </a:cubicBezTo>
                <a:cubicBezTo>
                  <a:pt x="1645" y="697"/>
                  <a:pt x="1641" y="689"/>
                  <a:pt x="1641" y="681"/>
                </a:cubicBezTo>
                <a:cubicBezTo>
                  <a:pt x="1641" y="678"/>
                  <a:pt x="1637" y="669"/>
                  <a:pt x="1629" y="656"/>
                </a:cubicBezTo>
                <a:cubicBezTo>
                  <a:pt x="1628" y="656"/>
                  <a:pt x="1628" y="656"/>
                  <a:pt x="1628" y="656"/>
                </a:cubicBezTo>
                <a:cubicBezTo>
                  <a:pt x="1628" y="653"/>
                  <a:pt x="1628" y="653"/>
                  <a:pt x="1628" y="653"/>
                </a:cubicBezTo>
                <a:cubicBezTo>
                  <a:pt x="1625" y="615"/>
                  <a:pt x="1625" y="615"/>
                  <a:pt x="1625" y="615"/>
                </a:cubicBezTo>
                <a:cubicBezTo>
                  <a:pt x="1623" y="609"/>
                  <a:pt x="1622" y="600"/>
                  <a:pt x="1625" y="590"/>
                </a:cubicBezTo>
                <a:cubicBezTo>
                  <a:pt x="1615" y="582"/>
                  <a:pt x="1609" y="575"/>
                  <a:pt x="1604" y="567"/>
                </a:cubicBezTo>
                <a:cubicBezTo>
                  <a:pt x="1589" y="546"/>
                  <a:pt x="1589" y="546"/>
                  <a:pt x="1589" y="546"/>
                </a:cubicBezTo>
                <a:cubicBezTo>
                  <a:pt x="1588" y="545"/>
                  <a:pt x="1588" y="545"/>
                  <a:pt x="1588" y="545"/>
                </a:cubicBezTo>
                <a:cubicBezTo>
                  <a:pt x="1588" y="543"/>
                  <a:pt x="1588" y="543"/>
                  <a:pt x="1588" y="543"/>
                </a:cubicBezTo>
                <a:cubicBezTo>
                  <a:pt x="1588" y="542"/>
                  <a:pt x="1588" y="542"/>
                  <a:pt x="1588" y="542"/>
                </a:cubicBezTo>
                <a:cubicBezTo>
                  <a:pt x="1582" y="516"/>
                  <a:pt x="1582" y="516"/>
                  <a:pt x="1582" y="516"/>
                </a:cubicBezTo>
                <a:cubicBezTo>
                  <a:pt x="1566" y="503"/>
                  <a:pt x="1566" y="503"/>
                  <a:pt x="1566" y="503"/>
                </a:cubicBezTo>
                <a:cubicBezTo>
                  <a:pt x="1566" y="504"/>
                  <a:pt x="1566" y="504"/>
                  <a:pt x="1566" y="504"/>
                </a:cubicBezTo>
                <a:cubicBezTo>
                  <a:pt x="1536" y="480"/>
                  <a:pt x="1536" y="480"/>
                  <a:pt x="1536" y="480"/>
                </a:cubicBezTo>
                <a:cubicBezTo>
                  <a:pt x="1536" y="482"/>
                  <a:pt x="1536" y="482"/>
                  <a:pt x="1536" y="482"/>
                </a:cubicBezTo>
                <a:cubicBezTo>
                  <a:pt x="1540" y="515"/>
                  <a:pt x="1540" y="515"/>
                  <a:pt x="1540" y="515"/>
                </a:cubicBezTo>
                <a:cubicBezTo>
                  <a:pt x="1540" y="516"/>
                  <a:pt x="1540" y="516"/>
                  <a:pt x="1540" y="516"/>
                </a:cubicBezTo>
                <a:cubicBezTo>
                  <a:pt x="1540" y="519"/>
                  <a:pt x="1540" y="519"/>
                  <a:pt x="1540" y="519"/>
                </a:cubicBezTo>
                <a:cubicBezTo>
                  <a:pt x="1524" y="526"/>
                  <a:pt x="1524" y="526"/>
                  <a:pt x="1524" y="526"/>
                </a:cubicBezTo>
                <a:cubicBezTo>
                  <a:pt x="1522" y="546"/>
                  <a:pt x="1522" y="546"/>
                  <a:pt x="1522" y="546"/>
                </a:cubicBezTo>
                <a:cubicBezTo>
                  <a:pt x="1522" y="549"/>
                  <a:pt x="1522" y="549"/>
                  <a:pt x="1522" y="549"/>
                </a:cubicBezTo>
                <a:cubicBezTo>
                  <a:pt x="1485" y="564"/>
                  <a:pt x="1485" y="564"/>
                  <a:pt x="1485" y="564"/>
                </a:cubicBezTo>
                <a:cubicBezTo>
                  <a:pt x="1473" y="535"/>
                  <a:pt x="1473" y="535"/>
                  <a:pt x="1473" y="535"/>
                </a:cubicBezTo>
                <a:cubicBezTo>
                  <a:pt x="1465" y="533"/>
                  <a:pt x="1465" y="533"/>
                  <a:pt x="1465" y="533"/>
                </a:cubicBezTo>
                <a:cubicBezTo>
                  <a:pt x="1454" y="544"/>
                  <a:pt x="1454" y="544"/>
                  <a:pt x="1454" y="544"/>
                </a:cubicBezTo>
                <a:cubicBezTo>
                  <a:pt x="1446" y="565"/>
                  <a:pt x="1446" y="565"/>
                  <a:pt x="1446" y="565"/>
                </a:cubicBezTo>
                <a:cubicBezTo>
                  <a:pt x="1420" y="573"/>
                  <a:pt x="1420" y="573"/>
                  <a:pt x="1420" y="573"/>
                </a:cubicBezTo>
                <a:cubicBezTo>
                  <a:pt x="1405" y="562"/>
                  <a:pt x="1405" y="562"/>
                  <a:pt x="1405" y="562"/>
                </a:cubicBezTo>
                <a:cubicBezTo>
                  <a:pt x="1384" y="556"/>
                  <a:pt x="1384" y="556"/>
                  <a:pt x="1384" y="556"/>
                </a:cubicBezTo>
                <a:cubicBezTo>
                  <a:pt x="1378" y="526"/>
                  <a:pt x="1378" y="526"/>
                  <a:pt x="1378" y="526"/>
                </a:cubicBezTo>
                <a:cubicBezTo>
                  <a:pt x="1369" y="508"/>
                  <a:pt x="1369" y="508"/>
                  <a:pt x="1369" y="508"/>
                </a:cubicBezTo>
                <a:cubicBezTo>
                  <a:pt x="1356" y="503"/>
                  <a:pt x="1356" y="503"/>
                  <a:pt x="1356" y="503"/>
                </a:cubicBezTo>
                <a:cubicBezTo>
                  <a:pt x="1355" y="501"/>
                  <a:pt x="1355" y="501"/>
                  <a:pt x="1355" y="501"/>
                </a:cubicBezTo>
                <a:cubicBezTo>
                  <a:pt x="1346" y="489"/>
                  <a:pt x="1346" y="489"/>
                  <a:pt x="1346" y="489"/>
                </a:cubicBezTo>
                <a:cubicBezTo>
                  <a:pt x="1346" y="489"/>
                  <a:pt x="1346" y="489"/>
                  <a:pt x="1346" y="489"/>
                </a:cubicBezTo>
                <a:cubicBezTo>
                  <a:pt x="1336" y="472"/>
                  <a:pt x="1336" y="472"/>
                  <a:pt x="1336" y="472"/>
                </a:cubicBezTo>
                <a:cubicBezTo>
                  <a:pt x="1322" y="453"/>
                  <a:pt x="1322" y="453"/>
                  <a:pt x="1322" y="453"/>
                </a:cubicBezTo>
                <a:cubicBezTo>
                  <a:pt x="1309" y="453"/>
                  <a:pt x="1309" y="453"/>
                  <a:pt x="1309" y="453"/>
                </a:cubicBezTo>
                <a:cubicBezTo>
                  <a:pt x="1288" y="461"/>
                  <a:pt x="1288" y="461"/>
                  <a:pt x="1288" y="461"/>
                </a:cubicBezTo>
                <a:cubicBezTo>
                  <a:pt x="1287" y="462"/>
                  <a:pt x="1287" y="462"/>
                  <a:pt x="1287" y="462"/>
                </a:cubicBezTo>
                <a:cubicBezTo>
                  <a:pt x="1233" y="459"/>
                  <a:pt x="1233" y="459"/>
                  <a:pt x="1233" y="459"/>
                </a:cubicBezTo>
                <a:cubicBezTo>
                  <a:pt x="1192" y="450"/>
                  <a:pt x="1192" y="450"/>
                  <a:pt x="1192" y="450"/>
                </a:cubicBezTo>
                <a:cubicBezTo>
                  <a:pt x="1189" y="448"/>
                  <a:pt x="1181" y="445"/>
                  <a:pt x="1170" y="438"/>
                </a:cubicBezTo>
                <a:cubicBezTo>
                  <a:pt x="1138" y="427"/>
                  <a:pt x="1138" y="427"/>
                  <a:pt x="1138" y="427"/>
                </a:cubicBezTo>
                <a:cubicBezTo>
                  <a:pt x="1114" y="421"/>
                  <a:pt x="1100" y="415"/>
                  <a:pt x="1097" y="409"/>
                </a:cubicBezTo>
                <a:cubicBezTo>
                  <a:pt x="1092" y="406"/>
                  <a:pt x="1092" y="406"/>
                  <a:pt x="1092" y="406"/>
                </a:cubicBezTo>
                <a:cubicBezTo>
                  <a:pt x="1084" y="404"/>
                  <a:pt x="1084" y="404"/>
                  <a:pt x="1084" y="404"/>
                </a:cubicBezTo>
                <a:cubicBezTo>
                  <a:pt x="1065" y="393"/>
                  <a:pt x="1065" y="393"/>
                  <a:pt x="1065" y="393"/>
                </a:cubicBezTo>
                <a:cubicBezTo>
                  <a:pt x="1063" y="392"/>
                  <a:pt x="1063" y="392"/>
                  <a:pt x="1063" y="392"/>
                </a:cubicBezTo>
                <a:cubicBezTo>
                  <a:pt x="1060" y="388"/>
                  <a:pt x="1057" y="385"/>
                  <a:pt x="1055" y="381"/>
                </a:cubicBezTo>
                <a:cubicBezTo>
                  <a:pt x="1050" y="371"/>
                  <a:pt x="1050" y="371"/>
                  <a:pt x="1050" y="371"/>
                </a:cubicBezTo>
                <a:cubicBezTo>
                  <a:pt x="1042" y="358"/>
                  <a:pt x="1042" y="358"/>
                  <a:pt x="1042" y="358"/>
                </a:cubicBezTo>
                <a:cubicBezTo>
                  <a:pt x="1028" y="352"/>
                  <a:pt x="1028" y="352"/>
                  <a:pt x="1028" y="352"/>
                </a:cubicBezTo>
                <a:cubicBezTo>
                  <a:pt x="1023" y="355"/>
                  <a:pt x="1023" y="355"/>
                  <a:pt x="1023" y="355"/>
                </a:cubicBezTo>
                <a:cubicBezTo>
                  <a:pt x="1018" y="359"/>
                  <a:pt x="1018" y="359"/>
                  <a:pt x="1018" y="359"/>
                </a:cubicBezTo>
                <a:cubicBezTo>
                  <a:pt x="1015" y="362"/>
                  <a:pt x="1015" y="362"/>
                  <a:pt x="1015" y="362"/>
                </a:cubicBezTo>
                <a:cubicBezTo>
                  <a:pt x="1009" y="366"/>
                  <a:pt x="1004" y="368"/>
                  <a:pt x="1000" y="369"/>
                </a:cubicBezTo>
                <a:cubicBezTo>
                  <a:pt x="991" y="371"/>
                  <a:pt x="983" y="367"/>
                  <a:pt x="973" y="356"/>
                </a:cubicBezTo>
                <a:cubicBezTo>
                  <a:pt x="953" y="335"/>
                  <a:pt x="953" y="335"/>
                  <a:pt x="953" y="335"/>
                </a:cubicBezTo>
                <a:cubicBezTo>
                  <a:pt x="946" y="326"/>
                  <a:pt x="941" y="318"/>
                  <a:pt x="939" y="313"/>
                </a:cubicBezTo>
                <a:cubicBezTo>
                  <a:pt x="933" y="305"/>
                  <a:pt x="933" y="305"/>
                  <a:pt x="933" y="305"/>
                </a:cubicBezTo>
                <a:cubicBezTo>
                  <a:pt x="926" y="297"/>
                  <a:pt x="921" y="290"/>
                  <a:pt x="917" y="283"/>
                </a:cubicBezTo>
                <a:cubicBezTo>
                  <a:pt x="914" y="274"/>
                  <a:pt x="913" y="266"/>
                  <a:pt x="916" y="257"/>
                </a:cubicBezTo>
                <a:cubicBezTo>
                  <a:pt x="916" y="256"/>
                  <a:pt x="916" y="256"/>
                  <a:pt x="916" y="256"/>
                </a:cubicBezTo>
                <a:cubicBezTo>
                  <a:pt x="916" y="256"/>
                  <a:pt x="916" y="256"/>
                  <a:pt x="916" y="256"/>
                </a:cubicBezTo>
                <a:cubicBezTo>
                  <a:pt x="930" y="233"/>
                  <a:pt x="930" y="233"/>
                  <a:pt x="930" y="233"/>
                </a:cubicBezTo>
                <a:cubicBezTo>
                  <a:pt x="937" y="209"/>
                  <a:pt x="937" y="209"/>
                  <a:pt x="937" y="209"/>
                </a:cubicBezTo>
                <a:cubicBezTo>
                  <a:pt x="941" y="193"/>
                  <a:pt x="941" y="193"/>
                  <a:pt x="941" y="193"/>
                </a:cubicBezTo>
                <a:cubicBezTo>
                  <a:pt x="935" y="168"/>
                  <a:pt x="935" y="168"/>
                  <a:pt x="935" y="168"/>
                </a:cubicBezTo>
                <a:cubicBezTo>
                  <a:pt x="920" y="155"/>
                  <a:pt x="920" y="155"/>
                  <a:pt x="920" y="155"/>
                </a:cubicBezTo>
                <a:cubicBezTo>
                  <a:pt x="923" y="135"/>
                  <a:pt x="923" y="135"/>
                  <a:pt x="923" y="135"/>
                </a:cubicBezTo>
                <a:cubicBezTo>
                  <a:pt x="923" y="120"/>
                  <a:pt x="928" y="112"/>
                  <a:pt x="939" y="110"/>
                </a:cubicBezTo>
                <a:cubicBezTo>
                  <a:pt x="942" y="109"/>
                  <a:pt x="944" y="107"/>
                  <a:pt x="943" y="103"/>
                </a:cubicBezTo>
                <a:cubicBezTo>
                  <a:pt x="943" y="102"/>
                  <a:pt x="943" y="102"/>
                  <a:pt x="943" y="102"/>
                </a:cubicBezTo>
                <a:cubicBezTo>
                  <a:pt x="944" y="81"/>
                  <a:pt x="944" y="81"/>
                  <a:pt x="944" y="81"/>
                </a:cubicBezTo>
                <a:cubicBezTo>
                  <a:pt x="944" y="80"/>
                  <a:pt x="944" y="80"/>
                  <a:pt x="944" y="80"/>
                </a:cubicBezTo>
                <a:cubicBezTo>
                  <a:pt x="944" y="80"/>
                  <a:pt x="944" y="80"/>
                  <a:pt x="944" y="80"/>
                </a:cubicBezTo>
                <a:cubicBezTo>
                  <a:pt x="944" y="55"/>
                  <a:pt x="944" y="55"/>
                  <a:pt x="944" y="55"/>
                </a:cubicBezTo>
                <a:cubicBezTo>
                  <a:pt x="942" y="55"/>
                  <a:pt x="942" y="55"/>
                  <a:pt x="942" y="55"/>
                </a:cubicBezTo>
                <a:cubicBezTo>
                  <a:pt x="941" y="54"/>
                  <a:pt x="941" y="54"/>
                  <a:pt x="941" y="54"/>
                </a:cubicBezTo>
                <a:cubicBezTo>
                  <a:pt x="941" y="54"/>
                  <a:pt x="941" y="54"/>
                  <a:pt x="941" y="54"/>
                </a:cubicBezTo>
                <a:cubicBezTo>
                  <a:pt x="941" y="54"/>
                  <a:pt x="941" y="54"/>
                  <a:pt x="941" y="54"/>
                </a:cubicBezTo>
                <a:cubicBezTo>
                  <a:pt x="936" y="52"/>
                  <a:pt x="936" y="52"/>
                  <a:pt x="936" y="52"/>
                </a:cubicBezTo>
                <a:cubicBezTo>
                  <a:pt x="936" y="51"/>
                  <a:pt x="936" y="51"/>
                  <a:pt x="936" y="51"/>
                </a:cubicBezTo>
                <a:cubicBezTo>
                  <a:pt x="935" y="51"/>
                  <a:pt x="935" y="51"/>
                  <a:pt x="935" y="51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5" y="39"/>
                  <a:pt x="915" y="39"/>
                  <a:pt x="915" y="39"/>
                </a:cubicBezTo>
                <a:cubicBezTo>
                  <a:pt x="901" y="26"/>
                  <a:pt x="901" y="26"/>
                  <a:pt x="901" y="26"/>
                </a:cubicBezTo>
                <a:cubicBezTo>
                  <a:pt x="851" y="16"/>
                  <a:pt x="851" y="16"/>
                  <a:pt x="851" y="16"/>
                </a:cubicBezTo>
                <a:cubicBezTo>
                  <a:pt x="851" y="16"/>
                  <a:pt x="851" y="16"/>
                  <a:pt x="851" y="16"/>
                </a:cubicBezTo>
                <a:cubicBezTo>
                  <a:pt x="835" y="5"/>
                  <a:pt x="835" y="5"/>
                  <a:pt x="835" y="5"/>
                </a:cubicBezTo>
                <a:cubicBezTo>
                  <a:pt x="806" y="5"/>
                  <a:pt x="806" y="5"/>
                  <a:pt x="806" y="5"/>
                </a:cubicBezTo>
                <a:cubicBezTo>
                  <a:pt x="801" y="5"/>
                  <a:pt x="796" y="8"/>
                  <a:pt x="789" y="12"/>
                </a:cubicBezTo>
                <a:cubicBezTo>
                  <a:pt x="788" y="12"/>
                  <a:pt x="788" y="12"/>
                  <a:pt x="788" y="12"/>
                </a:cubicBezTo>
                <a:cubicBezTo>
                  <a:pt x="764" y="21"/>
                  <a:pt x="764" y="21"/>
                  <a:pt x="764" y="21"/>
                </a:cubicBezTo>
                <a:cubicBezTo>
                  <a:pt x="706" y="21"/>
                  <a:pt x="706" y="21"/>
                  <a:pt x="706" y="21"/>
                </a:cubicBezTo>
                <a:cubicBezTo>
                  <a:pt x="698" y="23"/>
                  <a:pt x="690" y="25"/>
                  <a:pt x="686" y="29"/>
                </a:cubicBezTo>
                <a:cubicBezTo>
                  <a:pt x="680" y="34"/>
                  <a:pt x="668" y="39"/>
                  <a:pt x="653" y="44"/>
                </a:cubicBezTo>
                <a:cubicBezTo>
                  <a:pt x="625" y="50"/>
                  <a:pt x="625" y="50"/>
                  <a:pt x="625" y="50"/>
                </a:cubicBezTo>
                <a:cubicBezTo>
                  <a:pt x="625" y="51"/>
                  <a:pt x="625" y="51"/>
                  <a:pt x="625" y="51"/>
                </a:cubicBezTo>
                <a:cubicBezTo>
                  <a:pt x="623" y="51"/>
                  <a:pt x="623" y="51"/>
                  <a:pt x="623" y="51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1" y="46"/>
                  <a:pt x="581" y="46"/>
                  <a:pt x="581" y="46"/>
                </a:cubicBezTo>
                <a:cubicBezTo>
                  <a:pt x="582" y="47"/>
                  <a:pt x="582" y="47"/>
                  <a:pt x="582" y="47"/>
                </a:cubicBezTo>
                <a:cubicBezTo>
                  <a:pt x="581" y="46"/>
                  <a:pt x="581" y="46"/>
                  <a:pt x="581" y="46"/>
                </a:cubicBezTo>
                <a:cubicBezTo>
                  <a:pt x="567" y="45"/>
                  <a:pt x="567" y="45"/>
                  <a:pt x="567" y="45"/>
                </a:cubicBezTo>
                <a:cubicBezTo>
                  <a:pt x="544" y="52"/>
                  <a:pt x="544" y="52"/>
                  <a:pt x="544" y="52"/>
                </a:cubicBezTo>
                <a:cubicBezTo>
                  <a:pt x="497" y="57"/>
                  <a:pt x="497" y="57"/>
                  <a:pt x="497" y="57"/>
                </a:cubicBezTo>
                <a:cubicBezTo>
                  <a:pt x="496" y="57"/>
                  <a:pt x="496" y="57"/>
                  <a:pt x="496" y="57"/>
                </a:cubicBezTo>
                <a:cubicBezTo>
                  <a:pt x="495" y="55"/>
                  <a:pt x="495" y="55"/>
                  <a:pt x="495" y="55"/>
                </a:cubicBezTo>
                <a:cubicBezTo>
                  <a:pt x="472" y="47"/>
                  <a:pt x="472" y="47"/>
                  <a:pt x="472" y="47"/>
                </a:cubicBezTo>
                <a:cubicBezTo>
                  <a:pt x="453" y="47"/>
                  <a:pt x="453" y="47"/>
                  <a:pt x="453" y="47"/>
                </a:cubicBezTo>
                <a:cubicBezTo>
                  <a:pt x="445" y="45"/>
                  <a:pt x="435" y="39"/>
                  <a:pt x="425" y="26"/>
                </a:cubicBezTo>
                <a:cubicBezTo>
                  <a:pt x="423" y="24"/>
                  <a:pt x="423" y="24"/>
                  <a:pt x="423" y="24"/>
                </a:cubicBezTo>
                <a:cubicBezTo>
                  <a:pt x="421" y="14"/>
                  <a:pt x="418" y="10"/>
                  <a:pt x="417" y="8"/>
                </a:cubicBezTo>
                <a:cubicBezTo>
                  <a:pt x="412" y="5"/>
                  <a:pt x="412" y="5"/>
                  <a:pt x="412" y="5"/>
                </a:cubicBezTo>
                <a:cubicBezTo>
                  <a:pt x="402" y="0"/>
                  <a:pt x="402" y="0"/>
                  <a:pt x="402" y="0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10"/>
                  <a:pt x="393" y="10"/>
                  <a:pt x="393" y="10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58" y="24"/>
                  <a:pt x="358" y="24"/>
                  <a:pt x="358" y="24"/>
                </a:cubicBezTo>
                <a:cubicBezTo>
                  <a:pt x="356" y="24"/>
                  <a:pt x="356" y="24"/>
                  <a:pt x="356" y="24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308" y="28"/>
                  <a:pt x="297" y="25"/>
                  <a:pt x="281" y="21"/>
                </a:cubicBezTo>
                <a:cubicBezTo>
                  <a:pt x="245" y="14"/>
                  <a:pt x="245" y="14"/>
                  <a:pt x="245" y="14"/>
                </a:cubicBezTo>
                <a:cubicBezTo>
                  <a:pt x="244" y="14"/>
                  <a:pt x="244" y="14"/>
                  <a:pt x="244" y="14"/>
                </a:cubicBezTo>
                <a:cubicBezTo>
                  <a:pt x="244" y="14"/>
                  <a:pt x="244" y="14"/>
                  <a:pt x="244" y="14"/>
                </a:cubicBezTo>
                <a:cubicBezTo>
                  <a:pt x="223" y="3"/>
                  <a:pt x="223" y="3"/>
                  <a:pt x="223" y="3"/>
                </a:cubicBezTo>
                <a:lnTo>
                  <a:pt x="205" y="3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3" name="Freeform 12">
            <a:extLst>
              <a:ext uri="{FF2B5EF4-FFF2-40B4-BE49-F238E27FC236}">
                <a16:creationId xmlns:a16="http://schemas.microsoft.com/office/drawing/2014/main" id="{9377EA64-B477-4A34-A71A-CC8467D32708}"/>
              </a:ext>
            </a:extLst>
          </p:cNvPr>
          <p:cNvSpPr>
            <a:spLocks/>
          </p:cNvSpPr>
          <p:nvPr/>
        </p:nvSpPr>
        <p:spPr bwMode="auto">
          <a:xfrm>
            <a:off x="2084388" y="3527425"/>
            <a:ext cx="708025" cy="723900"/>
          </a:xfrm>
          <a:custGeom>
            <a:avLst/>
            <a:gdLst>
              <a:gd name="T0" fmla="*/ 2147483646 w 749"/>
              <a:gd name="T1" fmla="*/ 2147483646 h 782"/>
              <a:gd name="T2" fmla="*/ 2147483646 w 749"/>
              <a:gd name="T3" fmla="*/ 2147483646 h 782"/>
              <a:gd name="T4" fmla="*/ 2147483646 w 749"/>
              <a:gd name="T5" fmla="*/ 2147483646 h 782"/>
              <a:gd name="T6" fmla="*/ 2147483646 w 749"/>
              <a:gd name="T7" fmla="*/ 2147483646 h 782"/>
              <a:gd name="T8" fmla="*/ 2147483646 w 749"/>
              <a:gd name="T9" fmla="*/ 2147483646 h 782"/>
              <a:gd name="T10" fmla="*/ 2147483646 w 749"/>
              <a:gd name="T11" fmla="*/ 2147483646 h 782"/>
              <a:gd name="T12" fmla="*/ 2147483646 w 749"/>
              <a:gd name="T13" fmla="*/ 2147483646 h 782"/>
              <a:gd name="T14" fmla="*/ 2147483646 w 749"/>
              <a:gd name="T15" fmla="*/ 2147483646 h 782"/>
              <a:gd name="T16" fmla="*/ 2147483646 w 749"/>
              <a:gd name="T17" fmla="*/ 2147483646 h 782"/>
              <a:gd name="T18" fmla="*/ 2147483646 w 749"/>
              <a:gd name="T19" fmla="*/ 2147483646 h 782"/>
              <a:gd name="T20" fmla="*/ 2147483646 w 749"/>
              <a:gd name="T21" fmla="*/ 2147483646 h 782"/>
              <a:gd name="T22" fmla="*/ 2147483646 w 749"/>
              <a:gd name="T23" fmla="*/ 2147483646 h 782"/>
              <a:gd name="T24" fmla="*/ 2147483646 w 749"/>
              <a:gd name="T25" fmla="*/ 2147483646 h 782"/>
              <a:gd name="T26" fmla="*/ 2147483646 w 749"/>
              <a:gd name="T27" fmla="*/ 2147483646 h 782"/>
              <a:gd name="T28" fmla="*/ 2147483646 w 749"/>
              <a:gd name="T29" fmla="*/ 2147483646 h 782"/>
              <a:gd name="T30" fmla="*/ 2147483646 w 749"/>
              <a:gd name="T31" fmla="*/ 2147483646 h 782"/>
              <a:gd name="T32" fmla="*/ 2147483646 w 749"/>
              <a:gd name="T33" fmla="*/ 2147483646 h 782"/>
              <a:gd name="T34" fmla="*/ 2147483646 w 749"/>
              <a:gd name="T35" fmla="*/ 2147483646 h 782"/>
              <a:gd name="T36" fmla="*/ 2147483646 w 749"/>
              <a:gd name="T37" fmla="*/ 2147483646 h 782"/>
              <a:gd name="T38" fmla="*/ 2147483646 w 749"/>
              <a:gd name="T39" fmla="*/ 2147483646 h 782"/>
              <a:gd name="T40" fmla="*/ 2147483646 w 749"/>
              <a:gd name="T41" fmla="*/ 2147483646 h 782"/>
              <a:gd name="T42" fmla="*/ 2147483646 w 749"/>
              <a:gd name="T43" fmla="*/ 2147483646 h 782"/>
              <a:gd name="T44" fmla="*/ 2147483646 w 749"/>
              <a:gd name="T45" fmla="*/ 2147483646 h 782"/>
              <a:gd name="T46" fmla="*/ 2147483646 w 749"/>
              <a:gd name="T47" fmla="*/ 2147483646 h 782"/>
              <a:gd name="T48" fmla="*/ 2147483646 w 749"/>
              <a:gd name="T49" fmla="*/ 2147483646 h 782"/>
              <a:gd name="T50" fmla="*/ 2147483646 w 749"/>
              <a:gd name="T51" fmla="*/ 2147483646 h 782"/>
              <a:gd name="T52" fmla="*/ 2147483646 w 749"/>
              <a:gd name="T53" fmla="*/ 2147483646 h 782"/>
              <a:gd name="T54" fmla="*/ 2147483646 w 749"/>
              <a:gd name="T55" fmla="*/ 2147483646 h 782"/>
              <a:gd name="T56" fmla="*/ 2147483646 w 749"/>
              <a:gd name="T57" fmla="*/ 2147483646 h 782"/>
              <a:gd name="T58" fmla="*/ 2147483646 w 749"/>
              <a:gd name="T59" fmla="*/ 2147483646 h 782"/>
              <a:gd name="T60" fmla="*/ 2147483646 w 749"/>
              <a:gd name="T61" fmla="*/ 2147483646 h 782"/>
              <a:gd name="T62" fmla="*/ 2147483646 w 749"/>
              <a:gd name="T63" fmla="*/ 2147483646 h 782"/>
              <a:gd name="T64" fmla="*/ 2147483646 w 749"/>
              <a:gd name="T65" fmla="*/ 2147483646 h 782"/>
              <a:gd name="T66" fmla="*/ 2147483646 w 749"/>
              <a:gd name="T67" fmla="*/ 2147483646 h 782"/>
              <a:gd name="T68" fmla="*/ 2147483646 w 749"/>
              <a:gd name="T69" fmla="*/ 2147483646 h 782"/>
              <a:gd name="T70" fmla="*/ 2147483646 w 749"/>
              <a:gd name="T71" fmla="*/ 2147483646 h 782"/>
              <a:gd name="T72" fmla="*/ 2147483646 w 749"/>
              <a:gd name="T73" fmla="*/ 2147483646 h 782"/>
              <a:gd name="T74" fmla="*/ 2147483646 w 749"/>
              <a:gd name="T75" fmla="*/ 2147483646 h 782"/>
              <a:gd name="T76" fmla="*/ 2147483646 w 749"/>
              <a:gd name="T77" fmla="*/ 2147483646 h 782"/>
              <a:gd name="T78" fmla="*/ 2147483646 w 749"/>
              <a:gd name="T79" fmla="*/ 2147483646 h 782"/>
              <a:gd name="T80" fmla="*/ 2147483646 w 749"/>
              <a:gd name="T81" fmla="*/ 2147483646 h 782"/>
              <a:gd name="T82" fmla="*/ 2147483646 w 749"/>
              <a:gd name="T83" fmla="*/ 2147483646 h 782"/>
              <a:gd name="T84" fmla="*/ 2147483646 w 749"/>
              <a:gd name="T85" fmla="*/ 2147483646 h 782"/>
              <a:gd name="T86" fmla="*/ 2147483646 w 749"/>
              <a:gd name="T87" fmla="*/ 2147483646 h 782"/>
              <a:gd name="T88" fmla="*/ 2147483646 w 749"/>
              <a:gd name="T89" fmla="*/ 2147483646 h 782"/>
              <a:gd name="T90" fmla="*/ 2147483646 w 749"/>
              <a:gd name="T91" fmla="*/ 2147483646 h 782"/>
              <a:gd name="T92" fmla="*/ 2147483646 w 749"/>
              <a:gd name="T93" fmla="*/ 2147483646 h 782"/>
              <a:gd name="T94" fmla="*/ 2147483646 w 749"/>
              <a:gd name="T95" fmla="*/ 2147483646 h 782"/>
              <a:gd name="T96" fmla="*/ 2147483646 w 749"/>
              <a:gd name="T97" fmla="*/ 2147483646 h 782"/>
              <a:gd name="T98" fmla="*/ 2147483646 w 749"/>
              <a:gd name="T99" fmla="*/ 2147483646 h 782"/>
              <a:gd name="T100" fmla="*/ 2147483646 w 749"/>
              <a:gd name="T101" fmla="*/ 2147483646 h 782"/>
              <a:gd name="T102" fmla="*/ 2147483646 w 749"/>
              <a:gd name="T103" fmla="*/ 2147483646 h 782"/>
              <a:gd name="T104" fmla="*/ 2147483646 w 749"/>
              <a:gd name="T105" fmla="*/ 2147483646 h 782"/>
              <a:gd name="T106" fmla="*/ 2147483646 w 749"/>
              <a:gd name="T107" fmla="*/ 2147483646 h 782"/>
              <a:gd name="T108" fmla="*/ 2147483646 w 749"/>
              <a:gd name="T109" fmla="*/ 2147483646 h 782"/>
              <a:gd name="T110" fmla="*/ 2147483646 w 749"/>
              <a:gd name="T111" fmla="*/ 2147483646 h 782"/>
              <a:gd name="T112" fmla="*/ 2147483646 w 749"/>
              <a:gd name="T113" fmla="*/ 2147483646 h 782"/>
              <a:gd name="T114" fmla="*/ 2147483646 w 749"/>
              <a:gd name="T115" fmla="*/ 2147483646 h 782"/>
              <a:gd name="T116" fmla="*/ 2147483646 w 749"/>
              <a:gd name="T117" fmla="*/ 2147483646 h 782"/>
              <a:gd name="T118" fmla="*/ 2147483646 w 749"/>
              <a:gd name="T119" fmla="*/ 2147483646 h 7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49"/>
              <a:gd name="T181" fmla="*/ 0 h 782"/>
              <a:gd name="T182" fmla="*/ 749 w 749"/>
              <a:gd name="T183" fmla="*/ 782 h 7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49" h="782">
                <a:moveTo>
                  <a:pt x="4" y="479"/>
                </a:moveTo>
                <a:cubicBezTo>
                  <a:pt x="0" y="492"/>
                  <a:pt x="0" y="492"/>
                  <a:pt x="0" y="492"/>
                </a:cubicBezTo>
                <a:cubicBezTo>
                  <a:pt x="6" y="492"/>
                  <a:pt x="14" y="488"/>
                  <a:pt x="23" y="482"/>
                </a:cubicBezTo>
                <a:cubicBezTo>
                  <a:pt x="24" y="481"/>
                  <a:pt x="24" y="481"/>
                  <a:pt x="24" y="481"/>
                </a:cubicBezTo>
                <a:cubicBezTo>
                  <a:pt x="26" y="481"/>
                  <a:pt x="26" y="481"/>
                  <a:pt x="26" y="481"/>
                </a:cubicBezTo>
                <a:cubicBezTo>
                  <a:pt x="68" y="476"/>
                  <a:pt x="68" y="476"/>
                  <a:pt x="68" y="476"/>
                </a:cubicBezTo>
                <a:cubicBezTo>
                  <a:pt x="96" y="462"/>
                  <a:pt x="96" y="462"/>
                  <a:pt x="96" y="462"/>
                </a:cubicBezTo>
                <a:cubicBezTo>
                  <a:pt x="106" y="477"/>
                  <a:pt x="106" y="477"/>
                  <a:pt x="106" y="477"/>
                </a:cubicBezTo>
                <a:cubicBezTo>
                  <a:pt x="108" y="478"/>
                  <a:pt x="108" y="478"/>
                  <a:pt x="108" y="478"/>
                </a:cubicBezTo>
                <a:cubicBezTo>
                  <a:pt x="96" y="498"/>
                  <a:pt x="96" y="498"/>
                  <a:pt x="96" y="498"/>
                </a:cubicBezTo>
                <a:cubicBezTo>
                  <a:pt x="111" y="512"/>
                  <a:pt x="111" y="512"/>
                  <a:pt x="111" y="512"/>
                </a:cubicBezTo>
                <a:cubicBezTo>
                  <a:pt x="111" y="514"/>
                  <a:pt x="111" y="514"/>
                  <a:pt x="111" y="514"/>
                </a:cubicBezTo>
                <a:cubicBezTo>
                  <a:pt x="111" y="517"/>
                  <a:pt x="111" y="517"/>
                  <a:pt x="111" y="517"/>
                </a:cubicBezTo>
                <a:cubicBezTo>
                  <a:pt x="100" y="561"/>
                  <a:pt x="100" y="561"/>
                  <a:pt x="100" y="561"/>
                </a:cubicBezTo>
                <a:cubicBezTo>
                  <a:pt x="127" y="581"/>
                  <a:pt x="127" y="581"/>
                  <a:pt x="127" y="581"/>
                </a:cubicBezTo>
                <a:cubicBezTo>
                  <a:pt x="177" y="583"/>
                  <a:pt x="177" y="583"/>
                  <a:pt x="177" y="583"/>
                </a:cubicBezTo>
                <a:cubicBezTo>
                  <a:pt x="170" y="593"/>
                  <a:pt x="170" y="593"/>
                  <a:pt x="170" y="593"/>
                </a:cubicBezTo>
                <a:cubicBezTo>
                  <a:pt x="138" y="632"/>
                  <a:pt x="123" y="655"/>
                  <a:pt x="124" y="662"/>
                </a:cubicBezTo>
                <a:cubicBezTo>
                  <a:pt x="143" y="667"/>
                  <a:pt x="143" y="667"/>
                  <a:pt x="143" y="667"/>
                </a:cubicBezTo>
                <a:cubicBezTo>
                  <a:pt x="169" y="669"/>
                  <a:pt x="183" y="676"/>
                  <a:pt x="189" y="686"/>
                </a:cubicBezTo>
                <a:cubicBezTo>
                  <a:pt x="195" y="698"/>
                  <a:pt x="201" y="711"/>
                  <a:pt x="207" y="726"/>
                </a:cubicBezTo>
                <a:cubicBezTo>
                  <a:pt x="235" y="741"/>
                  <a:pt x="235" y="741"/>
                  <a:pt x="235" y="741"/>
                </a:cubicBezTo>
                <a:cubicBezTo>
                  <a:pt x="253" y="745"/>
                  <a:pt x="253" y="745"/>
                  <a:pt x="253" y="745"/>
                </a:cubicBezTo>
                <a:cubicBezTo>
                  <a:pt x="290" y="713"/>
                  <a:pt x="290" y="713"/>
                  <a:pt x="290" y="713"/>
                </a:cubicBezTo>
                <a:cubicBezTo>
                  <a:pt x="309" y="741"/>
                  <a:pt x="309" y="741"/>
                  <a:pt x="309" y="741"/>
                </a:cubicBezTo>
                <a:cubicBezTo>
                  <a:pt x="309" y="743"/>
                  <a:pt x="309" y="743"/>
                  <a:pt x="309" y="743"/>
                </a:cubicBezTo>
                <a:cubicBezTo>
                  <a:pt x="309" y="743"/>
                  <a:pt x="309" y="743"/>
                  <a:pt x="309" y="743"/>
                </a:cubicBezTo>
                <a:cubicBezTo>
                  <a:pt x="310" y="744"/>
                  <a:pt x="310" y="744"/>
                  <a:pt x="310" y="744"/>
                </a:cubicBezTo>
                <a:cubicBezTo>
                  <a:pt x="316" y="770"/>
                  <a:pt x="316" y="770"/>
                  <a:pt x="316" y="770"/>
                </a:cubicBezTo>
                <a:cubicBezTo>
                  <a:pt x="332" y="773"/>
                  <a:pt x="332" y="773"/>
                  <a:pt x="332" y="773"/>
                </a:cubicBezTo>
                <a:cubicBezTo>
                  <a:pt x="332" y="773"/>
                  <a:pt x="332" y="773"/>
                  <a:pt x="332" y="773"/>
                </a:cubicBezTo>
                <a:cubicBezTo>
                  <a:pt x="356" y="782"/>
                  <a:pt x="356" y="782"/>
                  <a:pt x="356" y="782"/>
                </a:cubicBezTo>
                <a:cubicBezTo>
                  <a:pt x="363" y="779"/>
                  <a:pt x="363" y="779"/>
                  <a:pt x="363" y="779"/>
                </a:cubicBezTo>
                <a:cubicBezTo>
                  <a:pt x="363" y="778"/>
                  <a:pt x="363" y="778"/>
                  <a:pt x="363" y="778"/>
                </a:cubicBezTo>
                <a:cubicBezTo>
                  <a:pt x="359" y="751"/>
                  <a:pt x="359" y="751"/>
                  <a:pt x="359" y="751"/>
                </a:cubicBezTo>
                <a:cubicBezTo>
                  <a:pt x="358" y="750"/>
                  <a:pt x="358" y="750"/>
                  <a:pt x="358" y="750"/>
                </a:cubicBezTo>
                <a:cubicBezTo>
                  <a:pt x="344" y="688"/>
                  <a:pt x="344" y="688"/>
                  <a:pt x="344" y="688"/>
                </a:cubicBezTo>
                <a:cubicBezTo>
                  <a:pt x="344" y="686"/>
                  <a:pt x="344" y="686"/>
                  <a:pt x="344" y="686"/>
                </a:cubicBezTo>
                <a:cubicBezTo>
                  <a:pt x="352" y="642"/>
                  <a:pt x="352" y="642"/>
                  <a:pt x="352" y="642"/>
                </a:cubicBezTo>
                <a:cubicBezTo>
                  <a:pt x="354" y="643"/>
                  <a:pt x="354" y="643"/>
                  <a:pt x="354" y="643"/>
                </a:cubicBezTo>
                <a:cubicBezTo>
                  <a:pt x="358" y="643"/>
                  <a:pt x="358" y="643"/>
                  <a:pt x="358" y="643"/>
                </a:cubicBezTo>
                <a:cubicBezTo>
                  <a:pt x="386" y="645"/>
                  <a:pt x="386" y="645"/>
                  <a:pt x="386" y="645"/>
                </a:cubicBezTo>
                <a:cubicBezTo>
                  <a:pt x="422" y="619"/>
                  <a:pt x="422" y="619"/>
                  <a:pt x="422" y="619"/>
                </a:cubicBezTo>
                <a:cubicBezTo>
                  <a:pt x="425" y="621"/>
                  <a:pt x="425" y="621"/>
                  <a:pt x="425" y="621"/>
                </a:cubicBezTo>
                <a:cubicBezTo>
                  <a:pt x="444" y="636"/>
                  <a:pt x="457" y="648"/>
                  <a:pt x="463" y="656"/>
                </a:cubicBezTo>
                <a:cubicBezTo>
                  <a:pt x="469" y="654"/>
                  <a:pt x="481" y="642"/>
                  <a:pt x="497" y="624"/>
                </a:cubicBezTo>
                <a:cubicBezTo>
                  <a:pt x="498" y="623"/>
                  <a:pt x="498" y="623"/>
                  <a:pt x="498" y="623"/>
                </a:cubicBezTo>
                <a:cubicBezTo>
                  <a:pt x="500" y="621"/>
                  <a:pt x="500" y="621"/>
                  <a:pt x="500" y="621"/>
                </a:cubicBezTo>
                <a:cubicBezTo>
                  <a:pt x="553" y="635"/>
                  <a:pt x="553" y="635"/>
                  <a:pt x="553" y="635"/>
                </a:cubicBezTo>
                <a:cubicBezTo>
                  <a:pt x="576" y="616"/>
                  <a:pt x="576" y="616"/>
                  <a:pt x="576" y="616"/>
                </a:cubicBezTo>
                <a:cubicBezTo>
                  <a:pt x="577" y="615"/>
                  <a:pt x="577" y="615"/>
                  <a:pt x="577" y="615"/>
                </a:cubicBezTo>
                <a:cubicBezTo>
                  <a:pt x="578" y="614"/>
                  <a:pt x="578" y="614"/>
                  <a:pt x="578" y="614"/>
                </a:cubicBezTo>
                <a:cubicBezTo>
                  <a:pt x="579" y="614"/>
                  <a:pt x="579" y="614"/>
                  <a:pt x="579" y="614"/>
                </a:cubicBezTo>
                <a:cubicBezTo>
                  <a:pt x="580" y="615"/>
                  <a:pt x="580" y="615"/>
                  <a:pt x="580" y="615"/>
                </a:cubicBezTo>
                <a:cubicBezTo>
                  <a:pt x="602" y="619"/>
                  <a:pt x="602" y="619"/>
                  <a:pt x="602" y="619"/>
                </a:cubicBezTo>
                <a:cubicBezTo>
                  <a:pt x="674" y="556"/>
                  <a:pt x="674" y="556"/>
                  <a:pt x="674" y="556"/>
                </a:cubicBezTo>
                <a:cubicBezTo>
                  <a:pt x="696" y="562"/>
                  <a:pt x="696" y="562"/>
                  <a:pt x="696" y="562"/>
                </a:cubicBezTo>
                <a:cubicBezTo>
                  <a:pt x="696" y="562"/>
                  <a:pt x="696" y="562"/>
                  <a:pt x="696" y="562"/>
                </a:cubicBezTo>
                <a:cubicBezTo>
                  <a:pt x="697" y="563"/>
                  <a:pt x="697" y="563"/>
                  <a:pt x="697" y="563"/>
                </a:cubicBezTo>
                <a:cubicBezTo>
                  <a:pt x="698" y="564"/>
                  <a:pt x="698" y="564"/>
                  <a:pt x="698" y="564"/>
                </a:cubicBezTo>
                <a:cubicBezTo>
                  <a:pt x="699" y="565"/>
                  <a:pt x="699" y="565"/>
                  <a:pt x="699" y="565"/>
                </a:cubicBezTo>
                <a:cubicBezTo>
                  <a:pt x="705" y="575"/>
                  <a:pt x="705" y="575"/>
                  <a:pt x="705" y="575"/>
                </a:cubicBezTo>
                <a:cubicBezTo>
                  <a:pt x="710" y="568"/>
                  <a:pt x="710" y="568"/>
                  <a:pt x="710" y="568"/>
                </a:cubicBezTo>
                <a:cubicBezTo>
                  <a:pt x="711" y="568"/>
                  <a:pt x="711" y="568"/>
                  <a:pt x="711" y="568"/>
                </a:cubicBezTo>
                <a:cubicBezTo>
                  <a:pt x="711" y="567"/>
                  <a:pt x="711" y="567"/>
                  <a:pt x="711" y="567"/>
                </a:cubicBezTo>
                <a:cubicBezTo>
                  <a:pt x="712" y="567"/>
                  <a:pt x="712" y="567"/>
                  <a:pt x="712" y="567"/>
                </a:cubicBezTo>
                <a:cubicBezTo>
                  <a:pt x="733" y="556"/>
                  <a:pt x="733" y="556"/>
                  <a:pt x="733" y="556"/>
                </a:cubicBezTo>
                <a:cubicBezTo>
                  <a:pt x="749" y="541"/>
                  <a:pt x="749" y="541"/>
                  <a:pt x="749" y="541"/>
                </a:cubicBezTo>
                <a:cubicBezTo>
                  <a:pt x="745" y="508"/>
                  <a:pt x="745" y="508"/>
                  <a:pt x="745" y="508"/>
                </a:cubicBezTo>
                <a:cubicBezTo>
                  <a:pt x="742" y="504"/>
                  <a:pt x="742" y="504"/>
                  <a:pt x="742" y="504"/>
                </a:cubicBezTo>
                <a:cubicBezTo>
                  <a:pt x="722" y="512"/>
                  <a:pt x="722" y="512"/>
                  <a:pt x="722" y="512"/>
                </a:cubicBezTo>
                <a:cubicBezTo>
                  <a:pt x="722" y="512"/>
                  <a:pt x="722" y="512"/>
                  <a:pt x="722" y="512"/>
                </a:cubicBezTo>
                <a:cubicBezTo>
                  <a:pt x="715" y="515"/>
                  <a:pt x="710" y="517"/>
                  <a:pt x="703" y="517"/>
                </a:cubicBezTo>
                <a:cubicBezTo>
                  <a:pt x="679" y="517"/>
                  <a:pt x="679" y="517"/>
                  <a:pt x="679" y="517"/>
                </a:cubicBezTo>
                <a:cubicBezTo>
                  <a:pt x="672" y="516"/>
                  <a:pt x="668" y="514"/>
                  <a:pt x="665" y="509"/>
                </a:cubicBezTo>
                <a:cubicBezTo>
                  <a:pt x="663" y="476"/>
                  <a:pt x="663" y="476"/>
                  <a:pt x="663" y="476"/>
                </a:cubicBezTo>
                <a:cubicBezTo>
                  <a:pt x="655" y="471"/>
                  <a:pt x="652" y="469"/>
                  <a:pt x="649" y="469"/>
                </a:cubicBezTo>
                <a:cubicBezTo>
                  <a:pt x="644" y="471"/>
                  <a:pt x="644" y="471"/>
                  <a:pt x="644" y="471"/>
                </a:cubicBezTo>
                <a:cubicBezTo>
                  <a:pt x="636" y="476"/>
                  <a:pt x="636" y="476"/>
                  <a:pt x="636" y="476"/>
                </a:cubicBezTo>
                <a:cubicBezTo>
                  <a:pt x="621" y="479"/>
                  <a:pt x="621" y="479"/>
                  <a:pt x="621" y="479"/>
                </a:cubicBezTo>
                <a:cubicBezTo>
                  <a:pt x="617" y="479"/>
                  <a:pt x="617" y="479"/>
                  <a:pt x="617" y="479"/>
                </a:cubicBezTo>
                <a:cubicBezTo>
                  <a:pt x="616" y="477"/>
                  <a:pt x="616" y="477"/>
                  <a:pt x="616" y="477"/>
                </a:cubicBezTo>
                <a:cubicBezTo>
                  <a:pt x="608" y="462"/>
                  <a:pt x="608" y="462"/>
                  <a:pt x="608" y="462"/>
                </a:cubicBezTo>
                <a:cubicBezTo>
                  <a:pt x="607" y="448"/>
                  <a:pt x="607" y="448"/>
                  <a:pt x="607" y="448"/>
                </a:cubicBezTo>
                <a:cubicBezTo>
                  <a:pt x="607" y="448"/>
                  <a:pt x="607" y="448"/>
                  <a:pt x="607" y="448"/>
                </a:cubicBezTo>
                <a:cubicBezTo>
                  <a:pt x="615" y="408"/>
                  <a:pt x="615" y="408"/>
                  <a:pt x="615" y="408"/>
                </a:cubicBezTo>
                <a:cubicBezTo>
                  <a:pt x="615" y="408"/>
                  <a:pt x="615" y="408"/>
                  <a:pt x="615" y="408"/>
                </a:cubicBezTo>
                <a:cubicBezTo>
                  <a:pt x="616" y="408"/>
                  <a:pt x="616" y="408"/>
                  <a:pt x="616" y="408"/>
                </a:cubicBezTo>
                <a:cubicBezTo>
                  <a:pt x="616" y="407"/>
                  <a:pt x="616" y="407"/>
                  <a:pt x="616" y="407"/>
                </a:cubicBezTo>
                <a:cubicBezTo>
                  <a:pt x="626" y="387"/>
                  <a:pt x="626" y="387"/>
                  <a:pt x="626" y="387"/>
                </a:cubicBezTo>
                <a:cubicBezTo>
                  <a:pt x="596" y="360"/>
                  <a:pt x="596" y="360"/>
                  <a:pt x="596" y="360"/>
                </a:cubicBezTo>
                <a:cubicBezTo>
                  <a:pt x="595" y="359"/>
                  <a:pt x="595" y="359"/>
                  <a:pt x="595" y="359"/>
                </a:cubicBezTo>
                <a:cubicBezTo>
                  <a:pt x="594" y="358"/>
                  <a:pt x="594" y="358"/>
                  <a:pt x="594" y="358"/>
                </a:cubicBezTo>
                <a:cubicBezTo>
                  <a:pt x="594" y="328"/>
                  <a:pt x="594" y="328"/>
                  <a:pt x="594" y="328"/>
                </a:cubicBezTo>
                <a:cubicBezTo>
                  <a:pt x="595" y="327"/>
                  <a:pt x="595" y="327"/>
                  <a:pt x="595" y="327"/>
                </a:cubicBezTo>
                <a:cubicBezTo>
                  <a:pt x="612" y="278"/>
                  <a:pt x="612" y="278"/>
                  <a:pt x="612" y="278"/>
                </a:cubicBezTo>
                <a:cubicBezTo>
                  <a:pt x="601" y="252"/>
                  <a:pt x="601" y="252"/>
                  <a:pt x="601" y="252"/>
                </a:cubicBezTo>
                <a:cubicBezTo>
                  <a:pt x="592" y="250"/>
                  <a:pt x="592" y="250"/>
                  <a:pt x="592" y="250"/>
                </a:cubicBezTo>
                <a:cubicBezTo>
                  <a:pt x="580" y="251"/>
                  <a:pt x="580" y="251"/>
                  <a:pt x="580" y="251"/>
                </a:cubicBezTo>
                <a:cubicBezTo>
                  <a:pt x="569" y="269"/>
                  <a:pt x="569" y="269"/>
                  <a:pt x="569" y="269"/>
                </a:cubicBezTo>
                <a:cubicBezTo>
                  <a:pt x="554" y="258"/>
                  <a:pt x="554" y="258"/>
                  <a:pt x="554" y="258"/>
                </a:cubicBezTo>
                <a:cubicBezTo>
                  <a:pt x="539" y="250"/>
                  <a:pt x="539" y="250"/>
                  <a:pt x="539" y="250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23" y="199"/>
                  <a:pt x="523" y="199"/>
                  <a:pt x="523" y="199"/>
                </a:cubicBezTo>
                <a:cubicBezTo>
                  <a:pt x="523" y="197"/>
                  <a:pt x="523" y="197"/>
                  <a:pt x="523" y="197"/>
                </a:cubicBezTo>
                <a:cubicBezTo>
                  <a:pt x="522" y="196"/>
                  <a:pt x="522" y="196"/>
                  <a:pt x="522" y="196"/>
                </a:cubicBezTo>
                <a:cubicBezTo>
                  <a:pt x="525" y="194"/>
                  <a:pt x="525" y="194"/>
                  <a:pt x="525" y="194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42" y="173"/>
                  <a:pt x="542" y="173"/>
                  <a:pt x="542" y="173"/>
                </a:cubicBezTo>
                <a:cubicBezTo>
                  <a:pt x="542" y="173"/>
                  <a:pt x="542" y="173"/>
                  <a:pt x="542" y="173"/>
                </a:cubicBezTo>
                <a:cubicBezTo>
                  <a:pt x="543" y="173"/>
                  <a:pt x="543" y="173"/>
                  <a:pt x="543" y="173"/>
                </a:cubicBezTo>
                <a:cubicBezTo>
                  <a:pt x="554" y="171"/>
                  <a:pt x="554" y="171"/>
                  <a:pt x="554" y="171"/>
                </a:cubicBezTo>
                <a:cubicBezTo>
                  <a:pt x="565" y="167"/>
                  <a:pt x="565" y="167"/>
                  <a:pt x="565" y="167"/>
                </a:cubicBezTo>
                <a:cubicBezTo>
                  <a:pt x="620" y="165"/>
                  <a:pt x="620" y="165"/>
                  <a:pt x="620" y="165"/>
                </a:cubicBezTo>
                <a:cubicBezTo>
                  <a:pt x="621" y="165"/>
                  <a:pt x="621" y="165"/>
                  <a:pt x="621" y="165"/>
                </a:cubicBezTo>
                <a:cubicBezTo>
                  <a:pt x="629" y="168"/>
                  <a:pt x="629" y="168"/>
                  <a:pt x="629" y="168"/>
                </a:cubicBezTo>
                <a:cubicBezTo>
                  <a:pt x="631" y="169"/>
                  <a:pt x="631" y="169"/>
                  <a:pt x="631" y="169"/>
                </a:cubicBezTo>
                <a:cubicBezTo>
                  <a:pt x="639" y="173"/>
                  <a:pt x="639" y="173"/>
                  <a:pt x="639" y="173"/>
                </a:cubicBezTo>
                <a:cubicBezTo>
                  <a:pt x="654" y="166"/>
                  <a:pt x="654" y="166"/>
                  <a:pt x="654" y="166"/>
                </a:cubicBezTo>
                <a:cubicBezTo>
                  <a:pt x="667" y="157"/>
                  <a:pt x="667" y="157"/>
                  <a:pt x="667" y="157"/>
                </a:cubicBezTo>
                <a:cubicBezTo>
                  <a:pt x="673" y="146"/>
                  <a:pt x="673" y="146"/>
                  <a:pt x="673" y="146"/>
                </a:cubicBezTo>
                <a:cubicBezTo>
                  <a:pt x="674" y="141"/>
                  <a:pt x="674" y="141"/>
                  <a:pt x="674" y="141"/>
                </a:cubicBezTo>
                <a:cubicBezTo>
                  <a:pt x="673" y="118"/>
                  <a:pt x="673" y="118"/>
                  <a:pt x="673" y="118"/>
                </a:cubicBezTo>
                <a:cubicBezTo>
                  <a:pt x="661" y="116"/>
                  <a:pt x="661" y="116"/>
                  <a:pt x="661" y="116"/>
                </a:cubicBezTo>
                <a:cubicBezTo>
                  <a:pt x="639" y="123"/>
                  <a:pt x="639" y="123"/>
                  <a:pt x="639" y="123"/>
                </a:cubicBezTo>
                <a:cubicBezTo>
                  <a:pt x="633" y="130"/>
                  <a:pt x="626" y="136"/>
                  <a:pt x="618" y="136"/>
                </a:cubicBezTo>
                <a:cubicBezTo>
                  <a:pt x="611" y="136"/>
                  <a:pt x="604" y="129"/>
                  <a:pt x="598" y="118"/>
                </a:cubicBezTo>
                <a:cubicBezTo>
                  <a:pt x="598" y="118"/>
                  <a:pt x="598" y="118"/>
                  <a:pt x="598" y="118"/>
                </a:cubicBezTo>
                <a:cubicBezTo>
                  <a:pt x="597" y="118"/>
                  <a:pt x="597" y="118"/>
                  <a:pt x="597" y="118"/>
                </a:cubicBezTo>
                <a:cubicBezTo>
                  <a:pt x="597" y="117"/>
                  <a:pt x="597" y="117"/>
                  <a:pt x="597" y="117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596" y="100"/>
                  <a:pt x="596" y="100"/>
                  <a:pt x="596" y="100"/>
                </a:cubicBezTo>
                <a:cubicBezTo>
                  <a:pt x="597" y="86"/>
                  <a:pt x="597" y="86"/>
                  <a:pt x="597" y="86"/>
                </a:cubicBezTo>
                <a:cubicBezTo>
                  <a:pt x="585" y="58"/>
                  <a:pt x="585" y="58"/>
                  <a:pt x="585" y="58"/>
                </a:cubicBezTo>
                <a:cubicBezTo>
                  <a:pt x="563" y="64"/>
                  <a:pt x="563" y="64"/>
                  <a:pt x="563" y="64"/>
                </a:cubicBezTo>
                <a:cubicBezTo>
                  <a:pt x="554" y="72"/>
                  <a:pt x="554" y="72"/>
                  <a:pt x="554" y="72"/>
                </a:cubicBezTo>
                <a:cubicBezTo>
                  <a:pt x="557" y="104"/>
                  <a:pt x="557" y="104"/>
                  <a:pt x="557" y="104"/>
                </a:cubicBezTo>
                <a:cubicBezTo>
                  <a:pt x="522" y="88"/>
                  <a:pt x="522" y="88"/>
                  <a:pt x="522" y="88"/>
                </a:cubicBezTo>
                <a:cubicBezTo>
                  <a:pt x="531" y="107"/>
                  <a:pt x="531" y="107"/>
                  <a:pt x="531" y="107"/>
                </a:cubicBezTo>
                <a:cubicBezTo>
                  <a:pt x="532" y="108"/>
                  <a:pt x="532" y="108"/>
                  <a:pt x="532" y="108"/>
                </a:cubicBezTo>
                <a:cubicBezTo>
                  <a:pt x="532" y="110"/>
                  <a:pt x="532" y="110"/>
                  <a:pt x="532" y="110"/>
                </a:cubicBezTo>
                <a:cubicBezTo>
                  <a:pt x="528" y="131"/>
                  <a:pt x="528" y="131"/>
                  <a:pt x="528" y="131"/>
                </a:cubicBezTo>
                <a:cubicBezTo>
                  <a:pt x="528" y="134"/>
                  <a:pt x="528" y="134"/>
                  <a:pt x="528" y="134"/>
                </a:cubicBezTo>
                <a:cubicBezTo>
                  <a:pt x="527" y="134"/>
                  <a:pt x="527" y="134"/>
                  <a:pt x="527" y="134"/>
                </a:cubicBezTo>
                <a:cubicBezTo>
                  <a:pt x="507" y="162"/>
                  <a:pt x="507" y="162"/>
                  <a:pt x="507" y="162"/>
                </a:cubicBezTo>
                <a:cubicBezTo>
                  <a:pt x="507" y="162"/>
                  <a:pt x="507" y="162"/>
                  <a:pt x="507" y="162"/>
                </a:cubicBezTo>
                <a:cubicBezTo>
                  <a:pt x="475" y="182"/>
                  <a:pt x="475" y="182"/>
                  <a:pt x="475" y="182"/>
                </a:cubicBezTo>
                <a:cubicBezTo>
                  <a:pt x="471" y="201"/>
                  <a:pt x="471" y="201"/>
                  <a:pt x="471" y="201"/>
                </a:cubicBezTo>
                <a:cubicBezTo>
                  <a:pt x="470" y="204"/>
                  <a:pt x="475" y="213"/>
                  <a:pt x="480" y="223"/>
                </a:cubicBezTo>
                <a:cubicBezTo>
                  <a:pt x="481" y="224"/>
                  <a:pt x="481" y="224"/>
                  <a:pt x="481" y="224"/>
                </a:cubicBezTo>
                <a:cubicBezTo>
                  <a:pt x="481" y="225"/>
                  <a:pt x="481" y="225"/>
                  <a:pt x="481" y="225"/>
                </a:cubicBezTo>
                <a:cubicBezTo>
                  <a:pt x="483" y="253"/>
                  <a:pt x="483" y="253"/>
                  <a:pt x="483" y="253"/>
                </a:cubicBezTo>
                <a:cubicBezTo>
                  <a:pt x="483" y="256"/>
                  <a:pt x="483" y="256"/>
                  <a:pt x="483" y="256"/>
                </a:cubicBezTo>
                <a:cubicBezTo>
                  <a:pt x="482" y="257"/>
                  <a:pt x="482" y="257"/>
                  <a:pt x="482" y="257"/>
                </a:cubicBezTo>
                <a:cubicBezTo>
                  <a:pt x="469" y="274"/>
                  <a:pt x="469" y="274"/>
                  <a:pt x="469" y="274"/>
                </a:cubicBezTo>
                <a:cubicBezTo>
                  <a:pt x="469" y="274"/>
                  <a:pt x="469" y="274"/>
                  <a:pt x="469" y="274"/>
                </a:cubicBezTo>
                <a:cubicBezTo>
                  <a:pt x="468" y="275"/>
                  <a:pt x="468" y="275"/>
                  <a:pt x="468" y="275"/>
                </a:cubicBezTo>
                <a:cubicBezTo>
                  <a:pt x="467" y="275"/>
                  <a:pt x="467" y="275"/>
                  <a:pt x="467" y="275"/>
                </a:cubicBezTo>
                <a:cubicBezTo>
                  <a:pt x="458" y="281"/>
                  <a:pt x="458" y="281"/>
                  <a:pt x="458" y="281"/>
                </a:cubicBezTo>
                <a:cubicBezTo>
                  <a:pt x="457" y="281"/>
                  <a:pt x="457" y="281"/>
                  <a:pt x="457" y="281"/>
                </a:cubicBezTo>
                <a:cubicBezTo>
                  <a:pt x="456" y="281"/>
                  <a:pt x="456" y="281"/>
                  <a:pt x="456" y="281"/>
                </a:cubicBezTo>
                <a:cubicBezTo>
                  <a:pt x="455" y="281"/>
                  <a:pt x="455" y="281"/>
                  <a:pt x="455" y="281"/>
                </a:cubicBezTo>
                <a:cubicBezTo>
                  <a:pt x="454" y="281"/>
                  <a:pt x="454" y="281"/>
                  <a:pt x="454" y="281"/>
                </a:cubicBezTo>
                <a:cubicBezTo>
                  <a:pt x="429" y="276"/>
                  <a:pt x="429" y="276"/>
                  <a:pt x="429" y="276"/>
                </a:cubicBezTo>
                <a:cubicBezTo>
                  <a:pt x="425" y="276"/>
                  <a:pt x="420" y="278"/>
                  <a:pt x="415" y="282"/>
                </a:cubicBezTo>
                <a:cubicBezTo>
                  <a:pt x="404" y="294"/>
                  <a:pt x="404" y="294"/>
                  <a:pt x="404" y="294"/>
                </a:cubicBezTo>
                <a:cubicBezTo>
                  <a:pt x="395" y="305"/>
                  <a:pt x="395" y="305"/>
                  <a:pt x="395" y="305"/>
                </a:cubicBezTo>
                <a:cubicBezTo>
                  <a:pt x="390" y="314"/>
                  <a:pt x="383" y="316"/>
                  <a:pt x="371" y="314"/>
                </a:cubicBezTo>
                <a:cubicBezTo>
                  <a:pt x="364" y="313"/>
                  <a:pt x="362" y="306"/>
                  <a:pt x="364" y="296"/>
                </a:cubicBezTo>
                <a:cubicBezTo>
                  <a:pt x="364" y="289"/>
                  <a:pt x="364" y="289"/>
                  <a:pt x="364" y="289"/>
                </a:cubicBezTo>
                <a:cubicBezTo>
                  <a:pt x="363" y="281"/>
                  <a:pt x="363" y="281"/>
                  <a:pt x="363" y="281"/>
                </a:cubicBezTo>
                <a:cubicBezTo>
                  <a:pt x="359" y="287"/>
                  <a:pt x="359" y="287"/>
                  <a:pt x="359" y="287"/>
                </a:cubicBezTo>
                <a:cubicBezTo>
                  <a:pt x="355" y="291"/>
                  <a:pt x="352" y="292"/>
                  <a:pt x="348" y="292"/>
                </a:cubicBezTo>
                <a:cubicBezTo>
                  <a:pt x="344" y="291"/>
                  <a:pt x="341" y="287"/>
                  <a:pt x="339" y="279"/>
                </a:cubicBezTo>
                <a:cubicBezTo>
                  <a:pt x="339" y="278"/>
                  <a:pt x="339" y="278"/>
                  <a:pt x="339" y="278"/>
                </a:cubicBezTo>
                <a:cubicBezTo>
                  <a:pt x="336" y="254"/>
                  <a:pt x="336" y="254"/>
                  <a:pt x="336" y="254"/>
                </a:cubicBezTo>
                <a:cubicBezTo>
                  <a:pt x="331" y="231"/>
                  <a:pt x="331" y="231"/>
                  <a:pt x="331" y="231"/>
                </a:cubicBezTo>
                <a:cubicBezTo>
                  <a:pt x="321" y="220"/>
                  <a:pt x="321" y="220"/>
                  <a:pt x="321" y="220"/>
                </a:cubicBezTo>
                <a:cubicBezTo>
                  <a:pt x="321" y="220"/>
                  <a:pt x="321" y="220"/>
                  <a:pt x="321" y="220"/>
                </a:cubicBezTo>
                <a:cubicBezTo>
                  <a:pt x="320" y="219"/>
                  <a:pt x="320" y="219"/>
                  <a:pt x="320" y="219"/>
                </a:cubicBezTo>
                <a:cubicBezTo>
                  <a:pt x="297" y="168"/>
                  <a:pt x="297" y="168"/>
                  <a:pt x="297" y="168"/>
                </a:cubicBezTo>
                <a:cubicBezTo>
                  <a:pt x="296" y="167"/>
                  <a:pt x="296" y="167"/>
                  <a:pt x="296" y="167"/>
                </a:cubicBezTo>
                <a:cubicBezTo>
                  <a:pt x="290" y="153"/>
                  <a:pt x="290" y="153"/>
                  <a:pt x="290" y="153"/>
                </a:cubicBezTo>
                <a:cubicBezTo>
                  <a:pt x="290" y="152"/>
                  <a:pt x="290" y="152"/>
                  <a:pt x="290" y="152"/>
                </a:cubicBezTo>
                <a:cubicBezTo>
                  <a:pt x="289" y="152"/>
                  <a:pt x="289" y="152"/>
                  <a:pt x="289" y="152"/>
                </a:cubicBezTo>
                <a:cubicBezTo>
                  <a:pt x="289" y="150"/>
                  <a:pt x="289" y="150"/>
                  <a:pt x="289" y="150"/>
                </a:cubicBezTo>
                <a:cubicBezTo>
                  <a:pt x="285" y="123"/>
                  <a:pt x="285" y="123"/>
                  <a:pt x="285" y="123"/>
                </a:cubicBezTo>
                <a:cubicBezTo>
                  <a:pt x="282" y="119"/>
                  <a:pt x="282" y="119"/>
                  <a:pt x="282" y="119"/>
                </a:cubicBezTo>
                <a:cubicBezTo>
                  <a:pt x="277" y="122"/>
                  <a:pt x="277" y="122"/>
                  <a:pt x="277" y="122"/>
                </a:cubicBezTo>
                <a:cubicBezTo>
                  <a:pt x="270" y="130"/>
                  <a:pt x="265" y="136"/>
                  <a:pt x="263" y="136"/>
                </a:cubicBezTo>
                <a:cubicBezTo>
                  <a:pt x="259" y="136"/>
                  <a:pt x="254" y="131"/>
                  <a:pt x="246" y="125"/>
                </a:cubicBezTo>
                <a:cubicBezTo>
                  <a:pt x="230" y="118"/>
                  <a:pt x="230" y="118"/>
                  <a:pt x="230" y="118"/>
                </a:cubicBezTo>
                <a:cubicBezTo>
                  <a:pt x="228" y="117"/>
                  <a:pt x="228" y="117"/>
                  <a:pt x="228" y="117"/>
                </a:cubicBezTo>
                <a:cubicBezTo>
                  <a:pt x="227" y="116"/>
                  <a:pt x="227" y="116"/>
                  <a:pt x="227" y="116"/>
                </a:cubicBezTo>
                <a:cubicBezTo>
                  <a:pt x="227" y="115"/>
                  <a:pt x="227" y="115"/>
                  <a:pt x="227" y="115"/>
                </a:cubicBezTo>
                <a:cubicBezTo>
                  <a:pt x="226" y="112"/>
                  <a:pt x="226" y="112"/>
                  <a:pt x="226" y="112"/>
                </a:cubicBezTo>
                <a:cubicBezTo>
                  <a:pt x="225" y="91"/>
                  <a:pt x="225" y="91"/>
                  <a:pt x="225" y="91"/>
                </a:cubicBezTo>
                <a:cubicBezTo>
                  <a:pt x="225" y="91"/>
                  <a:pt x="225" y="91"/>
                  <a:pt x="225" y="91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13" y="54"/>
                  <a:pt x="213" y="54"/>
                  <a:pt x="213" y="54"/>
                </a:cubicBezTo>
                <a:cubicBezTo>
                  <a:pt x="204" y="54"/>
                  <a:pt x="204" y="54"/>
                  <a:pt x="204" y="54"/>
                </a:cubicBezTo>
                <a:cubicBezTo>
                  <a:pt x="206" y="63"/>
                  <a:pt x="204" y="70"/>
                  <a:pt x="202" y="76"/>
                </a:cubicBezTo>
                <a:cubicBezTo>
                  <a:pt x="200" y="82"/>
                  <a:pt x="196" y="86"/>
                  <a:pt x="190" y="91"/>
                </a:cubicBezTo>
                <a:cubicBezTo>
                  <a:pt x="188" y="99"/>
                  <a:pt x="184" y="104"/>
                  <a:pt x="180" y="108"/>
                </a:cubicBezTo>
                <a:cubicBezTo>
                  <a:pt x="174" y="115"/>
                  <a:pt x="169" y="115"/>
                  <a:pt x="162" y="110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3" y="107"/>
                  <a:pt x="152" y="100"/>
                  <a:pt x="153" y="86"/>
                </a:cubicBezTo>
                <a:cubicBezTo>
                  <a:pt x="153" y="81"/>
                  <a:pt x="153" y="81"/>
                  <a:pt x="153" y="81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34" y="70"/>
                  <a:pt x="131" y="64"/>
                  <a:pt x="130" y="54"/>
                </a:cubicBezTo>
                <a:cubicBezTo>
                  <a:pt x="135" y="7"/>
                  <a:pt x="135" y="7"/>
                  <a:pt x="135" y="7"/>
                </a:cubicBezTo>
                <a:cubicBezTo>
                  <a:pt x="133" y="0"/>
                  <a:pt x="133" y="0"/>
                  <a:pt x="133" y="0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5" y="44"/>
                  <a:pt x="107" y="51"/>
                  <a:pt x="107" y="57"/>
                </a:cubicBezTo>
                <a:cubicBezTo>
                  <a:pt x="107" y="67"/>
                  <a:pt x="102" y="76"/>
                  <a:pt x="93" y="79"/>
                </a:cubicBezTo>
                <a:cubicBezTo>
                  <a:pt x="74" y="86"/>
                  <a:pt x="74" y="86"/>
                  <a:pt x="74" y="86"/>
                </a:cubicBezTo>
                <a:cubicBezTo>
                  <a:pt x="68" y="89"/>
                  <a:pt x="68" y="89"/>
                  <a:pt x="68" y="89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68" y="136"/>
                  <a:pt x="69" y="141"/>
                  <a:pt x="73" y="141"/>
                </a:cubicBezTo>
                <a:cubicBezTo>
                  <a:pt x="79" y="144"/>
                  <a:pt x="86" y="144"/>
                  <a:pt x="93" y="13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2" y="269"/>
                  <a:pt x="104" y="316"/>
                  <a:pt x="95" y="329"/>
                </a:cubicBezTo>
                <a:cubicBezTo>
                  <a:pt x="90" y="333"/>
                  <a:pt x="87" y="335"/>
                  <a:pt x="81" y="336"/>
                </a:cubicBezTo>
                <a:cubicBezTo>
                  <a:pt x="74" y="336"/>
                  <a:pt x="68" y="335"/>
                  <a:pt x="61" y="331"/>
                </a:cubicBezTo>
                <a:cubicBezTo>
                  <a:pt x="34" y="386"/>
                  <a:pt x="16" y="414"/>
                  <a:pt x="7" y="419"/>
                </a:cubicBezTo>
                <a:cubicBezTo>
                  <a:pt x="8" y="419"/>
                  <a:pt x="8" y="419"/>
                  <a:pt x="8" y="419"/>
                </a:cubicBezTo>
                <a:cubicBezTo>
                  <a:pt x="4" y="420"/>
                  <a:pt x="2" y="433"/>
                  <a:pt x="3" y="458"/>
                </a:cubicBezTo>
                <a:cubicBezTo>
                  <a:pt x="9" y="463"/>
                  <a:pt x="9" y="463"/>
                  <a:pt x="9" y="463"/>
                </a:cubicBezTo>
                <a:cubicBezTo>
                  <a:pt x="11" y="465"/>
                  <a:pt x="11" y="465"/>
                  <a:pt x="11" y="465"/>
                </a:cubicBezTo>
                <a:cubicBezTo>
                  <a:pt x="13" y="467"/>
                  <a:pt x="13" y="467"/>
                  <a:pt x="13" y="467"/>
                </a:cubicBezTo>
                <a:lnTo>
                  <a:pt x="4" y="479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4" name="Freeform 13">
            <a:extLst>
              <a:ext uri="{FF2B5EF4-FFF2-40B4-BE49-F238E27FC236}">
                <a16:creationId xmlns:a16="http://schemas.microsoft.com/office/drawing/2014/main" id="{52F98E77-5C22-4EFB-BCCB-53DE6F5E1652}"/>
              </a:ext>
            </a:extLst>
          </p:cNvPr>
          <p:cNvSpPr>
            <a:spLocks/>
          </p:cNvSpPr>
          <p:nvPr/>
        </p:nvSpPr>
        <p:spPr bwMode="auto">
          <a:xfrm>
            <a:off x="2590800" y="3517900"/>
            <a:ext cx="477838" cy="404813"/>
          </a:xfrm>
          <a:custGeom>
            <a:avLst/>
            <a:gdLst>
              <a:gd name="T0" fmla="*/ 2147483646 w 506"/>
              <a:gd name="T1" fmla="*/ 2147483646 h 438"/>
              <a:gd name="T2" fmla="*/ 2147483646 w 506"/>
              <a:gd name="T3" fmla="*/ 2147483646 h 438"/>
              <a:gd name="T4" fmla="*/ 2147483646 w 506"/>
              <a:gd name="T5" fmla="*/ 2147483646 h 438"/>
              <a:gd name="T6" fmla="*/ 2147483646 w 506"/>
              <a:gd name="T7" fmla="*/ 2147483646 h 438"/>
              <a:gd name="T8" fmla="*/ 2147483646 w 506"/>
              <a:gd name="T9" fmla="*/ 2147483646 h 438"/>
              <a:gd name="T10" fmla="*/ 2147483646 w 506"/>
              <a:gd name="T11" fmla="*/ 2147483646 h 438"/>
              <a:gd name="T12" fmla="*/ 2147483646 w 506"/>
              <a:gd name="T13" fmla="*/ 2147483646 h 438"/>
              <a:gd name="T14" fmla="*/ 2147483646 w 506"/>
              <a:gd name="T15" fmla="*/ 2147483646 h 438"/>
              <a:gd name="T16" fmla="*/ 2147483646 w 506"/>
              <a:gd name="T17" fmla="*/ 2147483646 h 438"/>
              <a:gd name="T18" fmla="*/ 2147483646 w 506"/>
              <a:gd name="T19" fmla="*/ 2147483646 h 438"/>
              <a:gd name="T20" fmla="*/ 2147483646 w 506"/>
              <a:gd name="T21" fmla="*/ 2147483646 h 438"/>
              <a:gd name="T22" fmla="*/ 2147483646 w 506"/>
              <a:gd name="T23" fmla="*/ 2147483646 h 438"/>
              <a:gd name="T24" fmla="*/ 2147483646 w 506"/>
              <a:gd name="T25" fmla="*/ 2147483646 h 438"/>
              <a:gd name="T26" fmla="*/ 2147483646 w 506"/>
              <a:gd name="T27" fmla="*/ 2147483646 h 438"/>
              <a:gd name="T28" fmla="*/ 2147483646 w 506"/>
              <a:gd name="T29" fmla="*/ 2147483646 h 438"/>
              <a:gd name="T30" fmla="*/ 2147483646 w 506"/>
              <a:gd name="T31" fmla="*/ 2147483646 h 438"/>
              <a:gd name="T32" fmla="*/ 2147483646 w 506"/>
              <a:gd name="T33" fmla="*/ 2147483646 h 438"/>
              <a:gd name="T34" fmla="*/ 2147483646 w 506"/>
              <a:gd name="T35" fmla="*/ 2147483646 h 438"/>
              <a:gd name="T36" fmla="*/ 2147483646 w 506"/>
              <a:gd name="T37" fmla="*/ 2147483646 h 438"/>
              <a:gd name="T38" fmla="*/ 2147483646 w 506"/>
              <a:gd name="T39" fmla="*/ 2147483646 h 438"/>
              <a:gd name="T40" fmla="*/ 2147483646 w 506"/>
              <a:gd name="T41" fmla="*/ 2147483646 h 438"/>
              <a:gd name="T42" fmla="*/ 2147483646 w 506"/>
              <a:gd name="T43" fmla="*/ 2147483646 h 438"/>
              <a:gd name="T44" fmla="*/ 2147483646 w 506"/>
              <a:gd name="T45" fmla="*/ 2147483646 h 438"/>
              <a:gd name="T46" fmla="*/ 2147483646 w 506"/>
              <a:gd name="T47" fmla="*/ 2147483646 h 438"/>
              <a:gd name="T48" fmla="*/ 2147483646 w 506"/>
              <a:gd name="T49" fmla="*/ 2147483646 h 438"/>
              <a:gd name="T50" fmla="*/ 2147483646 w 506"/>
              <a:gd name="T51" fmla="*/ 2147483646 h 438"/>
              <a:gd name="T52" fmla="*/ 2147483646 w 506"/>
              <a:gd name="T53" fmla="*/ 2147483646 h 438"/>
              <a:gd name="T54" fmla="*/ 2147483646 w 506"/>
              <a:gd name="T55" fmla="*/ 2147483646 h 438"/>
              <a:gd name="T56" fmla="*/ 2147483646 w 506"/>
              <a:gd name="T57" fmla="*/ 2147483646 h 438"/>
              <a:gd name="T58" fmla="*/ 2147483646 w 506"/>
              <a:gd name="T59" fmla="*/ 2147483646 h 438"/>
              <a:gd name="T60" fmla="*/ 2147483646 w 506"/>
              <a:gd name="T61" fmla="*/ 2147483646 h 438"/>
              <a:gd name="T62" fmla="*/ 2147483646 w 506"/>
              <a:gd name="T63" fmla="*/ 2147483646 h 438"/>
              <a:gd name="T64" fmla="*/ 2147483646 w 506"/>
              <a:gd name="T65" fmla="*/ 2147483646 h 438"/>
              <a:gd name="T66" fmla="*/ 2147483646 w 506"/>
              <a:gd name="T67" fmla="*/ 2147483646 h 438"/>
              <a:gd name="T68" fmla="*/ 2147483646 w 506"/>
              <a:gd name="T69" fmla="*/ 2147483646 h 438"/>
              <a:gd name="T70" fmla="*/ 2147483646 w 506"/>
              <a:gd name="T71" fmla="*/ 2147483646 h 438"/>
              <a:gd name="T72" fmla="*/ 2147483646 w 506"/>
              <a:gd name="T73" fmla="*/ 2147483646 h 438"/>
              <a:gd name="T74" fmla="*/ 2147483646 w 506"/>
              <a:gd name="T75" fmla="*/ 2147483646 h 438"/>
              <a:gd name="T76" fmla="*/ 2147483646 w 506"/>
              <a:gd name="T77" fmla="*/ 2147483646 h 438"/>
              <a:gd name="T78" fmla="*/ 2147483646 w 506"/>
              <a:gd name="T79" fmla="*/ 2147483646 h 438"/>
              <a:gd name="T80" fmla="*/ 2147483646 w 506"/>
              <a:gd name="T81" fmla="*/ 2147483646 h 438"/>
              <a:gd name="T82" fmla="*/ 2147483646 w 506"/>
              <a:gd name="T83" fmla="*/ 2147483646 h 438"/>
              <a:gd name="T84" fmla="*/ 2147483646 w 506"/>
              <a:gd name="T85" fmla="*/ 2147483646 h 438"/>
              <a:gd name="T86" fmla="*/ 2147483646 w 506"/>
              <a:gd name="T87" fmla="*/ 2147483646 h 438"/>
              <a:gd name="T88" fmla="*/ 2147483646 w 506"/>
              <a:gd name="T89" fmla="*/ 2147483646 h 438"/>
              <a:gd name="T90" fmla="*/ 2147483646 w 506"/>
              <a:gd name="T91" fmla="*/ 2147483646 h 438"/>
              <a:gd name="T92" fmla="*/ 2147483646 w 506"/>
              <a:gd name="T93" fmla="*/ 2147483646 h 438"/>
              <a:gd name="T94" fmla="*/ 2147483646 w 506"/>
              <a:gd name="T95" fmla="*/ 2147483646 h 438"/>
              <a:gd name="T96" fmla="*/ 2147483646 w 506"/>
              <a:gd name="T97" fmla="*/ 2147483646 h 438"/>
              <a:gd name="T98" fmla="*/ 2147483646 w 506"/>
              <a:gd name="T99" fmla="*/ 2147483646 h 438"/>
              <a:gd name="T100" fmla="*/ 2147483646 w 506"/>
              <a:gd name="T101" fmla="*/ 2147483646 h 438"/>
              <a:gd name="T102" fmla="*/ 2147483646 w 506"/>
              <a:gd name="T103" fmla="*/ 2147483646 h 4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6"/>
              <a:gd name="T157" fmla="*/ 0 h 438"/>
              <a:gd name="T158" fmla="*/ 506 w 506"/>
              <a:gd name="T159" fmla="*/ 438 h 43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6" h="438">
                <a:moveTo>
                  <a:pt x="398" y="8"/>
                </a:moveTo>
                <a:cubicBezTo>
                  <a:pt x="390" y="5"/>
                  <a:pt x="390" y="5"/>
                  <a:pt x="390" y="5"/>
                </a:cubicBezTo>
                <a:cubicBezTo>
                  <a:pt x="382" y="10"/>
                  <a:pt x="382" y="10"/>
                  <a:pt x="382" y="10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2" y="29"/>
                  <a:pt x="368" y="35"/>
                  <a:pt x="361" y="35"/>
                </a:cubicBezTo>
                <a:cubicBezTo>
                  <a:pt x="357" y="35"/>
                  <a:pt x="351" y="32"/>
                  <a:pt x="348" y="28"/>
                </a:cubicBezTo>
                <a:cubicBezTo>
                  <a:pt x="347" y="27"/>
                  <a:pt x="347" y="27"/>
                  <a:pt x="347" y="27"/>
                </a:cubicBezTo>
                <a:cubicBezTo>
                  <a:pt x="346" y="26"/>
                  <a:pt x="346" y="26"/>
                  <a:pt x="346" y="26"/>
                </a:cubicBezTo>
                <a:cubicBezTo>
                  <a:pt x="346" y="26"/>
                  <a:pt x="346" y="26"/>
                  <a:pt x="346" y="26"/>
                </a:cubicBezTo>
                <a:cubicBezTo>
                  <a:pt x="343" y="16"/>
                  <a:pt x="343" y="16"/>
                  <a:pt x="343" y="16"/>
                </a:cubicBezTo>
                <a:cubicBezTo>
                  <a:pt x="343" y="15"/>
                  <a:pt x="343" y="15"/>
                  <a:pt x="343" y="15"/>
                </a:cubicBezTo>
                <a:cubicBezTo>
                  <a:pt x="342" y="1"/>
                  <a:pt x="342" y="1"/>
                  <a:pt x="342" y="1"/>
                </a:cubicBezTo>
                <a:cubicBezTo>
                  <a:pt x="335" y="0"/>
                  <a:pt x="335" y="0"/>
                  <a:pt x="335" y="0"/>
                </a:cubicBezTo>
                <a:cubicBezTo>
                  <a:pt x="334" y="1"/>
                  <a:pt x="334" y="1"/>
                  <a:pt x="334" y="1"/>
                </a:cubicBezTo>
                <a:cubicBezTo>
                  <a:pt x="331" y="12"/>
                  <a:pt x="331" y="12"/>
                  <a:pt x="331" y="12"/>
                </a:cubicBezTo>
                <a:cubicBezTo>
                  <a:pt x="331" y="26"/>
                  <a:pt x="331" y="26"/>
                  <a:pt x="331" y="26"/>
                </a:cubicBezTo>
                <a:cubicBezTo>
                  <a:pt x="330" y="27"/>
                  <a:pt x="330" y="27"/>
                  <a:pt x="330" y="27"/>
                </a:cubicBezTo>
                <a:cubicBezTo>
                  <a:pt x="329" y="28"/>
                  <a:pt x="329" y="28"/>
                  <a:pt x="329" y="28"/>
                </a:cubicBezTo>
                <a:cubicBezTo>
                  <a:pt x="316" y="45"/>
                  <a:pt x="316" y="45"/>
                  <a:pt x="316" y="45"/>
                </a:cubicBezTo>
                <a:cubicBezTo>
                  <a:pt x="314" y="47"/>
                  <a:pt x="314" y="47"/>
                  <a:pt x="314" y="47"/>
                </a:cubicBezTo>
                <a:cubicBezTo>
                  <a:pt x="312" y="47"/>
                  <a:pt x="312" y="47"/>
                  <a:pt x="312" y="47"/>
                </a:cubicBezTo>
                <a:cubicBezTo>
                  <a:pt x="287" y="45"/>
                  <a:pt x="287" y="45"/>
                  <a:pt x="287" y="45"/>
                </a:cubicBezTo>
                <a:cubicBezTo>
                  <a:pt x="285" y="45"/>
                  <a:pt x="285" y="45"/>
                  <a:pt x="285" y="45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85" y="47"/>
                  <a:pt x="285" y="47"/>
                  <a:pt x="285" y="47"/>
                </a:cubicBezTo>
                <a:cubicBezTo>
                  <a:pt x="276" y="59"/>
                  <a:pt x="276" y="59"/>
                  <a:pt x="276" y="59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73" y="78"/>
                  <a:pt x="273" y="78"/>
                  <a:pt x="273" y="78"/>
                </a:cubicBezTo>
                <a:cubicBezTo>
                  <a:pt x="250" y="78"/>
                  <a:pt x="250" y="78"/>
                  <a:pt x="250" y="78"/>
                </a:cubicBezTo>
                <a:cubicBezTo>
                  <a:pt x="250" y="74"/>
                  <a:pt x="250" y="74"/>
                  <a:pt x="250" y="74"/>
                </a:cubicBezTo>
                <a:cubicBezTo>
                  <a:pt x="248" y="72"/>
                  <a:pt x="248" y="72"/>
                  <a:pt x="248" y="72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1" y="77"/>
                  <a:pt x="241" y="77"/>
                  <a:pt x="241" y="77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13" y="72"/>
                  <a:pt x="213" y="72"/>
                  <a:pt x="213" y="72"/>
                </a:cubicBezTo>
                <a:cubicBezTo>
                  <a:pt x="212" y="70"/>
                  <a:pt x="212" y="70"/>
                  <a:pt x="212" y="70"/>
                </a:cubicBezTo>
                <a:cubicBezTo>
                  <a:pt x="212" y="69"/>
                  <a:pt x="212" y="69"/>
                  <a:pt x="212" y="69"/>
                </a:cubicBezTo>
                <a:cubicBezTo>
                  <a:pt x="211" y="69"/>
                  <a:pt x="211" y="69"/>
                  <a:pt x="211" y="69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81" y="69"/>
                  <a:pt x="181" y="69"/>
                  <a:pt x="181" y="69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5" y="109"/>
                  <a:pt x="225" y="109"/>
                  <a:pt x="225" y="109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33" y="146"/>
                  <a:pt x="233" y="146"/>
                  <a:pt x="233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14" y="160"/>
                  <a:pt x="214" y="160"/>
                  <a:pt x="214" y="160"/>
                </a:cubicBezTo>
                <a:cubicBezTo>
                  <a:pt x="214" y="161"/>
                  <a:pt x="214" y="161"/>
                  <a:pt x="214" y="161"/>
                </a:cubicBezTo>
                <a:cubicBezTo>
                  <a:pt x="213" y="161"/>
                  <a:pt x="213" y="161"/>
                  <a:pt x="213" y="161"/>
                </a:cubicBezTo>
                <a:cubicBezTo>
                  <a:pt x="184" y="170"/>
                  <a:pt x="184" y="170"/>
                  <a:pt x="184" y="170"/>
                </a:cubicBezTo>
                <a:cubicBezTo>
                  <a:pt x="182" y="170"/>
                  <a:pt x="182" y="170"/>
                  <a:pt x="182" y="170"/>
                </a:cubicBezTo>
                <a:cubicBezTo>
                  <a:pt x="166" y="172"/>
                  <a:pt x="166" y="172"/>
                  <a:pt x="166" y="172"/>
                </a:cubicBezTo>
                <a:cubicBezTo>
                  <a:pt x="166" y="172"/>
                  <a:pt x="166" y="172"/>
                  <a:pt x="166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3" y="172"/>
                  <a:pt x="163" y="172"/>
                  <a:pt x="163" y="172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46" y="167"/>
                  <a:pt x="146" y="167"/>
                  <a:pt x="146" y="167"/>
                </a:cubicBezTo>
                <a:cubicBezTo>
                  <a:pt x="139" y="177"/>
                  <a:pt x="139" y="177"/>
                  <a:pt x="139" y="177"/>
                </a:cubicBezTo>
                <a:cubicBezTo>
                  <a:pt x="138" y="177"/>
                  <a:pt x="138" y="177"/>
                  <a:pt x="138" y="17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24" y="188"/>
                  <a:pt x="124" y="188"/>
                  <a:pt x="124" y="188"/>
                </a:cubicBezTo>
                <a:cubicBezTo>
                  <a:pt x="123" y="188"/>
                  <a:pt x="123" y="188"/>
                  <a:pt x="123" y="188"/>
                </a:cubicBezTo>
                <a:cubicBezTo>
                  <a:pt x="123" y="188"/>
                  <a:pt x="123" y="188"/>
                  <a:pt x="123" y="188"/>
                </a:cubicBezTo>
                <a:cubicBezTo>
                  <a:pt x="104" y="196"/>
                  <a:pt x="104" y="196"/>
                  <a:pt x="104" y="196"/>
                </a:cubicBezTo>
                <a:cubicBezTo>
                  <a:pt x="103" y="196"/>
                  <a:pt x="103" y="196"/>
                  <a:pt x="103" y="196"/>
                </a:cubicBezTo>
                <a:cubicBezTo>
                  <a:pt x="81" y="189"/>
                  <a:pt x="81" y="189"/>
                  <a:pt x="81" y="189"/>
                </a:cubicBezTo>
                <a:cubicBezTo>
                  <a:pt x="33" y="191"/>
                  <a:pt x="33" y="191"/>
                  <a:pt x="33" y="191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1" y="195"/>
                  <a:pt x="21" y="195"/>
                  <a:pt x="21" y="195"/>
                </a:cubicBezTo>
                <a:cubicBezTo>
                  <a:pt x="11" y="195"/>
                  <a:pt x="11" y="195"/>
                  <a:pt x="11" y="195"/>
                </a:cubicBezTo>
                <a:cubicBezTo>
                  <a:pt x="0" y="211"/>
                  <a:pt x="0" y="211"/>
                  <a:pt x="0" y="211"/>
                </a:cubicBezTo>
                <a:cubicBezTo>
                  <a:pt x="2" y="229"/>
                  <a:pt x="2" y="229"/>
                  <a:pt x="2" y="229"/>
                </a:cubicBezTo>
                <a:cubicBezTo>
                  <a:pt x="13" y="253"/>
                  <a:pt x="13" y="253"/>
                  <a:pt x="13" y="253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5" y="260"/>
                  <a:pt x="25" y="260"/>
                  <a:pt x="25" y="260"/>
                </a:cubicBezTo>
                <a:cubicBezTo>
                  <a:pt x="25" y="261"/>
                  <a:pt x="25" y="261"/>
                  <a:pt x="25" y="261"/>
                </a:cubicBezTo>
                <a:cubicBezTo>
                  <a:pt x="29" y="264"/>
                  <a:pt x="29" y="264"/>
                  <a:pt x="29" y="264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38" y="252"/>
                  <a:pt x="38" y="252"/>
                  <a:pt x="38" y="252"/>
                </a:cubicBezTo>
                <a:cubicBezTo>
                  <a:pt x="39" y="251"/>
                  <a:pt x="39" y="251"/>
                  <a:pt x="39" y="251"/>
                </a:cubicBezTo>
                <a:cubicBezTo>
                  <a:pt x="40" y="251"/>
                  <a:pt x="40" y="251"/>
                  <a:pt x="40" y="251"/>
                </a:cubicBezTo>
                <a:cubicBezTo>
                  <a:pt x="56" y="249"/>
                  <a:pt x="56" y="249"/>
                  <a:pt x="56" y="249"/>
                </a:cubicBezTo>
                <a:cubicBezTo>
                  <a:pt x="58" y="249"/>
                  <a:pt x="58" y="249"/>
                  <a:pt x="58" y="249"/>
                </a:cubicBezTo>
                <a:cubicBezTo>
                  <a:pt x="58" y="250"/>
                  <a:pt x="58" y="250"/>
                  <a:pt x="58" y="250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90" y="290"/>
                  <a:pt x="90" y="290"/>
                  <a:pt x="90" y="290"/>
                </a:cubicBezTo>
                <a:cubicBezTo>
                  <a:pt x="89" y="290"/>
                  <a:pt x="89" y="290"/>
                  <a:pt x="89" y="290"/>
                </a:cubicBezTo>
                <a:cubicBezTo>
                  <a:pt x="89" y="291"/>
                  <a:pt x="89" y="291"/>
                  <a:pt x="89" y="291"/>
                </a:cubicBezTo>
                <a:cubicBezTo>
                  <a:pt x="82" y="311"/>
                  <a:pt x="82" y="311"/>
                  <a:pt x="82" y="311"/>
                </a:cubicBezTo>
                <a:cubicBezTo>
                  <a:pt x="82" y="311"/>
                  <a:pt x="82" y="311"/>
                  <a:pt x="82" y="311"/>
                </a:cubicBezTo>
                <a:cubicBezTo>
                  <a:pt x="77" y="324"/>
                  <a:pt x="77" y="324"/>
                  <a:pt x="77" y="324"/>
                </a:cubicBezTo>
                <a:cubicBezTo>
                  <a:pt x="77" y="325"/>
                  <a:pt x="77" y="325"/>
                  <a:pt x="77" y="325"/>
                </a:cubicBezTo>
                <a:cubicBezTo>
                  <a:pt x="70" y="343"/>
                  <a:pt x="70" y="343"/>
                  <a:pt x="70" y="343"/>
                </a:cubicBezTo>
                <a:cubicBezTo>
                  <a:pt x="70" y="365"/>
                  <a:pt x="70" y="365"/>
                  <a:pt x="70" y="365"/>
                </a:cubicBezTo>
                <a:cubicBezTo>
                  <a:pt x="82" y="378"/>
                  <a:pt x="82" y="378"/>
                  <a:pt x="82" y="378"/>
                </a:cubicBezTo>
                <a:cubicBezTo>
                  <a:pt x="83" y="378"/>
                  <a:pt x="83" y="378"/>
                  <a:pt x="83" y="378"/>
                </a:cubicBezTo>
                <a:cubicBezTo>
                  <a:pt x="100" y="393"/>
                  <a:pt x="100" y="393"/>
                  <a:pt x="100" y="393"/>
                </a:cubicBezTo>
                <a:cubicBezTo>
                  <a:pt x="102" y="394"/>
                  <a:pt x="102" y="394"/>
                  <a:pt x="102" y="394"/>
                </a:cubicBezTo>
                <a:cubicBezTo>
                  <a:pt x="103" y="395"/>
                  <a:pt x="103" y="395"/>
                  <a:pt x="103" y="395"/>
                </a:cubicBezTo>
                <a:cubicBezTo>
                  <a:pt x="91" y="424"/>
                  <a:pt x="91" y="424"/>
                  <a:pt x="91" y="424"/>
                </a:cubicBezTo>
                <a:cubicBezTo>
                  <a:pt x="87" y="438"/>
                  <a:pt x="87" y="438"/>
                  <a:pt x="87" y="438"/>
                </a:cubicBezTo>
                <a:cubicBezTo>
                  <a:pt x="92" y="436"/>
                  <a:pt x="92" y="436"/>
                  <a:pt x="92" y="436"/>
                </a:cubicBezTo>
                <a:cubicBezTo>
                  <a:pt x="93" y="436"/>
                  <a:pt x="93" y="436"/>
                  <a:pt x="93" y="436"/>
                </a:cubicBezTo>
                <a:cubicBezTo>
                  <a:pt x="103" y="432"/>
                  <a:pt x="103" y="432"/>
                  <a:pt x="103" y="432"/>
                </a:cubicBezTo>
                <a:cubicBezTo>
                  <a:pt x="122" y="421"/>
                  <a:pt x="122" y="421"/>
                  <a:pt x="122" y="421"/>
                </a:cubicBezTo>
                <a:cubicBezTo>
                  <a:pt x="123" y="421"/>
                  <a:pt x="123" y="421"/>
                  <a:pt x="123" y="421"/>
                </a:cubicBezTo>
                <a:cubicBezTo>
                  <a:pt x="144" y="424"/>
                  <a:pt x="144" y="424"/>
                  <a:pt x="144" y="424"/>
                </a:cubicBezTo>
                <a:cubicBezTo>
                  <a:pt x="146" y="424"/>
                  <a:pt x="146" y="424"/>
                  <a:pt x="146" y="424"/>
                </a:cubicBezTo>
                <a:cubicBezTo>
                  <a:pt x="146" y="424"/>
                  <a:pt x="146" y="424"/>
                  <a:pt x="146" y="424"/>
                </a:cubicBezTo>
                <a:cubicBezTo>
                  <a:pt x="177" y="437"/>
                  <a:pt x="177" y="437"/>
                  <a:pt x="177" y="437"/>
                </a:cubicBezTo>
                <a:cubicBezTo>
                  <a:pt x="212" y="437"/>
                  <a:pt x="212" y="437"/>
                  <a:pt x="212" y="437"/>
                </a:cubicBezTo>
                <a:cubicBezTo>
                  <a:pt x="222" y="424"/>
                  <a:pt x="222" y="424"/>
                  <a:pt x="222" y="424"/>
                </a:cubicBezTo>
                <a:cubicBezTo>
                  <a:pt x="223" y="423"/>
                  <a:pt x="223" y="423"/>
                  <a:pt x="223" y="423"/>
                </a:cubicBezTo>
                <a:cubicBezTo>
                  <a:pt x="224" y="422"/>
                  <a:pt x="224" y="422"/>
                  <a:pt x="224" y="422"/>
                </a:cubicBezTo>
                <a:cubicBezTo>
                  <a:pt x="242" y="414"/>
                  <a:pt x="242" y="414"/>
                  <a:pt x="242" y="414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61" y="398"/>
                  <a:pt x="261" y="398"/>
                  <a:pt x="261" y="398"/>
                </a:cubicBezTo>
                <a:cubicBezTo>
                  <a:pt x="261" y="398"/>
                  <a:pt x="261" y="398"/>
                  <a:pt x="261" y="398"/>
                </a:cubicBezTo>
                <a:cubicBezTo>
                  <a:pt x="273" y="394"/>
                  <a:pt x="273" y="394"/>
                  <a:pt x="273" y="394"/>
                </a:cubicBezTo>
                <a:cubicBezTo>
                  <a:pt x="287" y="383"/>
                  <a:pt x="287" y="383"/>
                  <a:pt x="287" y="383"/>
                </a:cubicBezTo>
                <a:cubicBezTo>
                  <a:pt x="303" y="362"/>
                  <a:pt x="303" y="362"/>
                  <a:pt x="303" y="362"/>
                </a:cubicBezTo>
                <a:cubicBezTo>
                  <a:pt x="325" y="370"/>
                  <a:pt x="325" y="370"/>
                  <a:pt x="325" y="370"/>
                </a:cubicBezTo>
                <a:cubicBezTo>
                  <a:pt x="328" y="371"/>
                  <a:pt x="328" y="371"/>
                  <a:pt x="328" y="371"/>
                </a:cubicBezTo>
                <a:cubicBezTo>
                  <a:pt x="328" y="372"/>
                  <a:pt x="328" y="372"/>
                  <a:pt x="328" y="372"/>
                </a:cubicBezTo>
                <a:cubicBezTo>
                  <a:pt x="329" y="374"/>
                  <a:pt x="329" y="374"/>
                  <a:pt x="329" y="374"/>
                </a:cubicBezTo>
                <a:cubicBezTo>
                  <a:pt x="332" y="382"/>
                  <a:pt x="335" y="386"/>
                  <a:pt x="339" y="387"/>
                </a:cubicBezTo>
                <a:cubicBezTo>
                  <a:pt x="352" y="385"/>
                  <a:pt x="352" y="385"/>
                  <a:pt x="352" y="385"/>
                </a:cubicBezTo>
                <a:cubicBezTo>
                  <a:pt x="356" y="385"/>
                  <a:pt x="356" y="385"/>
                  <a:pt x="356" y="385"/>
                </a:cubicBezTo>
                <a:cubicBezTo>
                  <a:pt x="363" y="387"/>
                  <a:pt x="363" y="387"/>
                  <a:pt x="363" y="387"/>
                </a:cubicBezTo>
                <a:cubicBezTo>
                  <a:pt x="364" y="387"/>
                  <a:pt x="364" y="387"/>
                  <a:pt x="364" y="387"/>
                </a:cubicBezTo>
                <a:cubicBezTo>
                  <a:pt x="364" y="388"/>
                  <a:pt x="364" y="388"/>
                  <a:pt x="364" y="388"/>
                </a:cubicBezTo>
                <a:cubicBezTo>
                  <a:pt x="382" y="395"/>
                  <a:pt x="382" y="395"/>
                  <a:pt x="382" y="395"/>
                </a:cubicBezTo>
                <a:cubicBezTo>
                  <a:pt x="387" y="395"/>
                  <a:pt x="387" y="395"/>
                  <a:pt x="387" y="395"/>
                </a:cubicBezTo>
                <a:cubicBezTo>
                  <a:pt x="388" y="390"/>
                  <a:pt x="388" y="390"/>
                  <a:pt x="388" y="390"/>
                </a:cubicBezTo>
                <a:cubicBezTo>
                  <a:pt x="390" y="384"/>
                  <a:pt x="390" y="384"/>
                  <a:pt x="390" y="384"/>
                </a:cubicBezTo>
                <a:cubicBezTo>
                  <a:pt x="390" y="383"/>
                  <a:pt x="390" y="383"/>
                  <a:pt x="390" y="383"/>
                </a:cubicBezTo>
                <a:cubicBezTo>
                  <a:pt x="391" y="382"/>
                  <a:pt x="391" y="382"/>
                  <a:pt x="391" y="382"/>
                </a:cubicBezTo>
                <a:cubicBezTo>
                  <a:pt x="392" y="381"/>
                  <a:pt x="392" y="381"/>
                  <a:pt x="392" y="381"/>
                </a:cubicBezTo>
                <a:cubicBezTo>
                  <a:pt x="392" y="380"/>
                  <a:pt x="392" y="380"/>
                  <a:pt x="392" y="380"/>
                </a:cubicBezTo>
                <a:cubicBezTo>
                  <a:pt x="399" y="376"/>
                  <a:pt x="399" y="376"/>
                  <a:pt x="399" y="376"/>
                </a:cubicBezTo>
                <a:cubicBezTo>
                  <a:pt x="400" y="375"/>
                  <a:pt x="400" y="375"/>
                  <a:pt x="400" y="375"/>
                </a:cubicBezTo>
                <a:cubicBezTo>
                  <a:pt x="411" y="365"/>
                  <a:pt x="411" y="365"/>
                  <a:pt x="411" y="365"/>
                </a:cubicBezTo>
                <a:cubicBezTo>
                  <a:pt x="413" y="365"/>
                  <a:pt x="413" y="365"/>
                  <a:pt x="413" y="365"/>
                </a:cubicBezTo>
                <a:cubicBezTo>
                  <a:pt x="414" y="364"/>
                  <a:pt x="414" y="364"/>
                  <a:pt x="414" y="364"/>
                </a:cubicBezTo>
                <a:cubicBezTo>
                  <a:pt x="416" y="364"/>
                  <a:pt x="416" y="364"/>
                  <a:pt x="416" y="364"/>
                </a:cubicBezTo>
                <a:cubicBezTo>
                  <a:pt x="426" y="365"/>
                  <a:pt x="426" y="365"/>
                  <a:pt x="426" y="365"/>
                </a:cubicBezTo>
                <a:cubicBezTo>
                  <a:pt x="426" y="359"/>
                  <a:pt x="429" y="352"/>
                  <a:pt x="436" y="346"/>
                </a:cubicBezTo>
                <a:cubicBezTo>
                  <a:pt x="443" y="341"/>
                  <a:pt x="448" y="338"/>
                  <a:pt x="452" y="339"/>
                </a:cubicBezTo>
                <a:cubicBezTo>
                  <a:pt x="458" y="335"/>
                  <a:pt x="458" y="335"/>
                  <a:pt x="458" y="335"/>
                </a:cubicBezTo>
                <a:cubicBezTo>
                  <a:pt x="459" y="335"/>
                  <a:pt x="459" y="335"/>
                  <a:pt x="459" y="335"/>
                </a:cubicBezTo>
                <a:cubicBezTo>
                  <a:pt x="459" y="333"/>
                  <a:pt x="459" y="333"/>
                  <a:pt x="459" y="333"/>
                </a:cubicBezTo>
                <a:cubicBezTo>
                  <a:pt x="464" y="328"/>
                  <a:pt x="464" y="328"/>
                  <a:pt x="464" y="328"/>
                </a:cubicBezTo>
                <a:cubicBezTo>
                  <a:pt x="464" y="327"/>
                  <a:pt x="464" y="327"/>
                  <a:pt x="464" y="327"/>
                </a:cubicBezTo>
                <a:cubicBezTo>
                  <a:pt x="465" y="327"/>
                  <a:pt x="465" y="327"/>
                  <a:pt x="465" y="327"/>
                </a:cubicBezTo>
                <a:cubicBezTo>
                  <a:pt x="466" y="326"/>
                  <a:pt x="466" y="326"/>
                  <a:pt x="466" y="326"/>
                </a:cubicBezTo>
                <a:cubicBezTo>
                  <a:pt x="467" y="326"/>
                  <a:pt x="467" y="326"/>
                  <a:pt x="467" y="326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94" y="322"/>
                  <a:pt x="494" y="322"/>
                  <a:pt x="494" y="322"/>
                </a:cubicBezTo>
                <a:cubicBezTo>
                  <a:pt x="498" y="319"/>
                  <a:pt x="498" y="319"/>
                  <a:pt x="498" y="319"/>
                </a:cubicBezTo>
                <a:cubicBezTo>
                  <a:pt x="501" y="312"/>
                  <a:pt x="501" y="312"/>
                  <a:pt x="501" y="312"/>
                </a:cubicBezTo>
                <a:cubicBezTo>
                  <a:pt x="501" y="312"/>
                  <a:pt x="501" y="312"/>
                  <a:pt x="501" y="312"/>
                </a:cubicBezTo>
                <a:cubicBezTo>
                  <a:pt x="506" y="302"/>
                  <a:pt x="506" y="302"/>
                  <a:pt x="506" y="302"/>
                </a:cubicBezTo>
                <a:cubicBezTo>
                  <a:pt x="504" y="301"/>
                  <a:pt x="504" y="301"/>
                  <a:pt x="504" y="301"/>
                </a:cubicBezTo>
                <a:cubicBezTo>
                  <a:pt x="498" y="293"/>
                  <a:pt x="494" y="285"/>
                  <a:pt x="492" y="273"/>
                </a:cubicBezTo>
                <a:cubicBezTo>
                  <a:pt x="491" y="272"/>
                  <a:pt x="491" y="272"/>
                  <a:pt x="491" y="272"/>
                </a:cubicBezTo>
                <a:cubicBezTo>
                  <a:pt x="491" y="272"/>
                  <a:pt x="491" y="272"/>
                  <a:pt x="491" y="272"/>
                </a:cubicBezTo>
                <a:cubicBezTo>
                  <a:pt x="492" y="272"/>
                  <a:pt x="492" y="272"/>
                  <a:pt x="492" y="272"/>
                </a:cubicBezTo>
                <a:cubicBezTo>
                  <a:pt x="492" y="271"/>
                  <a:pt x="492" y="271"/>
                  <a:pt x="492" y="271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241"/>
                  <a:pt x="498" y="235"/>
                  <a:pt x="503" y="230"/>
                </a:cubicBezTo>
                <a:cubicBezTo>
                  <a:pt x="501" y="211"/>
                  <a:pt x="501" y="211"/>
                  <a:pt x="501" y="211"/>
                </a:cubicBezTo>
                <a:cubicBezTo>
                  <a:pt x="500" y="209"/>
                  <a:pt x="498" y="207"/>
                  <a:pt x="493" y="206"/>
                </a:cubicBezTo>
                <a:cubicBezTo>
                  <a:pt x="459" y="219"/>
                  <a:pt x="459" y="219"/>
                  <a:pt x="459" y="219"/>
                </a:cubicBezTo>
                <a:cubicBezTo>
                  <a:pt x="461" y="185"/>
                  <a:pt x="461" y="185"/>
                  <a:pt x="461" y="185"/>
                </a:cubicBezTo>
                <a:cubicBezTo>
                  <a:pt x="462" y="179"/>
                  <a:pt x="473" y="170"/>
                  <a:pt x="493" y="158"/>
                </a:cubicBezTo>
                <a:cubicBezTo>
                  <a:pt x="483" y="121"/>
                  <a:pt x="483" y="121"/>
                  <a:pt x="483" y="121"/>
                </a:cubicBezTo>
                <a:cubicBezTo>
                  <a:pt x="481" y="109"/>
                  <a:pt x="484" y="99"/>
                  <a:pt x="493" y="91"/>
                </a:cubicBezTo>
                <a:cubicBezTo>
                  <a:pt x="491" y="84"/>
                  <a:pt x="491" y="84"/>
                  <a:pt x="491" y="84"/>
                </a:cubicBezTo>
                <a:cubicBezTo>
                  <a:pt x="480" y="84"/>
                  <a:pt x="480" y="84"/>
                  <a:pt x="480" y="84"/>
                </a:cubicBezTo>
                <a:cubicBezTo>
                  <a:pt x="477" y="85"/>
                  <a:pt x="477" y="85"/>
                  <a:pt x="477" y="85"/>
                </a:cubicBezTo>
                <a:cubicBezTo>
                  <a:pt x="472" y="100"/>
                  <a:pt x="472" y="100"/>
                  <a:pt x="472" y="100"/>
                </a:cubicBezTo>
                <a:cubicBezTo>
                  <a:pt x="467" y="105"/>
                  <a:pt x="463" y="109"/>
                  <a:pt x="459" y="109"/>
                </a:cubicBezTo>
                <a:cubicBezTo>
                  <a:pt x="457" y="109"/>
                  <a:pt x="457" y="109"/>
                  <a:pt x="457" y="109"/>
                </a:cubicBezTo>
                <a:cubicBezTo>
                  <a:pt x="446" y="101"/>
                  <a:pt x="446" y="101"/>
                  <a:pt x="446" y="101"/>
                </a:cubicBezTo>
                <a:cubicBezTo>
                  <a:pt x="445" y="101"/>
                  <a:pt x="445" y="101"/>
                  <a:pt x="445" y="101"/>
                </a:cubicBezTo>
                <a:cubicBezTo>
                  <a:pt x="444" y="101"/>
                  <a:pt x="444" y="101"/>
                  <a:pt x="444" y="101"/>
                </a:cubicBezTo>
                <a:cubicBezTo>
                  <a:pt x="444" y="100"/>
                  <a:pt x="444" y="100"/>
                  <a:pt x="444" y="100"/>
                </a:cubicBezTo>
                <a:cubicBezTo>
                  <a:pt x="444" y="98"/>
                  <a:pt x="444" y="98"/>
                  <a:pt x="444" y="98"/>
                </a:cubicBezTo>
                <a:cubicBezTo>
                  <a:pt x="441" y="91"/>
                  <a:pt x="441" y="91"/>
                  <a:pt x="441" y="91"/>
                </a:cubicBezTo>
                <a:cubicBezTo>
                  <a:pt x="440" y="80"/>
                  <a:pt x="440" y="80"/>
                  <a:pt x="440" y="80"/>
                </a:cubicBezTo>
                <a:cubicBezTo>
                  <a:pt x="440" y="79"/>
                  <a:pt x="440" y="79"/>
                  <a:pt x="440" y="79"/>
                </a:cubicBezTo>
                <a:cubicBezTo>
                  <a:pt x="439" y="81"/>
                  <a:pt x="439" y="81"/>
                  <a:pt x="439" y="81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19" y="84"/>
                  <a:pt x="419" y="84"/>
                  <a:pt x="419" y="84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69"/>
                  <a:pt x="414" y="69"/>
                  <a:pt x="414" y="69"/>
                </a:cubicBezTo>
                <a:cubicBezTo>
                  <a:pt x="414" y="53"/>
                  <a:pt x="414" y="53"/>
                  <a:pt x="414" y="53"/>
                </a:cubicBezTo>
                <a:cubicBezTo>
                  <a:pt x="402" y="33"/>
                  <a:pt x="402" y="33"/>
                  <a:pt x="402" y="33"/>
                </a:cubicBezTo>
                <a:cubicBezTo>
                  <a:pt x="402" y="16"/>
                  <a:pt x="402" y="16"/>
                  <a:pt x="402" y="16"/>
                </a:cubicBezTo>
                <a:lnTo>
                  <a:pt x="398" y="8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5" name="Freeform 14">
            <a:extLst>
              <a:ext uri="{FF2B5EF4-FFF2-40B4-BE49-F238E27FC236}">
                <a16:creationId xmlns:a16="http://schemas.microsoft.com/office/drawing/2014/main" id="{598268E8-02F1-48D1-B315-C9B65301223E}"/>
              </a:ext>
            </a:extLst>
          </p:cNvPr>
          <p:cNvSpPr>
            <a:spLocks/>
          </p:cNvSpPr>
          <p:nvPr/>
        </p:nvSpPr>
        <p:spPr bwMode="auto">
          <a:xfrm>
            <a:off x="2668588" y="3765550"/>
            <a:ext cx="625475" cy="468313"/>
          </a:xfrm>
          <a:custGeom>
            <a:avLst/>
            <a:gdLst>
              <a:gd name="T0" fmla="*/ 2147483646 w 662"/>
              <a:gd name="T1" fmla="*/ 2147483646 h 506"/>
              <a:gd name="T2" fmla="*/ 2147483646 w 662"/>
              <a:gd name="T3" fmla="*/ 2147483646 h 506"/>
              <a:gd name="T4" fmla="*/ 2147483646 w 662"/>
              <a:gd name="T5" fmla="*/ 2147483646 h 506"/>
              <a:gd name="T6" fmla="*/ 2147483646 w 662"/>
              <a:gd name="T7" fmla="*/ 2147483646 h 506"/>
              <a:gd name="T8" fmla="*/ 2147483646 w 662"/>
              <a:gd name="T9" fmla="*/ 2147483646 h 506"/>
              <a:gd name="T10" fmla="*/ 2147483646 w 662"/>
              <a:gd name="T11" fmla="*/ 2147483646 h 506"/>
              <a:gd name="T12" fmla="*/ 2147483646 w 662"/>
              <a:gd name="T13" fmla="*/ 2147483646 h 506"/>
              <a:gd name="T14" fmla="*/ 2147483646 w 662"/>
              <a:gd name="T15" fmla="*/ 2147483646 h 506"/>
              <a:gd name="T16" fmla="*/ 2147483646 w 662"/>
              <a:gd name="T17" fmla="*/ 2147483646 h 506"/>
              <a:gd name="T18" fmla="*/ 2147483646 w 662"/>
              <a:gd name="T19" fmla="*/ 2147483646 h 506"/>
              <a:gd name="T20" fmla="*/ 2147483646 w 662"/>
              <a:gd name="T21" fmla="*/ 2147483646 h 506"/>
              <a:gd name="T22" fmla="*/ 2147483646 w 662"/>
              <a:gd name="T23" fmla="*/ 2147483646 h 506"/>
              <a:gd name="T24" fmla="*/ 2147483646 w 662"/>
              <a:gd name="T25" fmla="*/ 2147483646 h 506"/>
              <a:gd name="T26" fmla="*/ 2147483646 w 662"/>
              <a:gd name="T27" fmla="*/ 2147483646 h 506"/>
              <a:gd name="T28" fmla="*/ 2147483646 w 662"/>
              <a:gd name="T29" fmla="*/ 2147483646 h 506"/>
              <a:gd name="T30" fmla="*/ 2147483646 w 662"/>
              <a:gd name="T31" fmla="*/ 2147483646 h 506"/>
              <a:gd name="T32" fmla="*/ 2147483646 w 662"/>
              <a:gd name="T33" fmla="*/ 2147483646 h 506"/>
              <a:gd name="T34" fmla="*/ 2147483646 w 662"/>
              <a:gd name="T35" fmla="*/ 2147483646 h 506"/>
              <a:gd name="T36" fmla="*/ 2147483646 w 662"/>
              <a:gd name="T37" fmla="*/ 2147483646 h 506"/>
              <a:gd name="T38" fmla="*/ 2147483646 w 662"/>
              <a:gd name="T39" fmla="*/ 2147483646 h 506"/>
              <a:gd name="T40" fmla="*/ 2147483646 w 662"/>
              <a:gd name="T41" fmla="*/ 2147483646 h 506"/>
              <a:gd name="T42" fmla="*/ 2147483646 w 662"/>
              <a:gd name="T43" fmla="*/ 2147483646 h 506"/>
              <a:gd name="T44" fmla="*/ 2147483646 w 662"/>
              <a:gd name="T45" fmla="*/ 2147483646 h 506"/>
              <a:gd name="T46" fmla="*/ 2147483646 w 662"/>
              <a:gd name="T47" fmla="*/ 2147483646 h 506"/>
              <a:gd name="T48" fmla="*/ 2147483646 w 662"/>
              <a:gd name="T49" fmla="*/ 2147483646 h 506"/>
              <a:gd name="T50" fmla="*/ 2147483646 w 662"/>
              <a:gd name="T51" fmla="*/ 2147483646 h 506"/>
              <a:gd name="T52" fmla="*/ 2147483646 w 662"/>
              <a:gd name="T53" fmla="*/ 2147483646 h 506"/>
              <a:gd name="T54" fmla="*/ 2147483646 w 662"/>
              <a:gd name="T55" fmla="*/ 2147483646 h 506"/>
              <a:gd name="T56" fmla="*/ 2147483646 w 662"/>
              <a:gd name="T57" fmla="*/ 2147483646 h 506"/>
              <a:gd name="T58" fmla="*/ 2147483646 w 662"/>
              <a:gd name="T59" fmla="*/ 2147483646 h 506"/>
              <a:gd name="T60" fmla="*/ 2147483646 w 662"/>
              <a:gd name="T61" fmla="*/ 2147483646 h 506"/>
              <a:gd name="T62" fmla="*/ 2147483646 w 662"/>
              <a:gd name="T63" fmla="*/ 2147483646 h 506"/>
              <a:gd name="T64" fmla="*/ 2147483646 w 662"/>
              <a:gd name="T65" fmla="*/ 2147483646 h 506"/>
              <a:gd name="T66" fmla="*/ 2147483646 w 662"/>
              <a:gd name="T67" fmla="*/ 2147483646 h 506"/>
              <a:gd name="T68" fmla="*/ 2147483646 w 662"/>
              <a:gd name="T69" fmla="*/ 2147483646 h 506"/>
              <a:gd name="T70" fmla="*/ 2147483646 w 662"/>
              <a:gd name="T71" fmla="*/ 2147483646 h 506"/>
              <a:gd name="T72" fmla="*/ 2147483646 w 662"/>
              <a:gd name="T73" fmla="*/ 2147483646 h 506"/>
              <a:gd name="T74" fmla="*/ 2147483646 w 662"/>
              <a:gd name="T75" fmla="*/ 2147483646 h 506"/>
              <a:gd name="T76" fmla="*/ 2147483646 w 662"/>
              <a:gd name="T77" fmla="*/ 2147483646 h 506"/>
              <a:gd name="T78" fmla="*/ 2147483646 w 662"/>
              <a:gd name="T79" fmla="*/ 2147483646 h 506"/>
              <a:gd name="T80" fmla="*/ 2147483646 w 662"/>
              <a:gd name="T81" fmla="*/ 2147483646 h 506"/>
              <a:gd name="T82" fmla="*/ 2147483646 w 662"/>
              <a:gd name="T83" fmla="*/ 2147483646 h 506"/>
              <a:gd name="T84" fmla="*/ 2147483646 w 662"/>
              <a:gd name="T85" fmla="*/ 2147483646 h 506"/>
              <a:gd name="T86" fmla="*/ 2147483646 w 662"/>
              <a:gd name="T87" fmla="*/ 2147483646 h 506"/>
              <a:gd name="T88" fmla="*/ 2147483646 w 662"/>
              <a:gd name="T89" fmla="*/ 2147483646 h 506"/>
              <a:gd name="T90" fmla="*/ 2147483646 w 662"/>
              <a:gd name="T91" fmla="*/ 2147483646 h 506"/>
              <a:gd name="T92" fmla="*/ 2147483646 w 662"/>
              <a:gd name="T93" fmla="*/ 2147483646 h 506"/>
              <a:gd name="T94" fmla="*/ 2147483646 w 662"/>
              <a:gd name="T95" fmla="*/ 2147483646 h 506"/>
              <a:gd name="T96" fmla="*/ 2147483646 w 662"/>
              <a:gd name="T97" fmla="*/ 2147483646 h 506"/>
              <a:gd name="T98" fmla="*/ 2147483646 w 662"/>
              <a:gd name="T99" fmla="*/ 2147483646 h 506"/>
              <a:gd name="T100" fmla="*/ 2147483646 w 662"/>
              <a:gd name="T101" fmla="*/ 2147483646 h 506"/>
              <a:gd name="T102" fmla="*/ 2147483646 w 662"/>
              <a:gd name="T103" fmla="*/ 2147483646 h 506"/>
              <a:gd name="T104" fmla="*/ 2147483646 w 662"/>
              <a:gd name="T105" fmla="*/ 2147483646 h 506"/>
              <a:gd name="T106" fmla="*/ 2147483646 w 662"/>
              <a:gd name="T107" fmla="*/ 2147483646 h 506"/>
              <a:gd name="T108" fmla="*/ 2147483646 w 662"/>
              <a:gd name="T109" fmla="*/ 2147483646 h 506"/>
              <a:gd name="T110" fmla="*/ 2147483646 w 662"/>
              <a:gd name="T111" fmla="*/ 2147483646 h 506"/>
              <a:gd name="T112" fmla="*/ 2147483646 w 662"/>
              <a:gd name="T113" fmla="*/ 2147483646 h 506"/>
              <a:gd name="T114" fmla="*/ 2147483646 w 662"/>
              <a:gd name="T115" fmla="*/ 0 h 506"/>
              <a:gd name="T116" fmla="*/ 2147483646 w 662"/>
              <a:gd name="T117" fmla="*/ 2147483646 h 5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2"/>
              <a:gd name="T178" fmla="*/ 0 h 506"/>
              <a:gd name="T179" fmla="*/ 662 w 662"/>
              <a:gd name="T180" fmla="*/ 506 h 50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2" h="506">
                <a:moveTo>
                  <a:pt x="530" y="13"/>
                </a:moveTo>
                <a:cubicBezTo>
                  <a:pt x="531" y="14"/>
                  <a:pt x="531" y="14"/>
                  <a:pt x="531" y="14"/>
                </a:cubicBezTo>
                <a:cubicBezTo>
                  <a:pt x="533" y="16"/>
                  <a:pt x="533" y="16"/>
                  <a:pt x="533" y="16"/>
                </a:cubicBezTo>
                <a:cubicBezTo>
                  <a:pt x="519" y="37"/>
                  <a:pt x="519" y="37"/>
                  <a:pt x="519" y="37"/>
                </a:cubicBezTo>
                <a:cubicBezTo>
                  <a:pt x="514" y="43"/>
                  <a:pt x="507" y="48"/>
                  <a:pt x="498" y="48"/>
                </a:cubicBezTo>
                <a:cubicBezTo>
                  <a:pt x="496" y="48"/>
                  <a:pt x="496" y="48"/>
                  <a:pt x="496" y="48"/>
                </a:cubicBezTo>
                <a:cubicBezTo>
                  <a:pt x="486" y="41"/>
                  <a:pt x="486" y="41"/>
                  <a:pt x="486" y="41"/>
                </a:cubicBezTo>
                <a:cubicBezTo>
                  <a:pt x="475" y="42"/>
                  <a:pt x="475" y="42"/>
                  <a:pt x="475" y="42"/>
                </a:cubicBezTo>
                <a:cubicBezTo>
                  <a:pt x="454" y="58"/>
                  <a:pt x="454" y="58"/>
                  <a:pt x="454" y="58"/>
                </a:cubicBezTo>
                <a:cubicBezTo>
                  <a:pt x="449" y="60"/>
                  <a:pt x="442" y="55"/>
                  <a:pt x="433" y="42"/>
                </a:cubicBezTo>
                <a:cubicBezTo>
                  <a:pt x="427" y="56"/>
                  <a:pt x="427" y="56"/>
                  <a:pt x="427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4" y="57"/>
                  <a:pt x="424" y="57"/>
                  <a:pt x="424" y="57"/>
                </a:cubicBezTo>
                <a:cubicBezTo>
                  <a:pt x="424" y="57"/>
                  <a:pt x="424" y="57"/>
                  <a:pt x="424" y="57"/>
                </a:cubicBezTo>
                <a:cubicBezTo>
                  <a:pt x="417" y="64"/>
                  <a:pt x="417" y="64"/>
                  <a:pt x="417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90" y="69"/>
                  <a:pt x="390" y="69"/>
                  <a:pt x="390" y="69"/>
                </a:cubicBezTo>
                <a:cubicBezTo>
                  <a:pt x="373" y="81"/>
                  <a:pt x="373" y="81"/>
                  <a:pt x="373" y="81"/>
                </a:cubicBezTo>
                <a:cubicBezTo>
                  <a:pt x="367" y="81"/>
                  <a:pt x="367" y="81"/>
                  <a:pt x="367" y="81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56" y="91"/>
                  <a:pt x="354" y="95"/>
                  <a:pt x="357" y="99"/>
                </a:cubicBezTo>
                <a:cubicBezTo>
                  <a:pt x="364" y="110"/>
                  <a:pt x="364" y="110"/>
                  <a:pt x="364" y="110"/>
                </a:cubicBezTo>
                <a:cubicBezTo>
                  <a:pt x="335" y="107"/>
                  <a:pt x="335" y="107"/>
                  <a:pt x="335" y="107"/>
                </a:cubicBezTo>
                <a:cubicBezTo>
                  <a:pt x="319" y="119"/>
                  <a:pt x="319" y="119"/>
                  <a:pt x="319" y="119"/>
                </a:cubicBezTo>
                <a:cubicBezTo>
                  <a:pt x="317" y="125"/>
                  <a:pt x="317" y="125"/>
                  <a:pt x="317" y="125"/>
                </a:cubicBezTo>
                <a:cubicBezTo>
                  <a:pt x="317" y="126"/>
                  <a:pt x="317" y="126"/>
                  <a:pt x="317" y="126"/>
                </a:cubicBezTo>
                <a:cubicBezTo>
                  <a:pt x="314" y="134"/>
                  <a:pt x="314" y="134"/>
                  <a:pt x="314" y="134"/>
                </a:cubicBezTo>
                <a:cubicBezTo>
                  <a:pt x="313" y="135"/>
                  <a:pt x="313" y="135"/>
                  <a:pt x="313" y="135"/>
                </a:cubicBezTo>
                <a:cubicBezTo>
                  <a:pt x="312" y="136"/>
                  <a:pt x="312" y="136"/>
                  <a:pt x="312" y="136"/>
                </a:cubicBezTo>
                <a:cubicBezTo>
                  <a:pt x="297" y="136"/>
                  <a:pt x="297" y="136"/>
                  <a:pt x="297" y="136"/>
                </a:cubicBezTo>
                <a:cubicBezTo>
                  <a:pt x="278" y="129"/>
                  <a:pt x="278" y="129"/>
                  <a:pt x="278" y="129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57" y="130"/>
                  <a:pt x="257" y="130"/>
                  <a:pt x="257" y="130"/>
                </a:cubicBezTo>
                <a:cubicBezTo>
                  <a:pt x="250" y="130"/>
                  <a:pt x="243" y="122"/>
                  <a:pt x="237" y="111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13" y="121"/>
                  <a:pt x="213" y="121"/>
                  <a:pt x="213" y="121"/>
                </a:cubicBezTo>
                <a:cubicBezTo>
                  <a:pt x="213" y="121"/>
                  <a:pt x="213" y="121"/>
                  <a:pt x="213" y="121"/>
                </a:cubicBezTo>
                <a:cubicBezTo>
                  <a:pt x="212" y="121"/>
                  <a:pt x="212" y="121"/>
                  <a:pt x="212" y="121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6" y="134"/>
                  <a:pt x="196" y="134"/>
                  <a:pt x="196" y="134"/>
                </a:cubicBezTo>
                <a:cubicBezTo>
                  <a:pt x="196" y="135"/>
                  <a:pt x="196" y="135"/>
                  <a:pt x="196" y="135"/>
                </a:cubicBezTo>
                <a:cubicBezTo>
                  <a:pt x="194" y="135"/>
                  <a:pt x="194" y="135"/>
                  <a:pt x="194" y="135"/>
                </a:cubicBezTo>
                <a:cubicBezTo>
                  <a:pt x="183" y="138"/>
                  <a:pt x="183" y="138"/>
                  <a:pt x="183" y="138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35" y="178"/>
                  <a:pt x="135" y="178"/>
                  <a:pt x="135" y="178"/>
                </a:cubicBezTo>
                <a:cubicBezTo>
                  <a:pt x="93" y="178"/>
                  <a:pt x="93" y="178"/>
                  <a:pt x="93" y="178"/>
                </a:cubicBezTo>
                <a:cubicBezTo>
                  <a:pt x="93" y="178"/>
                  <a:pt x="93" y="178"/>
                  <a:pt x="93" y="178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15" y="176"/>
                  <a:pt x="15" y="176"/>
                  <a:pt x="15" y="176"/>
                </a:cubicBezTo>
                <a:cubicBezTo>
                  <a:pt x="10" y="178"/>
                  <a:pt x="5" y="182"/>
                  <a:pt x="2" y="1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1"/>
                  <a:pt x="0" y="201"/>
                  <a:pt x="0" y="201"/>
                </a:cubicBezTo>
                <a:cubicBezTo>
                  <a:pt x="5" y="209"/>
                  <a:pt x="5" y="209"/>
                  <a:pt x="5" y="209"/>
                </a:cubicBezTo>
                <a:cubicBezTo>
                  <a:pt x="31" y="201"/>
                  <a:pt x="31" y="201"/>
                  <a:pt x="31" y="201"/>
                </a:cubicBezTo>
                <a:cubicBezTo>
                  <a:pt x="36" y="201"/>
                  <a:pt x="43" y="204"/>
                  <a:pt x="53" y="209"/>
                </a:cubicBezTo>
                <a:cubicBezTo>
                  <a:pt x="55" y="210"/>
                  <a:pt x="55" y="210"/>
                  <a:pt x="55" y="210"/>
                </a:cubicBezTo>
                <a:cubicBezTo>
                  <a:pt x="56" y="211"/>
                  <a:pt x="56" y="211"/>
                  <a:pt x="56" y="211"/>
                </a:cubicBezTo>
                <a:cubicBezTo>
                  <a:pt x="57" y="247"/>
                  <a:pt x="57" y="247"/>
                  <a:pt x="57" y="247"/>
                </a:cubicBezTo>
                <a:cubicBezTo>
                  <a:pt x="62" y="248"/>
                  <a:pt x="62" y="248"/>
                  <a:pt x="62" y="248"/>
                </a:cubicBezTo>
                <a:cubicBezTo>
                  <a:pt x="85" y="248"/>
                  <a:pt x="85" y="248"/>
                  <a:pt x="85" y="248"/>
                </a:cubicBezTo>
                <a:cubicBezTo>
                  <a:pt x="98" y="245"/>
                  <a:pt x="98" y="245"/>
                  <a:pt x="98" y="245"/>
                </a:cubicBezTo>
                <a:cubicBezTo>
                  <a:pt x="100" y="243"/>
                  <a:pt x="100" y="243"/>
                  <a:pt x="100" y="243"/>
                </a:cubicBezTo>
                <a:cubicBezTo>
                  <a:pt x="109" y="239"/>
                  <a:pt x="116" y="235"/>
                  <a:pt x="126" y="234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32" y="236"/>
                  <a:pt x="132" y="236"/>
                  <a:pt x="132" y="236"/>
                </a:cubicBezTo>
                <a:cubicBezTo>
                  <a:pt x="138" y="249"/>
                  <a:pt x="138" y="249"/>
                  <a:pt x="138" y="249"/>
                </a:cubicBezTo>
                <a:cubicBezTo>
                  <a:pt x="138" y="250"/>
                  <a:pt x="138" y="250"/>
                  <a:pt x="138" y="250"/>
                </a:cubicBezTo>
                <a:cubicBezTo>
                  <a:pt x="142" y="285"/>
                  <a:pt x="142" y="285"/>
                  <a:pt x="142" y="285"/>
                </a:cubicBezTo>
                <a:cubicBezTo>
                  <a:pt x="142" y="288"/>
                  <a:pt x="142" y="288"/>
                  <a:pt x="142" y="288"/>
                </a:cubicBezTo>
                <a:cubicBezTo>
                  <a:pt x="123" y="308"/>
                  <a:pt x="123" y="308"/>
                  <a:pt x="123" y="308"/>
                </a:cubicBezTo>
                <a:cubicBezTo>
                  <a:pt x="122" y="308"/>
                  <a:pt x="122" y="308"/>
                  <a:pt x="122" y="308"/>
                </a:cubicBezTo>
                <a:cubicBezTo>
                  <a:pt x="122" y="309"/>
                  <a:pt x="122" y="309"/>
                  <a:pt x="122" y="309"/>
                </a:cubicBezTo>
                <a:cubicBezTo>
                  <a:pt x="99" y="320"/>
                  <a:pt x="99" y="320"/>
                  <a:pt x="99" y="320"/>
                </a:cubicBezTo>
                <a:cubicBezTo>
                  <a:pt x="92" y="328"/>
                  <a:pt x="92" y="328"/>
                  <a:pt x="92" y="328"/>
                </a:cubicBezTo>
                <a:cubicBezTo>
                  <a:pt x="95" y="335"/>
                  <a:pt x="95" y="335"/>
                  <a:pt x="95" y="335"/>
                </a:cubicBezTo>
                <a:cubicBezTo>
                  <a:pt x="141" y="339"/>
                  <a:pt x="141" y="339"/>
                  <a:pt x="141" y="339"/>
                </a:cubicBezTo>
                <a:cubicBezTo>
                  <a:pt x="142" y="340"/>
                  <a:pt x="142" y="340"/>
                  <a:pt x="142" y="340"/>
                </a:cubicBezTo>
                <a:cubicBezTo>
                  <a:pt x="142" y="340"/>
                  <a:pt x="142" y="340"/>
                  <a:pt x="142" y="340"/>
                </a:cubicBezTo>
                <a:cubicBezTo>
                  <a:pt x="143" y="341"/>
                  <a:pt x="143" y="341"/>
                  <a:pt x="143" y="341"/>
                </a:cubicBezTo>
                <a:cubicBezTo>
                  <a:pt x="161" y="352"/>
                  <a:pt x="161" y="352"/>
                  <a:pt x="161" y="352"/>
                </a:cubicBezTo>
                <a:cubicBezTo>
                  <a:pt x="201" y="350"/>
                  <a:pt x="201" y="350"/>
                  <a:pt x="201" y="350"/>
                </a:cubicBezTo>
                <a:cubicBezTo>
                  <a:pt x="201" y="356"/>
                  <a:pt x="201" y="356"/>
                  <a:pt x="201" y="356"/>
                </a:cubicBezTo>
                <a:cubicBezTo>
                  <a:pt x="203" y="376"/>
                  <a:pt x="203" y="376"/>
                  <a:pt x="203" y="376"/>
                </a:cubicBezTo>
                <a:cubicBezTo>
                  <a:pt x="203" y="378"/>
                  <a:pt x="203" y="378"/>
                  <a:pt x="203" y="378"/>
                </a:cubicBezTo>
                <a:cubicBezTo>
                  <a:pt x="204" y="378"/>
                  <a:pt x="204" y="378"/>
                  <a:pt x="204" y="378"/>
                </a:cubicBezTo>
                <a:cubicBezTo>
                  <a:pt x="186" y="396"/>
                  <a:pt x="186" y="396"/>
                  <a:pt x="186" y="396"/>
                </a:cubicBezTo>
                <a:cubicBezTo>
                  <a:pt x="184" y="419"/>
                  <a:pt x="188" y="433"/>
                  <a:pt x="198" y="436"/>
                </a:cubicBezTo>
                <a:cubicBezTo>
                  <a:pt x="231" y="454"/>
                  <a:pt x="231" y="454"/>
                  <a:pt x="231" y="454"/>
                </a:cubicBezTo>
                <a:cubicBezTo>
                  <a:pt x="258" y="472"/>
                  <a:pt x="258" y="472"/>
                  <a:pt x="258" y="472"/>
                </a:cubicBezTo>
                <a:cubicBezTo>
                  <a:pt x="280" y="461"/>
                  <a:pt x="280" y="461"/>
                  <a:pt x="280" y="461"/>
                </a:cubicBezTo>
                <a:cubicBezTo>
                  <a:pt x="282" y="460"/>
                  <a:pt x="282" y="460"/>
                  <a:pt x="282" y="460"/>
                </a:cubicBezTo>
                <a:cubicBezTo>
                  <a:pt x="284" y="459"/>
                  <a:pt x="284" y="459"/>
                  <a:pt x="284" y="459"/>
                </a:cubicBezTo>
                <a:cubicBezTo>
                  <a:pt x="285" y="460"/>
                  <a:pt x="285" y="460"/>
                  <a:pt x="285" y="460"/>
                </a:cubicBezTo>
                <a:cubicBezTo>
                  <a:pt x="319" y="486"/>
                  <a:pt x="319" y="486"/>
                  <a:pt x="319" y="486"/>
                </a:cubicBezTo>
                <a:cubicBezTo>
                  <a:pt x="324" y="488"/>
                  <a:pt x="324" y="488"/>
                  <a:pt x="324" y="488"/>
                </a:cubicBezTo>
                <a:cubicBezTo>
                  <a:pt x="333" y="477"/>
                  <a:pt x="333" y="477"/>
                  <a:pt x="333" y="477"/>
                </a:cubicBezTo>
                <a:cubicBezTo>
                  <a:pt x="335" y="475"/>
                  <a:pt x="335" y="475"/>
                  <a:pt x="335" y="475"/>
                </a:cubicBezTo>
                <a:cubicBezTo>
                  <a:pt x="336" y="474"/>
                  <a:pt x="336" y="474"/>
                  <a:pt x="336" y="474"/>
                </a:cubicBezTo>
                <a:cubicBezTo>
                  <a:pt x="337" y="474"/>
                  <a:pt x="337" y="474"/>
                  <a:pt x="337" y="474"/>
                </a:cubicBezTo>
                <a:cubicBezTo>
                  <a:pt x="338" y="474"/>
                  <a:pt x="338" y="474"/>
                  <a:pt x="338" y="474"/>
                </a:cubicBezTo>
                <a:cubicBezTo>
                  <a:pt x="358" y="477"/>
                  <a:pt x="358" y="477"/>
                  <a:pt x="358" y="477"/>
                </a:cubicBezTo>
                <a:cubicBezTo>
                  <a:pt x="362" y="442"/>
                  <a:pt x="362" y="442"/>
                  <a:pt x="362" y="442"/>
                </a:cubicBezTo>
                <a:cubicBezTo>
                  <a:pt x="388" y="488"/>
                  <a:pt x="388" y="488"/>
                  <a:pt x="388" y="488"/>
                </a:cubicBezTo>
                <a:cubicBezTo>
                  <a:pt x="409" y="489"/>
                  <a:pt x="409" y="489"/>
                  <a:pt x="409" y="489"/>
                </a:cubicBezTo>
                <a:cubicBezTo>
                  <a:pt x="412" y="490"/>
                  <a:pt x="412" y="490"/>
                  <a:pt x="412" y="490"/>
                </a:cubicBezTo>
                <a:cubicBezTo>
                  <a:pt x="414" y="490"/>
                  <a:pt x="414" y="490"/>
                  <a:pt x="414" y="490"/>
                </a:cubicBezTo>
                <a:cubicBezTo>
                  <a:pt x="414" y="492"/>
                  <a:pt x="414" y="492"/>
                  <a:pt x="414" y="492"/>
                </a:cubicBezTo>
                <a:cubicBezTo>
                  <a:pt x="414" y="506"/>
                  <a:pt x="414" y="506"/>
                  <a:pt x="414" y="506"/>
                </a:cubicBezTo>
                <a:cubicBezTo>
                  <a:pt x="422" y="503"/>
                  <a:pt x="422" y="503"/>
                  <a:pt x="422" y="503"/>
                </a:cubicBezTo>
                <a:cubicBezTo>
                  <a:pt x="457" y="457"/>
                  <a:pt x="457" y="457"/>
                  <a:pt x="457" y="457"/>
                </a:cubicBezTo>
                <a:cubicBezTo>
                  <a:pt x="472" y="479"/>
                  <a:pt x="472" y="479"/>
                  <a:pt x="472" y="479"/>
                </a:cubicBezTo>
                <a:cubicBezTo>
                  <a:pt x="472" y="472"/>
                  <a:pt x="472" y="472"/>
                  <a:pt x="472" y="472"/>
                </a:cubicBezTo>
                <a:cubicBezTo>
                  <a:pt x="472" y="472"/>
                  <a:pt x="472" y="472"/>
                  <a:pt x="472" y="472"/>
                </a:cubicBezTo>
                <a:cubicBezTo>
                  <a:pt x="472" y="471"/>
                  <a:pt x="472" y="471"/>
                  <a:pt x="472" y="471"/>
                </a:cubicBezTo>
                <a:cubicBezTo>
                  <a:pt x="472" y="470"/>
                  <a:pt x="472" y="470"/>
                  <a:pt x="472" y="470"/>
                </a:cubicBezTo>
                <a:cubicBezTo>
                  <a:pt x="483" y="449"/>
                  <a:pt x="483" y="449"/>
                  <a:pt x="483" y="449"/>
                </a:cubicBezTo>
                <a:cubicBezTo>
                  <a:pt x="492" y="433"/>
                  <a:pt x="492" y="433"/>
                  <a:pt x="492" y="433"/>
                </a:cubicBezTo>
                <a:cubicBezTo>
                  <a:pt x="518" y="433"/>
                  <a:pt x="518" y="433"/>
                  <a:pt x="518" y="433"/>
                </a:cubicBezTo>
                <a:cubicBezTo>
                  <a:pt x="523" y="403"/>
                  <a:pt x="523" y="403"/>
                  <a:pt x="523" y="403"/>
                </a:cubicBezTo>
                <a:cubicBezTo>
                  <a:pt x="526" y="403"/>
                  <a:pt x="526" y="403"/>
                  <a:pt x="526" y="403"/>
                </a:cubicBezTo>
                <a:cubicBezTo>
                  <a:pt x="528" y="404"/>
                  <a:pt x="528" y="404"/>
                  <a:pt x="528" y="404"/>
                </a:cubicBezTo>
                <a:cubicBezTo>
                  <a:pt x="548" y="407"/>
                  <a:pt x="548" y="407"/>
                  <a:pt x="548" y="407"/>
                </a:cubicBezTo>
                <a:cubicBezTo>
                  <a:pt x="550" y="397"/>
                  <a:pt x="550" y="397"/>
                  <a:pt x="550" y="397"/>
                </a:cubicBezTo>
                <a:cubicBezTo>
                  <a:pt x="543" y="380"/>
                  <a:pt x="543" y="380"/>
                  <a:pt x="543" y="380"/>
                </a:cubicBezTo>
                <a:cubicBezTo>
                  <a:pt x="543" y="378"/>
                  <a:pt x="543" y="378"/>
                  <a:pt x="543" y="378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4"/>
                  <a:pt x="547" y="364"/>
                  <a:pt x="547" y="364"/>
                </a:cubicBezTo>
                <a:cubicBezTo>
                  <a:pt x="548" y="363"/>
                  <a:pt x="548" y="363"/>
                  <a:pt x="548" y="363"/>
                </a:cubicBezTo>
                <a:cubicBezTo>
                  <a:pt x="549" y="363"/>
                  <a:pt x="549" y="363"/>
                  <a:pt x="549" y="363"/>
                </a:cubicBezTo>
                <a:cubicBezTo>
                  <a:pt x="549" y="362"/>
                  <a:pt x="549" y="362"/>
                  <a:pt x="549" y="362"/>
                </a:cubicBezTo>
                <a:cubicBezTo>
                  <a:pt x="604" y="333"/>
                  <a:pt x="604" y="333"/>
                  <a:pt x="604" y="333"/>
                </a:cubicBezTo>
                <a:cubicBezTo>
                  <a:pt x="602" y="304"/>
                  <a:pt x="602" y="304"/>
                  <a:pt x="602" y="304"/>
                </a:cubicBezTo>
                <a:cubicBezTo>
                  <a:pt x="602" y="304"/>
                  <a:pt x="602" y="304"/>
                  <a:pt x="602" y="304"/>
                </a:cubicBezTo>
                <a:cubicBezTo>
                  <a:pt x="602" y="303"/>
                  <a:pt x="602" y="303"/>
                  <a:pt x="602" y="303"/>
                </a:cubicBezTo>
                <a:cubicBezTo>
                  <a:pt x="612" y="282"/>
                  <a:pt x="612" y="282"/>
                  <a:pt x="612" y="282"/>
                </a:cubicBezTo>
                <a:cubicBezTo>
                  <a:pt x="614" y="278"/>
                  <a:pt x="614" y="278"/>
                  <a:pt x="614" y="278"/>
                </a:cubicBezTo>
                <a:cubicBezTo>
                  <a:pt x="614" y="278"/>
                  <a:pt x="614" y="278"/>
                  <a:pt x="614" y="278"/>
                </a:cubicBezTo>
                <a:cubicBezTo>
                  <a:pt x="631" y="239"/>
                  <a:pt x="631" y="239"/>
                  <a:pt x="631" y="239"/>
                </a:cubicBezTo>
                <a:cubicBezTo>
                  <a:pt x="632" y="238"/>
                  <a:pt x="632" y="238"/>
                  <a:pt x="632" y="238"/>
                </a:cubicBezTo>
                <a:cubicBezTo>
                  <a:pt x="632" y="238"/>
                  <a:pt x="632" y="238"/>
                  <a:pt x="632" y="238"/>
                </a:cubicBezTo>
                <a:cubicBezTo>
                  <a:pt x="646" y="224"/>
                  <a:pt x="646" y="224"/>
                  <a:pt x="646" y="224"/>
                </a:cubicBezTo>
                <a:cubicBezTo>
                  <a:pt x="655" y="208"/>
                  <a:pt x="655" y="208"/>
                  <a:pt x="655" y="208"/>
                </a:cubicBezTo>
                <a:cubicBezTo>
                  <a:pt x="655" y="206"/>
                  <a:pt x="655" y="206"/>
                  <a:pt x="655" y="206"/>
                </a:cubicBezTo>
                <a:cubicBezTo>
                  <a:pt x="655" y="206"/>
                  <a:pt x="655" y="206"/>
                  <a:pt x="655" y="206"/>
                </a:cubicBezTo>
                <a:cubicBezTo>
                  <a:pt x="662" y="193"/>
                  <a:pt x="662" y="193"/>
                  <a:pt x="662" y="193"/>
                </a:cubicBezTo>
                <a:cubicBezTo>
                  <a:pt x="656" y="177"/>
                  <a:pt x="656" y="177"/>
                  <a:pt x="656" y="177"/>
                </a:cubicBezTo>
                <a:cubicBezTo>
                  <a:pt x="656" y="176"/>
                  <a:pt x="656" y="176"/>
                  <a:pt x="656" y="176"/>
                </a:cubicBezTo>
                <a:cubicBezTo>
                  <a:pt x="655" y="176"/>
                  <a:pt x="655" y="176"/>
                  <a:pt x="655" y="176"/>
                </a:cubicBezTo>
                <a:cubicBezTo>
                  <a:pt x="655" y="159"/>
                  <a:pt x="655" y="159"/>
                  <a:pt x="655" y="159"/>
                </a:cubicBezTo>
                <a:cubicBezTo>
                  <a:pt x="646" y="159"/>
                  <a:pt x="646" y="159"/>
                  <a:pt x="646" y="159"/>
                </a:cubicBezTo>
                <a:cubicBezTo>
                  <a:pt x="630" y="167"/>
                  <a:pt x="630" y="167"/>
                  <a:pt x="630" y="167"/>
                </a:cubicBezTo>
                <a:cubicBezTo>
                  <a:pt x="623" y="172"/>
                  <a:pt x="612" y="170"/>
                  <a:pt x="599" y="162"/>
                </a:cubicBezTo>
                <a:cubicBezTo>
                  <a:pt x="593" y="157"/>
                  <a:pt x="593" y="147"/>
                  <a:pt x="596" y="131"/>
                </a:cubicBezTo>
                <a:cubicBezTo>
                  <a:pt x="588" y="130"/>
                  <a:pt x="588" y="130"/>
                  <a:pt x="588" y="130"/>
                </a:cubicBezTo>
                <a:cubicBezTo>
                  <a:pt x="584" y="135"/>
                  <a:pt x="584" y="135"/>
                  <a:pt x="584" y="135"/>
                </a:cubicBezTo>
                <a:cubicBezTo>
                  <a:pt x="574" y="146"/>
                  <a:pt x="567" y="152"/>
                  <a:pt x="565" y="152"/>
                </a:cubicBezTo>
                <a:cubicBezTo>
                  <a:pt x="563" y="152"/>
                  <a:pt x="562" y="152"/>
                  <a:pt x="560" y="151"/>
                </a:cubicBezTo>
                <a:cubicBezTo>
                  <a:pt x="559" y="148"/>
                  <a:pt x="556" y="143"/>
                  <a:pt x="556" y="134"/>
                </a:cubicBezTo>
                <a:cubicBezTo>
                  <a:pt x="556" y="125"/>
                  <a:pt x="556" y="118"/>
                  <a:pt x="560" y="116"/>
                </a:cubicBezTo>
                <a:cubicBezTo>
                  <a:pt x="562" y="113"/>
                  <a:pt x="564" y="112"/>
                  <a:pt x="566" y="114"/>
                </a:cubicBezTo>
                <a:cubicBezTo>
                  <a:pt x="586" y="77"/>
                  <a:pt x="586" y="77"/>
                  <a:pt x="586" y="77"/>
                </a:cubicBezTo>
                <a:cubicBezTo>
                  <a:pt x="591" y="63"/>
                  <a:pt x="591" y="63"/>
                  <a:pt x="591" y="63"/>
                </a:cubicBezTo>
                <a:cubicBezTo>
                  <a:pt x="594" y="48"/>
                  <a:pt x="594" y="48"/>
                  <a:pt x="594" y="48"/>
                </a:cubicBezTo>
                <a:cubicBezTo>
                  <a:pt x="583" y="38"/>
                  <a:pt x="583" y="38"/>
                  <a:pt x="583" y="38"/>
                </a:cubicBezTo>
                <a:cubicBezTo>
                  <a:pt x="580" y="35"/>
                  <a:pt x="579" y="28"/>
                  <a:pt x="581" y="17"/>
                </a:cubicBezTo>
                <a:cubicBezTo>
                  <a:pt x="581" y="11"/>
                  <a:pt x="581" y="11"/>
                  <a:pt x="581" y="11"/>
                </a:cubicBezTo>
                <a:cubicBezTo>
                  <a:pt x="581" y="7"/>
                  <a:pt x="579" y="3"/>
                  <a:pt x="574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1" y="3"/>
                  <a:pt x="571" y="3"/>
                  <a:pt x="571" y="3"/>
                </a:cubicBezTo>
                <a:cubicBezTo>
                  <a:pt x="568" y="12"/>
                  <a:pt x="561" y="16"/>
                  <a:pt x="549" y="13"/>
                </a:cubicBezTo>
                <a:cubicBezTo>
                  <a:pt x="544" y="11"/>
                  <a:pt x="537" y="11"/>
                  <a:pt x="530" y="13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6" name="Freeform 15">
            <a:extLst>
              <a:ext uri="{FF2B5EF4-FFF2-40B4-BE49-F238E27FC236}">
                <a16:creationId xmlns:a16="http://schemas.microsoft.com/office/drawing/2014/main" id="{9050BF0A-0143-4D57-B0D8-2F47F54BD9C8}"/>
              </a:ext>
            </a:extLst>
          </p:cNvPr>
          <p:cNvSpPr>
            <a:spLocks/>
          </p:cNvSpPr>
          <p:nvPr/>
        </p:nvSpPr>
        <p:spPr bwMode="auto">
          <a:xfrm>
            <a:off x="2755900" y="3252788"/>
            <a:ext cx="354013" cy="354012"/>
          </a:xfrm>
          <a:custGeom>
            <a:avLst/>
            <a:gdLst>
              <a:gd name="T0" fmla="*/ 2147483646 w 374"/>
              <a:gd name="T1" fmla="*/ 2147483646 h 381"/>
              <a:gd name="T2" fmla="*/ 2147483646 w 374"/>
              <a:gd name="T3" fmla="*/ 2147483646 h 381"/>
              <a:gd name="T4" fmla="*/ 2147483646 w 374"/>
              <a:gd name="T5" fmla="*/ 2147483646 h 381"/>
              <a:gd name="T6" fmla="*/ 2147483646 w 374"/>
              <a:gd name="T7" fmla="*/ 2147483646 h 381"/>
              <a:gd name="T8" fmla="*/ 2147483646 w 374"/>
              <a:gd name="T9" fmla="*/ 2147483646 h 381"/>
              <a:gd name="T10" fmla="*/ 2147483646 w 374"/>
              <a:gd name="T11" fmla="*/ 2147483646 h 381"/>
              <a:gd name="T12" fmla="*/ 2147483646 w 374"/>
              <a:gd name="T13" fmla="*/ 2147483646 h 381"/>
              <a:gd name="T14" fmla="*/ 2147483646 w 374"/>
              <a:gd name="T15" fmla="*/ 2147483646 h 381"/>
              <a:gd name="T16" fmla="*/ 2147483646 w 374"/>
              <a:gd name="T17" fmla="*/ 2147483646 h 381"/>
              <a:gd name="T18" fmla="*/ 2147483646 w 374"/>
              <a:gd name="T19" fmla="*/ 2147483646 h 381"/>
              <a:gd name="T20" fmla="*/ 2147483646 w 374"/>
              <a:gd name="T21" fmla="*/ 2147483646 h 381"/>
              <a:gd name="T22" fmla="*/ 2147483646 w 374"/>
              <a:gd name="T23" fmla="*/ 2147483646 h 381"/>
              <a:gd name="T24" fmla="*/ 2147483646 w 374"/>
              <a:gd name="T25" fmla="*/ 2147483646 h 381"/>
              <a:gd name="T26" fmla="*/ 2147483646 w 374"/>
              <a:gd name="T27" fmla="*/ 2147483646 h 381"/>
              <a:gd name="T28" fmla="*/ 0 w 374"/>
              <a:gd name="T29" fmla="*/ 2147483646 h 381"/>
              <a:gd name="T30" fmla="*/ 2147483646 w 374"/>
              <a:gd name="T31" fmla="*/ 2147483646 h 381"/>
              <a:gd name="T32" fmla="*/ 2147483646 w 374"/>
              <a:gd name="T33" fmla="*/ 2147483646 h 381"/>
              <a:gd name="T34" fmla="*/ 2147483646 w 374"/>
              <a:gd name="T35" fmla="*/ 2147483646 h 381"/>
              <a:gd name="T36" fmla="*/ 2147483646 w 374"/>
              <a:gd name="T37" fmla="*/ 2147483646 h 381"/>
              <a:gd name="T38" fmla="*/ 2147483646 w 374"/>
              <a:gd name="T39" fmla="*/ 2147483646 h 381"/>
              <a:gd name="T40" fmla="*/ 2147483646 w 374"/>
              <a:gd name="T41" fmla="*/ 2147483646 h 381"/>
              <a:gd name="T42" fmla="*/ 2147483646 w 374"/>
              <a:gd name="T43" fmla="*/ 2147483646 h 381"/>
              <a:gd name="T44" fmla="*/ 2147483646 w 374"/>
              <a:gd name="T45" fmla="*/ 2147483646 h 381"/>
              <a:gd name="T46" fmla="*/ 2147483646 w 374"/>
              <a:gd name="T47" fmla="*/ 2147483646 h 381"/>
              <a:gd name="T48" fmla="*/ 2147483646 w 374"/>
              <a:gd name="T49" fmla="*/ 2147483646 h 381"/>
              <a:gd name="T50" fmla="*/ 2147483646 w 374"/>
              <a:gd name="T51" fmla="*/ 2147483646 h 381"/>
              <a:gd name="T52" fmla="*/ 2147483646 w 374"/>
              <a:gd name="T53" fmla="*/ 2147483646 h 381"/>
              <a:gd name="T54" fmla="*/ 2147483646 w 374"/>
              <a:gd name="T55" fmla="*/ 2147483646 h 381"/>
              <a:gd name="T56" fmla="*/ 2147483646 w 374"/>
              <a:gd name="T57" fmla="*/ 2147483646 h 381"/>
              <a:gd name="T58" fmla="*/ 2147483646 w 374"/>
              <a:gd name="T59" fmla="*/ 2147483646 h 381"/>
              <a:gd name="T60" fmla="*/ 2147483646 w 374"/>
              <a:gd name="T61" fmla="*/ 2147483646 h 381"/>
              <a:gd name="T62" fmla="*/ 2147483646 w 374"/>
              <a:gd name="T63" fmla="*/ 2147483646 h 381"/>
              <a:gd name="T64" fmla="*/ 2147483646 w 374"/>
              <a:gd name="T65" fmla="*/ 2147483646 h 381"/>
              <a:gd name="T66" fmla="*/ 2147483646 w 374"/>
              <a:gd name="T67" fmla="*/ 2147483646 h 381"/>
              <a:gd name="T68" fmla="*/ 2147483646 w 374"/>
              <a:gd name="T69" fmla="*/ 2147483646 h 381"/>
              <a:gd name="T70" fmla="*/ 2147483646 w 374"/>
              <a:gd name="T71" fmla="*/ 2147483646 h 381"/>
              <a:gd name="T72" fmla="*/ 2147483646 w 374"/>
              <a:gd name="T73" fmla="*/ 2147483646 h 381"/>
              <a:gd name="T74" fmla="*/ 2147483646 w 374"/>
              <a:gd name="T75" fmla="*/ 2147483646 h 381"/>
              <a:gd name="T76" fmla="*/ 2147483646 w 374"/>
              <a:gd name="T77" fmla="*/ 2147483646 h 381"/>
              <a:gd name="T78" fmla="*/ 2147483646 w 374"/>
              <a:gd name="T79" fmla="*/ 2147483646 h 381"/>
              <a:gd name="T80" fmla="*/ 2147483646 w 374"/>
              <a:gd name="T81" fmla="*/ 2147483646 h 381"/>
              <a:gd name="T82" fmla="*/ 2147483646 w 374"/>
              <a:gd name="T83" fmla="*/ 2147483646 h 381"/>
              <a:gd name="T84" fmla="*/ 2147483646 w 374"/>
              <a:gd name="T85" fmla="*/ 2147483646 h 381"/>
              <a:gd name="T86" fmla="*/ 2147483646 w 374"/>
              <a:gd name="T87" fmla="*/ 2147483646 h 381"/>
              <a:gd name="T88" fmla="*/ 2147483646 w 374"/>
              <a:gd name="T89" fmla="*/ 2147483646 h 381"/>
              <a:gd name="T90" fmla="*/ 2147483646 w 374"/>
              <a:gd name="T91" fmla="*/ 2147483646 h 381"/>
              <a:gd name="T92" fmla="*/ 2147483646 w 374"/>
              <a:gd name="T93" fmla="*/ 2147483646 h 3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74"/>
              <a:gd name="T142" fmla="*/ 0 h 381"/>
              <a:gd name="T143" fmla="*/ 374 w 374"/>
              <a:gd name="T144" fmla="*/ 381 h 3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74" h="381">
                <a:moveTo>
                  <a:pt x="374" y="77"/>
                </a:moveTo>
                <a:cubicBezTo>
                  <a:pt x="366" y="60"/>
                  <a:pt x="366" y="60"/>
                  <a:pt x="366" y="60"/>
                </a:cubicBezTo>
                <a:cubicBezTo>
                  <a:pt x="355" y="43"/>
                  <a:pt x="355" y="43"/>
                  <a:pt x="355" y="43"/>
                </a:cubicBezTo>
                <a:cubicBezTo>
                  <a:pt x="342" y="40"/>
                  <a:pt x="342" y="40"/>
                  <a:pt x="342" y="40"/>
                </a:cubicBezTo>
                <a:cubicBezTo>
                  <a:pt x="341" y="40"/>
                  <a:pt x="341" y="40"/>
                  <a:pt x="341" y="40"/>
                </a:cubicBezTo>
                <a:cubicBezTo>
                  <a:pt x="341" y="39"/>
                  <a:pt x="341" y="39"/>
                  <a:pt x="341" y="39"/>
                </a:cubicBezTo>
                <a:cubicBezTo>
                  <a:pt x="340" y="39"/>
                  <a:pt x="340" y="39"/>
                  <a:pt x="340" y="39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7" y="34"/>
                  <a:pt x="327" y="34"/>
                  <a:pt x="327" y="34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8" y="37"/>
                  <a:pt x="308" y="37"/>
                  <a:pt x="308" y="37"/>
                </a:cubicBezTo>
                <a:cubicBezTo>
                  <a:pt x="306" y="36"/>
                  <a:pt x="306" y="36"/>
                  <a:pt x="306" y="36"/>
                </a:cubicBezTo>
                <a:cubicBezTo>
                  <a:pt x="292" y="31"/>
                  <a:pt x="292" y="31"/>
                  <a:pt x="292" y="31"/>
                </a:cubicBezTo>
                <a:cubicBezTo>
                  <a:pt x="292" y="30"/>
                  <a:pt x="292" y="30"/>
                  <a:pt x="292" y="30"/>
                </a:cubicBezTo>
                <a:cubicBezTo>
                  <a:pt x="291" y="30"/>
                  <a:pt x="291" y="30"/>
                  <a:pt x="291" y="30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69" y="6"/>
                  <a:pt x="269" y="6"/>
                  <a:pt x="269" y="6"/>
                </a:cubicBezTo>
                <a:cubicBezTo>
                  <a:pt x="259" y="0"/>
                  <a:pt x="259" y="0"/>
                  <a:pt x="259" y="0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32" y="21"/>
                  <a:pt x="232" y="21"/>
                  <a:pt x="232" y="21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14" y="77"/>
                  <a:pt x="214" y="77"/>
                  <a:pt x="214" y="77"/>
                </a:cubicBezTo>
                <a:cubicBezTo>
                  <a:pt x="214" y="79"/>
                  <a:pt x="214" y="79"/>
                  <a:pt x="214" y="79"/>
                </a:cubicBezTo>
                <a:cubicBezTo>
                  <a:pt x="213" y="79"/>
                  <a:pt x="213" y="79"/>
                  <a:pt x="213" y="79"/>
                </a:cubicBezTo>
                <a:cubicBezTo>
                  <a:pt x="203" y="90"/>
                  <a:pt x="203" y="90"/>
                  <a:pt x="203" y="90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89" y="116"/>
                  <a:pt x="189" y="116"/>
                  <a:pt x="189" y="116"/>
                </a:cubicBezTo>
                <a:cubicBezTo>
                  <a:pt x="179" y="123"/>
                  <a:pt x="171" y="131"/>
                  <a:pt x="163" y="137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0" y="161"/>
                  <a:pt x="141" y="168"/>
                  <a:pt x="126" y="174"/>
                </a:cubicBezTo>
                <a:cubicBezTo>
                  <a:pt x="115" y="192"/>
                  <a:pt x="115" y="192"/>
                  <a:pt x="115" y="192"/>
                </a:cubicBezTo>
                <a:cubicBezTo>
                  <a:pt x="115" y="192"/>
                  <a:pt x="115" y="192"/>
                  <a:pt x="115" y="192"/>
                </a:cubicBezTo>
                <a:cubicBezTo>
                  <a:pt x="97" y="216"/>
                  <a:pt x="97" y="216"/>
                  <a:pt x="97" y="216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96" y="217"/>
                  <a:pt x="96" y="217"/>
                  <a:pt x="96" y="217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" y="212"/>
                  <a:pt x="10" y="212"/>
                  <a:pt x="10" y="21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40"/>
                  <a:pt x="0" y="240"/>
                  <a:pt x="0" y="240"/>
                </a:cubicBezTo>
                <a:cubicBezTo>
                  <a:pt x="9" y="274"/>
                  <a:pt x="9" y="274"/>
                  <a:pt x="9" y="274"/>
                </a:cubicBezTo>
                <a:cubicBezTo>
                  <a:pt x="26" y="300"/>
                  <a:pt x="26" y="300"/>
                  <a:pt x="26" y="300"/>
                </a:cubicBezTo>
                <a:cubicBezTo>
                  <a:pt x="41" y="308"/>
                  <a:pt x="41" y="308"/>
                  <a:pt x="41" y="308"/>
                </a:cubicBezTo>
                <a:cubicBezTo>
                  <a:pt x="41" y="309"/>
                  <a:pt x="41" y="309"/>
                  <a:pt x="41" y="309"/>
                </a:cubicBezTo>
                <a:cubicBezTo>
                  <a:pt x="42" y="309"/>
                  <a:pt x="42" y="309"/>
                  <a:pt x="42" y="309"/>
                </a:cubicBezTo>
                <a:cubicBezTo>
                  <a:pt x="42" y="309"/>
                  <a:pt x="42" y="309"/>
                  <a:pt x="42" y="309"/>
                </a:cubicBezTo>
                <a:cubicBezTo>
                  <a:pt x="51" y="320"/>
                  <a:pt x="55" y="327"/>
                  <a:pt x="55" y="332"/>
                </a:cubicBezTo>
                <a:cubicBezTo>
                  <a:pt x="55" y="346"/>
                  <a:pt x="55" y="346"/>
                  <a:pt x="55" y="346"/>
                </a:cubicBezTo>
                <a:cubicBezTo>
                  <a:pt x="50" y="351"/>
                  <a:pt x="50" y="351"/>
                  <a:pt x="50" y="351"/>
                </a:cubicBezTo>
                <a:cubicBezTo>
                  <a:pt x="53" y="354"/>
                  <a:pt x="53" y="354"/>
                  <a:pt x="53" y="354"/>
                </a:cubicBezTo>
                <a:cubicBezTo>
                  <a:pt x="57" y="354"/>
                  <a:pt x="57" y="354"/>
                  <a:pt x="57" y="354"/>
                </a:cubicBezTo>
                <a:cubicBezTo>
                  <a:pt x="63" y="341"/>
                  <a:pt x="63" y="341"/>
                  <a:pt x="63" y="341"/>
                </a:cubicBezTo>
                <a:cubicBezTo>
                  <a:pt x="66" y="341"/>
                  <a:pt x="66" y="341"/>
                  <a:pt x="66" y="341"/>
                </a:cubicBezTo>
                <a:cubicBezTo>
                  <a:pt x="82" y="346"/>
                  <a:pt x="82" y="346"/>
                  <a:pt x="82" y="346"/>
                </a:cubicBezTo>
                <a:cubicBezTo>
                  <a:pt x="83" y="351"/>
                  <a:pt x="83" y="351"/>
                  <a:pt x="83" y="351"/>
                </a:cubicBezTo>
                <a:cubicBezTo>
                  <a:pt x="92" y="351"/>
                  <a:pt x="92" y="351"/>
                  <a:pt x="92" y="351"/>
                </a:cubicBezTo>
                <a:cubicBezTo>
                  <a:pt x="92" y="351"/>
                  <a:pt x="92" y="351"/>
                  <a:pt x="92" y="351"/>
                </a:cubicBezTo>
                <a:cubicBezTo>
                  <a:pt x="90" y="345"/>
                  <a:pt x="90" y="345"/>
                  <a:pt x="90" y="345"/>
                </a:cubicBezTo>
                <a:cubicBezTo>
                  <a:pt x="89" y="343"/>
                  <a:pt x="89" y="343"/>
                  <a:pt x="89" y="343"/>
                </a:cubicBezTo>
                <a:cubicBezTo>
                  <a:pt x="100" y="325"/>
                  <a:pt x="100" y="325"/>
                  <a:pt x="100" y="325"/>
                </a:cubicBezTo>
                <a:cubicBezTo>
                  <a:pt x="102" y="320"/>
                  <a:pt x="108" y="318"/>
                  <a:pt x="115" y="320"/>
                </a:cubicBezTo>
                <a:cubicBezTo>
                  <a:pt x="134" y="321"/>
                  <a:pt x="134" y="321"/>
                  <a:pt x="134" y="321"/>
                </a:cubicBezTo>
                <a:cubicBezTo>
                  <a:pt x="145" y="307"/>
                  <a:pt x="145" y="307"/>
                  <a:pt x="145" y="307"/>
                </a:cubicBezTo>
                <a:cubicBezTo>
                  <a:pt x="145" y="294"/>
                  <a:pt x="145" y="294"/>
                  <a:pt x="145" y="294"/>
                </a:cubicBezTo>
                <a:cubicBezTo>
                  <a:pt x="149" y="281"/>
                  <a:pt x="149" y="281"/>
                  <a:pt x="149" y="281"/>
                </a:cubicBezTo>
                <a:cubicBezTo>
                  <a:pt x="149" y="280"/>
                  <a:pt x="149" y="280"/>
                  <a:pt x="149" y="280"/>
                </a:cubicBezTo>
                <a:cubicBezTo>
                  <a:pt x="150" y="279"/>
                  <a:pt x="150" y="279"/>
                  <a:pt x="150" y="279"/>
                </a:cubicBezTo>
                <a:cubicBezTo>
                  <a:pt x="151" y="278"/>
                  <a:pt x="151" y="278"/>
                  <a:pt x="151" y="278"/>
                </a:cubicBezTo>
                <a:cubicBezTo>
                  <a:pt x="158" y="273"/>
                  <a:pt x="158" y="273"/>
                  <a:pt x="158" y="273"/>
                </a:cubicBezTo>
                <a:cubicBezTo>
                  <a:pt x="158" y="272"/>
                  <a:pt x="158" y="272"/>
                  <a:pt x="158" y="272"/>
                </a:cubicBezTo>
                <a:cubicBezTo>
                  <a:pt x="159" y="272"/>
                  <a:pt x="159" y="272"/>
                  <a:pt x="159" y="272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76" y="275"/>
                  <a:pt x="176" y="275"/>
                  <a:pt x="176" y="275"/>
                </a:cubicBezTo>
                <a:cubicBezTo>
                  <a:pt x="176" y="278"/>
                  <a:pt x="176" y="278"/>
                  <a:pt x="176" y="278"/>
                </a:cubicBezTo>
                <a:cubicBezTo>
                  <a:pt x="179" y="290"/>
                  <a:pt x="179" y="290"/>
                  <a:pt x="179" y="290"/>
                </a:cubicBezTo>
                <a:cubicBezTo>
                  <a:pt x="179" y="297"/>
                  <a:pt x="179" y="297"/>
                  <a:pt x="179" y="297"/>
                </a:cubicBezTo>
                <a:cubicBezTo>
                  <a:pt x="182" y="306"/>
                  <a:pt x="182" y="306"/>
                  <a:pt x="182" y="306"/>
                </a:cubicBezTo>
                <a:cubicBezTo>
                  <a:pt x="186" y="307"/>
                  <a:pt x="186" y="307"/>
                  <a:pt x="186" y="307"/>
                </a:cubicBezTo>
                <a:cubicBezTo>
                  <a:pt x="191" y="300"/>
                  <a:pt x="191" y="300"/>
                  <a:pt x="191" y="300"/>
                </a:cubicBezTo>
                <a:cubicBezTo>
                  <a:pt x="191" y="299"/>
                  <a:pt x="191" y="299"/>
                  <a:pt x="191" y="299"/>
                </a:cubicBezTo>
                <a:cubicBezTo>
                  <a:pt x="200" y="287"/>
                  <a:pt x="200" y="287"/>
                  <a:pt x="200" y="287"/>
                </a:cubicBezTo>
                <a:cubicBezTo>
                  <a:pt x="201" y="285"/>
                  <a:pt x="201" y="285"/>
                  <a:pt x="201" y="285"/>
                </a:cubicBezTo>
                <a:cubicBezTo>
                  <a:pt x="212" y="280"/>
                  <a:pt x="212" y="280"/>
                  <a:pt x="212" y="280"/>
                </a:cubicBezTo>
                <a:cubicBezTo>
                  <a:pt x="213" y="280"/>
                  <a:pt x="213" y="280"/>
                  <a:pt x="213" y="280"/>
                </a:cubicBezTo>
                <a:cubicBezTo>
                  <a:pt x="214" y="279"/>
                  <a:pt x="214" y="279"/>
                  <a:pt x="214" y="279"/>
                </a:cubicBezTo>
                <a:cubicBezTo>
                  <a:pt x="228" y="283"/>
                  <a:pt x="228" y="283"/>
                  <a:pt x="228" y="283"/>
                </a:cubicBezTo>
                <a:cubicBezTo>
                  <a:pt x="229" y="283"/>
                  <a:pt x="229" y="283"/>
                  <a:pt x="229" y="283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49" y="333"/>
                  <a:pt x="249" y="333"/>
                  <a:pt x="249" y="333"/>
                </a:cubicBezTo>
                <a:cubicBezTo>
                  <a:pt x="249" y="333"/>
                  <a:pt x="249" y="333"/>
                  <a:pt x="249" y="333"/>
                </a:cubicBezTo>
                <a:cubicBezTo>
                  <a:pt x="249" y="336"/>
                  <a:pt x="249" y="336"/>
                  <a:pt x="249" y="336"/>
                </a:cubicBezTo>
                <a:cubicBezTo>
                  <a:pt x="249" y="350"/>
                  <a:pt x="249" y="350"/>
                  <a:pt x="249" y="350"/>
                </a:cubicBezTo>
                <a:cubicBezTo>
                  <a:pt x="252" y="357"/>
                  <a:pt x="252" y="357"/>
                  <a:pt x="252" y="357"/>
                </a:cubicBezTo>
                <a:cubicBezTo>
                  <a:pt x="255" y="357"/>
                  <a:pt x="255" y="357"/>
                  <a:pt x="255" y="357"/>
                </a:cubicBezTo>
                <a:cubicBezTo>
                  <a:pt x="260" y="351"/>
                  <a:pt x="260" y="351"/>
                  <a:pt x="260" y="351"/>
                </a:cubicBezTo>
                <a:cubicBezTo>
                  <a:pt x="261" y="349"/>
                  <a:pt x="261" y="349"/>
                  <a:pt x="261" y="349"/>
                </a:cubicBezTo>
                <a:cubicBezTo>
                  <a:pt x="273" y="357"/>
                  <a:pt x="273" y="357"/>
                  <a:pt x="273" y="357"/>
                </a:cubicBezTo>
                <a:cubicBezTo>
                  <a:pt x="274" y="357"/>
                  <a:pt x="274" y="357"/>
                  <a:pt x="274" y="357"/>
                </a:cubicBezTo>
                <a:cubicBezTo>
                  <a:pt x="276" y="357"/>
                  <a:pt x="276" y="357"/>
                  <a:pt x="276" y="357"/>
                </a:cubicBezTo>
                <a:cubicBezTo>
                  <a:pt x="276" y="359"/>
                  <a:pt x="276" y="359"/>
                  <a:pt x="276" y="359"/>
                </a:cubicBezTo>
                <a:cubicBezTo>
                  <a:pt x="276" y="360"/>
                  <a:pt x="276" y="360"/>
                  <a:pt x="276" y="360"/>
                </a:cubicBezTo>
                <a:cubicBezTo>
                  <a:pt x="280" y="378"/>
                  <a:pt x="280" y="378"/>
                  <a:pt x="280" y="378"/>
                </a:cubicBezTo>
                <a:cubicBezTo>
                  <a:pt x="285" y="381"/>
                  <a:pt x="285" y="381"/>
                  <a:pt x="285" y="381"/>
                </a:cubicBezTo>
                <a:cubicBezTo>
                  <a:pt x="286" y="379"/>
                  <a:pt x="286" y="379"/>
                  <a:pt x="286" y="379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1" y="364"/>
                  <a:pt x="291" y="364"/>
                  <a:pt x="291" y="364"/>
                </a:cubicBezTo>
                <a:cubicBezTo>
                  <a:pt x="292" y="362"/>
                  <a:pt x="292" y="362"/>
                  <a:pt x="292" y="362"/>
                </a:cubicBezTo>
                <a:cubicBezTo>
                  <a:pt x="293" y="362"/>
                  <a:pt x="293" y="362"/>
                  <a:pt x="293" y="362"/>
                </a:cubicBezTo>
                <a:cubicBezTo>
                  <a:pt x="295" y="362"/>
                  <a:pt x="295" y="362"/>
                  <a:pt x="295" y="362"/>
                </a:cubicBezTo>
                <a:cubicBezTo>
                  <a:pt x="302" y="358"/>
                  <a:pt x="302" y="358"/>
                  <a:pt x="302" y="358"/>
                </a:cubicBezTo>
                <a:cubicBezTo>
                  <a:pt x="303" y="358"/>
                  <a:pt x="303" y="358"/>
                  <a:pt x="303" y="358"/>
                </a:cubicBezTo>
                <a:cubicBezTo>
                  <a:pt x="303" y="357"/>
                  <a:pt x="303" y="357"/>
                  <a:pt x="303" y="357"/>
                </a:cubicBezTo>
                <a:cubicBezTo>
                  <a:pt x="312" y="357"/>
                  <a:pt x="312" y="357"/>
                  <a:pt x="312" y="357"/>
                </a:cubicBezTo>
                <a:cubicBezTo>
                  <a:pt x="310" y="351"/>
                  <a:pt x="310" y="351"/>
                  <a:pt x="310" y="351"/>
                </a:cubicBezTo>
                <a:cubicBezTo>
                  <a:pt x="310" y="349"/>
                  <a:pt x="310" y="349"/>
                  <a:pt x="310" y="349"/>
                </a:cubicBezTo>
                <a:cubicBezTo>
                  <a:pt x="305" y="300"/>
                  <a:pt x="305" y="300"/>
                  <a:pt x="305" y="300"/>
                </a:cubicBezTo>
                <a:cubicBezTo>
                  <a:pt x="285" y="267"/>
                  <a:pt x="285" y="267"/>
                  <a:pt x="285" y="267"/>
                </a:cubicBezTo>
                <a:cubicBezTo>
                  <a:pt x="247" y="223"/>
                  <a:pt x="247" y="223"/>
                  <a:pt x="247" y="223"/>
                </a:cubicBezTo>
                <a:cubicBezTo>
                  <a:pt x="246" y="222"/>
                  <a:pt x="246" y="222"/>
                  <a:pt x="246" y="222"/>
                </a:cubicBezTo>
                <a:cubicBezTo>
                  <a:pt x="244" y="193"/>
                  <a:pt x="244" y="193"/>
                  <a:pt x="244" y="193"/>
                </a:cubicBezTo>
                <a:cubicBezTo>
                  <a:pt x="231" y="171"/>
                  <a:pt x="231" y="171"/>
                  <a:pt x="231" y="171"/>
                </a:cubicBezTo>
                <a:cubicBezTo>
                  <a:pt x="231" y="170"/>
                  <a:pt x="231" y="170"/>
                  <a:pt x="231" y="170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1" y="167"/>
                  <a:pt x="231" y="167"/>
                  <a:pt x="231" y="167"/>
                </a:cubicBezTo>
                <a:cubicBezTo>
                  <a:pt x="238" y="139"/>
                  <a:pt x="238" y="139"/>
                  <a:pt x="238" y="139"/>
                </a:cubicBezTo>
                <a:cubicBezTo>
                  <a:pt x="240" y="139"/>
                  <a:pt x="240" y="139"/>
                  <a:pt x="240" y="139"/>
                </a:cubicBezTo>
                <a:cubicBezTo>
                  <a:pt x="242" y="139"/>
                  <a:pt x="242" y="139"/>
                  <a:pt x="242" y="139"/>
                </a:cubicBezTo>
                <a:cubicBezTo>
                  <a:pt x="308" y="135"/>
                  <a:pt x="308" y="135"/>
                  <a:pt x="308" y="135"/>
                </a:cubicBezTo>
                <a:cubicBezTo>
                  <a:pt x="344" y="116"/>
                  <a:pt x="344" y="116"/>
                  <a:pt x="344" y="116"/>
                </a:cubicBezTo>
                <a:cubicBezTo>
                  <a:pt x="344" y="116"/>
                  <a:pt x="344" y="116"/>
                  <a:pt x="344" y="116"/>
                </a:cubicBezTo>
                <a:cubicBezTo>
                  <a:pt x="345" y="115"/>
                  <a:pt x="345" y="115"/>
                  <a:pt x="345" y="115"/>
                </a:cubicBezTo>
                <a:cubicBezTo>
                  <a:pt x="358" y="111"/>
                  <a:pt x="366" y="106"/>
                  <a:pt x="368" y="100"/>
                </a:cubicBezTo>
                <a:cubicBezTo>
                  <a:pt x="372" y="95"/>
                  <a:pt x="374" y="88"/>
                  <a:pt x="374" y="77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7" name="Freeform 16">
            <a:extLst>
              <a:ext uri="{FF2B5EF4-FFF2-40B4-BE49-F238E27FC236}">
                <a16:creationId xmlns:a16="http://schemas.microsoft.com/office/drawing/2014/main" id="{4DE225F6-5A20-4F37-B4FC-8BD1294B2192}"/>
              </a:ext>
            </a:extLst>
          </p:cNvPr>
          <p:cNvSpPr>
            <a:spLocks/>
          </p:cNvSpPr>
          <p:nvPr/>
        </p:nvSpPr>
        <p:spPr bwMode="auto">
          <a:xfrm>
            <a:off x="2755900" y="2570163"/>
            <a:ext cx="403225" cy="706437"/>
          </a:xfrm>
          <a:custGeom>
            <a:avLst/>
            <a:gdLst>
              <a:gd name="T0" fmla="*/ 2147483646 w 425"/>
              <a:gd name="T1" fmla="*/ 2147483646 h 763"/>
              <a:gd name="T2" fmla="*/ 2147483646 w 425"/>
              <a:gd name="T3" fmla="*/ 2147483646 h 763"/>
              <a:gd name="T4" fmla="*/ 2147483646 w 425"/>
              <a:gd name="T5" fmla="*/ 2147483646 h 763"/>
              <a:gd name="T6" fmla="*/ 2147483646 w 425"/>
              <a:gd name="T7" fmla="*/ 2147483646 h 763"/>
              <a:gd name="T8" fmla="*/ 2147483646 w 425"/>
              <a:gd name="T9" fmla="*/ 2147483646 h 763"/>
              <a:gd name="T10" fmla="*/ 2147483646 w 425"/>
              <a:gd name="T11" fmla="*/ 2147483646 h 763"/>
              <a:gd name="T12" fmla="*/ 2147483646 w 425"/>
              <a:gd name="T13" fmla="*/ 2147483646 h 763"/>
              <a:gd name="T14" fmla="*/ 2147483646 w 425"/>
              <a:gd name="T15" fmla="*/ 2147483646 h 763"/>
              <a:gd name="T16" fmla="*/ 2147483646 w 425"/>
              <a:gd name="T17" fmla="*/ 2147483646 h 763"/>
              <a:gd name="T18" fmla="*/ 2147483646 w 425"/>
              <a:gd name="T19" fmla="*/ 2147483646 h 763"/>
              <a:gd name="T20" fmla="*/ 2147483646 w 425"/>
              <a:gd name="T21" fmla="*/ 2147483646 h 763"/>
              <a:gd name="T22" fmla="*/ 2147483646 w 425"/>
              <a:gd name="T23" fmla="*/ 2147483646 h 763"/>
              <a:gd name="T24" fmla="*/ 2147483646 w 425"/>
              <a:gd name="T25" fmla="*/ 2147483646 h 763"/>
              <a:gd name="T26" fmla="*/ 2147483646 w 425"/>
              <a:gd name="T27" fmla="*/ 2147483646 h 763"/>
              <a:gd name="T28" fmla="*/ 2147483646 w 425"/>
              <a:gd name="T29" fmla="*/ 2147483646 h 763"/>
              <a:gd name="T30" fmla="*/ 2147483646 w 425"/>
              <a:gd name="T31" fmla="*/ 2147483646 h 763"/>
              <a:gd name="T32" fmla="*/ 2147483646 w 425"/>
              <a:gd name="T33" fmla="*/ 2147483646 h 763"/>
              <a:gd name="T34" fmla="*/ 2147483646 w 425"/>
              <a:gd name="T35" fmla="*/ 2147483646 h 763"/>
              <a:gd name="T36" fmla="*/ 2147483646 w 425"/>
              <a:gd name="T37" fmla="*/ 2147483646 h 763"/>
              <a:gd name="T38" fmla="*/ 2147483646 w 425"/>
              <a:gd name="T39" fmla="*/ 2147483646 h 763"/>
              <a:gd name="T40" fmla="*/ 2147483646 w 425"/>
              <a:gd name="T41" fmla="*/ 2147483646 h 763"/>
              <a:gd name="T42" fmla="*/ 2147483646 w 425"/>
              <a:gd name="T43" fmla="*/ 2147483646 h 763"/>
              <a:gd name="T44" fmla="*/ 2147483646 w 425"/>
              <a:gd name="T45" fmla="*/ 2147483646 h 763"/>
              <a:gd name="T46" fmla="*/ 2147483646 w 425"/>
              <a:gd name="T47" fmla="*/ 2147483646 h 763"/>
              <a:gd name="T48" fmla="*/ 2147483646 w 425"/>
              <a:gd name="T49" fmla="*/ 2147483646 h 763"/>
              <a:gd name="T50" fmla="*/ 2147483646 w 425"/>
              <a:gd name="T51" fmla="*/ 2147483646 h 763"/>
              <a:gd name="T52" fmla="*/ 2147483646 w 425"/>
              <a:gd name="T53" fmla="*/ 2147483646 h 763"/>
              <a:gd name="T54" fmla="*/ 2147483646 w 425"/>
              <a:gd name="T55" fmla="*/ 2147483646 h 763"/>
              <a:gd name="T56" fmla="*/ 2147483646 w 425"/>
              <a:gd name="T57" fmla="*/ 2147483646 h 763"/>
              <a:gd name="T58" fmla="*/ 2147483646 w 425"/>
              <a:gd name="T59" fmla="*/ 2147483646 h 763"/>
              <a:gd name="T60" fmla="*/ 2147483646 w 425"/>
              <a:gd name="T61" fmla="*/ 2147483646 h 763"/>
              <a:gd name="T62" fmla="*/ 2147483646 w 425"/>
              <a:gd name="T63" fmla="*/ 2147483646 h 763"/>
              <a:gd name="T64" fmla="*/ 2147483646 w 425"/>
              <a:gd name="T65" fmla="*/ 2147483646 h 763"/>
              <a:gd name="T66" fmla="*/ 2147483646 w 425"/>
              <a:gd name="T67" fmla="*/ 2147483646 h 763"/>
              <a:gd name="T68" fmla="*/ 2147483646 w 425"/>
              <a:gd name="T69" fmla="*/ 2147483646 h 763"/>
              <a:gd name="T70" fmla="*/ 2147483646 w 425"/>
              <a:gd name="T71" fmla="*/ 2147483646 h 763"/>
              <a:gd name="T72" fmla="*/ 2147483646 w 425"/>
              <a:gd name="T73" fmla="*/ 2147483646 h 763"/>
              <a:gd name="T74" fmla="*/ 2147483646 w 425"/>
              <a:gd name="T75" fmla="*/ 2147483646 h 763"/>
              <a:gd name="T76" fmla="*/ 2147483646 w 425"/>
              <a:gd name="T77" fmla="*/ 2147483646 h 763"/>
              <a:gd name="T78" fmla="*/ 2147483646 w 425"/>
              <a:gd name="T79" fmla="*/ 2147483646 h 763"/>
              <a:gd name="T80" fmla="*/ 2147483646 w 425"/>
              <a:gd name="T81" fmla="*/ 2147483646 h 763"/>
              <a:gd name="T82" fmla="*/ 2147483646 w 425"/>
              <a:gd name="T83" fmla="*/ 2147483646 h 763"/>
              <a:gd name="T84" fmla="*/ 2147483646 w 425"/>
              <a:gd name="T85" fmla="*/ 2147483646 h 763"/>
              <a:gd name="T86" fmla="*/ 2147483646 w 425"/>
              <a:gd name="T87" fmla="*/ 2147483646 h 763"/>
              <a:gd name="T88" fmla="*/ 2147483646 w 425"/>
              <a:gd name="T89" fmla="*/ 2147483646 h 763"/>
              <a:gd name="T90" fmla="*/ 2147483646 w 425"/>
              <a:gd name="T91" fmla="*/ 2147483646 h 763"/>
              <a:gd name="T92" fmla="*/ 2147483646 w 425"/>
              <a:gd name="T93" fmla="*/ 2147483646 h 763"/>
              <a:gd name="T94" fmla="*/ 2147483646 w 425"/>
              <a:gd name="T95" fmla="*/ 2147483646 h 763"/>
              <a:gd name="T96" fmla="*/ 2147483646 w 425"/>
              <a:gd name="T97" fmla="*/ 2147483646 h 763"/>
              <a:gd name="T98" fmla="*/ 2147483646 w 425"/>
              <a:gd name="T99" fmla="*/ 2147483646 h 763"/>
              <a:gd name="T100" fmla="*/ 2147483646 w 425"/>
              <a:gd name="T101" fmla="*/ 2147483646 h 763"/>
              <a:gd name="T102" fmla="*/ 2147483646 w 425"/>
              <a:gd name="T103" fmla="*/ 0 h 763"/>
              <a:gd name="T104" fmla="*/ 2147483646 w 425"/>
              <a:gd name="T105" fmla="*/ 2147483646 h 763"/>
              <a:gd name="T106" fmla="*/ 2147483646 w 425"/>
              <a:gd name="T107" fmla="*/ 2147483646 h 763"/>
              <a:gd name="T108" fmla="*/ 2147483646 w 425"/>
              <a:gd name="T109" fmla="*/ 2147483646 h 763"/>
              <a:gd name="T110" fmla="*/ 2147483646 w 425"/>
              <a:gd name="T111" fmla="*/ 2147483646 h 763"/>
              <a:gd name="T112" fmla="*/ 2147483646 w 425"/>
              <a:gd name="T113" fmla="*/ 2147483646 h 763"/>
              <a:gd name="T114" fmla="*/ 2147483646 w 425"/>
              <a:gd name="T115" fmla="*/ 2147483646 h 763"/>
              <a:gd name="T116" fmla="*/ 2147483646 w 425"/>
              <a:gd name="T117" fmla="*/ 2147483646 h 763"/>
              <a:gd name="T118" fmla="*/ 2147483646 w 425"/>
              <a:gd name="T119" fmla="*/ 2147483646 h 763"/>
              <a:gd name="T120" fmla="*/ 2147483646 w 425"/>
              <a:gd name="T121" fmla="*/ 2147483646 h 763"/>
              <a:gd name="T122" fmla="*/ 2147483646 w 425"/>
              <a:gd name="T123" fmla="*/ 2147483646 h 763"/>
              <a:gd name="T124" fmla="*/ 2147483646 w 425"/>
              <a:gd name="T125" fmla="*/ 2147483646 h 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5"/>
              <a:gd name="T190" fmla="*/ 0 h 763"/>
              <a:gd name="T191" fmla="*/ 425 w 425"/>
              <a:gd name="T192" fmla="*/ 763 h 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5" h="763">
                <a:moveTo>
                  <a:pt x="142" y="174"/>
                </a:moveTo>
                <a:cubicBezTo>
                  <a:pt x="135" y="173"/>
                  <a:pt x="135" y="173"/>
                  <a:pt x="135" y="173"/>
                </a:cubicBezTo>
                <a:cubicBezTo>
                  <a:pt x="125" y="238"/>
                  <a:pt x="125" y="238"/>
                  <a:pt x="125" y="238"/>
                </a:cubicBezTo>
                <a:cubicBezTo>
                  <a:pt x="143" y="259"/>
                  <a:pt x="143" y="259"/>
                  <a:pt x="143" y="259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61" y="266"/>
                  <a:pt x="161" y="266"/>
                  <a:pt x="161" y="266"/>
                </a:cubicBezTo>
                <a:cubicBezTo>
                  <a:pt x="162" y="267"/>
                  <a:pt x="162" y="267"/>
                  <a:pt x="162" y="267"/>
                </a:cubicBezTo>
                <a:cubicBezTo>
                  <a:pt x="184" y="285"/>
                  <a:pt x="184" y="285"/>
                  <a:pt x="184" y="285"/>
                </a:cubicBezTo>
                <a:cubicBezTo>
                  <a:pt x="214" y="293"/>
                  <a:pt x="214" y="293"/>
                  <a:pt x="214" y="293"/>
                </a:cubicBezTo>
                <a:cubicBezTo>
                  <a:pt x="215" y="293"/>
                  <a:pt x="215" y="293"/>
                  <a:pt x="215" y="293"/>
                </a:cubicBezTo>
                <a:cubicBezTo>
                  <a:pt x="231" y="303"/>
                  <a:pt x="231" y="303"/>
                  <a:pt x="231" y="303"/>
                </a:cubicBezTo>
                <a:cubicBezTo>
                  <a:pt x="232" y="303"/>
                  <a:pt x="232" y="303"/>
                  <a:pt x="232" y="303"/>
                </a:cubicBezTo>
                <a:cubicBezTo>
                  <a:pt x="232" y="303"/>
                  <a:pt x="232" y="303"/>
                  <a:pt x="232" y="303"/>
                </a:cubicBezTo>
                <a:cubicBezTo>
                  <a:pt x="232" y="305"/>
                  <a:pt x="232" y="305"/>
                  <a:pt x="232" y="305"/>
                </a:cubicBezTo>
                <a:cubicBezTo>
                  <a:pt x="244" y="322"/>
                  <a:pt x="244" y="322"/>
                  <a:pt x="244" y="322"/>
                </a:cubicBezTo>
                <a:cubicBezTo>
                  <a:pt x="246" y="324"/>
                  <a:pt x="246" y="324"/>
                  <a:pt x="246" y="324"/>
                </a:cubicBezTo>
                <a:cubicBezTo>
                  <a:pt x="245" y="326"/>
                  <a:pt x="245" y="326"/>
                  <a:pt x="245" y="326"/>
                </a:cubicBezTo>
                <a:cubicBezTo>
                  <a:pt x="234" y="343"/>
                  <a:pt x="234" y="343"/>
                  <a:pt x="234" y="343"/>
                </a:cubicBezTo>
                <a:cubicBezTo>
                  <a:pt x="232" y="345"/>
                  <a:pt x="232" y="351"/>
                  <a:pt x="232" y="359"/>
                </a:cubicBezTo>
                <a:cubicBezTo>
                  <a:pt x="233" y="359"/>
                  <a:pt x="233" y="359"/>
                  <a:pt x="233" y="359"/>
                </a:cubicBezTo>
                <a:cubicBezTo>
                  <a:pt x="233" y="379"/>
                  <a:pt x="233" y="379"/>
                  <a:pt x="233" y="379"/>
                </a:cubicBezTo>
                <a:cubicBezTo>
                  <a:pt x="232" y="380"/>
                  <a:pt x="232" y="380"/>
                  <a:pt x="232" y="380"/>
                </a:cubicBezTo>
                <a:cubicBezTo>
                  <a:pt x="232" y="380"/>
                  <a:pt x="232" y="380"/>
                  <a:pt x="232" y="380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7"/>
                  <a:pt x="222" y="417"/>
                  <a:pt x="222" y="417"/>
                </a:cubicBezTo>
                <a:cubicBezTo>
                  <a:pt x="220" y="417"/>
                  <a:pt x="220" y="417"/>
                  <a:pt x="220" y="417"/>
                </a:cubicBezTo>
                <a:cubicBezTo>
                  <a:pt x="216" y="416"/>
                  <a:pt x="216" y="416"/>
                  <a:pt x="216" y="416"/>
                </a:cubicBezTo>
                <a:cubicBezTo>
                  <a:pt x="203" y="413"/>
                  <a:pt x="203" y="413"/>
                  <a:pt x="203" y="413"/>
                </a:cubicBezTo>
                <a:cubicBezTo>
                  <a:pt x="185" y="414"/>
                  <a:pt x="185" y="414"/>
                  <a:pt x="185" y="414"/>
                </a:cubicBezTo>
                <a:cubicBezTo>
                  <a:pt x="169" y="419"/>
                  <a:pt x="169" y="419"/>
                  <a:pt x="169" y="419"/>
                </a:cubicBezTo>
                <a:cubicBezTo>
                  <a:pt x="151" y="434"/>
                  <a:pt x="151" y="434"/>
                  <a:pt x="151" y="434"/>
                </a:cubicBezTo>
                <a:cubicBezTo>
                  <a:pt x="147" y="438"/>
                  <a:pt x="147" y="438"/>
                  <a:pt x="147" y="438"/>
                </a:cubicBezTo>
                <a:cubicBezTo>
                  <a:pt x="170" y="450"/>
                  <a:pt x="170" y="450"/>
                  <a:pt x="170" y="450"/>
                </a:cubicBezTo>
                <a:cubicBezTo>
                  <a:pt x="168" y="454"/>
                  <a:pt x="168" y="454"/>
                  <a:pt x="168" y="454"/>
                </a:cubicBezTo>
                <a:cubicBezTo>
                  <a:pt x="167" y="459"/>
                  <a:pt x="162" y="465"/>
                  <a:pt x="153" y="468"/>
                </a:cubicBezTo>
                <a:cubicBezTo>
                  <a:pt x="138" y="469"/>
                  <a:pt x="138" y="469"/>
                  <a:pt x="138" y="469"/>
                </a:cubicBezTo>
                <a:cubicBezTo>
                  <a:pt x="114" y="459"/>
                  <a:pt x="114" y="459"/>
                  <a:pt x="114" y="459"/>
                </a:cubicBezTo>
                <a:cubicBezTo>
                  <a:pt x="114" y="459"/>
                  <a:pt x="114" y="459"/>
                  <a:pt x="114" y="459"/>
                </a:cubicBezTo>
                <a:cubicBezTo>
                  <a:pt x="114" y="459"/>
                  <a:pt x="114" y="459"/>
                  <a:pt x="114" y="459"/>
                </a:cubicBezTo>
                <a:cubicBezTo>
                  <a:pt x="92" y="447"/>
                  <a:pt x="92" y="447"/>
                  <a:pt x="92" y="447"/>
                </a:cubicBezTo>
                <a:cubicBezTo>
                  <a:pt x="82" y="447"/>
                  <a:pt x="82" y="447"/>
                  <a:pt x="82" y="447"/>
                </a:cubicBezTo>
                <a:cubicBezTo>
                  <a:pt x="56" y="485"/>
                  <a:pt x="56" y="485"/>
                  <a:pt x="56" y="485"/>
                </a:cubicBezTo>
                <a:cubicBezTo>
                  <a:pt x="51" y="497"/>
                  <a:pt x="51" y="497"/>
                  <a:pt x="51" y="497"/>
                </a:cubicBezTo>
                <a:cubicBezTo>
                  <a:pt x="51" y="519"/>
                  <a:pt x="51" y="519"/>
                  <a:pt x="51" y="519"/>
                </a:cubicBezTo>
                <a:cubicBezTo>
                  <a:pt x="61" y="537"/>
                  <a:pt x="61" y="537"/>
                  <a:pt x="61" y="537"/>
                </a:cubicBezTo>
                <a:cubicBezTo>
                  <a:pt x="61" y="538"/>
                  <a:pt x="61" y="538"/>
                  <a:pt x="61" y="538"/>
                </a:cubicBezTo>
                <a:cubicBezTo>
                  <a:pt x="61" y="538"/>
                  <a:pt x="61" y="538"/>
                  <a:pt x="61" y="538"/>
                </a:cubicBezTo>
                <a:cubicBezTo>
                  <a:pt x="61" y="538"/>
                  <a:pt x="61" y="538"/>
                  <a:pt x="61" y="538"/>
                </a:cubicBezTo>
                <a:cubicBezTo>
                  <a:pt x="68" y="555"/>
                  <a:pt x="68" y="555"/>
                  <a:pt x="68" y="555"/>
                </a:cubicBezTo>
                <a:cubicBezTo>
                  <a:pt x="68" y="557"/>
                  <a:pt x="68" y="557"/>
                  <a:pt x="68" y="557"/>
                </a:cubicBezTo>
                <a:cubicBezTo>
                  <a:pt x="69" y="582"/>
                  <a:pt x="69" y="582"/>
                  <a:pt x="69" y="582"/>
                </a:cubicBezTo>
                <a:cubicBezTo>
                  <a:pt x="69" y="585"/>
                  <a:pt x="69" y="585"/>
                  <a:pt x="69" y="585"/>
                </a:cubicBezTo>
                <a:cubicBezTo>
                  <a:pt x="70" y="587"/>
                  <a:pt x="70" y="587"/>
                  <a:pt x="70" y="587"/>
                </a:cubicBezTo>
                <a:cubicBezTo>
                  <a:pt x="53" y="590"/>
                  <a:pt x="53" y="590"/>
                  <a:pt x="53" y="590"/>
                </a:cubicBezTo>
                <a:cubicBezTo>
                  <a:pt x="21" y="590"/>
                  <a:pt x="21" y="590"/>
                  <a:pt x="21" y="590"/>
                </a:cubicBezTo>
                <a:cubicBezTo>
                  <a:pt x="6" y="600"/>
                  <a:pt x="6" y="600"/>
                  <a:pt x="6" y="600"/>
                </a:cubicBezTo>
                <a:cubicBezTo>
                  <a:pt x="0" y="610"/>
                  <a:pt x="0" y="610"/>
                  <a:pt x="0" y="610"/>
                </a:cubicBezTo>
                <a:cubicBezTo>
                  <a:pt x="1" y="611"/>
                  <a:pt x="1" y="611"/>
                  <a:pt x="1" y="611"/>
                </a:cubicBezTo>
                <a:cubicBezTo>
                  <a:pt x="8" y="643"/>
                  <a:pt x="8" y="643"/>
                  <a:pt x="8" y="643"/>
                </a:cubicBezTo>
                <a:cubicBezTo>
                  <a:pt x="9" y="643"/>
                  <a:pt x="9" y="643"/>
                  <a:pt x="9" y="643"/>
                </a:cubicBezTo>
                <a:cubicBezTo>
                  <a:pt x="9" y="656"/>
                  <a:pt x="9" y="656"/>
                  <a:pt x="9" y="656"/>
                </a:cubicBezTo>
                <a:cubicBezTo>
                  <a:pt x="16" y="670"/>
                  <a:pt x="16" y="670"/>
                  <a:pt x="16" y="670"/>
                </a:cubicBezTo>
                <a:cubicBezTo>
                  <a:pt x="38" y="685"/>
                  <a:pt x="38" y="685"/>
                  <a:pt x="38" y="685"/>
                </a:cubicBezTo>
                <a:cubicBezTo>
                  <a:pt x="71" y="678"/>
                  <a:pt x="71" y="678"/>
                  <a:pt x="71" y="678"/>
                </a:cubicBezTo>
                <a:cubicBezTo>
                  <a:pt x="87" y="667"/>
                  <a:pt x="87" y="667"/>
                  <a:pt x="87" y="667"/>
                </a:cubicBezTo>
                <a:cubicBezTo>
                  <a:pt x="89" y="666"/>
                  <a:pt x="89" y="666"/>
                  <a:pt x="89" y="666"/>
                </a:cubicBezTo>
                <a:cubicBezTo>
                  <a:pt x="104" y="666"/>
                  <a:pt x="104" y="666"/>
                  <a:pt x="104" y="666"/>
                </a:cubicBezTo>
                <a:cubicBezTo>
                  <a:pt x="112" y="686"/>
                  <a:pt x="112" y="686"/>
                  <a:pt x="112" y="686"/>
                </a:cubicBezTo>
                <a:cubicBezTo>
                  <a:pt x="117" y="691"/>
                  <a:pt x="121" y="697"/>
                  <a:pt x="124" y="703"/>
                </a:cubicBezTo>
                <a:cubicBezTo>
                  <a:pt x="131" y="702"/>
                  <a:pt x="131" y="702"/>
                  <a:pt x="131" y="702"/>
                </a:cubicBezTo>
                <a:cubicBezTo>
                  <a:pt x="133" y="702"/>
                  <a:pt x="133" y="702"/>
                  <a:pt x="133" y="702"/>
                </a:cubicBezTo>
                <a:cubicBezTo>
                  <a:pt x="135" y="702"/>
                  <a:pt x="135" y="702"/>
                  <a:pt x="135" y="702"/>
                </a:cubicBezTo>
                <a:cubicBezTo>
                  <a:pt x="136" y="700"/>
                  <a:pt x="136" y="700"/>
                  <a:pt x="136" y="700"/>
                </a:cubicBezTo>
                <a:cubicBezTo>
                  <a:pt x="151" y="688"/>
                  <a:pt x="151" y="688"/>
                  <a:pt x="151" y="688"/>
                </a:cubicBezTo>
                <a:cubicBezTo>
                  <a:pt x="165" y="713"/>
                  <a:pt x="165" y="713"/>
                  <a:pt x="165" y="713"/>
                </a:cubicBezTo>
                <a:cubicBezTo>
                  <a:pt x="180" y="722"/>
                  <a:pt x="180" y="722"/>
                  <a:pt x="180" y="722"/>
                </a:cubicBezTo>
                <a:cubicBezTo>
                  <a:pt x="201" y="722"/>
                  <a:pt x="201" y="722"/>
                  <a:pt x="201" y="722"/>
                </a:cubicBezTo>
                <a:cubicBezTo>
                  <a:pt x="216" y="720"/>
                  <a:pt x="216" y="720"/>
                  <a:pt x="216" y="720"/>
                </a:cubicBezTo>
                <a:cubicBezTo>
                  <a:pt x="220" y="720"/>
                  <a:pt x="220" y="720"/>
                  <a:pt x="220" y="720"/>
                </a:cubicBezTo>
                <a:cubicBezTo>
                  <a:pt x="258" y="725"/>
                  <a:pt x="258" y="725"/>
                  <a:pt x="258" y="725"/>
                </a:cubicBezTo>
                <a:cubicBezTo>
                  <a:pt x="259" y="725"/>
                  <a:pt x="259" y="725"/>
                  <a:pt x="259" y="725"/>
                </a:cubicBezTo>
                <a:cubicBezTo>
                  <a:pt x="259" y="726"/>
                  <a:pt x="259" y="726"/>
                  <a:pt x="259" y="726"/>
                </a:cubicBezTo>
                <a:cubicBezTo>
                  <a:pt x="275" y="736"/>
                  <a:pt x="275" y="736"/>
                  <a:pt x="275" y="736"/>
                </a:cubicBezTo>
                <a:cubicBezTo>
                  <a:pt x="275" y="736"/>
                  <a:pt x="275" y="736"/>
                  <a:pt x="275" y="736"/>
                </a:cubicBezTo>
                <a:cubicBezTo>
                  <a:pt x="275" y="736"/>
                  <a:pt x="275" y="736"/>
                  <a:pt x="275" y="736"/>
                </a:cubicBezTo>
                <a:cubicBezTo>
                  <a:pt x="275" y="737"/>
                  <a:pt x="275" y="737"/>
                  <a:pt x="275" y="737"/>
                </a:cubicBezTo>
                <a:cubicBezTo>
                  <a:pt x="288" y="747"/>
                  <a:pt x="288" y="747"/>
                  <a:pt x="288" y="747"/>
                </a:cubicBezTo>
                <a:cubicBezTo>
                  <a:pt x="288" y="748"/>
                  <a:pt x="288" y="748"/>
                  <a:pt x="288" y="748"/>
                </a:cubicBezTo>
                <a:cubicBezTo>
                  <a:pt x="298" y="759"/>
                  <a:pt x="298" y="759"/>
                  <a:pt x="298" y="759"/>
                </a:cubicBezTo>
                <a:cubicBezTo>
                  <a:pt x="308" y="763"/>
                  <a:pt x="308" y="763"/>
                  <a:pt x="308" y="763"/>
                </a:cubicBezTo>
                <a:cubicBezTo>
                  <a:pt x="325" y="761"/>
                  <a:pt x="325" y="761"/>
                  <a:pt x="325" y="761"/>
                </a:cubicBezTo>
                <a:cubicBezTo>
                  <a:pt x="325" y="739"/>
                  <a:pt x="325" y="739"/>
                  <a:pt x="325" y="739"/>
                </a:cubicBezTo>
                <a:cubicBezTo>
                  <a:pt x="317" y="724"/>
                  <a:pt x="317" y="724"/>
                  <a:pt x="317" y="724"/>
                </a:cubicBezTo>
                <a:cubicBezTo>
                  <a:pt x="316" y="724"/>
                  <a:pt x="316" y="724"/>
                  <a:pt x="316" y="724"/>
                </a:cubicBezTo>
                <a:cubicBezTo>
                  <a:pt x="316" y="723"/>
                  <a:pt x="316" y="723"/>
                  <a:pt x="316" y="723"/>
                </a:cubicBezTo>
                <a:cubicBezTo>
                  <a:pt x="309" y="696"/>
                  <a:pt x="309" y="696"/>
                  <a:pt x="309" y="696"/>
                </a:cubicBezTo>
                <a:cubicBezTo>
                  <a:pt x="324" y="681"/>
                  <a:pt x="324" y="681"/>
                  <a:pt x="324" y="681"/>
                </a:cubicBezTo>
                <a:cubicBezTo>
                  <a:pt x="325" y="680"/>
                  <a:pt x="325" y="680"/>
                  <a:pt x="325" y="680"/>
                </a:cubicBezTo>
                <a:cubicBezTo>
                  <a:pt x="326" y="680"/>
                  <a:pt x="326" y="680"/>
                  <a:pt x="326" y="680"/>
                </a:cubicBezTo>
                <a:cubicBezTo>
                  <a:pt x="339" y="678"/>
                  <a:pt x="339" y="678"/>
                  <a:pt x="339" y="678"/>
                </a:cubicBezTo>
                <a:cubicBezTo>
                  <a:pt x="353" y="678"/>
                  <a:pt x="353" y="678"/>
                  <a:pt x="353" y="678"/>
                </a:cubicBezTo>
                <a:cubicBezTo>
                  <a:pt x="357" y="672"/>
                  <a:pt x="357" y="672"/>
                  <a:pt x="357" y="672"/>
                </a:cubicBezTo>
                <a:cubicBezTo>
                  <a:pt x="348" y="661"/>
                  <a:pt x="348" y="661"/>
                  <a:pt x="348" y="661"/>
                </a:cubicBezTo>
                <a:cubicBezTo>
                  <a:pt x="318" y="641"/>
                  <a:pt x="318" y="641"/>
                  <a:pt x="318" y="641"/>
                </a:cubicBezTo>
                <a:cubicBezTo>
                  <a:pt x="310" y="629"/>
                  <a:pt x="310" y="629"/>
                  <a:pt x="310" y="629"/>
                </a:cubicBezTo>
                <a:cubicBezTo>
                  <a:pt x="309" y="628"/>
                  <a:pt x="309" y="628"/>
                  <a:pt x="309" y="628"/>
                </a:cubicBezTo>
                <a:cubicBezTo>
                  <a:pt x="308" y="627"/>
                  <a:pt x="308" y="627"/>
                  <a:pt x="308" y="627"/>
                </a:cubicBezTo>
                <a:cubicBezTo>
                  <a:pt x="309" y="625"/>
                  <a:pt x="309" y="625"/>
                  <a:pt x="309" y="625"/>
                </a:cubicBezTo>
                <a:cubicBezTo>
                  <a:pt x="318" y="609"/>
                  <a:pt x="318" y="609"/>
                  <a:pt x="318" y="609"/>
                </a:cubicBezTo>
                <a:cubicBezTo>
                  <a:pt x="320" y="611"/>
                  <a:pt x="320" y="611"/>
                  <a:pt x="320" y="611"/>
                </a:cubicBezTo>
                <a:cubicBezTo>
                  <a:pt x="341" y="617"/>
                  <a:pt x="341" y="617"/>
                  <a:pt x="341" y="617"/>
                </a:cubicBezTo>
                <a:cubicBezTo>
                  <a:pt x="397" y="614"/>
                  <a:pt x="397" y="614"/>
                  <a:pt x="397" y="614"/>
                </a:cubicBezTo>
                <a:cubicBezTo>
                  <a:pt x="398" y="615"/>
                  <a:pt x="398" y="615"/>
                  <a:pt x="398" y="615"/>
                </a:cubicBezTo>
                <a:cubicBezTo>
                  <a:pt x="399" y="615"/>
                  <a:pt x="399" y="615"/>
                  <a:pt x="399" y="615"/>
                </a:cubicBezTo>
                <a:cubicBezTo>
                  <a:pt x="415" y="621"/>
                  <a:pt x="415" y="621"/>
                  <a:pt x="415" y="621"/>
                </a:cubicBezTo>
                <a:cubicBezTo>
                  <a:pt x="425" y="611"/>
                  <a:pt x="425" y="611"/>
                  <a:pt x="425" y="611"/>
                </a:cubicBezTo>
                <a:cubicBezTo>
                  <a:pt x="420" y="579"/>
                  <a:pt x="420" y="579"/>
                  <a:pt x="420" y="579"/>
                </a:cubicBezTo>
                <a:cubicBezTo>
                  <a:pt x="400" y="566"/>
                  <a:pt x="400" y="566"/>
                  <a:pt x="400" y="566"/>
                </a:cubicBezTo>
                <a:cubicBezTo>
                  <a:pt x="383" y="556"/>
                  <a:pt x="378" y="533"/>
                  <a:pt x="381" y="495"/>
                </a:cubicBezTo>
                <a:cubicBezTo>
                  <a:pt x="364" y="487"/>
                  <a:pt x="364" y="487"/>
                  <a:pt x="364" y="487"/>
                </a:cubicBezTo>
                <a:cubicBezTo>
                  <a:pt x="362" y="486"/>
                  <a:pt x="362" y="486"/>
                  <a:pt x="362" y="486"/>
                </a:cubicBezTo>
                <a:cubicBezTo>
                  <a:pt x="360" y="486"/>
                  <a:pt x="360" y="486"/>
                  <a:pt x="360" y="486"/>
                </a:cubicBezTo>
                <a:cubicBezTo>
                  <a:pt x="360" y="484"/>
                  <a:pt x="360" y="484"/>
                  <a:pt x="360" y="484"/>
                </a:cubicBezTo>
                <a:cubicBezTo>
                  <a:pt x="360" y="483"/>
                  <a:pt x="360" y="483"/>
                  <a:pt x="360" y="483"/>
                </a:cubicBezTo>
                <a:cubicBezTo>
                  <a:pt x="357" y="455"/>
                  <a:pt x="357" y="455"/>
                  <a:pt x="357" y="455"/>
                </a:cubicBezTo>
                <a:cubicBezTo>
                  <a:pt x="380" y="347"/>
                  <a:pt x="380" y="347"/>
                  <a:pt x="380" y="347"/>
                </a:cubicBezTo>
                <a:cubicBezTo>
                  <a:pt x="371" y="316"/>
                  <a:pt x="365" y="295"/>
                  <a:pt x="365" y="284"/>
                </a:cubicBezTo>
                <a:cubicBezTo>
                  <a:pt x="363" y="252"/>
                  <a:pt x="363" y="252"/>
                  <a:pt x="363" y="252"/>
                </a:cubicBezTo>
                <a:cubicBezTo>
                  <a:pt x="365" y="218"/>
                  <a:pt x="365" y="218"/>
                  <a:pt x="365" y="218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7" y="213"/>
                  <a:pt x="367" y="213"/>
                  <a:pt x="367" y="213"/>
                </a:cubicBezTo>
                <a:cubicBezTo>
                  <a:pt x="367" y="213"/>
                  <a:pt x="367" y="213"/>
                  <a:pt x="367" y="213"/>
                </a:cubicBezTo>
                <a:cubicBezTo>
                  <a:pt x="389" y="198"/>
                  <a:pt x="389" y="198"/>
                  <a:pt x="389" y="198"/>
                </a:cubicBezTo>
                <a:cubicBezTo>
                  <a:pt x="389" y="181"/>
                  <a:pt x="389" y="181"/>
                  <a:pt x="389" y="181"/>
                </a:cubicBezTo>
                <a:cubicBezTo>
                  <a:pt x="389" y="176"/>
                  <a:pt x="386" y="170"/>
                  <a:pt x="381" y="162"/>
                </a:cubicBezTo>
                <a:cubicBezTo>
                  <a:pt x="367" y="147"/>
                  <a:pt x="367" y="147"/>
                  <a:pt x="367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3" y="118"/>
                  <a:pt x="363" y="118"/>
                  <a:pt x="363" y="118"/>
                </a:cubicBezTo>
                <a:cubicBezTo>
                  <a:pt x="363" y="117"/>
                  <a:pt x="363" y="117"/>
                  <a:pt x="363" y="117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64" y="115"/>
                  <a:pt x="364" y="115"/>
                  <a:pt x="364" y="115"/>
                </a:cubicBezTo>
                <a:cubicBezTo>
                  <a:pt x="364" y="114"/>
                  <a:pt x="364" y="114"/>
                  <a:pt x="364" y="114"/>
                </a:cubicBezTo>
                <a:cubicBezTo>
                  <a:pt x="392" y="79"/>
                  <a:pt x="392" y="79"/>
                  <a:pt x="392" y="79"/>
                </a:cubicBezTo>
                <a:cubicBezTo>
                  <a:pt x="392" y="65"/>
                  <a:pt x="392" y="65"/>
                  <a:pt x="392" y="65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3" y="48"/>
                  <a:pt x="383" y="48"/>
                  <a:pt x="383" y="48"/>
                </a:cubicBezTo>
                <a:cubicBezTo>
                  <a:pt x="382" y="46"/>
                  <a:pt x="382" y="46"/>
                  <a:pt x="382" y="46"/>
                </a:cubicBezTo>
                <a:cubicBezTo>
                  <a:pt x="396" y="29"/>
                  <a:pt x="396" y="29"/>
                  <a:pt x="396" y="29"/>
                </a:cubicBezTo>
                <a:cubicBezTo>
                  <a:pt x="396" y="28"/>
                  <a:pt x="396" y="28"/>
                  <a:pt x="396" y="28"/>
                </a:cubicBezTo>
                <a:cubicBezTo>
                  <a:pt x="397" y="28"/>
                  <a:pt x="397" y="28"/>
                  <a:pt x="397" y="28"/>
                </a:cubicBezTo>
                <a:cubicBezTo>
                  <a:pt x="412" y="16"/>
                  <a:pt x="412" y="16"/>
                  <a:pt x="412" y="16"/>
                </a:cubicBezTo>
                <a:cubicBezTo>
                  <a:pt x="410" y="2"/>
                  <a:pt x="410" y="2"/>
                  <a:pt x="410" y="2"/>
                </a:cubicBezTo>
                <a:cubicBezTo>
                  <a:pt x="402" y="2"/>
                  <a:pt x="402" y="2"/>
                  <a:pt x="402" y="2"/>
                </a:cubicBezTo>
                <a:cubicBezTo>
                  <a:pt x="391" y="0"/>
                  <a:pt x="391" y="0"/>
                  <a:pt x="391" y="0"/>
                </a:cubicBezTo>
                <a:cubicBezTo>
                  <a:pt x="384" y="26"/>
                  <a:pt x="384" y="26"/>
                  <a:pt x="384" y="26"/>
                </a:cubicBezTo>
                <a:cubicBezTo>
                  <a:pt x="381" y="24"/>
                  <a:pt x="381" y="24"/>
                  <a:pt x="381" y="24"/>
                </a:cubicBezTo>
                <a:cubicBezTo>
                  <a:pt x="354" y="14"/>
                  <a:pt x="354" y="14"/>
                  <a:pt x="354" y="14"/>
                </a:cubicBezTo>
                <a:cubicBezTo>
                  <a:pt x="337" y="11"/>
                  <a:pt x="337" y="11"/>
                  <a:pt x="337" y="11"/>
                </a:cubicBezTo>
                <a:cubicBezTo>
                  <a:pt x="343" y="37"/>
                  <a:pt x="343" y="37"/>
                  <a:pt x="343" y="37"/>
                </a:cubicBezTo>
                <a:cubicBezTo>
                  <a:pt x="320" y="45"/>
                  <a:pt x="320" y="45"/>
                  <a:pt x="320" y="45"/>
                </a:cubicBezTo>
                <a:cubicBezTo>
                  <a:pt x="286" y="62"/>
                  <a:pt x="286" y="62"/>
                  <a:pt x="286" y="62"/>
                </a:cubicBezTo>
                <a:cubicBezTo>
                  <a:pt x="276" y="76"/>
                  <a:pt x="276" y="76"/>
                  <a:pt x="276" y="76"/>
                </a:cubicBezTo>
                <a:cubicBezTo>
                  <a:pt x="276" y="76"/>
                  <a:pt x="276" y="76"/>
                  <a:pt x="276" y="76"/>
                </a:cubicBezTo>
                <a:cubicBezTo>
                  <a:pt x="276" y="77"/>
                  <a:pt x="276" y="77"/>
                  <a:pt x="276" y="77"/>
                </a:cubicBezTo>
                <a:cubicBezTo>
                  <a:pt x="275" y="77"/>
                  <a:pt x="275" y="77"/>
                  <a:pt x="275" y="77"/>
                </a:cubicBezTo>
                <a:cubicBezTo>
                  <a:pt x="257" y="93"/>
                  <a:pt x="257" y="93"/>
                  <a:pt x="257" y="93"/>
                </a:cubicBezTo>
                <a:cubicBezTo>
                  <a:pt x="253" y="118"/>
                  <a:pt x="253" y="118"/>
                  <a:pt x="253" y="118"/>
                </a:cubicBezTo>
                <a:cubicBezTo>
                  <a:pt x="253" y="121"/>
                  <a:pt x="253" y="121"/>
                  <a:pt x="253" y="121"/>
                </a:cubicBezTo>
                <a:cubicBezTo>
                  <a:pt x="244" y="156"/>
                  <a:pt x="244" y="156"/>
                  <a:pt x="244" y="156"/>
                </a:cubicBezTo>
                <a:cubicBezTo>
                  <a:pt x="245" y="156"/>
                  <a:pt x="245" y="156"/>
                  <a:pt x="245" y="156"/>
                </a:cubicBezTo>
                <a:cubicBezTo>
                  <a:pt x="241" y="173"/>
                  <a:pt x="241" y="173"/>
                  <a:pt x="241" y="173"/>
                </a:cubicBezTo>
                <a:cubicBezTo>
                  <a:pt x="241" y="174"/>
                  <a:pt x="241" y="174"/>
                  <a:pt x="241" y="174"/>
                </a:cubicBezTo>
                <a:cubicBezTo>
                  <a:pt x="241" y="174"/>
                  <a:pt x="241" y="174"/>
                  <a:pt x="241" y="174"/>
                </a:cubicBezTo>
                <a:cubicBezTo>
                  <a:pt x="240" y="175"/>
                  <a:pt x="240" y="175"/>
                  <a:pt x="240" y="175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7" y="191"/>
                  <a:pt x="227" y="191"/>
                  <a:pt x="227" y="191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226" y="193"/>
                  <a:pt x="226" y="193"/>
                  <a:pt x="226" y="193"/>
                </a:cubicBezTo>
                <a:cubicBezTo>
                  <a:pt x="225" y="193"/>
                  <a:pt x="225" y="193"/>
                  <a:pt x="225" y="193"/>
                </a:cubicBezTo>
                <a:cubicBezTo>
                  <a:pt x="200" y="196"/>
                  <a:pt x="200" y="196"/>
                  <a:pt x="200" y="196"/>
                </a:cubicBezTo>
                <a:cubicBezTo>
                  <a:pt x="200" y="196"/>
                  <a:pt x="200" y="196"/>
                  <a:pt x="200" y="196"/>
                </a:cubicBezTo>
                <a:cubicBezTo>
                  <a:pt x="200" y="198"/>
                  <a:pt x="200" y="198"/>
                  <a:pt x="200" y="198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59" y="183"/>
                  <a:pt x="159" y="183"/>
                  <a:pt x="159" y="183"/>
                </a:cubicBezTo>
                <a:lnTo>
                  <a:pt x="142" y="174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8" name="Freeform 17">
            <a:extLst>
              <a:ext uri="{FF2B5EF4-FFF2-40B4-BE49-F238E27FC236}">
                <a16:creationId xmlns:a16="http://schemas.microsoft.com/office/drawing/2014/main" id="{DE5EE0B3-27BA-4E5B-AF36-C57979316310}"/>
              </a:ext>
            </a:extLst>
          </p:cNvPr>
          <p:cNvSpPr>
            <a:spLocks/>
          </p:cNvSpPr>
          <p:nvPr/>
        </p:nvSpPr>
        <p:spPr bwMode="auto">
          <a:xfrm>
            <a:off x="3105150" y="2443163"/>
            <a:ext cx="271463" cy="576262"/>
          </a:xfrm>
          <a:custGeom>
            <a:avLst/>
            <a:gdLst>
              <a:gd name="T0" fmla="*/ 2147483646 w 286"/>
              <a:gd name="T1" fmla="*/ 2147483646 h 625"/>
              <a:gd name="T2" fmla="*/ 2147483646 w 286"/>
              <a:gd name="T3" fmla="*/ 2147483646 h 625"/>
              <a:gd name="T4" fmla="*/ 2147483646 w 286"/>
              <a:gd name="T5" fmla="*/ 2147483646 h 625"/>
              <a:gd name="T6" fmla="*/ 2147483646 w 286"/>
              <a:gd name="T7" fmla="*/ 2147483646 h 625"/>
              <a:gd name="T8" fmla="*/ 2147483646 w 286"/>
              <a:gd name="T9" fmla="*/ 2147483646 h 625"/>
              <a:gd name="T10" fmla="*/ 2147483646 w 286"/>
              <a:gd name="T11" fmla="*/ 2147483646 h 625"/>
              <a:gd name="T12" fmla="*/ 2147483646 w 286"/>
              <a:gd name="T13" fmla="*/ 2147483646 h 625"/>
              <a:gd name="T14" fmla="*/ 2147483646 w 286"/>
              <a:gd name="T15" fmla="*/ 2147483646 h 625"/>
              <a:gd name="T16" fmla="*/ 2147483646 w 286"/>
              <a:gd name="T17" fmla="*/ 2147483646 h 625"/>
              <a:gd name="T18" fmla="*/ 2147483646 w 286"/>
              <a:gd name="T19" fmla="*/ 2147483646 h 625"/>
              <a:gd name="T20" fmla="*/ 2147483646 w 286"/>
              <a:gd name="T21" fmla="*/ 2147483646 h 625"/>
              <a:gd name="T22" fmla="*/ 2147483646 w 286"/>
              <a:gd name="T23" fmla="*/ 2147483646 h 625"/>
              <a:gd name="T24" fmla="*/ 2147483646 w 286"/>
              <a:gd name="T25" fmla="*/ 2147483646 h 625"/>
              <a:gd name="T26" fmla="*/ 2147483646 w 286"/>
              <a:gd name="T27" fmla="*/ 2147483646 h 625"/>
              <a:gd name="T28" fmla="*/ 2147483646 w 286"/>
              <a:gd name="T29" fmla="*/ 2147483646 h 625"/>
              <a:gd name="T30" fmla="*/ 2147483646 w 286"/>
              <a:gd name="T31" fmla="*/ 2147483646 h 625"/>
              <a:gd name="T32" fmla="*/ 2147483646 w 286"/>
              <a:gd name="T33" fmla="*/ 2147483646 h 625"/>
              <a:gd name="T34" fmla="*/ 2147483646 w 286"/>
              <a:gd name="T35" fmla="*/ 2147483646 h 625"/>
              <a:gd name="T36" fmla="*/ 2147483646 w 286"/>
              <a:gd name="T37" fmla="*/ 2147483646 h 625"/>
              <a:gd name="T38" fmla="*/ 2147483646 w 286"/>
              <a:gd name="T39" fmla="*/ 2147483646 h 625"/>
              <a:gd name="T40" fmla="*/ 2147483646 w 286"/>
              <a:gd name="T41" fmla="*/ 2147483646 h 625"/>
              <a:gd name="T42" fmla="*/ 2147483646 w 286"/>
              <a:gd name="T43" fmla="*/ 2147483646 h 625"/>
              <a:gd name="T44" fmla="*/ 2147483646 w 286"/>
              <a:gd name="T45" fmla="*/ 2147483646 h 625"/>
              <a:gd name="T46" fmla="*/ 2147483646 w 286"/>
              <a:gd name="T47" fmla="*/ 2147483646 h 625"/>
              <a:gd name="T48" fmla="*/ 2147483646 w 286"/>
              <a:gd name="T49" fmla="*/ 2147483646 h 625"/>
              <a:gd name="T50" fmla="*/ 2147483646 w 286"/>
              <a:gd name="T51" fmla="*/ 2147483646 h 625"/>
              <a:gd name="T52" fmla="*/ 2147483646 w 286"/>
              <a:gd name="T53" fmla="*/ 2147483646 h 625"/>
              <a:gd name="T54" fmla="*/ 2147483646 w 286"/>
              <a:gd name="T55" fmla="*/ 2147483646 h 625"/>
              <a:gd name="T56" fmla="*/ 2147483646 w 286"/>
              <a:gd name="T57" fmla="*/ 2147483646 h 625"/>
              <a:gd name="T58" fmla="*/ 2147483646 w 286"/>
              <a:gd name="T59" fmla="*/ 2147483646 h 625"/>
              <a:gd name="T60" fmla="*/ 2147483646 w 286"/>
              <a:gd name="T61" fmla="*/ 2147483646 h 625"/>
              <a:gd name="T62" fmla="*/ 2147483646 w 286"/>
              <a:gd name="T63" fmla="*/ 2147483646 h 625"/>
              <a:gd name="T64" fmla="*/ 2147483646 w 286"/>
              <a:gd name="T65" fmla="*/ 2147483646 h 625"/>
              <a:gd name="T66" fmla="*/ 2147483646 w 286"/>
              <a:gd name="T67" fmla="*/ 2147483646 h 625"/>
              <a:gd name="T68" fmla="*/ 2147483646 w 286"/>
              <a:gd name="T69" fmla="*/ 2147483646 h 625"/>
              <a:gd name="T70" fmla="*/ 2147483646 w 286"/>
              <a:gd name="T71" fmla="*/ 2147483646 h 625"/>
              <a:gd name="T72" fmla="*/ 2147483646 w 286"/>
              <a:gd name="T73" fmla="*/ 2147483646 h 625"/>
              <a:gd name="T74" fmla="*/ 2147483646 w 286"/>
              <a:gd name="T75" fmla="*/ 2147483646 h 625"/>
              <a:gd name="T76" fmla="*/ 2147483646 w 286"/>
              <a:gd name="T77" fmla="*/ 2147483646 h 625"/>
              <a:gd name="T78" fmla="*/ 2147483646 w 286"/>
              <a:gd name="T79" fmla="*/ 2147483646 h 625"/>
              <a:gd name="T80" fmla="*/ 2147483646 w 286"/>
              <a:gd name="T81" fmla="*/ 2147483646 h 625"/>
              <a:gd name="T82" fmla="*/ 2147483646 w 286"/>
              <a:gd name="T83" fmla="*/ 2147483646 h 6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6"/>
              <a:gd name="T127" fmla="*/ 0 h 625"/>
              <a:gd name="T128" fmla="*/ 286 w 286"/>
              <a:gd name="T129" fmla="*/ 625 h 62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6" h="625">
                <a:moveTo>
                  <a:pt x="266" y="30"/>
                </a:moveTo>
                <a:cubicBezTo>
                  <a:pt x="271" y="25"/>
                  <a:pt x="271" y="25"/>
                  <a:pt x="271" y="25"/>
                </a:cubicBezTo>
                <a:cubicBezTo>
                  <a:pt x="263" y="8"/>
                  <a:pt x="263" y="8"/>
                  <a:pt x="263" y="8"/>
                </a:cubicBezTo>
                <a:cubicBezTo>
                  <a:pt x="256" y="0"/>
                  <a:pt x="256" y="0"/>
                  <a:pt x="256" y="0"/>
                </a:cubicBezTo>
                <a:cubicBezTo>
                  <a:pt x="247" y="14"/>
                  <a:pt x="247" y="14"/>
                  <a:pt x="247" y="14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34" y="30"/>
                  <a:pt x="234" y="30"/>
                  <a:pt x="234" y="30"/>
                </a:cubicBezTo>
                <a:cubicBezTo>
                  <a:pt x="234" y="30"/>
                  <a:pt x="234" y="30"/>
                  <a:pt x="234" y="30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31" y="31"/>
                  <a:pt x="231" y="31"/>
                  <a:pt x="231" y="31"/>
                </a:cubicBezTo>
                <a:cubicBezTo>
                  <a:pt x="205" y="39"/>
                  <a:pt x="205" y="39"/>
                  <a:pt x="205" y="39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179" y="35"/>
                  <a:pt x="179" y="35"/>
                  <a:pt x="179" y="35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1" y="53"/>
                  <a:pt x="161" y="53"/>
                  <a:pt x="161" y="53"/>
                </a:cubicBezTo>
                <a:cubicBezTo>
                  <a:pt x="149" y="60"/>
                  <a:pt x="149" y="60"/>
                  <a:pt x="149" y="60"/>
                </a:cubicBezTo>
                <a:cubicBezTo>
                  <a:pt x="147" y="61"/>
                  <a:pt x="147" y="61"/>
                  <a:pt x="147" y="61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9"/>
                  <a:pt x="110" y="99"/>
                  <a:pt x="110" y="99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5" y="157"/>
                  <a:pt x="55" y="157"/>
                  <a:pt x="55" y="157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52" y="162"/>
                  <a:pt x="52" y="162"/>
                  <a:pt x="52" y="162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28" y="188"/>
                  <a:pt x="28" y="188"/>
                  <a:pt x="28" y="188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34" y="204"/>
                  <a:pt x="34" y="204"/>
                  <a:pt x="34" y="204"/>
                </a:cubicBezTo>
                <a:cubicBezTo>
                  <a:pt x="34" y="224"/>
                  <a:pt x="34" y="224"/>
                  <a:pt x="34" y="224"/>
                </a:cubicBezTo>
                <a:cubicBezTo>
                  <a:pt x="34" y="224"/>
                  <a:pt x="34" y="224"/>
                  <a:pt x="34" y="224"/>
                </a:cubicBezTo>
                <a:cubicBezTo>
                  <a:pt x="34" y="225"/>
                  <a:pt x="34" y="225"/>
                  <a:pt x="34" y="225"/>
                </a:cubicBezTo>
                <a:cubicBezTo>
                  <a:pt x="23" y="242"/>
                  <a:pt x="23" y="242"/>
                  <a:pt x="23" y="242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7" y="261"/>
                  <a:pt x="7" y="261"/>
                  <a:pt x="7" y="261"/>
                </a:cubicBezTo>
                <a:cubicBezTo>
                  <a:pt x="9" y="282"/>
                  <a:pt x="9" y="282"/>
                  <a:pt x="9" y="28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3" y="295"/>
                  <a:pt x="23" y="295"/>
                  <a:pt x="23" y="295"/>
                </a:cubicBezTo>
                <a:cubicBezTo>
                  <a:pt x="23" y="295"/>
                  <a:pt x="23" y="295"/>
                  <a:pt x="23" y="295"/>
                </a:cubicBezTo>
                <a:cubicBezTo>
                  <a:pt x="29" y="306"/>
                  <a:pt x="32" y="314"/>
                  <a:pt x="32" y="322"/>
                </a:cubicBezTo>
                <a:cubicBezTo>
                  <a:pt x="32" y="345"/>
                  <a:pt x="32" y="345"/>
                  <a:pt x="32" y="345"/>
                </a:cubicBezTo>
                <a:cubicBezTo>
                  <a:pt x="31" y="345"/>
                  <a:pt x="31" y="345"/>
                  <a:pt x="31" y="345"/>
                </a:cubicBezTo>
                <a:cubicBezTo>
                  <a:pt x="30" y="346"/>
                  <a:pt x="30" y="346"/>
                  <a:pt x="30" y="346"/>
                </a:cubicBezTo>
                <a:cubicBezTo>
                  <a:pt x="9" y="362"/>
                  <a:pt x="9" y="362"/>
                  <a:pt x="9" y="362"/>
                </a:cubicBezTo>
                <a:cubicBezTo>
                  <a:pt x="7" y="393"/>
                  <a:pt x="7" y="393"/>
                  <a:pt x="7" y="393"/>
                </a:cubicBezTo>
                <a:cubicBezTo>
                  <a:pt x="9" y="425"/>
                  <a:pt x="9" y="425"/>
                  <a:pt x="9" y="425"/>
                </a:cubicBezTo>
                <a:cubicBezTo>
                  <a:pt x="9" y="436"/>
                  <a:pt x="13" y="456"/>
                  <a:pt x="24" y="485"/>
                </a:cubicBezTo>
                <a:cubicBezTo>
                  <a:pt x="24" y="486"/>
                  <a:pt x="24" y="486"/>
                  <a:pt x="24" y="486"/>
                </a:cubicBezTo>
                <a:cubicBezTo>
                  <a:pt x="24" y="488"/>
                  <a:pt x="24" y="488"/>
                  <a:pt x="24" y="488"/>
                </a:cubicBezTo>
                <a:cubicBezTo>
                  <a:pt x="0" y="596"/>
                  <a:pt x="0" y="596"/>
                  <a:pt x="0" y="596"/>
                </a:cubicBezTo>
                <a:cubicBezTo>
                  <a:pt x="3" y="617"/>
                  <a:pt x="3" y="617"/>
                  <a:pt x="3" y="617"/>
                </a:cubicBezTo>
                <a:cubicBezTo>
                  <a:pt x="18" y="625"/>
                  <a:pt x="18" y="625"/>
                  <a:pt x="18" y="625"/>
                </a:cubicBezTo>
                <a:cubicBezTo>
                  <a:pt x="44" y="599"/>
                  <a:pt x="44" y="599"/>
                  <a:pt x="44" y="599"/>
                </a:cubicBezTo>
                <a:cubicBezTo>
                  <a:pt x="44" y="599"/>
                  <a:pt x="44" y="599"/>
                  <a:pt x="44" y="599"/>
                </a:cubicBezTo>
                <a:cubicBezTo>
                  <a:pt x="45" y="599"/>
                  <a:pt x="45" y="599"/>
                  <a:pt x="45" y="599"/>
                </a:cubicBezTo>
                <a:cubicBezTo>
                  <a:pt x="126" y="568"/>
                  <a:pt x="126" y="568"/>
                  <a:pt x="126" y="568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9" y="547"/>
                  <a:pt x="149" y="547"/>
                  <a:pt x="149" y="547"/>
                </a:cubicBezTo>
                <a:cubicBezTo>
                  <a:pt x="150" y="548"/>
                  <a:pt x="150" y="548"/>
                  <a:pt x="150" y="548"/>
                </a:cubicBezTo>
                <a:cubicBezTo>
                  <a:pt x="152" y="548"/>
                  <a:pt x="152" y="548"/>
                  <a:pt x="152" y="548"/>
                </a:cubicBezTo>
                <a:cubicBezTo>
                  <a:pt x="199" y="552"/>
                  <a:pt x="199" y="552"/>
                  <a:pt x="199" y="552"/>
                </a:cubicBezTo>
                <a:cubicBezTo>
                  <a:pt x="205" y="552"/>
                  <a:pt x="219" y="547"/>
                  <a:pt x="239" y="538"/>
                </a:cubicBezTo>
                <a:cubicBezTo>
                  <a:pt x="239" y="516"/>
                  <a:pt x="239" y="516"/>
                  <a:pt x="239" y="516"/>
                </a:cubicBezTo>
                <a:cubicBezTo>
                  <a:pt x="240" y="515"/>
                  <a:pt x="240" y="515"/>
                  <a:pt x="240" y="515"/>
                </a:cubicBezTo>
                <a:cubicBezTo>
                  <a:pt x="241" y="515"/>
                  <a:pt x="241" y="515"/>
                  <a:pt x="241" y="515"/>
                </a:cubicBezTo>
                <a:cubicBezTo>
                  <a:pt x="254" y="503"/>
                  <a:pt x="254" y="503"/>
                  <a:pt x="254" y="503"/>
                </a:cubicBezTo>
                <a:cubicBezTo>
                  <a:pt x="251" y="490"/>
                  <a:pt x="251" y="490"/>
                  <a:pt x="251" y="490"/>
                </a:cubicBezTo>
                <a:cubicBezTo>
                  <a:pt x="251" y="488"/>
                  <a:pt x="251" y="488"/>
                  <a:pt x="251" y="488"/>
                </a:cubicBezTo>
                <a:cubicBezTo>
                  <a:pt x="251" y="487"/>
                  <a:pt x="251" y="487"/>
                  <a:pt x="251" y="487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52" y="484"/>
                  <a:pt x="252" y="484"/>
                  <a:pt x="252" y="484"/>
                </a:cubicBezTo>
                <a:cubicBezTo>
                  <a:pt x="256" y="480"/>
                  <a:pt x="256" y="476"/>
                  <a:pt x="253" y="473"/>
                </a:cubicBezTo>
                <a:cubicBezTo>
                  <a:pt x="250" y="466"/>
                  <a:pt x="251" y="458"/>
                  <a:pt x="256" y="448"/>
                </a:cubicBezTo>
                <a:cubicBezTo>
                  <a:pt x="261" y="441"/>
                  <a:pt x="261" y="441"/>
                  <a:pt x="261" y="441"/>
                </a:cubicBezTo>
                <a:cubicBezTo>
                  <a:pt x="261" y="441"/>
                  <a:pt x="261" y="441"/>
                  <a:pt x="261" y="441"/>
                </a:cubicBezTo>
                <a:cubicBezTo>
                  <a:pt x="260" y="426"/>
                  <a:pt x="260" y="426"/>
                  <a:pt x="260" y="426"/>
                </a:cubicBezTo>
                <a:cubicBezTo>
                  <a:pt x="244" y="407"/>
                  <a:pt x="244" y="407"/>
                  <a:pt x="244" y="407"/>
                </a:cubicBezTo>
                <a:cubicBezTo>
                  <a:pt x="237" y="402"/>
                  <a:pt x="236" y="395"/>
                  <a:pt x="240" y="387"/>
                </a:cubicBezTo>
                <a:cubicBezTo>
                  <a:pt x="242" y="381"/>
                  <a:pt x="245" y="374"/>
                  <a:pt x="251" y="369"/>
                </a:cubicBezTo>
                <a:cubicBezTo>
                  <a:pt x="255" y="351"/>
                  <a:pt x="255" y="351"/>
                  <a:pt x="255" y="351"/>
                </a:cubicBezTo>
                <a:cubicBezTo>
                  <a:pt x="255" y="351"/>
                  <a:pt x="255" y="351"/>
                  <a:pt x="255" y="351"/>
                </a:cubicBezTo>
                <a:cubicBezTo>
                  <a:pt x="255" y="351"/>
                  <a:pt x="255" y="351"/>
                  <a:pt x="255" y="351"/>
                </a:cubicBezTo>
                <a:cubicBezTo>
                  <a:pt x="266" y="326"/>
                  <a:pt x="266" y="326"/>
                  <a:pt x="266" y="326"/>
                </a:cubicBezTo>
                <a:cubicBezTo>
                  <a:pt x="270" y="314"/>
                  <a:pt x="270" y="314"/>
                  <a:pt x="270" y="314"/>
                </a:cubicBezTo>
                <a:cubicBezTo>
                  <a:pt x="286" y="283"/>
                  <a:pt x="286" y="283"/>
                  <a:pt x="286" y="283"/>
                </a:cubicBezTo>
                <a:cubicBezTo>
                  <a:pt x="275" y="263"/>
                  <a:pt x="275" y="263"/>
                  <a:pt x="275" y="263"/>
                </a:cubicBezTo>
                <a:cubicBezTo>
                  <a:pt x="242" y="243"/>
                  <a:pt x="242" y="243"/>
                  <a:pt x="242" y="243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234" y="224"/>
                  <a:pt x="234" y="224"/>
                  <a:pt x="234" y="224"/>
                </a:cubicBezTo>
                <a:cubicBezTo>
                  <a:pt x="234" y="223"/>
                  <a:pt x="234" y="223"/>
                  <a:pt x="234" y="223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37" y="192"/>
                  <a:pt x="237" y="192"/>
                  <a:pt x="237" y="192"/>
                </a:cubicBezTo>
                <a:cubicBezTo>
                  <a:pt x="237" y="192"/>
                  <a:pt x="237" y="192"/>
                  <a:pt x="237" y="192"/>
                </a:cubicBezTo>
                <a:cubicBezTo>
                  <a:pt x="237" y="191"/>
                  <a:pt x="237" y="191"/>
                  <a:pt x="237" y="191"/>
                </a:cubicBezTo>
                <a:cubicBezTo>
                  <a:pt x="244" y="170"/>
                  <a:pt x="244" y="170"/>
                  <a:pt x="244" y="170"/>
                </a:cubicBezTo>
                <a:cubicBezTo>
                  <a:pt x="243" y="162"/>
                  <a:pt x="244" y="157"/>
                  <a:pt x="247" y="153"/>
                </a:cubicBezTo>
                <a:cubicBezTo>
                  <a:pt x="250" y="151"/>
                  <a:pt x="253" y="149"/>
                  <a:pt x="256" y="149"/>
                </a:cubicBezTo>
                <a:cubicBezTo>
                  <a:pt x="276" y="145"/>
                  <a:pt x="276" y="145"/>
                  <a:pt x="276" y="145"/>
                </a:cubicBezTo>
                <a:cubicBezTo>
                  <a:pt x="281" y="134"/>
                  <a:pt x="281" y="134"/>
                  <a:pt x="281" y="134"/>
                </a:cubicBezTo>
                <a:cubicBezTo>
                  <a:pt x="286" y="99"/>
                  <a:pt x="286" y="99"/>
                  <a:pt x="286" y="99"/>
                </a:cubicBezTo>
                <a:cubicBezTo>
                  <a:pt x="282" y="86"/>
                  <a:pt x="282" y="86"/>
                  <a:pt x="282" y="86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3" y="82"/>
                  <a:pt x="263" y="82"/>
                  <a:pt x="263" y="82"/>
                </a:cubicBezTo>
                <a:cubicBezTo>
                  <a:pt x="263" y="82"/>
                  <a:pt x="263" y="82"/>
                  <a:pt x="263" y="82"/>
                </a:cubicBezTo>
                <a:cubicBezTo>
                  <a:pt x="242" y="72"/>
                  <a:pt x="242" y="72"/>
                  <a:pt x="242" y="72"/>
                </a:cubicBezTo>
                <a:cubicBezTo>
                  <a:pt x="241" y="71"/>
                  <a:pt x="241" y="71"/>
                  <a:pt x="241" y="71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39" y="42"/>
                  <a:pt x="239" y="42"/>
                  <a:pt x="239" y="42"/>
                </a:cubicBezTo>
                <a:cubicBezTo>
                  <a:pt x="239" y="40"/>
                  <a:pt x="239" y="40"/>
                  <a:pt x="239" y="40"/>
                </a:cubicBezTo>
                <a:cubicBezTo>
                  <a:pt x="239" y="37"/>
                  <a:pt x="239" y="37"/>
                  <a:pt x="239" y="37"/>
                </a:cubicBezTo>
                <a:lnTo>
                  <a:pt x="266" y="3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9" name="Freeform 18">
            <a:extLst>
              <a:ext uri="{FF2B5EF4-FFF2-40B4-BE49-F238E27FC236}">
                <a16:creationId xmlns:a16="http://schemas.microsoft.com/office/drawing/2014/main" id="{3B0D01B4-2A9B-4072-8DCE-7A0C6EDEC7EF}"/>
              </a:ext>
            </a:extLst>
          </p:cNvPr>
          <p:cNvSpPr>
            <a:spLocks/>
          </p:cNvSpPr>
          <p:nvPr/>
        </p:nvSpPr>
        <p:spPr bwMode="auto">
          <a:xfrm>
            <a:off x="3036888" y="3424238"/>
            <a:ext cx="431800" cy="488950"/>
          </a:xfrm>
          <a:custGeom>
            <a:avLst/>
            <a:gdLst>
              <a:gd name="T0" fmla="*/ 2147483646 w 457"/>
              <a:gd name="T1" fmla="*/ 2147483646 h 529"/>
              <a:gd name="T2" fmla="*/ 2147483646 w 457"/>
              <a:gd name="T3" fmla="*/ 2147483646 h 529"/>
              <a:gd name="T4" fmla="*/ 2147483646 w 457"/>
              <a:gd name="T5" fmla="*/ 2147483646 h 529"/>
              <a:gd name="T6" fmla="*/ 2147483646 w 457"/>
              <a:gd name="T7" fmla="*/ 2147483646 h 529"/>
              <a:gd name="T8" fmla="*/ 2147483646 w 457"/>
              <a:gd name="T9" fmla="*/ 2147483646 h 529"/>
              <a:gd name="T10" fmla="*/ 2147483646 w 457"/>
              <a:gd name="T11" fmla="*/ 2147483646 h 529"/>
              <a:gd name="T12" fmla="*/ 2147483646 w 457"/>
              <a:gd name="T13" fmla="*/ 2147483646 h 529"/>
              <a:gd name="T14" fmla="*/ 2147483646 w 457"/>
              <a:gd name="T15" fmla="*/ 2147483646 h 529"/>
              <a:gd name="T16" fmla="*/ 2147483646 w 457"/>
              <a:gd name="T17" fmla="*/ 2147483646 h 529"/>
              <a:gd name="T18" fmla="*/ 2147483646 w 457"/>
              <a:gd name="T19" fmla="*/ 2147483646 h 529"/>
              <a:gd name="T20" fmla="*/ 2147483646 w 457"/>
              <a:gd name="T21" fmla="*/ 2147483646 h 529"/>
              <a:gd name="T22" fmla="*/ 2147483646 w 457"/>
              <a:gd name="T23" fmla="*/ 2147483646 h 529"/>
              <a:gd name="T24" fmla="*/ 2147483646 w 457"/>
              <a:gd name="T25" fmla="*/ 2147483646 h 529"/>
              <a:gd name="T26" fmla="*/ 2147483646 w 457"/>
              <a:gd name="T27" fmla="*/ 2147483646 h 529"/>
              <a:gd name="T28" fmla="*/ 2147483646 w 457"/>
              <a:gd name="T29" fmla="*/ 2147483646 h 529"/>
              <a:gd name="T30" fmla="*/ 2147483646 w 457"/>
              <a:gd name="T31" fmla="*/ 2147483646 h 529"/>
              <a:gd name="T32" fmla="*/ 2147483646 w 457"/>
              <a:gd name="T33" fmla="*/ 2147483646 h 529"/>
              <a:gd name="T34" fmla="*/ 2147483646 w 457"/>
              <a:gd name="T35" fmla="*/ 2147483646 h 529"/>
              <a:gd name="T36" fmla="*/ 2147483646 w 457"/>
              <a:gd name="T37" fmla="*/ 2147483646 h 529"/>
              <a:gd name="T38" fmla="*/ 2147483646 w 457"/>
              <a:gd name="T39" fmla="*/ 2147483646 h 529"/>
              <a:gd name="T40" fmla="*/ 2147483646 w 457"/>
              <a:gd name="T41" fmla="*/ 2147483646 h 529"/>
              <a:gd name="T42" fmla="*/ 2147483646 w 457"/>
              <a:gd name="T43" fmla="*/ 2147483646 h 529"/>
              <a:gd name="T44" fmla="*/ 2147483646 w 457"/>
              <a:gd name="T45" fmla="*/ 2147483646 h 529"/>
              <a:gd name="T46" fmla="*/ 2147483646 w 457"/>
              <a:gd name="T47" fmla="*/ 2147483646 h 529"/>
              <a:gd name="T48" fmla="*/ 2147483646 w 457"/>
              <a:gd name="T49" fmla="*/ 2147483646 h 529"/>
              <a:gd name="T50" fmla="*/ 2147483646 w 457"/>
              <a:gd name="T51" fmla="*/ 2147483646 h 529"/>
              <a:gd name="T52" fmla="*/ 2147483646 w 457"/>
              <a:gd name="T53" fmla="*/ 2147483646 h 529"/>
              <a:gd name="T54" fmla="*/ 2147483646 w 457"/>
              <a:gd name="T55" fmla="*/ 2147483646 h 529"/>
              <a:gd name="T56" fmla="*/ 2147483646 w 457"/>
              <a:gd name="T57" fmla="*/ 2147483646 h 529"/>
              <a:gd name="T58" fmla="*/ 2147483646 w 457"/>
              <a:gd name="T59" fmla="*/ 2147483646 h 529"/>
              <a:gd name="T60" fmla="*/ 2147483646 w 457"/>
              <a:gd name="T61" fmla="*/ 2147483646 h 529"/>
              <a:gd name="T62" fmla="*/ 2147483646 w 457"/>
              <a:gd name="T63" fmla="*/ 2147483646 h 529"/>
              <a:gd name="T64" fmla="*/ 2147483646 w 457"/>
              <a:gd name="T65" fmla="*/ 2147483646 h 529"/>
              <a:gd name="T66" fmla="*/ 2147483646 w 457"/>
              <a:gd name="T67" fmla="*/ 2147483646 h 529"/>
              <a:gd name="T68" fmla="*/ 2147483646 w 457"/>
              <a:gd name="T69" fmla="*/ 2147483646 h 529"/>
              <a:gd name="T70" fmla="*/ 2147483646 w 457"/>
              <a:gd name="T71" fmla="*/ 2147483646 h 529"/>
              <a:gd name="T72" fmla="*/ 2147483646 w 457"/>
              <a:gd name="T73" fmla="*/ 2147483646 h 529"/>
              <a:gd name="T74" fmla="*/ 2147483646 w 457"/>
              <a:gd name="T75" fmla="*/ 2147483646 h 529"/>
              <a:gd name="T76" fmla="*/ 2147483646 w 457"/>
              <a:gd name="T77" fmla="*/ 2147483646 h 529"/>
              <a:gd name="T78" fmla="*/ 2147483646 w 457"/>
              <a:gd name="T79" fmla="*/ 2147483646 h 529"/>
              <a:gd name="T80" fmla="*/ 2147483646 w 457"/>
              <a:gd name="T81" fmla="*/ 2147483646 h 529"/>
              <a:gd name="T82" fmla="*/ 2147483646 w 457"/>
              <a:gd name="T83" fmla="*/ 2147483646 h 529"/>
              <a:gd name="T84" fmla="*/ 2147483646 w 457"/>
              <a:gd name="T85" fmla="*/ 2147483646 h 529"/>
              <a:gd name="T86" fmla="*/ 2147483646 w 457"/>
              <a:gd name="T87" fmla="*/ 2147483646 h 529"/>
              <a:gd name="T88" fmla="*/ 2147483646 w 457"/>
              <a:gd name="T89" fmla="*/ 2147483646 h 529"/>
              <a:gd name="T90" fmla="*/ 2147483646 w 457"/>
              <a:gd name="T91" fmla="*/ 2147483646 h 529"/>
              <a:gd name="T92" fmla="*/ 2147483646 w 457"/>
              <a:gd name="T93" fmla="*/ 2147483646 h 529"/>
              <a:gd name="T94" fmla="*/ 2147483646 w 457"/>
              <a:gd name="T95" fmla="*/ 2147483646 h 529"/>
              <a:gd name="T96" fmla="*/ 2147483646 w 457"/>
              <a:gd name="T97" fmla="*/ 2147483646 h 5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7"/>
              <a:gd name="T148" fmla="*/ 0 h 529"/>
              <a:gd name="T149" fmla="*/ 457 w 457"/>
              <a:gd name="T150" fmla="*/ 529 h 52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7" h="529">
                <a:moveTo>
                  <a:pt x="395" y="90"/>
                </a:moveTo>
                <a:cubicBezTo>
                  <a:pt x="396" y="89"/>
                  <a:pt x="396" y="89"/>
                  <a:pt x="396" y="89"/>
                </a:cubicBezTo>
                <a:cubicBezTo>
                  <a:pt x="394" y="89"/>
                  <a:pt x="394" y="89"/>
                  <a:pt x="394" y="89"/>
                </a:cubicBezTo>
                <a:cubicBezTo>
                  <a:pt x="394" y="87"/>
                  <a:pt x="394" y="87"/>
                  <a:pt x="394" y="87"/>
                </a:cubicBezTo>
                <a:cubicBezTo>
                  <a:pt x="386" y="71"/>
                  <a:pt x="386" y="71"/>
                  <a:pt x="386" y="71"/>
                </a:cubicBezTo>
                <a:cubicBezTo>
                  <a:pt x="385" y="70"/>
                  <a:pt x="385" y="70"/>
                  <a:pt x="385" y="70"/>
                </a:cubicBezTo>
                <a:cubicBezTo>
                  <a:pt x="385" y="68"/>
                  <a:pt x="385" y="68"/>
                  <a:pt x="385" y="68"/>
                </a:cubicBezTo>
                <a:cubicBezTo>
                  <a:pt x="387" y="43"/>
                  <a:pt x="387" y="43"/>
                  <a:pt x="387" y="43"/>
                </a:cubicBezTo>
                <a:cubicBezTo>
                  <a:pt x="387" y="40"/>
                  <a:pt x="384" y="37"/>
                  <a:pt x="377" y="32"/>
                </a:cubicBezTo>
                <a:cubicBezTo>
                  <a:pt x="371" y="32"/>
                  <a:pt x="371" y="32"/>
                  <a:pt x="371" y="32"/>
                </a:cubicBezTo>
                <a:cubicBezTo>
                  <a:pt x="361" y="45"/>
                  <a:pt x="361" y="45"/>
                  <a:pt x="361" y="45"/>
                </a:cubicBezTo>
                <a:cubicBezTo>
                  <a:pt x="359" y="45"/>
                  <a:pt x="359" y="45"/>
                  <a:pt x="359" y="45"/>
                </a:cubicBezTo>
                <a:cubicBezTo>
                  <a:pt x="359" y="45"/>
                  <a:pt x="359" y="45"/>
                  <a:pt x="359" y="45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29" y="40"/>
                  <a:pt x="329" y="40"/>
                  <a:pt x="329" y="40"/>
                </a:cubicBezTo>
                <a:cubicBezTo>
                  <a:pt x="329" y="38"/>
                  <a:pt x="329" y="38"/>
                  <a:pt x="329" y="3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29" y="19"/>
                  <a:pt x="329" y="19"/>
                  <a:pt x="329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6"/>
                  <a:pt x="321" y="26"/>
                  <a:pt x="321" y="26"/>
                </a:cubicBezTo>
                <a:cubicBezTo>
                  <a:pt x="320" y="26"/>
                  <a:pt x="320" y="26"/>
                  <a:pt x="320" y="26"/>
                </a:cubicBezTo>
                <a:cubicBezTo>
                  <a:pt x="320" y="27"/>
                  <a:pt x="320" y="27"/>
                  <a:pt x="320" y="27"/>
                </a:cubicBezTo>
                <a:cubicBezTo>
                  <a:pt x="288" y="56"/>
                  <a:pt x="288" y="56"/>
                  <a:pt x="288" y="56"/>
                </a:cubicBezTo>
                <a:cubicBezTo>
                  <a:pt x="287" y="58"/>
                  <a:pt x="287" y="58"/>
                  <a:pt x="287" y="58"/>
                </a:cubicBezTo>
                <a:cubicBezTo>
                  <a:pt x="286" y="58"/>
                  <a:pt x="286" y="58"/>
                  <a:pt x="286" y="58"/>
                </a:cubicBezTo>
                <a:cubicBezTo>
                  <a:pt x="283" y="58"/>
                  <a:pt x="283" y="58"/>
                  <a:pt x="283" y="58"/>
                </a:cubicBezTo>
                <a:cubicBezTo>
                  <a:pt x="281" y="58"/>
                  <a:pt x="281" y="58"/>
                  <a:pt x="281" y="58"/>
                </a:cubicBezTo>
                <a:cubicBezTo>
                  <a:pt x="272" y="53"/>
                  <a:pt x="272" y="53"/>
                  <a:pt x="272" y="53"/>
                </a:cubicBezTo>
                <a:cubicBezTo>
                  <a:pt x="271" y="52"/>
                  <a:pt x="271" y="52"/>
                  <a:pt x="271" y="52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32" y="28"/>
                  <a:pt x="232" y="28"/>
                  <a:pt x="232" y="28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96" y="21"/>
                  <a:pt x="196" y="21"/>
                  <a:pt x="196" y="21"/>
                </a:cubicBezTo>
                <a:cubicBezTo>
                  <a:pt x="173" y="9"/>
                  <a:pt x="173" y="9"/>
                  <a:pt x="173" y="9"/>
                </a:cubicBezTo>
                <a:cubicBezTo>
                  <a:pt x="173" y="10"/>
                  <a:pt x="173" y="10"/>
                  <a:pt x="173" y="10"/>
                </a:cubicBezTo>
                <a:cubicBezTo>
                  <a:pt x="155" y="2"/>
                  <a:pt x="155" y="2"/>
                  <a:pt x="155" y="2"/>
                </a:cubicBezTo>
                <a:cubicBezTo>
                  <a:pt x="132" y="0"/>
                  <a:pt x="132" y="0"/>
                  <a:pt x="132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78" y="33"/>
                  <a:pt x="78" y="33"/>
                  <a:pt x="78" y="33"/>
                </a:cubicBezTo>
                <a:cubicBezTo>
                  <a:pt x="57" y="43"/>
                  <a:pt x="57" y="43"/>
                  <a:pt x="57" y="43"/>
                </a:cubicBezTo>
                <a:cubicBezTo>
                  <a:pt x="38" y="68"/>
                  <a:pt x="38" y="68"/>
                  <a:pt x="38" y="6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33" y="192"/>
                  <a:pt x="33" y="192"/>
                  <a:pt x="33" y="192"/>
                </a:cubicBezTo>
                <a:cubicBezTo>
                  <a:pt x="34" y="195"/>
                  <a:pt x="34" y="196"/>
                  <a:pt x="33" y="197"/>
                </a:cubicBezTo>
                <a:cubicBezTo>
                  <a:pt x="30" y="198"/>
                  <a:pt x="30" y="198"/>
                  <a:pt x="30" y="198"/>
                </a:cubicBezTo>
                <a:cubicBezTo>
                  <a:pt x="25" y="201"/>
                  <a:pt x="23" y="209"/>
                  <a:pt x="24" y="219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31" y="265"/>
                  <a:pt x="31" y="265"/>
                  <a:pt x="31" y="265"/>
                </a:cubicBezTo>
                <a:cubicBezTo>
                  <a:pt x="12" y="275"/>
                  <a:pt x="3" y="284"/>
                  <a:pt x="2" y="288"/>
                </a:cubicBezTo>
                <a:cubicBezTo>
                  <a:pt x="0" y="303"/>
                  <a:pt x="0" y="303"/>
                  <a:pt x="0" y="303"/>
                </a:cubicBezTo>
                <a:cubicBezTo>
                  <a:pt x="18" y="295"/>
                  <a:pt x="18" y="295"/>
                  <a:pt x="18" y="295"/>
                </a:cubicBezTo>
                <a:cubicBezTo>
                  <a:pt x="19" y="294"/>
                  <a:pt x="19" y="294"/>
                  <a:pt x="19" y="294"/>
                </a:cubicBezTo>
                <a:cubicBezTo>
                  <a:pt x="20" y="294"/>
                  <a:pt x="20" y="294"/>
                  <a:pt x="20" y="294"/>
                </a:cubicBezTo>
                <a:cubicBezTo>
                  <a:pt x="32" y="294"/>
                  <a:pt x="40" y="298"/>
                  <a:pt x="41" y="309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3" y="335"/>
                  <a:pt x="43" y="335"/>
                  <a:pt x="43" y="335"/>
                </a:cubicBezTo>
                <a:cubicBezTo>
                  <a:pt x="41" y="337"/>
                  <a:pt x="41" y="337"/>
                  <a:pt x="41" y="337"/>
                </a:cubicBezTo>
                <a:cubicBezTo>
                  <a:pt x="38" y="341"/>
                  <a:pt x="35" y="344"/>
                  <a:pt x="35" y="348"/>
                </a:cubicBezTo>
                <a:cubicBezTo>
                  <a:pt x="32" y="372"/>
                  <a:pt x="32" y="372"/>
                  <a:pt x="32" y="372"/>
                </a:cubicBezTo>
                <a:cubicBezTo>
                  <a:pt x="33" y="381"/>
                  <a:pt x="37" y="387"/>
                  <a:pt x="41" y="390"/>
                </a:cubicBezTo>
                <a:cubicBezTo>
                  <a:pt x="63" y="417"/>
                  <a:pt x="63" y="417"/>
                  <a:pt x="63" y="417"/>
                </a:cubicBezTo>
                <a:cubicBezTo>
                  <a:pt x="83" y="401"/>
                  <a:pt x="83" y="401"/>
                  <a:pt x="83" y="401"/>
                </a:cubicBezTo>
                <a:cubicBezTo>
                  <a:pt x="99" y="399"/>
                  <a:pt x="99" y="399"/>
                  <a:pt x="99" y="399"/>
                </a:cubicBezTo>
                <a:cubicBezTo>
                  <a:pt x="100" y="399"/>
                  <a:pt x="100" y="399"/>
                  <a:pt x="100" y="399"/>
                </a:cubicBezTo>
                <a:cubicBezTo>
                  <a:pt x="101" y="401"/>
                  <a:pt x="101" y="401"/>
                  <a:pt x="101" y="401"/>
                </a:cubicBezTo>
                <a:cubicBezTo>
                  <a:pt x="111" y="404"/>
                  <a:pt x="111" y="404"/>
                  <a:pt x="111" y="404"/>
                </a:cubicBezTo>
                <a:cubicBezTo>
                  <a:pt x="115" y="404"/>
                  <a:pt x="118" y="403"/>
                  <a:pt x="121" y="400"/>
                </a:cubicBezTo>
                <a:cubicBezTo>
                  <a:pt x="130" y="386"/>
                  <a:pt x="130" y="386"/>
                  <a:pt x="130" y="386"/>
                </a:cubicBezTo>
                <a:cubicBezTo>
                  <a:pt x="128" y="378"/>
                  <a:pt x="128" y="378"/>
                  <a:pt x="128" y="378"/>
                </a:cubicBezTo>
                <a:cubicBezTo>
                  <a:pt x="130" y="374"/>
                  <a:pt x="134" y="372"/>
                  <a:pt x="138" y="370"/>
                </a:cubicBezTo>
                <a:cubicBezTo>
                  <a:pt x="163" y="370"/>
                  <a:pt x="163" y="370"/>
                  <a:pt x="163" y="370"/>
                </a:cubicBezTo>
                <a:cubicBezTo>
                  <a:pt x="167" y="372"/>
                  <a:pt x="171" y="371"/>
                  <a:pt x="171" y="369"/>
                </a:cubicBezTo>
                <a:cubicBezTo>
                  <a:pt x="174" y="362"/>
                  <a:pt x="177" y="359"/>
                  <a:pt x="180" y="356"/>
                </a:cubicBezTo>
                <a:cubicBezTo>
                  <a:pt x="183" y="356"/>
                  <a:pt x="188" y="357"/>
                  <a:pt x="192" y="361"/>
                </a:cubicBezTo>
                <a:cubicBezTo>
                  <a:pt x="199" y="367"/>
                  <a:pt x="204" y="372"/>
                  <a:pt x="204" y="380"/>
                </a:cubicBezTo>
                <a:cubicBezTo>
                  <a:pt x="202" y="399"/>
                  <a:pt x="202" y="399"/>
                  <a:pt x="202" y="399"/>
                </a:cubicBezTo>
                <a:cubicBezTo>
                  <a:pt x="206" y="402"/>
                  <a:pt x="206" y="402"/>
                  <a:pt x="206" y="402"/>
                </a:cubicBezTo>
                <a:cubicBezTo>
                  <a:pt x="213" y="407"/>
                  <a:pt x="217" y="412"/>
                  <a:pt x="217" y="417"/>
                </a:cubicBezTo>
                <a:cubicBezTo>
                  <a:pt x="213" y="436"/>
                  <a:pt x="213" y="436"/>
                  <a:pt x="213" y="436"/>
                </a:cubicBezTo>
                <a:cubicBezTo>
                  <a:pt x="210" y="446"/>
                  <a:pt x="206" y="453"/>
                  <a:pt x="202" y="456"/>
                </a:cubicBezTo>
                <a:cubicBezTo>
                  <a:pt x="202" y="455"/>
                  <a:pt x="202" y="455"/>
                  <a:pt x="202" y="455"/>
                </a:cubicBezTo>
                <a:cubicBezTo>
                  <a:pt x="186" y="488"/>
                  <a:pt x="186" y="488"/>
                  <a:pt x="186" y="488"/>
                </a:cubicBezTo>
                <a:cubicBezTo>
                  <a:pt x="192" y="490"/>
                  <a:pt x="192" y="490"/>
                  <a:pt x="192" y="490"/>
                </a:cubicBezTo>
                <a:cubicBezTo>
                  <a:pt x="217" y="491"/>
                  <a:pt x="217" y="491"/>
                  <a:pt x="217" y="491"/>
                </a:cubicBezTo>
                <a:cubicBezTo>
                  <a:pt x="222" y="494"/>
                  <a:pt x="222" y="494"/>
                  <a:pt x="222" y="494"/>
                </a:cubicBezTo>
                <a:cubicBezTo>
                  <a:pt x="220" y="498"/>
                  <a:pt x="220" y="498"/>
                  <a:pt x="220" y="498"/>
                </a:cubicBezTo>
                <a:cubicBezTo>
                  <a:pt x="217" y="508"/>
                  <a:pt x="216" y="516"/>
                  <a:pt x="217" y="521"/>
                </a:cubicBezTo>
                <a:cubicBezTo>
                  <a:pt x="225" y="526"/>
                  <a:pt x="231" y="529"/>
                  <a:pt x="234" y="526"/>
                </a:cubicBezTo>
                <a:cubicBezTo>
                  <a:pt x="249" y="520"/>
                  <a:pt x="249" y="520"/>
                  <a:pt x="249" y="520"/>
                </a:cubicBezTo>
                <a:cubicBezTo>
                  <a:pt x="256" y="517"/>
                  <a:pt x="256" y="517"/>
                  <a:pt x="256" y="517"/>
                </a:cubicBezTo>
                <a:cubicBezTo>
                  <a:pt x="270" y="517"/>
                  <a:pt x="270" y="517"/>
                  <a:pt x="270" y="517"/>
                </a:cubicBezTo>
                <a:cubicBezTo>
                  <a:pt x="283" y="502"/>
                  <a:pt x="283" y="502"/>
                  <a:pt x="283" y="502"/>
                </a:cubicBezTo>
                <a:cubicBezTo>
                  <a:pt x="283" y="484"/>
                  <a:pt x="283" y="484"/>
                  <a:pt x="283" y="484"/>
                </a:cubicBezTo>
                <a:cubicBezTo>
                  <a:pt x="282" y="478"/>
                  <a:pt x="283" y="474"/>
                  <a:pt x="286" y="470"/>
                </a:cubicBezTo>
                <a:cubicBezTo>
                  <a:pt x="290" y="467"/>
                  <a:pt x="298" y="467"/>
                  <a:pt x="311" y="475"/>
                </a:cubicBezTo>
                <a:cubicBezTo>
                  <a:pt x="336" y="490"/>
                  <a:pt x="336" y="490"/>
                  <a:pt x="336" y="490"/>
                </a:cubicBezTo>
                <a:cubicBezTo>
                  <a:pt x="345" y="497"/>
                  <a:pt x="351" y="499"/>
                  <a:pt x="355" y="499"/>
                </a:cubicBezTo>
                <a:cubicBezTo>
                  <a:pt x="355" y="498"/>
                  <a:pt x="355" y="498"/>
                  <a:pt x="355" y="498"/>
                </a:cubicBezTo>
                <a:cubicBezTo>
                  <a:pt x="357" y="494"/>
                  <a:pt x="355" y="485"/>
                  <a:pt x="350" y="475"/>
                </a:cubicBezTo>
                <a:cubicBezTo>
                  <a:pt x="336" y="453"/>
                  <a:pt x="336" y="453"/>
                  <a:pt x="336" y="453"/>
                </a:cubicBezTo>
                <a:cubicBezTo>
                  <a:pt x="336" y="451"/>
                  <a:pt x="336" y="451"/>
                  <a:pt x="336" y="451"/>
                </a:cubicBezTo>
                <a:cubicBezTo>
                  <a:pt x="337" y="451"/>
                  <a:pt x="337" y="451"/>
                  <a:pt x="337" y="451"/>
                </a:cubicBezTo>
                <a:cubicBezTo>
                  <a:pt x="338" y="449"/>
                  <a:pt x="338" y="449"/>
                  <a:pt x="338" y="449"/>
                </a:cubicBezTo>
                <a:cubicBezTo>
                  <a:pt x="352" y="430"/>
                  <a:pt x="367" y="424"/>
                  <a:pt x="384" y="430"/>
                </a:cubicBezTo>
                <a:cubicBezTo>
                  <a:pt x="423" y="448"/>
                  <a:pt x="423" y="448"/>
                  <a:pt x="423" y="448"/>
                </a:cubicBezTo>
                <a:cubicBezTo>
                  <a:pt x="439" y="438"/>
                  <a:pt x="439" y="438"/>
                  <a:pt x="439" y="438"/>
                </a:cubicBezTo>
                <a:cubicBezTo>
                  <a:pt x="440" y="438"/>
                  <a:pt x="440" y="438"/>
                  <a:pt x="440" y="438"/>
                </a:cubicBezTo>
                <a:cubicBezTo>
                  <a:pt x="440" y="437"/>
                  <a:pt x="440" y="437"/>
                  <a:pt x="440" y="437"/>
                </a:cubicBezTo>
                <a:cubicBezTo>
                  <a:pt x="440" y="436"/>
                  <a:pt x="440" y="436"/>
                  <a:pt x="440" y="436"/>
                </a:cubicBezTo>
                <a:cubicBezTo>
                  <a:pt x="438" y="433"/>
                  <a:pt x="438" y="433"/>
                  <a:pt x="438" y="433"/>
                </a:cubicBezTo>
                <a:cubicBezTo>
                  <a:pt x="439" y="432"/>
                  <a:pt x="439" y="432"/>
                  <a:pt x="439" y="432"/>
                </a:cubicBezTo>
                <a:cubicBezTo>
                  <a:pt x="440" y="430"/>
                  <a:pt x="440" y="430"/>
                  <a:pt x="440" y="430"/>
                </a:cubicBezTo>
                <a:cubicBezTo>
                  <a:pt x="452" y="409"/>
                  <a:pt x="457" y="393"/>
                  <a:pt x="452" y="385"/>
                </a:cubicBezTo>
                <a:cubicBezTo>
                  <a:pt x="449" y="378"/>
                  <a:pt x="444" y="374"/>
                  <a:pt x="440" y="374"/>
                </a:cubicBezTo>
                <a:cubicBezTo>
                  <a:pt x="437" y="374"/>
                  <a:pt x="437" y="374"/>
                  <a:pt x="437" y="374"/>
                </a:cubicBezTo>
                <a:cubicBezTo>
                  <a:pt x="434" y="364"/>
                  <a:pt x="434" y="364"/>
                  <a:pt x="434" y="364"/>
                </a:cubicBezTo>
                <a:cubicBezTo>
                  <a:pt x="437" y="364"/>
                  <a:pt x="437" y="364"/>
                  <a:pt x="437" y="364"/>
                </a:cubicBezTo>
                <a:cubicBezTo>
                  <a:pt x="444" y="361"/>
                  <a:pt x="448" y="357"/>
                  <a:pt x="449" y="353"/>
                </a:cubicBezTo>
                <a:cubicBezTo>
                  <a:pt x="446" y="348"/>
                  <a:pt x="446" y="348"/>
                  <a:pt x="446" y="348"/>
                </a:cubicBezTo>
                <a:cubicBezTo>
                  <a:pt x="429" y="332"/>
                  <a:pt x="429" y="332"/>
                  <a:pt x="429" y="332"/>
                </a:cubicBezTo>
                <a:cubicBezTo>
                  <a:pt x="429" y="332"/>
                  <a:pt x="429" y="332"/>
                  <a:pt x="429" y="332"/>
                </a:cubicBezTo>
                <a:cubicBezTo>
                  <a:pt x="429" y="331"/>
                  <a:pt x="429" y="331"/>
                  <a:pt x="429" y="331"/>
                </a:cubicBezTo>
                <a:cubicBezTo>
                  <a:pt x="421" y="308"/>
                  <a:pt x="421" y="308"/>
                  <a:pt x="421" y="308"/>
                </a:cubicBezTo>
                <a:cubicBezTo>
                  <a:pt x="418" y="290"/>
                  <a:pt x="415" y="274"/>
                  <a:pt x="418" y="259"/>
                </a:cubicBezTo>
                <a:cubicBezTo>
                  <a:pt x="418" y="249"/>
                  <a:pt x="418" y="249"/>
                  <a:pt x="418" y="249"/>
                </a:cubicBezTo>
                <a:cubicBezTo>
                  <a:pt x="407" y="258"/>
                  <a:pt x="407" y="258"/>
                  <a:pt x="407" y="258"/>
                </a:cubicBezTo>
                <a:cubicBezTo>
                  <a:pt x="397" y="269"/>
                  <a:pt x="397" y="269"/>
                  <a:pt x="397" y="269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94" y="222"/>
                  <a:pt x="394" y="222"/>
                  <a:pt x="394" y="222"/>
                </a:cubicBezTo>
                <a:cubicBezTo>
                  <a:pt x="395" y="222"/>
                  <a:pt x="395" y="222"/>
                  <a:pt x="395" y="222"/>
                </a:cubicBezTo>
                <a:cubicBezTo>
                  <a:pt x="419" y="189"/>
                  <a:pt x="434" y="169"/>
                  <a:pt x="440" y="163"/>
                </a:cubicBezTo>
                <a:cubicBezTo>
                  <a:pt x="429" y="132"/>
                  <a:pt x="429" y="132"/>
                  <a:pt x="429" y="132"/>
                </a:cubicBezTo>
                <a:cubicBezTo>
                  <a:pt x="426" y="116"/>
                  <a:pt x="424" y="106"/>
                  <a:pt x="424" y="102"/>
                </a:cubicBezTo>
                <a:cubicBezTo>
                  <a:pt x="405" y="94"/>
                  <a:pt x="405" y="94"/>
                  <a:pt x="405" y="94"/>
                </a:cubicBezTo>
                <a:lnTo>
                  <a:pt x="395" y="9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0" name="Freeform 19">
            <a:extLst>
              <a:ext uri="{FF2B5EF4-FFF2-40B4-BE49-F238E27FC236}">
                <a16:creationId xmlns:a16="http://schemas.microsoft.com/office/drawing/2014/main" id="{FD591103-45C3-40C7-8EF9-085B7B7CB136}"/>
              </a:ext>
            </a:extLst>
          </p:cNvPr>
          <p:cNvSpPr>
            <a:spLocks/>
          </p:cNvSpPr>
          <p:nvPr/>
        </p:nvSpPr>
        <p:spPr bwMode="auto">
          <a:xfrm>
            <a:off x="2986088" y="3146425"/>
            <a:ext cx="609600" cy="371475"/>
          </a:xfrm>
          <a:custGeom>
            <a:avLst/>
            <a:gdLst>
              <a:gd name="T0" fmla="*/ 2147483646 w 645"/>
              <a:gd name="T1" fmla="*/ 2147483646 h 402"/>
              <a:gd name="T2" fmla="*/ 2147483646 w 645"/>
              <a:gd name="T3" fmla="*/ 2147483646 h 402"/>
              <a:gd name="T4" fmla="*/ 2147483646 w 645"/>
              <a:gd name="T5" fmla="*/ 2147483646 h 402"/>
              <a:gd name="T6" fmla="*/ 2147483646 w 645"/>
              <a:gd name="T7" fmla="*/ 2147483646 h 402"/>
              <a:gd name="T8" fmla="*/ 2147483646 w 645"/>
              <a:gd name="T9" fmla="*/ 2147483646 h 402"/>
              <a:gd name="T10" fmla="*/ 2147483646 w 645"/>
              <a:gd name="T11" fmla="*/ 2147483646 h 402"/>
              <a:gd name="T12" fmla="*/ 2147483646 w 645"/>
              <a:gd name="T13" fmla="*/ 2147483646 h 402"/>
              <a:gd name="T14" fmla="*/ 2147483646 w 645"/>
              <a:gd name="T15" fmla="*/ 2147483646 h 402"/>
              <a:gd name="T16" fmla="*/ 2147483646 w 645"/>
              <a:gd name="T17" fmla="*/ 2147483646 h 402"/>
              <a:gd name="T18" fmla="*/ 2147483646 w 645"/>
              <a:gd name="T19" fmla="*/ 2147483646 h 402"/>
              <a:gd name="T20" fmla="*/ 2147483646 w 645"/>
              <a:gd name="T21" fmla="*/ 2147483646 h 402"/>
              <a:gd name="T22" fmla="*/ 2147483646 w 645"/>
              <a:gd name="T23" fmla="*/ 2147483646 h 402"/>
              <a:gd name="T24" fmla="*/ 2147483646 w 645"/>
              <a:gd name="T25" fmla="*/ 2147483646 h 402"/>
              <a:gd name="T26" fmla="*/ 2147483646 w 645"/>
              <a:gd name="T27" fmla="*/ 2147483646 h 402"/>
              <a:gd name="T28" fmla="*/ 2147483646 w 645"/>
              <a:gd name="T29" fmla="*/ 2147483646 h 402"/>
              <a:gd name="T30" fmla="*/ 2147483646 w 645"/>
              <a:gd name="T31" fmla="*/ 2147483646 h 402"/>
              <a:gd name="T32" fmla="*/ 2147483646 w 645"/>
              <a:gd name="T33" fmla="*/ 2147483646 h 402"/>
              <a:gd name="T34" fmla="*/ 2147483646 w 645"/>
              <a:gd name="T35" fmla="*/ 2147483646 h 402"/>
              <a:gd name="T36" fmla="*/ 2147483646 w 645"/>
              <a:gd name="T37" fmla="*/ 2147483646 h 402"/>
              <a:gd name="T38" fmla="*/ 2147483646 w 645"/>
              <a:gd name="T39" fmla="*/ 2147483646 h 402"/>
              <a:gd name="T40" fmla="*/ 2147483646 w 645"/>
              <a:gd name="T41" fmla="*/ 2147483646 h 402"/>
              <a:gd name="T42" fmla="*/ 2147483646 w 645"/>
              <a:gd name="T43" fmla="*/ 2147483646 h 402"/>
              <a:gd name="T44" fmla="*/ 2147483646 w 645"/>
              <a:gd name="T45" fmla="*/ 2147483646 h 402"/>
              <a:gd name="T46" fmla="*/ 2147483646 w 645"/>
              <a:gd name="T47" fmla="*/ 2147483646 h 402"/>
              <a:gd name="T48" fmla="*/ 2147483646 w 645"/>
              <a:gd name="T49" fmla="*/ 2147483646 h 402"/>
              <a:gd name="T50" fmla="*/ 2147483646 w 645"/>
              <a:gd name="T51" fmla="*/ 2147483646 h 402"/>
              <a:gd name="T52" fmla="*/ 2147483646 w 645"/>
              <a:gd name="T53" fmla="*/ 2147483646 h 402"/>
              <a:gd name="T54" fmla="*/ 2147483646 w 645"/>
              <a:gd name="T55" fmla="*/ 2147483646 h 402"/>
              <a:gd name="T56" fmla="*/ 2147483646 w 645"/>
              <a:gd name="T57" fmla="*/ 2147483646 h 402"/>
              <a:gd name="T58" fmla="*/ 2147483646 w 645"/>
              <a:gd name="T59" fmla="*/ 2147483646 h 402"/>
              <a:gd name="T60" fmla="*/ 2147483646 w 645"/>
              <a:gd name="T61" fmla="*/ 2147483646 h 402"/>
              <a:gd name="T62" fmla="*/ 2147483646 w 645"/>
              <a:gd name="T63" fmla="*/ 2147483646 h 402"/>
              <a:gd name="T64" fmla="*/ 2147483646 w 645"/>
              <a:gd name="T65" fmla="*/ 2147483646 h 402"/>
              <a:gd name="T66" fmla="*/ 2147483646 w 645"/>
              <a:gd name="T67" fmla="*/ 2147483646 h 402"/>
              <a:gd name="T68" fmla="*/ 2147483646 w 645"/>
              <a:gd name="T69" fmla="*/ 2147483646 h 402"/>
              <a:gd name="T70" fmla="*/ 2147483646 w 645"/>
              <a:gd name="T71" fmla="*/ 2147483646 h 402"/>
              <a:gd name="T72" fmla="*/ 2147483646 w 645"/>
              <a:gd name="T73" fmla="*/ 2147483646 h 402"/>
              <a:gd name="T74" fmla="*/ 2147483646 w 645"/>
              <a:gd name="T75" fmla="*/ 2147483646 h 402"/>
              <a:gd name="T76" fmla="*/ 2147483646 w 645"/>
              <a:gd name="T77" fmla="*/ 2147483646 h 402"/>
              <a:gd name="T78" fmla="*/ 2147483646 w 645"/>
              <a:gd name="T79" fmla="*/ 2147483646 h 402"/>
              <a:gd name="T80" fmla="*/ 2147483646 w 645"/>
              <a:gd name="T81" fmla="*/ 2147483646 h 402"/>
              <a:gd name="T82" fmla="*/ 2147483646 w 645"/>
              <a:gd name="T83" fmla="*/ 2147483646 h 402"/>
              <a:gd name="T84" fmla="*/ 2147483646 w 645"/>
              <a:gd name="T85" fmla="*/ 2147483646 h 402"/>
              <a:gd name="T86" fmla="*/ 2147483646 w 645"/>
              <a:gd name="T87" fmla="*/ 2147483646 h 402"/>
              <a:gd name="T88" fmla="*/ 2147483646 w 645"/>
              <a:gd name="T89" fmla="*/ 2147483646 h 402"/>
              <a:gd name="T90" fmla="*/ 2147483646 w 645"/>
              <a:gd name="T91" fmla="*/ 0 h 402"/>
              <a:gd name="T92" fmla="*/ 2147483646 w 645"/>
              <a:gd name="T93" fmla="*/ 2147483646 h 402"/>
              <a:gd name="T94" fmla="*/ 2147483646 w 645"/>
              <a:gd name="T95" fmla="*/ 2147483646 h 4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45"/>
              <a:gd name="T145" fmla="*/ 0 h 402"/>
              <a:gd name="T146" fmla="*/ 645 w 645"/>
              <a:gd name="T147" fmla="*/ 402 h 4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45" h="402">
                <a:moveTo>
                  <a:pt x="81" y="1"/>
                </a:moveTo>
                <a:cubicBezTo>
                  <a:pt x="80" y="5"/>
                  <a:pt x="80" y="5"/>
                  <a:pt x="80" y="5"/>
                </a:cubicBezTo>
                <a:cubicBezTo>
                  <a:pt x="85" y="11"/>
                  <a:pt x="85" y="11"/>
                  <a:pt x="85" y="11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87" y="69"/>
                  <a:pt x="87" y="69"/>
                  <a:pt x="87" y="69"/>
                </a:cubicBezTo>
                <a:cubicBezTo>
                  <a:pt x="80" y="77"/>
                  <a:pt x="80" y="77"/>
                  <a:pt x="80" y="77"/>
                </a:cubicBezTo>
                <a:cubicBezTo>
                  <a:pt x="83" y="86"/>
                  <a:pt x="83" y="86"/>
                  <a:pt x="83" y="86"/>
                </a:cubicBezTo>
                <a:cubicBezTo>
                  <a:pt x="83" y="87"/>
                  <a:pt x="83" y="87"/>
                  <a:pt x="83" y="87"/>
                </a:cubicBezTo>
                <a:cubicBezTo>
                  <a:pt x="84" y="98"/>
                  <a:pt x="84" y="98"/>
                  <a:pt x="84" y="98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102" y="145"/>
                  <a:pt x="102" y="145"/>
                  <a:pt x="102" y="145"/>
                </a:cubicBezTo>
                <a:cubicBezTo>
                  <a:pt x="117" y="150"/>
                  <a:pt x="117" y="150"/>
                  <a:pt x="117" y="15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20" y="152"/>
                  <a:pt x="120" y="152"/>
                  <a:pt x="120" y="152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1" y="205"/>
                  <a:pt x="141" y="205"/>
                  <a:pt x="141" y="205"/>
                </a:cubicBezTo>
                <a:cubicBezTo>
                  <a:pt x="140" y="212"/>
                  <a:pt x="138" y="218"/>
                  <a:pt x="136" y="223"/>
                </a:cubicBezTo>
                <a:cubicBezTo>
                  <a:pt x="131" y="230"/>
                  <a:pt x="121" y="236"/>
                  <a:pt x="106" y="243"/>
                </a:cubicBezTo>
                <a:cubicBezTo>
                  <a:pt x="71" y="264"/>
                  <a:pt x="71" y="264"/>
                  <a:pt x="71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4" y="268"/>
                  <a:pt x="4" y="268"/>
                  <a:pt x="4" y="268"/>
                </a:cubicBezTo>
                <a:cubicBezTo>
                  <a:pt x="0" y="284"/>
                  <a:pt x="0" y="284"/>
                  <a:pt x="0" y="284"/>
                </a:cubicBezTo>
                <a:cubicBezTo>
                  <a:pt x="11" y="305"/>
                  <a:pt x="11" y="305"/>
                  <a:pt x="11" y="305"/>
                </a:cubicBezTo>
                <a:cubicBezTo>
                  <a:pt x="11" y="306"/>
                  <a:pt x="11" y="306"/>
                  <a:pt x="11" y="306"/>
                </a:cubicBezTo>
                <a:cubicBezTo>
                  <a:pt x="11" y="307"/>
                  <a:pt x="11" y="307"/>
                  <a:pt x="11" y="307"/>
                </a:cubicBezTo>
                <a:cubicBezTo>
                  <a:pt x="15" y="334"/>
                  <a:pt x="15" y="334"/>
                  <a:pt x="15" y="334"/>
                </a:cubicBezTo>
                <a:cubicBezTo>
                  <a:pt x="50" y="377"/>
                  <a:pt x="50" y="377"/>
                  <a:pt x="50" y="377"/>
                </a:cubicBezTo>
                <a:cubicBezTo>
                  <a:pt x="52" y="377"/>
                  <a:pt x="52" y="377"/>
                  <a:pt x="52" y="377"/>
                </a:cubicBezTo>
                <a:cubicBezTo>
                  <a:pt x="52" y="377"/>
                  <a:pt x="52" y="377"/>
                  <a:pt x="52" y="377"/>
                </a:cubicBezTo>
                <a:cubicBezTo>
                  <a:pt x="52" y="378"/>
                  <a:pt x="52" y="378"/>
                  <a:pt x="52" y="378"/>
                </a:cubicBezTo>
                <a:cubicBezTo>
                  <a:pt x="66" y="402"/>
                  <a:pt x="66" y="402"/>
                  <a:pt x="66" y="402"/>
                </a:cubicBezTo>
                <a:cubicBezTo>
                  <a:pt x="67" y="399"/>
                  <a:pt x="67" y="399"/>
                  <a:pt x="67" y="399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79" y="365"/>
                  <a:pt x="79" y="365"/>
                  <a:pt x="79" y="365"/>
                </a:cubicBezTo>
                <a:cubicBezTo>
                  <a:pt x="79" y="365"/>
                  <a:pt x="79" y="365"/>
                  <a:pt x="79" y="365"/>
                </a:cubicBezTo>
                <a:cubicBezTo>
                  <a:pt x="80" y="364"/>
                  <a:pt x="80" y="364"/>
                  <a:pt x="80" y="364"/>
                </a:cubicBezTo>
                <a:cubicBezTo>
                  <a:pt x="80" y="364"/>
                  <a:pt x="80" y="364"/>
                  <a:pt x="80" y="364"/>
                </a:cubicBezTo>
                <a:cubicBezTo>
                  <a:pt x="101" y="336"/>
                  <a:pt x="101" y="336"/>
                  <a:pt x="101" y="336"/>
                </a:cubicBezTo>
                <a:cubicBezTo>
                  <a:pt x="102" y="335"/>
                  <a:pt x="102" y="335"/>
                  <a:pt x="102" y="335"/>
                </a:cubicBezTo>
                <a:cubicBezTo>
                  <a:pt x="129" y="323"/>
                  <a:pt x="129" y="323"/>
                  <a:pt x="129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48" y="333"/>
                  <a:pt x="148" y="333"/>
                  <a:pt x="148" y="333"/>
                </a:cubicBezTo>
                <a:cubicBezTo>
                  <a:pt x="170" y="331"/>
                  <a:pt x="170" y="331"/>
                  <a:pt x="170" y="331"/>
                </a:cubicBezTo>
                <a:cubicBezTo>
                  <a:pt x="162" y="294"/>
                  <a:pt x="162" y="294"/>
                  <a:pt x="162" y="294"/>
                </a:cubicBezTo>
                <a:cubicBezTo>
                  <a:pt x="167" y="293"/>
                  <a:pt x="167" y="293"/>
                  <a:pt x="167" y="293"/>
                </a:cubicBezTo>
                <a:cubicBezTo>
                  <a:pt x="187" y="291"/>
                  <a:pt x="187" y="291"/>
                  <a:pt x="187" y="291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210" y="292"/>
                  <a:pt x="210" y="292"/>
                  <a:pt x="210" y="292"/>
                </a:cubicBezTo>
                <a:cubicBezTo>
                  <a:pt x="210" y="293"/>
                  <a:pt x="210" y="293"/>
                  <a:pt x="210" y="293"/>
                </a:cubicBezTo>
                <a:cubicBezTo>
                  <a:pt x="252" y="312"/>
                  <a:pt x="252" y="312"/>
                  <a:pt x="252" y="312"/>
                </a:cubicBezTo>
                <a:cubicBezTo>
                  <a:pt x="288" y="320"/>
                  <a:pt x="288" y="320"/>
                  <a:pt x="288" y="320"/>
                </a:cubicBezTo>
                <a:cubicBezTo>
                  <a:pt x="289" y="320"/>
                  <a:pt x="289" y="320"/>
                  <a:pt x="289" y="320"/>
                </a:cubicBezTo>
                <a:cubicBezTo>
                  <a:pt x="289" y="320"/>
                  <a:pt x="289" y="320"/>
                  <a:pt x="289" y="320"/>
                </a:cubicBezTo>
                <a:cubicBezTo>
                  <a:pt x="290" y="320"/>
                  <a:pt x="290" y="320"/>
                  <a:pt x="290" y="320"/>
                </a:cubicBezTo>
                <a:cubicBezTo>
                  <a:pt x="302" y="328"/>
                  <a:pt x="302" y="328"/>
                  <a:pt x="302" y="328"/>
                </a:cubicBezTo>
                <a:cubicBezTo>
                  <a:pt x="319" y="334"/>
                  <a:pt x="319" y="334"/>
                  <a:pt x="319" y="334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9" y="345"/>
                  <a:pt x="329" y="345"/>
                  <a:pt x="329" y="345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47" y="336"/>
                  <a:pt x="347" y="336"/>
                  <a:pt x="347" y="336"/>
                </a:cubicBezTo>
                <a:cubicBezTo>
                  <a:pt x="347" y="335"/>
                  <a:pt x="347" y="335"/>
                  <a:pt x="347" y="335"/>
                </a:cubicBezTo>
                <a:cubicBezTo>
                  <a:pt x="365" y="322"/>
                  <a:pt x="365" y="322"/>
                  <a:pt x="365" y="322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91" y="313"/>
                  <a:pt x="391" y="313"/>
                  <a:pt x="391" y="313"/>
                </a:cubicBezTo>
                <a:cubicBezTo>
                  <a:pt x="391" y="314"/>
                  <a:pt x="391" y="314"/>
                  <a:pt x="391" y="314"/>
                </a:cubicBezTo>
                <a:cubicBezTo>
                  <a:pt x="391" y="315"/>
                  <a:pt x="391" y="315"/>
                  <a:pt x="391" y="315"/>
                </a:cubicBezTo>
                <a:cubicBezTo>
                  <a:pt x="396" y="329"/>
                  <a:pt x="396" y="329"/>
                  <a:pt x="396" y="329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3" y="341"/>
                  <a:pt x="393" y="341"/>
                  <a:pt x="393" y="341"/>
                </a:cubicBezTo>
                <a:cubicBezTo>
                  <a:pt x="395" y="343"/>
                  <a:pt x="395" y="343"/>
                  <a:pt x="395" y="343"/>
                </a:cubicBezTo>
                <a:cubicBezTo>
                  <a:pt x="405" y="338"/>
                  <a:pt x="405" y="338"/>
                  <a:pt x="405" y="338"/>
                </a:cubicBezTo>
                <a:cubicBezTo>
                  <a:pt x="420" y="323"/>
                  <a:pt x="420" y="323"/>
                  <a:pt x="420" y="323"/>
                </a:cubicBezTo>
                <a:cubicBezTo>
                  <a:pt x="434" y="323"/>
                  <a:pt x="434" y="323"/>
                  <a:pt x="434" y="323"/>
                </a:cubicBezTo>
                <a:cubicBezTo>
                  <a:pt x="434" y="324"/>
                  <a:pt x="434" y="324"/>
                  <a:pt x="434" y="324"/>
                </a:cubicBezTo>
                <a:cubicBezTo>
                  <a:pt x="435" y="324"/>
                  <a:pt x="435" y="324"/>
                  <a:pt x="435" y="324"/>
                </a:cubicBezTo>
                <a:cubicBezTo>
                  <a:pt x="444" y="330"/>
                  <a:pt x="444" y="330"/>
                  <a:pt x="444" y="330"/>
                </a:cubicBezTo>
                <a:cubicBezTo>
                  <a:pt x="450" y="336"/>
                  <a:pt x="453" y="342"/>
                  <a:pt x="450" y="347"/>
                </a:cubicBezTo>
                <a:cubicBezTo>
                  <a:pt x="449" y="370"/>
                  <a:pt x="449" y="370"/>
                  <a:pt x="449" y="370"/>
                </a:cubicBezTo>
                <a:cubicBezTo>
                  <a:pt x="456" y="382"/>
                  <a:pt x="456" y="382"/>
                  <a:pt x="456" y="382"/>
                </a:cubicBezTo>
                <a:cubicBezTo>
                  <a:pt x="458" y="383"/>
                  <a:pt x="458" y="383"/>
                  <a:pt x="458" y="383"/>
                </a:cubicBezTo>
                <a:cubicBezTo>
                  <a:pt x="483" y="355"/>
                  <a:pt x="500" y="342"/>
                  <a:pt x="511" y="342"/>
                </a:cubicBezTo>
                <a:cubicBezTo>
                  <a:pt x="539" y="342"/>
                  <a:pt x="539" y="342"/>
                  <a:pt x="539" y="342"/>
                </a:cubicBezTo>
                <a:cubicBezTo>
                  <a:pt x="545" y="328"/>
                  <a:pt x="545" y="328"/>
                  <a:pt x="545" y="328"/>
                </a:cubicBezTo>
                <a:cubicBezTo>
                  <a:pt x="568" y="318"/>
                  <a:pt x="568" y="318"/>
                  <a:pt x="568" y="318"/>
                </a:cubicBezTo>
                <a:cubicBezTo>
                  <a:pt x="569" y="318"/>
                  <a:pt x="569" y="318"/>
                  <a:pt x="569" y="318"/>
                </a:cubicBezTo>
                <a:cubicBezTo>
                  <a:pt x="596" y="315"/>
                  <a:pt x="596" y="315"/>
                  <a:pt x="596" y="315"/>
                </a:cubicBezTo>
                <a:cubicBezTo>
                  <a:pt x="625" y="301"/>
                  <a:pt x="625" y="301"/>
                  <a:pt x="625" y="301"/>
                </a:cubicBezTo>
                <a:cubicBezTo>
                  <a:pt x="625" y="300"/>
                  <a:pt x="625" y="300"/>
                  <a:pt x="625" y="300"/>
                </a:cubicBezTo>
                <a:cubicBezTo>
                  <a:pt x="643" y="300"/>
                  <a:pt x="643" y="300"/>
                  <a:pt x="643" y="300"/>
                </a:cubicBezTo>
                <a:cubicBezTo>
                  <a:pt x="639" y="291"/>
                  <a:pt x="639" y="291"/>
                  <a:pt x="639" y="291"/>
                </a:cubicBezTo>
                <a:cubicBezTo>
                  <a:pt x="640" y="289"/>
                  <a:pt x="640" y="289"/>
                  <a:pt x="640" y="289"/>
                </a:cubicBezTo>
                <a:cubicBezTo>
                  <a:pt x="645" y="285"/>
                  <a:pt x="645" y="285"/>
                  <a:pt x="645" y="285"/>
                </a:cubicBezTo>
                <a:cubicBezTo>
                  <a:pt x="606" y="201"/>
                  <a:pt x="606" y="201"/>
                  <a:pt x="606" y="201"/>
                </a:cubicBezTo>
                <a:cubicBezTo>
                  <a:pt x="606" y="199"/>
                  <a:pt x="606" y="199"/>
                  <a:pt x="606" y="199"/>
                </a:cubicBezTo>
                <a:cubicBezTo>
                  <a:pt x="605" y="198"/>
                  <a:pt x="605" y="198"/>
                  <a:pt x="605" y="198"/>
                </a:cubicBezTo>
                <a:cubicBezTo>
                  <a:pt x="621" y="175"/>
                  <a:pt x="621" y="175"/>
                  <a:pt x="621" y="175"/>
                </a:cubicBezTo>
                <a:cubicBezTo>
                  <a:pt x="616" y="170"/>
                  <a:pt x="616" y="170"/>
                  <a:pt x="616" y="170"/>
                </a:cubicBezTo>
                <a:cubicBezTo>
                  <a:pt x="588" y="164"/>
                  <a:pt x="588" y="164"/>
                  <a:pt x="588" y="164"/>
                </a:cubicBezTo>
                <a:cubicBezTo>
                  <a:pt x="585" y="164"/>
                  <a:pt x="585" y="164"/>
                  <a:pt x="585" y="164"/>
                </a:cubicBezTo>
                <a:cubicBezTo>
                  <a:pt x="585" y="164"/>
                  <a:pt x="585" y="164"/>
                  <a:pt x="585" y="164"/>
                </a:cubicBezTo>
                <a:cubicBezTo>
                  <a:pt x="585" y="162"/>
                  <a:pt x="585" y="162"/>
                  <a:pt x="585" y="162"/>
                </a:cubicBezTo>
                <a:cubicBezTo>
                  <a:pt x="567" y="143"/>
                  <a:pt x="567" y="143"/>
                  <a:pt x="567" y="143"/>
                </a:cubicBezTo>
                <a:cubicBezTo>
                  <a:pt x="568" y="139"/>
                  <a:pt x="568" y="139"/>
                  <a:pt x="568" y="139"/>
                </a:cubicBezTo>
                <a:cubicBezTo>
                  <a:pt x="567" y="140"/>
                  <a:pt x="567" y="140"/>
                  <a:pt x="567" y="140"/>
                </a:cubicBezTo>
                <a:cubicBezTo>
                  <a:pt x="566" y="141"/>
                  <a:pt x="566" y="141"/>
                  <a:pt x="566" y="141"/>
                </a:cubicBezTo>
                <a:cubicBezTo>
                  <a:pt x="550" y="131"/>
                  <a:pt x="550" y="131"/>
                  <a:pt x="550" y="131"/>
                </a:cubicBezTo>
                <a:cubicBezTo>
                  <a:pt x="542" y="140"/>
                  <a:pt x="535" y="147"/>
                  <a:pt x="526" y="149"/>
                </a:cubicBezTo>
                <a:cubicBezTo>
                  <a:pt x="519" y="152"/>
                  <a:pt x="507" y="143"/>
                  <a:pt x="492" y="124"/>
                </a:cubicBezTo>
                <a:cubicBezTo>
                  <a:pt x="483" y="114"/>
                  <a:pt x="483" y="114"/>
                  <a:pt x="483" y="114"/>
                </a:cubicBezTo>
                <a:cubicBezTo>
                  <a:pt x="482" y="112"/>
                  <a:pt x="475" y="114"/>
                  <a:pt x="463" y="118"/>
                </a:cubicBezTo>
                <a:cubicBezTo>
                  <a:pt x="445" y="124"/>
                  <a:pt x="434" y="125"/>
                  <a:pt x="428" y="122"/>
                </a:cubicBezTo>
                <a:cubicBezTo>
                  <a:pt x="423" y="117"/>
                  <a:pt x="421" y="106"/>
                  <a:pt x="423" y="93"/>
                </a:cubicBezTo>
                <a:cubicBezTo>
                  <a:pt x="424" y="81"/>
                  <a:pt x="423" y="75"/>
                  <a:pt x="421" y="72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71" y="59"/>
                  <a:pt x="260" y="54"/>
                  <a:pt x="255" y="48"/>
                </a:cubicBezTo>
                <a:cubicBezTo>
                  <a:pt x="234" y="43"/>
                  <a:pt x="234" y="43"/>
                  <a:pt x="234" y="43"/>
                </a:cubicBezTo>
                <a:cubicBezTo>
                  <a:pt x="226" y="40"/>
                  <a:pt x="210" y="26"/>
                  <a:pt x="189" y="0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54" y="5"/>
                  <a:pt x="154" y="5"/>
                  <a:pt x="154" y="5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lnTo>
                  <a:pt x="81" y="1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1" name="Freeform 20">
            <a:extLst>
              <a:ext uri="{FF2B5EF4-FFF2-40B4-BE49-F238E27FC236}">
                <a16:creationId xmlns:a16="http://schemas.microsoft.com/office/drawing/2014/main" id="{3C8C8860-76B9-4810-BBE2-D2EEEEB4CBC4}"/>
              </a:ext>
            </a:extLst>
          </p:cNvPr>
          <p:cNvSpPr>
            <a:spLocks/>
          </p:cNvSpPr>
          <p:nvPr/>
        </p:nvSpPr>
        <p:spPr bwMode="auto">
          <a:xfrm>
            <a:off x="3121025" y="3830638"/>
            <a:ext cx="633413" cy="492125"/>
          </a:xfrm>
          <a:custGeom>
            <a:avLst/>
            <a:gdLst>
              <a:gd name="T0" fmla="*/ 2147483646 w 669"/>
              <a:gd name="T1" fmla="*/ 2147483646 h 532"/>
              <a:gd name="T2" fmla="*/ 2147483646 w 669"/>
              <a:gd name="T3" fmla="*/ 2147483646 h 532"/>
              <a:gd name="T4" fmla="*/ 2147483646 w 669"/>
              <a:gd name="T5" fmla="*/ 2147483646 h 532"/>
              <a:gd name="T6" fmla="*/ 2147483646 w 669"/>
              <a:gd name="T7" fmla="*/ 2147483646 h 532"/>
              <a:gd name="T8" fmla="*/ 2147483646 w 669"/>
              <a:gd name="T9" fmla="*/ 2147483646 h 532"/>
              <a:gd name="T10" fmla="*/ 2147483646 w 669"/>
              <a:gd name="T11" fmla="*/ 2147483646 h 532"/>
              <a:gd name="T12" fmla="*/ 2147483646 w 669"/>
              <a:gd name="T13" fmla="*/ 2147483646 h 532"/>
              <a:gd name="T14" fmla="*/ 2147483646 w 669"/>
              <a:gd name="T15" fmla="*/ 2147483646 h 532"/>
              <a:gd name="T16" fmla="*/ 2147483646 w 669"/>
              <a:gd name="T17" fmla="*/ 2147483646 h 532"/>
              <a:gd name="T18" fmla="*/ 2147483646 w 669"/>
              <a:gd name="T19" fmla="*/ 2147483646 h 532"/>
              <a:gd name="T20" fmla="*/ 2147483646 w 669"/>
              <a:gd name="T21" fmla="*/ 2147483646 h 532"/>
              <a:gd name="T22" fmla="*/ 2147483646 w 669"/>
              <a:gd name="T23" fmla="*/ 2147483646 h 532"/>
              <a:gd name="T24" fmla="*/ 2147483646 w 669"/>
              <a:gd name="T25" fmla="*/ 2147483646 h 532"/>
              <a:gd name="T26" fmla="*/ 2147483646 w 669"/>
              <a:gd name="T27" fmla="*/ 2147483646 h 532"/>
              <a:gd name="T28" fmla="*/ 2147483646 w 669"/>
              <a:gd name="T29" fmla="*/ 2147483646 h 532"/>
              <a:gd name="T30" fmla="*/ 2147483646 w 669"/>
              <a:gd name="T31" fmla="*/ 2147483646 h 532"/>
              <a:gd name="T32" fmla="*/ 2147483646 w 669"/>
              <a:gd name="T33" fmla="*/ 2147483646 h 532"/>
              <a:gd name="T34" fmla="*/ 2147483646 w 669"/>
              <a:gd name="T35" fmla="*/ 2147483646 h 532"/>
              <a:gd name="T36" fmla="*/ 2147483646 w 669"/>
              <a:gd name="T37" fmla="*/ 2147483646 h 532"/>
              <a:gd name="T38" fmla="*/ 2147483646 w 669"/>
              <a:gd name="T39" fmla="*/ 2147483646 h 532"/>
              <a:gd name="T40" fmla="*/ 2147483646 w 669"/>
              <a:gd name="T41" fmla="*/ 2147483646 h 532"/>
              <a:gd name="T42" fmla="*/ 2147483646 w 669"/>
              <a:gd name="T43" fmla="*/ 2147483646 h 532"/>
              <a:gd name="T44" fmla="*/ 2147483646 w 669"/>
              <a:gd name="T45" fmla="*/ 2147483646 h 532"/>
              <a:gd name="T46" fmla="*/ 2147483646 w 669"/>
              <a:gd name="T47" fmla="*/ 2147483646 h 532"/>
              <a:gd name="T48" fmla="*/ 2147483646 w 669"/>
              <a:gd name="T49" fmla="*/ 2147483646 h 532"/>
              <a:gd name="T50" fmla="*/ 2147483646 w 669"/>
              <a:gd name="T51" fmla="*/ 2147483646 h 532"/>
              <a:gd name="T52" fmla="*/ 2147483646 w 669"/>
              <a:gd name="T53" fmla="*/ 2147483646 h 532"/>
              <a:gd name="T54" fmla="*/ 2147483646 w 669"/>
              <a:gd name="T55" fmla="*/ 2147483646 h 532"/>
              <a:gd name="T56" fmla="*/ 2147483646 w 669"/>
              <a:gd name="T57" fmla="*/ 2147483646 h 532"/>
              <a:gd name="T58" fmla="*/ 2147483646 w 669"/>
              <a:gd name="T59" fmla="*/ 2147483646 h 532"/>
              <a:gd name="T60" fmla="*/ 2147483646 w 669"/>
              <a:gd name="T61" fmla="*/ 2147483646 h 532"/>
              <a:gd name="T62" fmla="*/ 2147483646 w 669"/>
              <a:gd name="T63" fmla="*/ 2147483646 h 532"/>
              <a:gd name="T64" fmla="*/ 2147483646 w 669"/>
              <a:gd name="T65" fmla="*/ 2147483646 h 532"/>
              <a:gd name="T66" fmla="*/ 2147483646 w 669"/>
              <a:gd name="T67" fmla="*/ 2147483646 h 532"/>
              <a:gd name="T68" fmla="*/ 2147483646 w 669"/>
              <a:gd name="T69" fmla="*/ 2147483646 h 532"/>
              <a:gd name="T70" fmla="*/ 2147483646 w 669"/>
              <a:gd name="T71" fmla="*/ 2147483646 h 532"/>
              <a:gd name="T72" fmla="*/ 2147483646 w 669"/>
              <a:gd name="T73" fmla="*/ 2147483646 h 532"/>
              <a:gd name="T74" fmla="*/ 2147483646 w 669"/>
              <a:gd name="T75" fmla="*/ 2147483646 h 532"/>
              <a:gd name="T76" fmla="*/ 2147483646 w 669"/>
              <a:gd name="T77" fmla="*/ 2147483646 h 532"/>
              <a:gd name="T78" fmla="*/ 2147483646 w 669"/>
              <a:gd name="T79" fmla="*/ 2147483646 h 532"/>
              <a:gd name="T80" fmla="*/ 2147483646 w 669"/>
              <a:gd name="T81" fmla="*/ 2147483646 h 532"/>
              <a:gd name="T82" fmla="*/ 2147483646 w 669"/>
              <a:gd name="T83" fmla="*/ 2147483646 h 532"/>
              <a:gd name="T84" fmla="*/ 2147483646 w 669"/>
              <a:gd name="T85" fmla="*/ 2147483646 h 532"/>
              <a:gd name="T86" fmla="*/ 2147483646 w 669"/>
              <a:gd name="T87" fmla="*/ 2147483646 h 532"/>
              <a:gd name="T88" fmla="*/ 2147483646 w 669"/>
              <a:gd name="T89" fmla="*/ 2147483646 h 532"/>
              <a:gd name="T90" fmla="*/ 2147483646 w 669"/>
              <a:gd name="T91" fmla="*/ 2147483646 h 532"/>
              <a:gd name="T92" fmla="*/ 2147483646 w 669"/>
              <a:gd name="T93" fmla="*/ 2147483646 h 532"/>
              <a:gd name="T94" fmla="*/ 2147483646 w 669"/>
              <a:gd name="T95" fmla="*/ 2147483646 h 532"/>
              <a:gd name="T96" fmla="*/ 2147483646 w 669"/>
              <a:gd name="T97" fmla="*/ 2147483646 h 5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9"/>
              <a:gd name="T148" fmla="*/ 0 h 532"/>
              <a:gd name="T149" fmla="*/ 669 w 669"/>
              <a:gd name="T150" fmla="*/ 532 h 5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9" h="532">
                <a:moveTo>
                  <a:pt x="628" y="182"/>
                </a:moveTo>
                <a:cubicBezTo>
                  <a:pt x="638" y="181"/>
                  <a:pt x="643" y="177"/>
                  <a:pt x="645" y="172"/>
                </a:cubicBezTo>
                <a:cubicBezTo>
                  <a:pt x="645" y="171"/>
                  <a:pt x="645" y="171"/>
                  <a:pt x="645" y="171"/>
                </a:cubicBezTo>
                <a:cubicBezTo>
                  <a:pt x="646" y="167"/>
                  <a:pt x="646" y="167"/>
                  <a:pt x="646" y="167"/>
                </a:cubicBezTo>
                <a:cubicBezTo>
                  <a:pt x="650" y="167"/>
                  <a:pt x="650" y="167"/>
                  <a:pt x="650" y="167"/>
                </a:cubicBezTo>
                <a:cubicBezTo>
                  <a:pt x="669" y="166"/>
                  <a:pt x="669" y="166"/>
                  <a:pt x="669" y="166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4" y="153"/>
                  <a:pt x="659" y="151"/>
                  <a:pt x="654" y="146"/>
                </a:cubicBezTo>
                <a:cubicBezTo>
                  <a:pt x="622" y="118"/>
                  <a:pt x="622" y="118"/>
                  <a:pt x="622" y="118"/>
                </a:cubicBezTo>
                <a:cubicBezTo>
                  <a:pt x="622" y="117"/>
                  <a:pt x="622" y="117"/>
                  <a:pt x="622" y="117"/>
                </a:cubicBezTo>
                <a:cubicBezTo>
                  <a:pt x="608" y="77"/>
                  <a:pt x="608" y="77"/>
                  <a:pt x="608" y="77"/>
                </a:cubicBezTo>
                <a:cubicBezTo>
                  <a:pt x="589" y="58"/>
                  <a:pt x="589" y="58"/>
                  <a:pt x="589" y="58"/>
                </a:cubicBezTo>
                <a:cubicBezTo>
                  <a:pt x="566" y="57"/>
                  <a:pt x="548" y="57"/>
                  <a:pt x="535" y="58"/>
                </a:cubicBezTo>
                <a:cubicBezTo>
                  <a:pt x="531" y="59"/>
                  <a:pt x="531" y="59"/>
                  <a:pt x="531" y="59"/>
                </a:cubicBezTo>
                <a:cubicBezTo>
                  <a:pt x="532" y="71"/>
                  <a:pt x="532" y="71"/>
                  <a:pt x="532" y="71"/>
                </a:cubicBezTo>
                <a:cubicBezTo>
                  <a:pt x="532" y="74"/>
                  <a:pt x="532" y="74"/>
                  <a:pt x="532" y="74"/>
                </a:cubicBezTo>
                <a:cubicBezTo>
                  <a:pt x="532" y="77"/>
                  <a:pt x="532" y="77"/>
                  <a:pt x="532" y="77"/>
                </a:cubicBezTo>
                <a:cubicBezTo>
                  <a:pt x="529" y="77"/>
                  <a:pt x="529" y="77"/>
                  <a:pt x="529" y="77"/>
                </a:cubicBezTo>
                <a:cubicBezTo>
                  <a:pt x="512" y="84"/>
                  <a:pt x="512" y="84"/>
                  <a:pt x="512" y="84"/>
                </a:cubicBezTo>
                <a:cubicBezTo>
                  <a:pt x="509" y="82"/>
                  <a:pt x="509" y="82"/>
                  <a:pt x="509" y="82"/>
                </a:cubicBezTo>
                <a:cubicBezTo>
                  <a:pt x="495" y="68"/>
                  <a:pt x="487" y="63"/>
                  <a:pt x="482" y="66"/>
                </a:cubicBezTo>
                <a:cubicBezTo>
                  <a:pt x="445" y="84"/>
                  <a:pt x="424" y="93"/>
                  <a:pt x="417" y="88"/>
                </a:cubicBezTo>
                <a:cubicBezTo>
                  <a:pt x="413" y="89"/>
                  <a:pt x="408" y="94"/>
                  <a:pt x="400" y="101"/>
                </a:cubicBezTo>
                <a:cubicBezTo>
                  <a:pt x="397" y="105"/>
                  <a:pt x="397" y="105"/>
                  <a:pt x="397" y="105"/>
                </a:cubicBezTo>
                <a:cubicBezTo>
                  <a:pt x="393" y="101"/>
                  <a:pt x="393" y="101"/>
                  <a:pt x="393" y="101"/>
                </a:cubicBezTo>
                <a:cubicBezTo>
                  <a:pt x="382" y="91"/>
                  <a:pt x="377" y="83"/>
                  <a:pt x="377" y="77"/>
                </a:cubicBezTo>
                <a:cubicBezTo>
                  <a:pt x="377" y="72"/>
                  <a:pt x="384" y="64"/>
                  <a:pt x="397" y="50"/>
                </a:cubicBezTo>
                <a:cubicBezTo>
                  <a:pt x="412" y="33"/>
                  <a:pt x="419" y="24"/>
                  <a:pt x="419" y="22"/>
                </a:cubicBezTo>
                <a:cubicBezTo>
                  <a:pt x="416" y="17"/>
                  <a:pt x="416" y="17"/>
                  <a:pt x="416" y="17"/>
                </a:cubicBezTo>
                <a:cubicBezTo>
                  <a:pt x="412" y="14"/>
                  <a:pt x="403" y="19"/>
                  <a:pt x="393" y="27"/>
                </a:cubicBezTo>
                <a:cubicBezTo>
                  <a:pt x="382" y="34"/>
                  <a:pt x="376" y="38"/>
                  <a:pt x="372" y="37"/>
                </a:cubicBezTo>
                <a:cubicBezTo>
                  <a:pt x="370" y="37"/>
                  <a:pt x="368" y="33"/>
                  <a:pt x="367" y="28"/>
                </a:cubicBezTo>
                <a:cubicBezTo>
                  <a:pt x="365" y="26"/>
                  <a:pt x="365" y="26"/>
                  <a:pt x="365" y="26"/>
                </a:cubicBezTo>
                <a:cubicBezTo>
                  <a:pt x="356" y="9"/>
                  <a:pt x="356" y="9"/>
                  <a:pt x="356" y="9"/>
                </a:cubicBezTo>
                <a:cubicBezTo>
                  <a:pt x="336" y="22"/>
                  <a:pt x="336" y="22"/>
                  <a:pt x="336" y="22"/>
                </a:cubicBezTo>
                <a:cubicBezTo>
                  <a:pt x="334" y="24"/>
                  <a:pt x="334" y="24"/>
                  <a:pt x="334" y="24"/>
                </a:cubicBezTo>
                <a:cubicBezTo>
                  <a:pt x="333" y="22"/>
                  <a:pt x="333" y="22"/>
                  <a:pt x="333" y="22"/>
                </a:cubicBezTo>
                <a:cubicBezTo>
                  <a:pt x="332" y="22"/>
                  <a:pt x="332" y="22"/>
                  <a:pt x="332" y="22"/>
                </a:cubicBezTo>
                <a:cubicBezTo>
                  <a:pt x="317" y="13"/>
                  <a:pt x="303" y="8"/>
                  <a:pt x="289" y="3"/>
                </a:cubicBezTo>
                <a:cubicBezTo>
                  <a:pt x="280" y="0"/>
                  <a:pt x="270" y="4"/>
                  <a:pt x="261" y="15"/>
                </a:cubicBezTo>
                <a:cubicBezTo>
                  <a:pt x="270" y="31"/>
                  <a:pt x="270" y="31"/>
                  <a:pt x="270" y="31"/>
                </a:cubicBezTo>
                <a:cubicBezTo>
                  <a:pt x="277" y="47"/>
                  <a:pt x="280" y="58"/>
                  <a:pt x="277" y="65"/>
                </a:cubicBezTo>
                <a:cubicBezTo>
                  <a:pt x="276" y="68"/>
                  <a:pt x="273" y="71"/>
                  <a:pt x="268" y="71"/>
                </a:cubicBezTo>
                <a:cubicBezTo>
                  <a:pt x="262" y="74"/>
                  <a:pt x="253" y="71"/>
                  <a:pt x="241" y="62"/>
                </a:cubicBezTo>
                <a:cubicBezTo>
                  <a:pt x="231" y="56"/>
                  <a:pt x="224" y="50"/>
                  <a:pt x="218" y="47"/>
                </a:cubicBezTo>
                <a:cubicBezTo>
                  <a:pt x="205" y="42"/>
                  <a:pt x="205" y="42"/>
                  <a:pt x="205" y="42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6" y="45"/>
                  <a:pt x="206" y="45"/>
                  <a:pt x="206" y="45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189" y="87"/>
                  <a:pt x="189" y="87"/>
                  <a:pt x="189" y="87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7" y="124"/>
                  <a:pt x="197" y="124"/>
                  <a:pt x="197" y="124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79" y="160"/>
                  <a:pt x="179" y="160"/>
                  <a:pt x="179" y="160"/>
                </a:cubicBezTo>
                <a:cubicBezTo>
                  <a:pt x="179" y="161"/>
                  <a:pt x="179" y="161"/>
                  <a:pt x="179" y="161"/>
                </a:cubicBezTo>
                <a:cubicBezTo>
                  <a:pt x="163" y="177"/>
                  <a:pt x="163" y="177"/>
                  <a:pt x="163" y="177"/>
                </a:cubicBezTo>
                <a:cubicBezTo>
                  <a:pt x="136" y="237"/>
                  <a:pt x="136" y="237"/>
                  <a:pt x="136" y="237"/>
                </a:cubicBezTo>
                <a:cubicBezTo>
                  <a:pt x="137" y="270"/>
                  <a:pt x="137" y="270"/>
                  <a:pt x="137" y="270"/>
                </a:cubicBezTo>
                <a:cubicBezTo>
                  <a:pt x="136" y="271"/>
                  <a:pt x="136" y="271"/>
                  <a:pt x="136" y="271"/>
                </a:cubicBezTo>
                <a:cubicBezTo>
                  <a:pt x="79" y="304"/>
                  <a:pt x="79" y="304"/>
                  <a:pt x="79" y="304"/>
                </a:cubicBezTo>
                <a:cubicBezTo>
                  <a:pt x="76" y="310"/>
                  <a:pt x="76" y="310"/>
                  <a:pt x="76" y="310"/>
                </a:cubicBezTo>
                <a:cubicBezTo>
                  <a:pt x="84" y="327"/>
                  <a:pt x="84" y="327"/>
                  <a:pt x="84" y="327"/>
                </a:cubicBezTo>
                <a:cubicBezTo>
                  <a:pt x="84" y="328"/>
                  <a:pt x="84" y="328"/>
                  <a:pt x="84" y="328"/>
                </a:cubicBezTo>
                <a:cubicBezTo>
                  <a:pt x="84" y="329"/>
                  <a:pt x="84" y="329"/>
                  <a:pt x="84" y="329"/>
                </a:cubicBezTo>
                <a:cubicBezTo>
                  <a:pt x="78" y="351"/>
                  <a:pt x="78" y="351"/>
                  <a:pt x="78" y="351"/>
                </a:cubicBezTo>
                <a:cubicBezTo>
                  <a:pt x="55" y="348"/>
                  <a:pt x="55" y="348"/>
                  <a:pt x="55" y="348"/>
                </a:cubicBezTo>
                <a:cubicBezTo>
                  <a:pt x="50" y="376"/>
                  <a:pt x="50" y="376"/>
                  <a:pt x="50" y="376"/>
                </a:cubicBezTo>
                <a:cubicBezTo>
                  <a:pt x="20" y="376"/>
                  <a:pt x="20" y="376"/>
                  <a:pt x="20" y="376"/>
                </a:cubicBezTo>
                <a:cubicBezTo>
                  <a:pt x="14" y="387"/>
                  <a:pt x="14" y="387"/>
                  <a:pt x="14" y="387"/>
                </a:cubicBezTo>
                <a:cubicBezTo>
                  <a:pt x="14" y="387"/>
                  <a:pt x="14" y="387"/>
                  <a:pt x="14" y="387"/>
                </a:cubicBezTo>
                <a:cubicBezTo>
                  <a:pt x="6" y="405"/>
                  <a:pt x="6" y="405"/>
                  <a:pt x="6" y="405"/>
                </a:cubicBezTo>
                <a:cubicBezTo>
                  <a:pt x="0" y="471"/>
                  <a:pt x="0" y="471"/>
                  <a:pt x="0" y="471"/>
                </a:cubicBezTo>
                <a:cubicBezTo>
                  <a:pt x="7" y="485"/>
                  <a:pt x="7" y="485"/>
                  <a:pt x="7" y="485"/>
                </a:cubicBezTo>
                <a:cubicBezTo>
                  <a:pt x="8" y="487"/>
                  <a:pt x="8" y="487"/>
                  <a:pt x="8" y="487"/>
                </a:cubicBezTo>
                <a:cubicBezTo>
                  <a:pt x="8" y="501"/>
                  <a:pt x="8" y="501"/>
                  <a:pt x="8" y="501"/>
                </a:cubicBezTo>
                <a:cubicBezTo>
                  <a:pt x="20" y="517"/>
                  <a:pt x="20" y="517"/>
                  <a:pt x="20" y="517"/>
                </a:cubicBezTo>
                <a:cubicBezTo>
                  <a:pt x="21" y="519"/>
                  <a:pt x="21" y="519"/>
                  <a:pt x="21" y="519"/>
                </a:cubicBezTo>
                <a:cubicBezTo>
                  <a:pt x="21" y="532"/>
                  <a:pt x="21" y="532"/>
                  <a:pt x="21" y="532"/>
                </a:cubicBezTo>
                <a:cubicBezTo>
                  <a:pt x="55" y="529"/>
                  <a:pt x="55" y="529"/>
                  <a:pt x="55" y="529"/>
                </a:cubicBezTo>
                <a:cubicBezTo>
                  <a:pt x="57" y="526"/>
                  <a:pt x="57" y="526"/>
                  <a:pt x="57" y="526"/>
                </a:cubicBezTo>
                <a:cubicBezTo>
                  <a:pt x="57" y="525"/>
                  <a:pt x="57" y="525"/>
                  <a:pt x="57" y="525"/>
                </a:cubicBezTo>
                <a:cubicBezTo>
                  <a:pt x="58" y="525"/>
                  <a:pt x="58" y="525"/>
                  <a:pt x="58" y="525"/>
                </a:cubicBezTo>
                <a:cubicBezTo>
                  <a:pt x="58" y="524"/>
                  <a:pt x="58" y="524"/>
                  <a:pt x="58" y="524"/>
                </a:cubicBezTo>
                <a:cubicBezTo>
                  <a:pt x="68" y="512"/>
                  <a:pt x="68" y="512"/>
                  <a:pt x="68" y="512"/>
                </a:cubicBezTo>
                <a:cubicBezTo>
                  <a:pt x="47" y="493"/>
                  <a:pt x="47" y="493"/>
                  <a:pt x="47" y="493"/>
                </a:cubicBezTo>
                <a:cubicBezTo>
                  <a:pt x="45" y="490"/>
                  <a:pt x="45" y="490"/>
                  <a:pt x="45" y="490"/>
                </a:cubicBezTo>
                <a:cubicBezTo>
                  <a:pt x="33" y="481"/>
                  <a:pt x="33" y="481"/>
                  <a:pt x="33" y="481"/>
                </a:cubicBezTo>
                <a:cubicBezTo>
                  <a:pt x="32" y="480"/>
                  <a:pt x="32" y="480"/>
                  <a:pt x="32" y="480"/>
                </a:cubicBezTo>
                <a:cubicBezTo>
                  <a:pt x="31" y="479"/>
                  <a:pt x="31" y="479"/>
                  <a:pt x="31" y="479"/>
                </a:cubicBezTo>
                <a:cubicBezTo>
                  <a:pt x="31" y="458"/>
                  <a:pt x="31" y="458"/>
                  <a:pt x="31" y="458"/>
                </a:cubicBezTo>
                <a:cubicBezTo>
                  <a:pt x="49" y="458"/>
                  <a:pt x="49" y="458"/>
                  <a:pt x="49" y="458"/>
                </a:cubicBezTo>
                <a:cubicBezTo>
                  <a:pt x="51" y="450"/>
                  <a:pt x="51" y="450"/>
                  <a:pt x="51" y="450"/>
                </a:cubicBezTo>
                <a:cubicBezTo>
                  <a:pt x="44" y="429"/>
                  <a:pt x="44" y="429"/>
                  <a:pt x="44" y="429"/>
                </a:cubicBezTo>
                <a:cubicBezTo>
                  <a:pt x="85" y="429"/>
                  <a:pt x="85" y="429"/>
                  <a:pt x="85" y="429"/>
                </a:cubicBezTo>
                <a:cubicBezTo>
                  <a:pt x="158" y="394"/>
                  <a:pt x="158" y="394"/>
                  <a:pt x="158" y="394"/>
                </a:cubicBezTo>
                <a:cubicBezTo>
                  <a:pt x="167" y="379"/>
                  <a:pt x="167" y="379"/>
                  <a:pt x="167" y="379"/>
                </a:cubicBezTo>
                <a:cubicBezTo>
                  <a:pt x="169" y="373"/>
                  <a:pt x="169" y="373"/>
                  <a:pt x="169" y="373"/>
                </a:cubicBezTo>
                <a:cubicBezTo>
                  <a:pt x="184" y="380"/>
                  <a:pt x="184" y="380"/>
                  <a:pt x="184" y="380"/>
                </a:cubicBezTo>
                <a:cubicBezTo>
                  <a:pt x="185" y="380"/>
                  <a:pt x="185" y="380"/>
                  <a:pt x="185" y="380"/>
                </a:cubicBezTo>
                <a:cubicBezTo>
                  <a:pt x="186" y="383"/>
                  <a:pt x="186" y="383"/>
                  <a:pt x="186" y="383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200" y="389"/>
                  <a:pt x="200" y="389"/>
                  <a:pt x="200" y="389"/>
                </a:cubicBezTo>
                <a:cubicBezTo>
                  <a:pt x="198" y="373"/>
                  <a:pt x="198" y="373"/>
                  <a:pt x="198" y="373"/>
                </a:cubicBezTo>
                <a:cubicBezTo>
                  <a:pt x="222" y="373"/>
                  <a:pt x="222" y="373"/>
                  <a:pt x="222" y="373"/>
                </a:cubicBezTo>
                <a:cubicBezTo>
                  <a:pt x="245" y="378"/>
                  <a:pt x="245" y="378"/>
                  <a:pt x="245" y="378"/>
                </a:cubicBezTo>
                <a:cubicBezTo>
                  <a:pt x="255" y="362"/>
                  <a:pt x="255" y="362"/>
                  <a:pt x="255" y="362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0"/>
                  <a:pt x="256" y="360"/>
                  <a:pt x="256" y="360"/>
                </a:cubicBezTo>
                <a:cubicBezTo>
                  <a:pt x="258" y="359"/>
                  <a:pt x="258" y="359"/>
                  <a:pt x="258" y="359"/>
                </a:cubicBezTo>
                <a:cubicBezTo>
                  <a:pt x="283" y="351"/>
                  <a:pt x="283" y="351"/>
                  <a:pt x="283" y="351"/>
                </a:cubicBezTo>
                <a:cubicBezTo>
                  <a:pt x="287" y="314"/>
                  <a:pt x="287" y="314"/>
                  <a:pt x="287" y="314"/>
                </a:cubicBezTo>
                <a:cubicBezTo>
                  <a:pt x="314" y="337"/>
                  <a:pt x="314" y="337"/>
                  <a:pt x="314" y="337"/>
                </a:cubicBezTo>
                <a:cubicBezTo>
                  <a:pt x="324" y="340"/>
                  <a:pt x="324" y="340"/>
                  <a:pt x="324" y="340"/>
                </a:cubicBezTo>
                <a:cubicBezTo>
                  <a:pt x="330" y="333"/>
                  <a:pt x="330" y="333"/>
                  <a:pt x="330" y="333"/>
                </a:cubicBezTo>
                <a:cubicBezTo>
                  <a:pt x="326" y="253"/>
                  <a:pt x="326" y="253"/>
                  <a:pt x="326" y="253"/>
                </a:cubicBezTo>
                <a:cubicBezTo>
                  <a:pt x="326" y="251"/>
                  <a:pt x="326" y="251"/>
                  <a:pt x="326" y="251"/>
                </a:cubicBezTo>
                <a:cubicBezTo>
                  <a:pt x="326" y="247"/>
                  <a:pt x="326" y="247"/>
                  <a:pt x="326" y="247"/>
                </a:cubicBezTo>
                <a:cubicBezTo>
                  <a:pt x="344" y="250"/>
                  <a:pt x="344" y="250"/>
                  <a:pt x="344" y="250"/>
                </a:cubicBezTo>
                <a:cubicBezTo>
                  <a:pt x="345" y="250"/>
                  <a:pt x="345" y="250"/>
                  <a:pt x="345" y="250"/>
                </a:cubicBezTo>
                <a:cubicBezTo>
                  <a:pt x="345" y="250"/>
                  <a:pt x="347" y="251"/>
                  <a:pt x="348" y="251"/>
                </a:cubicBezTo>
                <a:cubicBezTo>
                  <a:pt x="348" y="251"/>
                  <a:pt x="348" y="252"/>
                  <a:pt x="349" y="252"/>
                </a:cubicBezTo>
                <a:cubicBezTo>
                  <a:pt x="357" y="264"/>
                  <a:pt x="377" y="304"/>
                  <a:pt x="377" y="304"/>
                </a:cubicBezTo>
                <a:cubicBezTo>
                  <a:pt x="413" y="299"/>
                  <a:pt x="413" y="299"/>
                  <a:pt x="413" y="299"/>
                </a:cubicBezTo>
                <a:cubicBezTo>
                  <a:pt x="419" y="297"/>
                  <a:pt x="419" y="297"/>
                  <a:pt x="419" y="297"/>
                </a:cubicBezTo>
                <a:cubicBezTo>
                  <a:pt x="425" y="285"/>
                  <a:pt x="425" y="285"/>
                  <a:pt x="425" y="285"/>
                </a:cubicBezTo>
                <a:cubicBezTo>
                  <a:pt x="414" y="276"/>
                  <a:pt x="414" y="276"/>
                  <a:pt x="414" y="276"/>
                </a:cubicBezTo>
                <a:cubicBezTo>
                  <a:pt x="411" y="272"/>
                  <a:pt x="411" y="272"/>
                  <a:pt x="411" y="272"/>
                </a:cubicBezTo>
                <a:cubicBezTo>
                  <a:pt x="435" y="264"/>
                  <a:pt x="435" y="264"/>
                  <a:pt x="435" y="264"/>
                </a:cubicBezTo>
                <a:cubicBezTo>
                  <a:pt x="437" y="262"/>
                  <a:pt x="437" y="262"/>
                  <a:pt x="437" y="262"/>
                </a:cubicBezTo>
                <a:cubicBezTo>
                  <a:pt x="438" y="261"/>
                  <a:pt x="438" y="261"/>
                  <a:pt x="438" y="261"/>
                </a:cubicBezTo>
                <a:cubicBezTo>
                  <a:pt x="448" y="272"/>
                  <a:pt x="448" y="272"/>
                  <a:pt x="448" y="272"/>
                </a:cubicBezTo>
                <a:cubicBezTo>
                  <a:pt x="456" y="268"/>
                  <a:pt x="456" y="268"/>
                  <a:pt x="456" y="268"/>
                </a:cubicBezTo>
                <a:cubicBezTo>
                  <a:pt x="456" y="252"/>
                  <a:pt x="456" y="252"/>
                  <a:pt x="456" y="252"/>
                </a:cubicBezTo>
                <a:cubicBezTo>
                  <a:pt x="462" y="251"/>
                  <a:pt x="462" y="251"/>
                  <a:pt x="462" y="251"/>
                </a:cubicBezTo>
                <a:cubicBezTo>
                  <a:pt x="479" y="251"/>
                  <a:pt x="479" y="251"/>
                  <a:pt x="479" y="251"/>
                </a:cubicBezTo>
                <a:cubicBezTo>
                  <a:pt x="492" y="252"/>
                  <a:pt x="502" y="258"/>
                  <a:pt x="509" y="268"/>
                </a:cubicBezTo>
                <a:cubicBezTo>
                  <a:pt x="511" y="272"/>
                  <a:pt x="511" y="272"/>
                  <a:pt x="511" y="272"/>
                </a:cubicBezTo>
                <a:cubicBezTo>
                  <a:pt x="518" y="247"/>
                  <a:pt x="518" y="247"/>
                  <a:pt x="518" y="247"/>
                </a:cubicBezTo>
                <a:cubicBezTo>
                  <a:pt x="523" y="240"/>
                  <a:pt x="531" y="239"/>
                  <a:pt x="544" y="245"/>
                </a:cubicBezTo>
                <a:cubicBezTo>
                  <a:pt x="546" y="246"/>
                  <a:pt x="546" y="246"/>
                  <a:pt x="546" y="246"/>
                </a:cubicBezTo>
                <a:cubicBezTo>
                  <a:pt x="546" y="247"/>
                  <a:pt x="546" y="247"/>
                  <a:pt x="546" y="247"/>
                </a:cubicBezTo>
                <a:cubicBezTo>
                  <a:pt x="547" y="248"/>
                  <a:pt x="547" y="248"/>
                  <a:pt x="547" y="248"/>
                </a:cubicBezTo>
                <a:cubicBezTo>
                  <a:pt x="548" y="249"/>
                  <a:pt x="550" y="250"/>
                  <a:pt x="551" y="250"/>
                </a:cubicBezTo>
                <a:cubicBezTo>
                  <a:pt x="556" y="248"/>
                  <a:pt x="575" y="235"/>
                  <a:pt x="606" y="211"/>
                </a:cubicBezTo>
                <a:cubicBezTo>
                  <a:pt x="606" y="195"/>
                  <a:pt x="615" y="186"/>
                  <a:pt x="628" y="182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2" name="Freeform 21">
            <a:extLst>
              <a:ext uri="{FF2B5EF4-FFF2-40B4-BE49-F238E27FC236}">
                <a16:creationId xmlns:a16="http://schemas.microsoft.com/office/drawing/2014/main" id="{8F298ACD-3434-4979-A244-1743439959A6}"/>
              </a:ext>
            </a:extLst>
          </p:cNvPr>
          <p:cNvSpPr>
            <a:spLocks/>
          </p:cNvSpPr>
          <p:nvPr/>
        </p:nvSpPr>
        <p:spPr bwMode="auto">
          <a:xfrm>
            <a:off x="3419475" y="3406775"/>
            <a:ext cx="382588" cy="503238"/>
          </a:xfrm>
          <a:custGeom>
            <a:avLst/>
            <a:gdLst>
              <a:gd name="T0" fmla="*/ 2147483646 w 403"/>
              <a:gd name="T1" fmla="*/ 2147483646 h 545"/>
              <a:gd name="T2" fmla="*/ 2147483646 w 403"/>
              <a:gd name="T3" fmla="*/ 2147483646 h 545"/>
              <a:gd name="T4" fmla="*/ 2147483646 w 403"/>
              <a:gd name="T5" fmla="*/ 2147483646 h 545"/>
              <a:gd name="T6" fmla="*/ 2147483646 w 403"/>
              <a:gd name="T7" fmla="*/ 2147483646 h 545"/>
              <a:gd name="T8" fmla="*/ 2147483646 w 403"/>
              <a:gd name="T9" fmla="*/ 2147483646 h 545"/>
              <a:gd name="T10" fmla="*/ 2147483646 w 403"/>
              <a:gd name="T11" fmla="*/ 2147483646 h 545"/>
              <a:gd name="T12" fmla="*/ 2147483646 w 403"/>
              <a:gd name="T13" fmla="*/ 2147483646 h 545"/>
              <a:gd name="T14" fmla="*/ 2147483646 w 403"/>
              <a:gd name="T15" fmla="*/ 2147483646 h 545"/>
              <a:gd name="T16" fmla="*/ 2147483646 w 403"/>
              <a:gd name="T17" fmla="*/ 2147483646 h 545"/>
              <a:gd name="T18" fmla="*/ 2147483646 w 403"/>
              <a:gd name="T19" fmla="*/ 2147483646 h 545"/>
              <a:gd name="T20" fmla="*/ 2147483646 w 403"/>
              <a:gd name="T21" fmla="*/ 2147483646 h 545"/>
              <a:gd name="T22" fmla="*/ 2147483646 w 403"/>
              <a:gd name="T23" fmla="*/ 2147483646 h 545"/>
              <a:gd name="T24" fmla="*/ 2147483646 w 403"/>
              <a:gd name="T25" fmla="*/ 2147483646 h 545"/>
              <a:gd name="T26" fmla="*/ 2147483646 w 403"/>
              <a:gd name="T27" fmla="*/ 2147483646 h 545"/>
              <a:gd name="T28" fmla="*/ 0 w 403"/>
              <a:gd name="T29" fmla="*/ 2147483646 h 545"/>
              <a:gd name="T30" fmla="*/ 2147483646 w 403"/>
              <a:gd name="T31" fmla="*/ 2147483646 h 545"/>
              <a:gd name="T32" fmla="*/ 2147483646 w 403"/>
              <a:gd name="T33" fmla="*/ 2147483646 h 545"/>
              <a:gd name="T34" fmla="*/ 2147483646 w 403"/>
              <a:gd name="T35" fmla="*/ 2147483646 h 545"/>
              <a:gd name="T36" fmla="*/ 2147483646 w 403"/>
              <a:gd name="T37" fmla="*/ 2147483646 h 545"/>
              <a:gd name="T38" fmla="*/ 2147483646 w 403"/>
              <a:gd name="T39" fmla="*/ 2147483646 h 545"/>
              <a:gd name="T40" fmla="*/ 2147483646 w 403"/>
              <a:gd name="T41" fmla="*/ 2147483646 h 545"/>
              <a:gd name="T42" fmla="*/ 2147483646 w 403"/>
              <a:gd name="T43" fmla="*/ 2147483646 h 545"/>
              <a:gd name="T44" fmla="*/ 2147483646 w 403"/>
              <a:gd name="T45" fmla="*/ 2147483646 h 545"/>
              <a:gd name="T46" fmla="*/ 2147483646 w 403"/>
              <a:gd name="T47" fmla="*/ 2147483646 h 545"/>
              <a:gd name="T48" fmla="*/ 2147483646 w 403"/>
              <a:gd name="T49" fmla="*/ 2147483646 h 545"/>
              <a:gd name="T50" fmla="*/ 2147483646 w 403"/>
              <a:gd name="T51" fmla="*/ 2147483646 h 545"/>
              <a:gd name="T52" fmla="*/ 2147483646 w 403"/>
              <a:gd name="T53" fmla="*/ 2147483646 h 545"/>
              <a:gd name="T54" fmla="*/ 2147483646 w 403"/>
              <a:gd name="T55" fmla="*/ 2147483646 h 545"/>
              <a:gd name="T56" fmla="*/ 2147483646 w 403"/>
              <a:gd name="T57" fmla="*/ 2147483646 h 545"/>
              <a:gd name="T58" fmla="*/ 2147483646 w 403"/>
              <a:gd name="T59" fmla="*/ 2147483646 h 545"/>
              <a:gd name="T60" fmla="*/ 2147483646 w 403"/>
              <a:gd name="T61" fmla="*/ 2147483646 h 545"/>
              <a:gd name="T62" fmla="*/ 2147483646 w 403"/>
              <a:gd name="T63" fmla="*/ 2147483646 h 545"/>
              <a:gd name="T64" fmla="*/ 2147483646 w 403"/>
              <a:gd name="T65" fmla="*/ 2147483646 h 545"/>
              <a:gd name="T66" fmla="*/ 2147483646 w 403"/>
              <a:gd name="T67" fmla="*/ 2147483646 h 545"/>
              <a:gd name="T68" fmla="*/ 2147483646 w 403"/>
              <a:gd name="T69" fmla="*/ 2147483646 h 545"/>
              <a:gd name="T70" fmla="*/ 2147483646 w 403"/>
              <a:gd name="T71" fmla="*/ 2147483646 h 545"/>
              <a:gd name="T72" fmla="*/ 2147483646 w 403"/>
              <a:gd name="T73" fmla="*/ 2147483646 h 545"/>
              <a:gd name="T74" fmla="*/ 2147483646 w 403"/>
              <a:gd name="T75" fmla="*/ 2147483646 h 545"/>
              <a:gd name="T76" fmla="*/ 2147483646 w 403"/>
              <a:gd name="T77" fmla="*/ 2147483646 h 545"/>
              <a:gd name="T78" fmla="*/ 2147483646 w 403"/>
              <a:gd name="T79" fmla="*/ 2147483646 h 545"/>
              <a:gd name="T80" fmla="*/ 2147483646 w 403"/>
              <a:gd name="T81" fmla="*/ 2147483646 h 545"/>
              <a:gd name="T82" fmla="*/ 2147483646 w 403"/>
              <a:gd name="T83" fmla="*/ 2147483646 h 545"/>
              <a:gd name="T84" fmla="*/ 2147483646 w 403"/>
              <a:gd name="T85" fmla="*/ 2147483646 h 545"/>
              <a:gd name="T86" fmla="*/ 2147483646 w 403"/>
              <a:gd name="T87" fmla="*/ 2147483646 h 545"/>
              <a:gd name="T88" fmla="*/ 2147483646 w 403"/>
              <a:gd name="T89" fmla="*/ 2147483646 h 545"/>
              <a:gd name="T90" fmla="*/ 2147483646 w 403"/>
              <a:gd name="T91" fmla="*/ 2147483646 h 545"/>
              <a:gd name="T92" fmla="*/ 2147483646 w 403"/>
              <a:gd name="T93" fmla="*/ 2147483646 h 545"/>
              <a:gd name="T94" fmla="*/ 2147483646 w 403"/>
              <a:gd name="T95" fmla="*/ 2147483646 h 545"/>
              <a:gd name="T96" fmla="*/ 2147483646 w 403"/>
              <a:gd name="T97" fmla="*/ 2147483646 h 5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3"/>
              <a:gd name="T148" fmla="*/ 0 h 545"/>
              <a:gd name="T149" fmla="*/ 403 w 403"/>
              <a:gd name="T150" fmla="*/ 545 h 54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3" h="545">
                <a:moveTo>
                  <a:pt x="316" y="21"/>
                </a:moveTo>
                <a:cubicBezTo>
                  <a:pt x="315" y="20"/>
                  <a:pt x="315" y="20"/>
                  <a:pt x="315" y="20"/>
                </a:cubicBezTo>
                <a:cubicBezTo>
                  <a:pt x="292" y="0"/>
                  <a:pt x="292" y="0"/>
                  <a:pt x="292" y="0"/>
                </a:cubicBezTo>
                <a:cubicBezTo>
                  <a:pt x="280" y="6"/>
                  <a:pt x="280" y="6"/>
                  <a:pt x="280" y="6"/>
                </a:cubicBezTo>
                <a:cubicBezTo>
                  <a:pt x="271" y="25"/>
                  <a:pt x="259" y="37"/>
                  <a:pt x="245" y="42"/>
                </a:cubicBezTo>
                <a:cubicBezTo>
                  <a:pt x="240" y="44"/>
                  <a:pt x="235" y="43"/>
                  <a:pt x="232" y="40"/>
                </a:cubicBezTo>
                <a:cubicBezTo>
                  <a:pt x="228" y="35"/>
                  <a:pt x="230" y="23"/>
                  <a:pt x="237" y="5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1" y="29"/>
                  <a:pt x="201" y="29"/>
                  <a:pt x="201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42" y="43"/>
                  <a:pt x="142" y="43"/>
                  <a:pt x="142" y="43"/>
                </a:cubicBezTo>
                <a:cubicBezTo>
                  <a:pt x="142" y="45"/>
                  <a:pt x="142" y="45"/>
                  <a:pt x="142" y="45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97" y="55"/>
                  <a:pt x="97" y="55"/>
                  <a:pt x="97" y="55"/>
                </a:cubicBezTo>
                <a:cubicBezTo>
                  <a:pt x="90" y="69"/>
                  <a:pt x="90" y="69"/>
                  <a:pt x="90" y="69"/>
                </a:cubicBezTo>
                <a:cubicBezTo>
                  <a:pt x="87" y="71"/>
                  <a:pt x="87" y="71"/>
                  <a:pt x="87" y="71"/>
                </a:cubicBezTo>
                <a:cubicBezTo>
                  <a:pt x="53" y="71"/>
                  <a:pt x="53" y="71"/>
                  <a:pt x="53" y="71"/>
                </a:cubicBezTo>
                <a:cubicBezTo>
                  <a:pt x="46" y="71"/>
                  <a:pt x="33" y="82"/>
                  <a:pt x="10" y="104"/>
                </a:cubicBezTo>
                <a:cubicBezTo>
                  <a:pt x="21" y="108"/>
                  <a:pt x="26" y="113"/>
                  <a:pt x="28" y="116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0" y="247"/>
                  <a:pt x="0" y="247"/>
                  <a:pt x="0" y="247"/>
                </a:cubicBezTo>
                <a:cubicBezTo>
                  <a:pt x="2" y="261"/>
                  <a:pt x="2" y="261"/>
                  <a:pt x="2" y="261"/>
                </a:cubicBezTo>
                <a:cubicBezTo>
                  <a:pt x="8" y="256"/>
                  <a:pt x="14" y="255"/>
                  <a:pt x="18" y="257"/>
                </a:cubicBezTo>
                <a:cubicBezTo>
                  <a:pt x="23" y="259"/>
                  <a:pt x="25" y="268"/>
                  <a:pt x="23" y="280"/>
                </a:cubicBezTo>
                <a:cubicBezTo>
                  <a:pt x="21" y="300"/>
                  <a:pt x="24" y="323"/>
                  <a:pt x="34" y="344"/>
                </a:cubicBezTo>
                <a:cubicBezTo>
                  <a:pt x="48" y="360"/>
                  <a:pt x="48" y="360"/>
                  <a:pt x="48" y="360"/>
                </a:cubicBezTo>
                <a:cubicBezTo>
                  <a:pt x="54" y="365"/>
                  <a:pt x="56" y="370"/>
                  <a:pt x="55" y="375"/>
                </a:cubicBezTo>
                <a:cubicBezTo>
                  <a:pt x="47" y="386"/>
                  <a:pt x="47" y="386"/>
                  <a:pt x="47" y="386"/>
                </a:cubicBezTo>
                <a:cubicBezTo>
                  <a:pt x="57" y="399"/>
                  <a:pt x="57" y="399"/>
                  <a:pt x="57" y="399"/>
                </a:cubicBezTo>
                <a:cubicBezTo>
                  <a:pt x="62" y="409"/>
                  <a:pt x="58" y="427"/>
                  <a:pt x="45" y="452"/>
                </a:cubicBezTo>
                <a:cubicBezTo>
                  <a:pt x="59" y="476"/>
                  <a:pt x="59" y="476"/>
                  <a:pt x="59" y="476"/>
                </a:cubicBezTo>
                <a:cubicBezTo>
                  <a:pt x="61" y="481"/>
                  <a:pt x="61" y="481"/>
                  <a:pt x="61" y="481"/>
                </a:cubicBezTo>
                <a:cubicBezTo>
                  <a:pt x="70" y="476"/>
                  <a:pt x="70" y="476"/>
                  <a:pt x="70" y="476"/>
                </a:cubicBezTo>
                <a:cubicBezTo>
                  <a:pt x="83" y="463"/>
                  <a:pt x="95" y="460"/>
                  <a:pt x="104" y="463"/>
                </a:cubicBezTo>
                <a:cubicBezTo>
                  <a:pt x="111" y="465"/>
                  <a:pt x="114" y="470"/>
                  <a:pt x="115" y="476"/>
                </a:cubicBezTo>
                <a:cubicBezTo>
                  <a:pt x="116" y="483"/>
                  <a:pt x="108" y="496"/>
                  <a:pt x="89" y="515"/>
                </a:cubicBezTo>
                <a:cubicBezTo>
                  <a:pt x="74" y="534"/>
                  <a:pt x="74" y="534"/>
                  <a:pt x="74" y="534"/>
                </a:cubicBezTo>
                <a:cubicBezTo>
                  <a:pt x="81" y="545"/>
                  <a:pt x="81" y="545"/>
                  <a:pt x="81" y="545"/>
                </a:cubicBezTo>
                <a:cubicBezTo>
                  <a:pt x="92" y="536"/>
                  <a:pt x="100" y="533"/>
                  <a:pt x="105" y="535"/>
                </a:cubicBezTo>
                <a:cubicBezTo>
                  <a:pt x="112" y="535"/>
                  <a:pt x="130" y="528"/>
                  <a:pt x="160" y="513"/>
                </a:cubicBezTo>
                <a:cubicBezTo>
                  <a:pt x="170" y="507"/>
                  <a:pt x="182" y="513"/>
                  <a:pt x="198" y="528"/>
                </a:cubicBezTo>
                <a:cubicBezTo>
                  <a:pt x="205" y="525"/>
                  <a:pt x="205" y="525"/>
                  <a:pt x="205" y="525"/>
                </a:cubicBezTo>
                <a:cubicBezTo>
                  <a:pt x="204" y="513"/>
                  <a:pt x="204" y="513"/>
                  <a:pt x="204" y="513"/>
                </a:cubicBezTo>
                <a:cubicBezTo>
                  <a:pt x="200" y="510"/>
                  <a:pt x="200" y="510"/>
                  <a:pt x="200" y="510"/>
                </a:cubicBezTo>
                <a:cubicBezTo>
                  <a:pt x="198" y="507"/>
                  <a:pt x="200" y="504"/>
                  <a:pt x="204" y="501"/>
                </a:cubicBezTo>
                <a:cubicBezTo>
                  <a:pt x="198" y="481"/>
                  <a:pt x="198" y="481"/>
                  <a:pt x="198" y="481"/>
                </a:cubicBezTo>
                <a:cubicBezTo>
                  <a:pt x="197" y="478"/>
                  <a:pt x="197" y="474"/>
                  <a:pt x="198" y="470"/>
                </a:cubicBezTo>
                <a:cubicBezTo>
                  <a:pt x="201" y="467"/>
                  <a:pt x="206" y="465"/>
                  <a:pt x="210" y="463"/>
                </a:cubicBezTo>
                <a:cubicBezTo>
                  <a:pt x="219" y="455"/>
                  <a:pt x="219" y="455"/>
                  <a:pt x="219" y="455"/>
                </a:cubicBezTo>
                <a:cubicBezTo>
                  <a:pt x="214" y="442"/>
                  <a:pt x="214" y="442"/>
                  <a:pt x="214" y="442"/>
                </a:cubicBezTo>
                <a:cubicBezTo>
                  <a:pt x="214" y="441"/>
                  <a:pt x="214" y="441"/>
                  <a:pt x="214" y="441"/>
                </a:cubicBezTo>
                <a:cubicBezTo>
                  <a:pt x="215" y="441"/>
                  <a:pt x="215" y="441"/>
                  <a:pt x="215" y="441"/>
                </a:cubicBezTo>
                <a:cubicBezTo>
                  <a:pt x="215" y="440"/>
                  <a:pt x="215" y="440"/>
                  <a:pt x="215" y="440"/>
                </a:cubicBezTo>
                <a:cubicBezTo>
                  <a:pt x="219" y="433"/>
                  <a:pt x="219" y="428"/>
                  <a:pt x="218" y="425"/>
                </a:cubicBezTo>
                <a:cubicBezTo>
                  <a:pt x="214" y="418"/>
                  <a:pt x="217" y="412"/>
                  <a:pt x="226" y="405"/>
                </a:cubicBezTo>
                <a:cubicBezTo>
                  <a:pt x="237" y="394"/>
                  <a:pt x="237" y="394"/>
                  <a:pt x="237" y="394"/>
                </a:cubicBezTo>
                <a:cubicBezTo>
                  <a:pt x="235" y="392"/>
                  <a:pt x="235" y="392"/>
                  <a:pt x="235" y="392"/>
                </a:cubicBezTo>
                <a:cubicBezTo>
                  <a:pt x="232" y="389"/>
                  <a:pt x="232" y="389"/>
                  <a:pt x="232" y="389"/>
                </a:cubicBezTo>
                <a:cubicBezTo>
                  <a:pt x="246" y="383"/>
                  <a:pt x="246" y="383"/>
                  <a:pt x="246" y="383"/>
                </a:cubicBezTo>
                <a:cubicBezTo>
                  <a:pt x="246" y="366"/>
                  <a:pt x="246" y="366"/>
                  <a:pt x="246" y="366"/>
                </a:cubicBezTo>
                <a:cubicBezTo>
                  <a:pt x="246" y="360"/>
                  <a:pt x="251" y="351"/>
                  <a:pt x="266" y="341"/>
                </a:cubicBezTo>
                <a:cubicBezTo>
                  <a:pt x="272" y="335"/>
                  <a:pt x="272" y="335"/>
                  <a:pt x="272" y="335"/>
                </a:cubicBezTo>
                <a:cubicBezTo>
                  <a:pt x="272" y="335"/>
                  <a:pt x="272" y="335"/>
                  <a:pt x="272" y="335"/>
                </a:cubicBezTo>
                <a:cubicBezTo>
                  <a:pt x="256" y="317"/>
                  <a:pt x="256" y="317"/>
                  <a:pt x="256" y="317"/>
                </a:cubicBezTo>
                <a:cubicBezTo>
                  <a:pt x="251" y="310"/>
                  <a:pt x="253" y="300"/>
                  <a:pt x="263" y="291"/>
                </a:cubicBezTo>
                <a:cubicBezTo>
                  <a:pt x="263" y="289"/>
                  <a:pt x="263" y="289"/>
                  <a:pt x="263" y="289"/>
                </a:cubicBezTo>
                <a:cubicBezTo>
                  <a:pt x="295" y="261"/>
                  <a:pt x="295" y="261"/>
                  <a:pt x="295" y="261"/>
                </a:cubicBezTo>
                <a:cubicBezTo>
                  <a:pt x="296" y="254"/>
                  <a:pt x="296" y="254"/>
                  <a:pt x="296" y="254"/>
                </a:cubicBezTo>
                <a:cubicBezTo>
                  <a:pt x="290" y="252"/>
                  <a:pt x="288" y="240"/>
                  <a:pt x="291" y="222"/>
                </a:cubicBezTo>
                <a:cubicBezTo>
                  <a:pt x="295" y="194"/>
                  <a:pt x="308" y="180"/>
                  <a:pt x="330" y="177"/>
                </a:cubicBezTo>
                <a:cubicBezTo>
                  <a:pt x="330" y="177"/>
                  <a:pt x="330" y="177"/>
                  <a:pt x="330" y="177"/>
                </a:cubicBezTo>
                <a:cubicBezTo>
                  <a:pt x="332" y="177"/>
                  <a:pt x="332" y="177"/>
                  <a:pt x="332" y="177"/>
                </a:cubicBezTo>
                <a:cubicBezTo>
                  <a:pt x="346" y="184"/>
                  <a:pt x="346" y="184"/>
                  <a:pt x="346" y="184"/>
                </a:cubicBezTo>
                <a:cubicBezTo>
                  <a:pt x="361" y="184"/>
                  <a:pt x="361" y="184"/>
                  <a:pt x="361" y="184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6" y="166"/>
                  <a:pt x="376" y="166"/>
                  <a:pt x="376" y="166"/>
                </a:cubicBezTo>
                <a:cubicBezTo>
                  <a:pt x="392" y="156"/>
                  <a:pt x="392" y="156"/>
                  <a:pt x="392" y="156"/>
                </a:cubicBezTo>
                <a:cubicBezTo>
                  <a:pt x="390" y="141"/>
                  <a:pt x="390" y="141"/>
                  <a:pt x="390" y="141"/>
                </a:cubicBezTo>
                <a:cubicBezTo>
                  <a:pt x="390" y="138"/>
                  <a:pt x="390" y="138"/>
                  <a:pt x="390" y="138"/>
                </a:cubicBezTo>
                <a:cubicBezTo>
                  <a:pt x="392" y="136"/>
                  <a:pt x="392" y="136"/>
                  <a:pt x="392" y="136"/>
                </a:cubicBezTo>
                <a:cubicBezTo>
                  <a:pt x="397" y="134"/>
                  <a:pt x="397" y="134"/>
                  <a:pt x="397" y="134"/>
                </a:cubicBezTo>
                <a:cubicBezTo>
                  <a:pt x="402" y="127"/>
                  <a:pt x="402" y="127"/>
                  <a:pt x="402" y="127"/>
                </a:cubicBezTo>
                <a:cubicBezTo>
                  <a:pt x="403" y="126"/>
                  <a:pt x="403" y="126"/>
                  <a:pt x="403" y="126"/>
                </a:cubicBezTo>
                <a:cubicBezTo>
                  <a:pt x="392" y="108"/>
                  <a:pt x="392" y="108"/>
                  <a:pt x="392" y="108"/>
                </a:cubicBezTo>
                <a:cubicBezTo>
                  <a:pt x="382" y="95"/>
                  <a:pt x="372" y="82"/>
                  <a:pt x="366" y="67"/>
                </a:cubicBezTo>
                <a:cubicBezTo>
                  <a:pt x="361" y="58"/>
                  <a:pt x="362" y="47"/>
                  <a:pt x="369" y="36"/>
                </a:cubicBezTo>
                <a:cubicBezTo>
                  <a:pt x="350" y="24"/>
                  <a:pt x="350" y="24"/>
                  <a:pt x="350" y="24"/>
                </a:cubicBezTo>
                <a:lnTo>
                  <a:pt x="316" y="21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3" name="Freeform 22">
            <a:extLst>
              <a:ext uri="{FF2B5EF4-FFF2-40B4-BE49-F238E27FC236}">
                <a16:creationId xmlns:a16="http://schemas.microsoft.com/office/drawing/2014/main" id="{38A8CD88-3768-4E36-9B0B-5727087D19CB}"/>
              </a:ext>
            </a:extLst>
          </p:cNvPr>
          <p:cNvSpPr>
            <a:spLocks/>
          </p:cNvSpPr>
          <p:nvPr/>
        </p:nvSpPr>
        <p:spPr bwMode="auto">
          <a:xfrm>
            <a:off x="3617913" y="3540125"/>
            <a:ext cx="350837" cy="419100"/>
          </a:xfrm>
          <a:custGeom>
            <a:avLst/>
            <a:gdLst>
              <a:gd name="T0" fmla="*/ 2147483646 w 371"/>
              <a:gd name="T1" fmla="*/ 2147483646 h 456"/>
              <a:gd name="T2" fmla="*/ 2147483646 w 371"/>
              <a:gd name="T3" fmla="*/ 2147483646 h 456"/>
              <a:gd name="T4" fmla="*/ 2147483646 w 371"/>
              <a:gd name="T5" fmla="*/ 2147483646 h 456"/>
              <a:gd name="T6" fmla="*/ 2147483646 w 371"/>
              <a:gd name="T7" fmla="*/ 2147483646 h 456"/>
              <a:gd name="T8" fmla="*/ 2147483646 w 371"/>
              <a:gd name="T9" fmla="*/ 2147483646 h 456"/>
              <a:gd name="T10" fmla="*/ 2147483646 w 371"/>
              <a:gd name="T11" fmla="*/ 2147483646 h 456"/>
              <a:gd name="T12" fmla="*/ 2147483646 w 371"/>
              <a:gd name="T13" fmla="*/ 2147483646 h 456"/>
              <a:gd name="T14" fmla="*/ 2147483646 w 371"/>
              <a:gd name="T15" fmla="*/ 2147483646 h 456"/>
              <a:gd name="T16" fmla="*/ 2147483646 w 371"/>
              <a:gd name="T17" fmla="*/ 2147483646 h 456"/>
              <a:gd name="T18" fmla="*/ 2147483646 w 371"/>
              <a:gd name="T19" fmla="*/ 2147483646 h 456"/>
              <a:gd name="T20" fmla="*/ 2147483646 w 371"/>
              <a:gd name="T21" fmla="*/ 2147483646 h 456"/>
              <a:gd name="T22" fmla="*/ 2147483646 w 371"/>
              <a:gd name="T23" fmla="*/ 2147483646 h 456"/>
              <a:gd name="T24" fmla="*/ 2147483646 w 371"/>
              <a:gd name="T25" fmla="*/ 2147483646 h 456"/>
              <a:gd name="T26" fmla="*/ 2147483646 w 371"/>
              <a:gd name="T27" fmla="*/ 2147483646 h 456"/>
              <a:gd name="T28" fmla="*/ 2147483646 w 371"/>
              <a:gd name="T29" fmla="*/ 2147483646 h 456"/>
              <a:gd name="T30" fmla="*/ 2147483646 w 371"/>
              <a:gd name="T31" fmla="*/ 2147483646 h 456"/>
              <a:gd name="T32" fmla="*/ 0 w 371"/>
              <a:gd name="T33" fmla="*/ 2147483646 h 456"/>
              <a:gd name="T34" fmla="*/ 2147483646 w 371"/>
              <a:gd name="T35" fmla="*/ 2147483646 h 456"/>
              <a:gd name="T36" fmla="*/ 2147483646 w 371"/>
              <a:gd name="T37" fmla="*/ 2147483646 h 456"/>
              <a:gd name="T38" fmla="*/ 2147483646 w 371"/>
              <a:gd name="T39" fmla="*/ 2147483646 h 456"/>
              <a:gd name="T40" fmla="*/ 2147483646 w 371"/>
              <a:gd name="T41" fmla="*/ 2147483646 h 456"/>
              <a:gd name="T42" fmla="*/ 2147483646 w 371"/>
              <a:gd name="T43" fmla="*/ 2147483646 h 456"/>
              <a:gd name="T44" fmla="*/ 2147483646 w 371"/>
              <a:gd name="T45" fmla="*/ 2147483646 h 456"/>
              <a:gd name="T46" fmla="*/ 2147483646 w 371"/>
              <a:gd name="T47" fmla="*/ 2147483646 h 456"/>
              <a:gd name="T48" fmla="*/ 2147483646 w 371"/>
              <a:gd name="T49" fmla="*/ 2147483646 h 456"/>
              <a:gd name="T50" fmla="*/ 2147483646 w 371"/>
              <a:gd name="T51" fmla="*/ 2147483646 h 456"/>
              <a:gd name="T52" fmla="*/ 2147483646 w 371"/>
              <a:gd name="T53" fmla="*/ 2147483646 h 456"/>
              <a:gd name="T54" fmla="*/ 2147483646 w 371"/>
              <a:gd name="T55" fmla="*/ 2147483646 h 456"/>
              <a:gd name="T56" fmla="*/ 2147483646 w 371"/>
              <a:gd name="T57" fmla="*/ 2147483646 h 456"/>
              <a:gd name="T58" fmla="*/ 2147483646 w 371"/>
              <a:gd name="T59" fmla="*/ 2147483646 h 456"/>
              <a:gd name="T60" fmla="*/ 2147483646 w 371"/>
              <a:gd name="T61" fmla="*/ 2147483646 h 456"/>
              <a:gd name="T62" fmla="*/ 2147483646 w 371"/>
              <a:gd name="T63" fmla="*/ 2147483646 h 456"/>
              <a:gd name="T64" fmla="*/ 2147483646 w 371"/>
              <a:gd name="T65" fmla="*/ 2147483646 h 456"/>
              <a:gd name="T66" fmla="*/ 2147483646 w 371"/>
              <a:gd name="T67" fmla="*/ 2147483646 h 456"/>
              <a:gd name="T68" fmla="*/ 2147483646 w 371"/>
              <a:gd name="T69" fmla="*/ 2147483646 h 456"/>
              <a:gd name="T70" fmla="*/ 2147483646 w 371"/>
              <a:gd name="T71" fmla="*/ 2147483646 h 456"/>
              <a:gd name="T72" fmla="*/ 2147483646 w 371"/>
              <a:gd name="T73" fmla="*/ 2147483646 h 456"/>
              <a:gd name="T74" fmla="*/ 2147483646 w 371"/>
              <a:gd name="T75" fmla="*/ 2147483646 h 456"/>
              <a:gd name="T76" fmla="*/ 2147483646 w 371"/>
              <a:gd name="T77" fmla="*/ 2147483646 h 456"/>
              <a:gd name="T78" fmla="*/ 2147483646 w 371"/>
              <a:gd name="T79" fmla="*/ 2147483646 h 456"/>
              <a:gd name="T80" fmla="*/ 2147483646 w 371"/>
              <a:gd name="T81" fmla="*/ 2147483646 h 456"/>
              <a:gd name="T82" fmla="*/ 2147483646 w 371"/>
              <a:gd name="T83" fmla="*/ 2147483646 h 456"/>
              <a:gd name="T84" fmla="*/ 2147483646 w 371"/>
              <a:gd name="T85" fmla="*/ 2147483646 h 456"/>
              <a:gd name="T86" fmla="*/ 2147483646 w 371"/>
              <a:gd name="T87" fmla="*/ 2147483646 h 456"/>
              <a:gd name="T88" fmla="*/ 2147483646 w 371"/>
              <a:gd name="T89" fmla="*/ 2147483646 h 456"/>
              <a:gd name="T90" fmla="*/ 2147483646 w 371"/>
              <a:gd name="T91" fmla="*/ 2147483646 h 456"/>
              <a:gd name="T92" fmla="*/ 2147483646 w 371"/>
              <a:gd name="T93" fmla="*/ 2147483646 h 456"/>
              <a:gd name="T94" fmla="*/ 2147483646 w 371"/>
              <a:gd name="T95" fmla="*/ 2147483646 h 456"/>
              <a:gd name="T96" fmla="*/ 2147483646 w 371"/>
              <a:gd name="T97" fmla="*/ 2147483646 h 456"/>
              <a:gd name="T98" fmla="*/ 2147483646 w 371"/>
              <a:gd name="T99" fmla="*/ 2147483646 h 456"/>
              <a:gd name="T100" fmla="*/ 2147483646 w 371"/>
              <a:gd name="T101" fmla="*/ 2147483646 h 456"/>
              <a:gd name="T102" fmla="*/ 2147483646 w 371"/>
              <a:gd name="T103" fmla="*/ 2147483646 h 456"/>
              <a:gd name="T104" fmla="*/ 2147483646 w 371"/>
              <a:gd name="T105" fmla="*/ 2147483646 h 4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1"/>
              <a:gd name="T160" fmla="*/ 0 h 456"/>
              <a:gd name="T161" fmla="*/ 371 w 371"/>
              <a:gd name="T162" fmla="*/ 456 h 45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1" h="456">
                <a:moveTo>
                  <a:pt x="194" y="20"/>
                </a:moveTo>
                <a:cubicBezTo>
                  <a:pt x="192" y="21"/>
                  <a:pt x="192" y="21"/>
                  <a:pt x="192" y="21"/>
                </a:cubicBezTo>
                <a:cubicBezTo>
                  <a:pt x="174" y="34"/>
                  <a:pt x="174" y="34"/>
                  <a:pt x="174" y="34"/>
                </a:cubicBezTo>
                <a:cubicBezTo>
                  <a:pt x="158" y="52"/>
                  <a:pt x="158" y="52"/>
                  <a:pt x="158" y="52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05" y="51"/>
                  <a:pt x="97" y="61"/>
                  <a:pt x="94" y="81"/>
                </a:cubicBezTo>
                <a:cubicBezTo>
                  <a:pt x="93" y="99"/>
                  <a:pt x="93" y="99"/>
                  <a:pt x="93" y="99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7" y="125"/>
                  <a:pt x="97" y="125"/>
                  <a:pt x="97" y="125"/>
                </a:cubicBezTo>
                <a:cubicBezTo>
                  <a:pt x="62" y="155"/>
                  <a:pt x="62" y="155"/>
                  <a:pt x="62" y="155"/>
                </a:cubicBezTo>
                <a:cubicBezTo>
                  <a:pt x="57" y="162"/>
                  <a:pt x="55" y="167"/>
                  <a:pt x="57" y="170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71" y="184"/>
                  <a:pt x="75" y="189"/>
                  <a:pt x="74" y="193"/>
                </a:cubicBezTo>
                <a:cubicBezTo>
                  <a:pt x="74" y="196"/>
                  <a:pt x="73" y="200"/>
                  <a:pt x="71" y="202"/>
                </a:cubicBezTo>
                <a:cubicBezTo>
                  <a:pt x="48" y="221"/>
                  <a:pt x="48" y="221"/>
                  <a:pt x="48" y="221"/>
                </a:cubicBezTo>
                <a:cubicBezTo>
                  <a:pt x="49" y="226"/>
                  <a:pt x="49" y="234"/>
                  <a:pt x="48" y="244"/>
                </a:cubicBezTo>
                <a:cubicBezTo>
                  <a:pt x="48" y="247"/>
                  <a:pt x="48" y="247"/>
                  <a:pt x="48" y="247"/>
                </a:cubicBezTo>
                <a:cubicBezTo>
                  <a:pt x="47" y="248"/>
                  <a:pt x="47" y="248"/>
                  <a:pt x="47" y="248"/>
                </a:cubicBezTo>
                <a:cubicBezTo>
                  <a:pt x="39" y="251"/>
                  <a:pt x="39" y="251"/>
                  <a:pt x="39" y="251"/>
                </a:cubicBezTo>
                <a:cubicBezTo>
                  <a:pt x="39" y="257"/>
                  <a:pt x="37" y="260"/>
                  <a:pt x="31" y="265"/>
                </a:cubicBezTo>
                <a:cubicBezTo>
                  <a:pt x="20" y="277"/>
                  <a:pt x="20" y="277"/>
                  <a:pt x="20" y="277"/>
                </a:cubicBezTo>
                <a:cubicBezTo>
                  <a:pt x="20" y="278"/>
                  <a:pt x="20" y="278"/>
                  <a:pt x="20" y="278"/>
                </a:cubicBezTo>
                <a:cubicBezTo>
                  <a:pt x="22" y="283"/>
                  <a:pt x="22" y="289"/>
                  <a:pt x="18" y="299"/>
                </a:cubicBezTo>
                <a:cubicBezTo>
                  <a:pt x="23" y="309"/>
                  <a:pt x="23" y="317"/>
                  <a:pt x="18" y="320"/>
                </a:cubicBezTo>
                <a:cubicBezTo>
                  <a:pt x="7" y="330"/>
                  <a:pt x="7" y="330"/>
                  <a:pt x="7" y="330"/>
                </a:cubicBezTo>
                <a:cubicBezTo>
                  <a:pt x="5" y="332"/>
                  <a:pt x="5" y="332"/>
                  <a:pt x="5" y="332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36"/>
                  <a:pt x="0" y="336"/>
                  <a:pt x="0" y="336"/>
                </a:cubicBezTo>
                <a:cubicBezTo>
                  <a:pt x="7" y="361"/>
                  <a:pt x="7" y="361"/>
                  <a:pt x="7" y="361"/>
                </a:cubicBezTo>
                <a:cubicBezTo>
                  <a:pt x="9" y="361"/>
                  <a:pt x="9" y="361"/>
                  <a:pt x="9" y="361"/>
                </a:cubicBezTo>
                <a:cubicBezTo>
                  <a:pt x="27" y="359"/>
                  <a:pt x="46" y="359"/>
                  <a:pt x="67" y="361"/>
                </a:cubicBezTo>
                <a:cubicBezTo>
                  <a:pt x="69" y="361"/>
                  <a:pt x="69" y="361"/>
                  <a:pt x="69" y="361"/>
                </a:cubicBezTo>
                <a:cubicBezTo>
                  <a:pt x="69" y="362"/>
                  <a:pt x="69" y="362"/>
                  <a:pt x="69" y="362"/>
                </a:cubicBezTo>
                <a:cubicBezTo>
                  <a:pt x="93" y="385"/>
                  <a:pt x="93" y="385"/>
                  <a:pt x="93" y="385"/>
                </a:cubicBezTo>
                <a:cubicBezTo>
                  <a:pt x="93" y="386"/>
                  <a:pt x="93" y="386"/>
                  <a:pt x="93" y="386"/>
                </a:cubicBezTo>
                <a:cubicBezTo>
                  <a:pt x="94" y="386"/>
                  <a:pt x="94" y="386"/>
                  <a:pt x="94" y="386"/>
                </a:cubicBezTo>
                <a:cubicBezTo>
                  <a:pt x="107" y="425"/>
                  <a:pt x="107" y="425"/>
                  <a:pt x="107" y="425"/>
                </a:cubicBezTo>
                <a:cubicBezTo>
                  <a:pt x="136" y="452"/>
                  <a:pt x="136" y="452"/>
                  <a:pt x="136" y="452"/>
                </a:cubicBezTo>
                <a:cubicBezTo>
                  <a:pt x="148" y="456"/>
                  <a:pt x="148" y="456"/>
                  <a:pt x="148" y="456"/>
                </a:cubicBezTo>
                <a:cubicBezTo>
                  <a:pt x="149" y="423"/>
                  <a:pt x="149" y="423"/>
                  <a:pt x="149" y="423"/>
                </a:cubicBezTo>
                <a:cubicBezTo>
                  <a:pt x="175" y="450"/>
                  <a:pt x="175" y="450"/>
                  <a:pt x="175" y="450"/>
                </a:cubicBezTo>
                <a:cubicBezTo>
                  <a:pt x="179" y="446"/>
                  <a:pt x="179" y="446"/>
                  <a:pt x="179" y="446"/>
                </a:cubicBezTo>
                <a:cubicBezTo>
                  <a:pt x="198" y="406"/>
                  <a:pt x="198" y="406"/>
                  <a:pt x="198" y="406"/>
                </a:cubicBezTo>
                <a:cubicBezTo>
                  <a:pt x="201" y="384"/>
                  <a:pt x="201" y="384"/>
                  <a:pt x="201" y="384"/>
                </a:cubicBezTo>
                <a:cubicBezTo>
                  <a:pt x="205" y="385"/>
                  <a:pt x="205" y="385"/>
                  <a:pt x="205" y="385"/>
                </a:cubicBezTo>
                <a:cubicBezTo>
                  <a:pt x="207" y="385"/>
                  <a:pt x="207" y="385"/>
                  <a:pt x="207" y="385"/>
                </a:cubicBezTo>
                <a:cubicBezTo>
                  <a:pt x="227" y="386"/>
                  <a:pt x="227" y="386"/>
                  <a:pt x="227" y="386"/>
                </a:cubicBezTo>
                <a:cubicBezTo>
                  <a:pt x="226" y="371"/>
                  <a:pt x="226" y="371"/>
                  <a:pt x="226" y="371"/>
                </a:cubicBezTo>
                <a:cubicBezTo>
                  <a:pt x="226" y="367"/>
                  <a:pt x="226" y="367"/>
                  <a:pt x="226" y="367"/>
                </a:cubicBezTo>
                <a:cubicBezTo>
                  <a:pt x="226" y="365"/>
                  <a:pt x="226" y="365"/>
                  <a:pt x="226" y="365"/>
                </a:cubicBezTo>
                <a:cubicBezTo>
                  <a:pt x="229" y="365"/>
                  <a:pt x="229" y="365"/>
                  <a:pt x="229" y="365"/>
                </a:cubicBezTo>
                <a:cubicBezTo>
                  <a:pt x="255" y="366"/>
                  <a:pt x="255" y="366"/>
                  <a:pt x="255" y="366"/>
                </a:cubicBezTo>
                <a:cubicBezTo>
                  <a:pt x="269" y="353"/>
                  <a:pt x="275" y="341"/>
                  <a:pt x="275" y="332"/>
                </a:cubicBezTo>
                <a:cubicBezTo>
                  <a:pt x="271" y="294"/>
                  <a:pt x="271" y="294"/>
                  <a:pt x="271" y="294"/>
                </a:cubicBezTo>
                <a:cubicBezTo>
                  <a:pt x="294" y="301"/>
                  <a:pt x="294" y="301"/>
                  <a:pt x="294" y="301"/>
                </a:cubicBezTo>
                <a:cubicBezTo>
                  <a:pt x="301" y="290"/>
                  <a:pt x="301" y="290"/>
                  <a:pt x="301" y="290"/>
                </a:cubicBezTo>
                <a:cubicBezTo>
                  <a:pt x="290" y="280"/>
                  <a:pt x="290" y="280"/>
                  <a:pt x="290" y="280"/>
                </a:cubicBezTo>
                <a:cubicBezTo>
                  <a:pt x="287" y="276"/>
                  <a:pt x="287" y="276"/>
                  <a:pt x="287" y="276"/>
                </a:cubicBezTo>
                <a:cubicBezTo>
                  <a:pt x="308" y="255"/>
                  <a:pt x="308" y="255"/>
                  <a:pt x="308" y="255"/>
                </a:cubicBezTo>
                <a:cubicBezTo>
                  <a:pt x="309" y="257"/>
                  <a:pt x="309" y="257"/>
                  <a:pt x="309" y="257"/>
                </a:cubicBezTo>
                <a:cubicBezTo>
                  <a:pt x="311" y="257"/>
                  <a:pt x="311" y="257"/>
                  <a:pt x="311" y="257"/>
                </a:cubicBezTo>
                <a:cubicBezTo>
                  <a:pt x="324" y="264"/>
                  <a:pt x="324" y="264"/>
                  <a:pt x="324" y="264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315" y="242"/>
                  <a:pt x="315" y="242"/>
                  <a:pt x="315" y="242"/>
                </a:cubicBezTo>
                <a:cubicBezTo>
                  <a:pt x="319" y="239"/>
                  <a:pt x="319" y="239"/>
                  <a:pt x="319" y="239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322" y="228"/>
                  <a:pt x="322" y="228"/>
                  <a:pt x="322" y="228"/>
                </a:cubicBezTo>
                <a:cubicBezTo>
                  <a:pt x="311" y="208"/>
                  <a:pt x="311" y="208"/>
                  <a:pt x="311" y="208"/>
                </a:cubicBezTo>
                <a:cubicBezTo>
                  <a:pt x="313" y="207"/>
                  <a:pt x="313" y="207"/>
                  <a:pt x="313" y="207"/>
                </a:cubicBezTo>
                <a:cubicBezTo>
                  <a:pt x="315" y="205"/>
                  <a:pt x="315" y="205"/>
                  <a:pt x="315" y="205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321" y="165"/>
                  <a:pt x="308" y="154"/>
                  <a:pt x="310" y="149"/>
                </a:cubicBezTo>
                <a:cubicBezTo>
                  <a:pt x="311" y="145"/>
                  <a:pt x="313" y="144"/>
                  <a:pt x="319" y="144"/>
                </a:cubicBezTo>
                <a:cubicBezTo>
                  <a:pt x="350" y="149"/>
                  <a:pt x="350" y="149"/>
                  <a:pt x="350" y="149"/>
                </a:cubicBezTo>
                <a:cubicBezTo>
                  <a:pt x="351" y="130"/>
                  <a:pt x="351" y="130"/>
                  <a:pt x="351" y="130"/>
                </a:cubicBezTo>
                <a:cubicBezTo>
                  <a:pt x="351" y="128"/>
                  <a:pt x="351" y="128"/>
                  <a:pt x="351" y="128"/>
                </a:cubicBezTo>
                <a:cubicBezTo>
                  <a:pt x="367" y="112"/>
                  <a:pt x="367" y="112"/>
                  <a:pt x="367" y="112"/>
                </a:cubicBezTo>
                <a:cubicBezTo>
                  <a:pt x="371" y="100"/>
                  <a:pt x="371" y="100"/>
                  <a:pt x="371" y="100"/>
                </a:cubicBezTo>
                <a:cubicBezTo>
                  <a:pt x="365" y="98"/>
                  <a:pt x="361" y="94"/>
                  <a:pt x="357" y="90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7" y="80"/>
                  <a:pt x="357" y="80"/>
                  <a:pt x="357" y="80"/>
                </a:cubicBezTo>
                <a:cubicBezTo>
                  <a:pt x="356" y="78"/>
                  <a:pt x="356" y="78"/>
                  <a:pt x="356" y="7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352" y="78"/>
                  <a:pt x="352" y="78"/>
                  <a:pt x="352" y="78"/>
                </a:cubicBezTo>
                <a:cubicBezTo>
                  <a:pt x="350" y="82"/>
                  <a:pt x="345" y="86"/>
                  <a:pt x="338" y="86"/>
                </a:cubicBezTo>
                <a:cubicBezTo>
                  <a:pt x="326" y="86"/>
                  <a:pt x="316" y="80"/>
                  <a:pt x="309" y="73"/>
                </a:cubicBezTo>
                <a:cubicBezTo>
                  <a:pt x="309" y="72"/>
                  <a:pt x="309" y="72"/>
                  <a:pt x="309" y="72"/>
                </a:cubicBezTo>
                <a:cubicBezTo>
                  <a:pt x="308" y="72"/>
                  <a:pt x="308" y="72"/>
                  <a:pt x="308" y="72"/>
                </a:cubicBezTo>
                <a:cubicBezTo>
                  <a:pt x="300" y="57"/>
                  <a:pt x="300" y="57"/>
                  <a:pt x="300" y="57"/>
                </a:cubicBezTo>
                <a:cubicBezTo>
                  <a:pt x="297" y="59"/>
                  <a:pt x="297" y="59"/>
                  <a:pt x="297" y="59"/>
                </a:cubicBezTo>
                <a:cubicBezTo>
                  <a:pt x="296" y="66"/>
                  <a:pt x="292" y="72"/>
                  <a:pt x="285" y="77"/>
                </a:cubicBezTo>
                <a:cubicBezTo>
                  <a:pt x="271" y="84"/>
                  <a:pt x="258" y="86"/>
                  <a:pt x="246" y="80"/>
                </a:cubicBezTo>
                <a:cubicBezTo>
                  <a:pt x="237" y="77"/>
                  <a:pt x="232" y="71"/>
                  <a:pt x="229" y="61"/>
                </a:cubicBezTo>
                <a:cubicBezTo>
                  <a:pt x="226" y="40"/>
                  <a:pt x="226" y="40"/>
                  <a:pt x="226" y="40"/>
                </a:cubicBezTo>
                <a:cubicBezTo>
                  <a:pt x="223" y="20"/>
                  <a:pt x="218" y="9"/>
                  <a:pt x="212" y="5"/>
                </a:cubicBezTo>
                <a:cubicBezTo>
                  <a:pt x="206" y="1"/>
                  <a:pt x="199" y="0"/>
                  <a:pt x="194" y="1"/>
                </a:cubicBezTo>
                <a:cubicBezTo>
                  <a:pt x="195" y="19"/>
                  <a:pt x="195" y="19"/>
                  <a:pt x="195" y="19"/>
                </a:cubicBezTo>
                <a:lnTo>
                  <a:pt x="194" y="2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4" name="Freeform 23">
            <a:extLst>
              <a:ext uri="{FF2B5EF4-FFF2-40B4-BE49-F238E27FC236}">
                <a16:creationId xmlns:a16="http://schemas.microsoft.com/office/drawing/2014/main" id="{54FACF46-D71E-4D31-8F19-B3259DB7F2DE}"/>
              </a:ext>
            </a:extLst>
          </p:cNvPr>
          <p:cNvSpPr>
            <a:spLocks/>
          </p:cNvSpPr>
          <p:nvPr/>
        </p:nvSpPr>
        <p:spPr bwMode="auto">
          <a:xfrm>
            <a:off x="3770313" y="3273425"/>
            <a:ext cx="306387" cy="342900"/>
          </a:xfrm>
          <a:custGeom>
            <a:avLst/>
            <a:gdLst>
              <a:gd name="T0" fmla="*/ 2147483646 w 322"/>
              <a:gd name="T1" fmla="*/ 2147483646 h 372"/>
              <a:gd name="T2" fmla="*/ 2147483646 w 322"/>
              <a:gd name="T3" fmla="*/ 2147483646 h 372"/>
              <a:gd name="T4" fmla="*/ 2147483646 w 322"/>
              <a:gd name="T5" fmla="*/ 2147483646 h 372"/>
              <a:gd name="T6" fmla="*/ 2147483646 w 322"/>
              <a:gd name="T7" fmla="*/ 2147483646 h 372"/>
              <a:gd name="T8" fmla="*/ 2147483646 w 322"/>
              <a:gd name="T9" fmla="*/ 2147483646 h 372"/>
              <a:gd name="T10" fmla="*/ 2147483646 w 322"/>
              <a:gd name="T11" fmla="*/ 2147483646 h 372"/>
              <a:gd name="T12" fmla="*/ 2147483646 w 322"/>
              <a:gd name="T13" fmla="*/ 2147483646 h 372"/>
              <a:gd name="T14" fmla="*/ 2147483646 w 322"/>
              <a:gd name="T15" fmla="*/ 2147483646 h 372"/>
              <a:gd name="T16" fmla="*/ 2147483646 w 322"/>
              <a:gd name="T17" fmla="*/ 2147483646 h 372"/>
              <a:gd name="T18" fmla="*/ 2147483646 w 322"/>
              <a:gd name="T19" fmla="*/ 2147483646 h 372"/>
              <a:gd name="T20" fmla="*/ 2147483646 w 322"/>
              <a:gd name="T21" fmla="*/ 2147483646 h 372"/>
              <a:gd name="T22" fmla="*/ 2147483646 w 322"/>
              <a:gd name="T23" fmla="*/ 2147483646 h 372"/>
              <a:gd name="T24" fmla="*/ 2147483646 w 322"/>
              <a:gd name="T25" fmla="*/ 2147483646 h 372"/>
              <a:gd name="T26" fmla="*/ 2147483646 w 322"/>
              <a:gd name="T27" fmla="*/ 2147483646 h 372"/>
              <a:gd name="T28" fmla="*/ 2147483646 w 322"/>
              <a:gd name="T29" fmla="*/ 2147483646 h 372"/>
              <a:gd name="T30" fmla="*/ 2147483646 w 322"/>
              <a:gd name="T31" fmla="*/ 2147483646 h 372"/>
              <a:gd name="T32" fmla="*/ 2147483646 w 322"/>
              <a:gd name="T33" fmla="*/ 2147483646 h 372"/>
              <a:gd name="T34" fmla="*/ 2147483646 w 322"/>
              <a:gd name="T35" fmla="*/ 2147483646 h 372"/>
              <a:gd name="T36" fmla="*/ 2147483646 w 322"/>
              <a:gd name="T37" fmla="*/ 2147483646 h 372"/>
              <a:gd name="T38" fmla="*/ 2147483646 w 322"/>
              <a:gd name="T39" fmla="*/ 2147483646 h 372"/>
              <a:gd name="T40" fmla="*/ 2147483646 w 322"/>
              <a:gd name="T41" fmla="*/ 2147483646 h 372"/>
              <a:gd name="T42" fmla="*/ 2147483646 w 322"/>
              <a:gd name="T43" fmla="*/ 2147483646 h 372"/>
              <a:gd name="T44" fmla="*/ 2147483646 w 322"/>
              <a:gd name="T45" fmla="*/ 2147483646 h 372"/>
              <a:gd name="T46" fmla="*/ 2147483646 w 322"/>
              <a:gd name="T47" fmla="*/ 2147483646 h 372"/>
              <a:gd name="T48" fmla="*/ 2147483646 w 322"/>
              <a:gd name="T49" fmla="*/ 2147483646 h 372"/>
              <a:gd name="T50" fmla="*/ 2147483646 w 322"/>
              <a:gd name="T51" fmla="*/ 2147483646 h 372"/>
              <a:gd name="T52" fmla="*/ 2147483646 w 322"/>
              <a:gd name="T53" fmla="*/ 2147483646 h 372"/>
              <a:gd name="T54" fmla="*/ 2147483646 w 322"/>
              <a:gd name="T55" fmla="*/ 2147483646 h 372"/>
              <a:gd name="T56" fmla="*/ 2147483646 w 322"/>
              <a:gd name="T57" fmla="*/ 2147483646 h 372"/>
              <a:gd name="T58" fmla="*/ 2147483646 w 322"/>
              <a:gd name="T59" fmla="*/ 2147483646 h 372"/>
              <a:gd name="T60" fmla="*/ 2147483646 w 322"/>
              <a:gd name="T61" fmla="*/ 2147483646 h 372"/>
              <a:gd name="T62" fmla="*/ 2147483646 w 322"/>
              <a:gd name="T63" fmla="*/ 2147483646 h 372"/>
              <a:gd name="T64" fmla="*/ 2147483646 w 322"/>
              <a:gd name="T65" fmla="*/ 2147483646 h 372"/>
              <a:gd name="T66" fmla="*/ 2147483646 w 322"/>
              <a:gd name="T67" fmla="*/ 2147483646 h 372"/>
              <a:gd name="T68" fmla="*/ 2147483646 w 322"/>
              <a:gd name="T69" fmla="*/ 2147483646 h 372"/>
              <a:gd name="T70" fmla="*/ 2147483646 w 322"/>
              <a:gd name="T71" fmla="*/ 2147483646 h 372"/>
              <a:gd name="T72" fmla="*/ 2147483646 w 322"/>
              <a:gd name="T73" fmla="*/ 2147483646 h 372"/>
              <a:gd name="T74" fmla="*/ 2147483646 w 322"/>
              <a:gd name="T75" fmla="*/ 2147483646 h 372"/>
              <a:gd name="T76" fmla="*/ 2147483646 w 322"/>
              <a:gd name="T77" fmla="*/ 2147483646 h 372"/>
              <a:gd name="T78" fmla="*/ 2147483646 w 322"/>
              <a:gd name="T79" fmla="*/ 2147483646 h 372"/>
              <a:gd name="T80" fmla="*/ 2147483646 w 322"/>
              <a:gd name="T81" fmla="*/ 2147483646 h 372"/>
              <a:gd name="T82" fmla="*/ 2147483646 w 322"/>
              <a:gd name="T83" fmla="*/ 2147483646 h 372"/>
              <a:gd name="T84" fmla="*/ 2147483646 w 322"/>
              <a:gd name="T85" fmla="*/ 2147483646 h 372"/>
              <a:gd name="T86" fmla="*/ 2147483646 w 322"/>
              <a:gd name="T87" fmla="*/ 2147483646 h 372"/>
              <a:gd name="T88" fmla="*/ 2147483646 w 322"/>
              <a:gd name="T89" fmla="*/ 2147483646 h 372"/>
              <a:gd name="T90" fmla="*/ 2147483646 w 322"/>
              <a:gd name="T91" fmla="*/ 2147483646 h 372"/>
              <a:gd name="T92" fmla="*/ 2147483646 w 322"/>
              <a:gd name="T93" fmla="*/ 0 h 3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22"/>
              <a:gd name="T142" fmla="*/ 0 h 372"/>
              <a:gd name="T143" fmla="*/ 322 w 322"/>
              <a:gd name="T144" fmla="*/ 372 h 3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22" h="372">
                <a:moveTo>
                  <a:pt x="198" y="5"/>
                </a:moveTo>
                <a:cubicBezTo>
                  <a:pt x="186" y="11"/>
                  <a:pt x="177" y="15"/>
                  <a:pt x="169" y="16"/>
                </a:cubicBezTo>
                <a:cubicBezTo>
                  <a:pt x="163" y="16"/>
                  <a:pt x="152" y="14"/>
                  <a:pt x="138" y="9"/>
                </a:cubicBezTo>
                <a:cubicBezTo>
                  <a:pt x="113" y="5"/>
                  <a:pt x="113" y="5"/>
                  <a:pt x="113" y="5"/>
                </a:cubicBezTo>
                <a:cubicBezTo>
                  <a:pt x="106" y="9"/>
                  <a:pt x="98" y="19"/>
                  <a:pt x="86" y="37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75" y="86"/>
                  <a:pt x="75" y="86"/>
                  <a:pt x="75" y="86"/>
                </a:cubicBezTo>
                <a:cubicBezTo>
                  <a:pt x="74" y="86"/>
                  <a:pt x="74" y="86"/>
                  <a:pt x="74" y="86"/>
                </a:cubicBezTo>
                <a:cubicBezTo>
                  <a:pt x="53" y="79"/>
                  <a:pt x="53" y="79"/>
                  <a:pt x="53" y="79"/>
                </a:cubicBezTo>
                <a:cubicBezTo>
                  <a:pt x="62" y="95"/>
                  <a:pt x="64" y="105"/>
                  <a:pt x="61" y="109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3" y="130"/>
                  <a:pt x="49" y="137"/>
                  <a:pt x="45" y="141"/>
                </a:cubicBezTo>
                <a:cubicBezTo>
                  <a:pt x="8" y="174"/>
                  <a:pt x="8" y="174"/>
                  <a:pt x="8" y="174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" y="192"/>
                  <a:pt x="0" y="201"/>
                  <a:pt x="5" y="207"/>
                </a:cubicBezTo>
                <a:cubicBezTo>
                  <a:pt x="30" y="246"/>
                  <a:pt x="30" y="246"/>
                  <a:pt x="30" y="246"/>
                </a:cubicBezTo>
                <a:cubicBezTo>
                  <a:pt x="31" y="246"/>
                  <a:pt x="31" y="246"/>
                  <a:pt x="31" y="246"/>
                </a:cubicBezTo>
                <a:cubicBezTo>
                  <a:pt x="31" y="247"/>
                  <a:pt x="31" y="247"/>
                  <a:pt x="31" y="247"/>
                </a:cubicBezTo>
                <a:cubicBezTo>
                  <a:pt x="43" y="268"/>
                  <a:pt x="43" y="268"/>
                  <a:pt x="43" y="268"/>
                </a:cubicBezTo>
                <a:cubicBezTo>
                  <a:pt x="43" y="269"/>
                  <a:pt x="43" y="269"/>
                  <a:pt x="43" y="269"/>
                </a:cubicBezTo>
                <a:cubicBezTo>
                  <a:pt x="44" y="270"/>
                  <a:pt x="44" y="270"/>
                  <a:pt x="44" y="270"/>
                </a:cubicBezTo>
                <a:cubicBezTo>
                  <a:pt x="43" y="272"/>
                  <a:pt x="43" y="272"/>
                  <a:pt x="43" y="272"/>
                </a:cubicBezTo>
                <a:cubicBezTo>
                  <a:pt x="43" y="274"/>
                  <a:pt x="43" y="274"/>
                  <a:pt x="43" y="274"/>
                </a:cubicBezTo>
                <a:cubicBezTo>
                  <a:pt x="43" y="276"/>
                  <a:pt x="43" y="276"/>
                  <a:pt x="43" y="276"/>
                </a:cubicBezTo>
                <a:cubicBezTo>
                  <a:pt x="41" y="278"/>
                  <a:pt x="41" y="278"/>
                  <a:pt x="41" y="278"/>
                </a:cubicBezTo>
                <a:cubicBezTo>
                  <a:pt x="46" y="278"/>
                  <a:pt x="50" y="280"/>
                  <a:pt x="55" y="283"/>
                </a:cubicBezTo>
                <a:cubicBezTo>
                  <a:pt x="64" y="288"/>
                  <a:pt x="70" y="303"/>
                  <a:pt x="73" y="325"/>
                </a:cubicBezTo>
                <a:cubicBezTo>
                  <a:pt x="77" y="346"/>
                  <a:pt x="77" y="346"/>
                  <a:pt x="77" y="346"/>
                </a:cubicBezTo>
                <a:cubicBezTo>
                  <a:pt x="80" y="352"/>
                  <a:pt x="82" y="355"/>
                  <a:pt x="87" y="357"/>
                </a:cubicBezTo>
                <a:cubicBezTo>
                  <a:pt x="95" y="361"/>
                  <a:pt x="106" y="360"/>
                  <a:pt x="115" y="354"/>
                </a:cubicBezTo>
                <a:cubicBezTo>
                  <a:pt x="121" y="350"/>
                  <a:pt x="124" y="347"/>
                  <a:pt x="123" y="344"/>
                </a:cubicBezTo>
                <a:cubicBezTo>
                  <a:pt x="122" y="343"/>
                  <a:pt x="122" y="343"/>
                  <a:pt x="122" y="343"/>
                </a:cubicBezTo>
                <a:cubicBezTo>
                  <a:pt x="122" y="341"/>
                  <a:pt x="122" y="341"/>
                  <a:pt x="122" y="341"/>
                </a:cubicBezTo>
                <a:cubicBezTo>
                  <a:pt x="140" y="328"/>
                  <a:pt x="140" y="328"/>
                  <a:pt x="140" y="328"/>
                </a:cubicBezTo>
                <a:cubicBezTo>
                  <a:pt x="142" y="330"/>
                  <a:pt x="142" y="330"/>
                  <a:pt x="142" y="330"/>
                </a:cubicBezTo>
                <a:cubicBezTo>
                  <a:pt x="156" y="354"/>
                  <a:pt x="156" y="354"/>
                  <a:pt x="156" y="354"/>
                </a:cubicBezTo>
                <a:cubicBezTo>
                  <a:pt x="161" y="358"/>
                  <a:pt x="166" y="360"/>
                  <a:pt x="175" y="360"/>
                </a:cubicBezTo>
                <a:cubicBezTo>
                  <a:pt x="180" y="359"/>
                  <a:pt x="180" y="359"/>
                  <a:pt x="180" y="359"/>
                </a:cubicBezTo>
                <a:cubicBezTo>
                  <a:pt x="180" y="359"/>
                  <a:pt x="180" y="359"/>
                  <a:pt x="180" y="359"/>
                </a:cubicBezTo>
                <a:cubicBezTo>
                  <a:pt x="176" y="346"/>
                  <a:pt x="176" y="346"/>
                  <a:pt x="176" y="346"/>
                </a:cubicBezTo>
                <a:cubicBezTo>
                  <a:pt x="196" y="355"/>
                  <a:pt x="196" y="355"/>
                  <a:pt x="196" y="355"/>
                </a:cubicBezTo>
                <a:cubicBezTo>
                  <a:pt x="201" y="355"/>
                  <a:pt x="201" y="355"/>
                  <a:pt x="201" y="355"/>
                </a:cubicBezTo>
                <a:cubicBezTo>
                  <a:pt x="202" y="355"/>
                  <a:pt x="202" y="355"/>
                  <a:pt x="202" y="355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22" y="372"/>
                  <a:pt x="222" y="372"/>
                  <a:pt x="222" y="372"/>
                </a:cubicBezTo>
                <a:cubicBezTo>
                  <a:pt x="227" y="363"/>
                  <a:pt x="227" y="363"/>
                  <a:pt x="227" y="363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27" y="326"/>
                  <a:pt x="227" y="326"/>
                  <a:pt x="227" y="326"/>
                </a:cubicBezTo>
                <a:cubicBezTo>
                  <a:pt x="227" y="326"/>
                  <a:pt x="227" y="326"/>
                  <a:pt x="227" y="326"/>
                </a:cubicBezTo>
                <a:cubicBezTo>
                  <a:pt x="240" y="310"/>
                  <a:pt x="240" y="310"/>
                  <a:pt x="240" y="310"/>
                </a:cubicBezTo>
                <a:cubicBezTo>
                  <a:pt x="241" y="308"/>
                  <a:pt x="240" y="304"/>
                  <a:pt x="235" y="299"/>
                </a:cubicBezTo>
                <a:cubicBezTo>
                  <a:pt x="232" y="296"/>
                  <a:pt x="232" y="296"/>
                  <a:pt x="232" y="296"/>
                </a:cubicBezTo>
                <a:cubicBezTo>
                  <a:pt x="234" y="293"/>
                  <a:pt x="234" y="293"/>
                  <a:pt x="234" y="293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38" y="290"/>
                  <a:pt x="238" y="290"/>
                  <a:pt x="238" y="290"/>
                </a:cubicBezTo>
                <a:cubicBezTo>
                  <a:pt x="264" y="247"/>
                  <a:pt x="264" y="247"/>
                  <a:pt x="264" y="247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72" y="249"/>
                  <a:pt x="272" y="249"/>
                  <a:pt x="272" y="249"/>
                </a:cubicBezTo>
                <a:cubicBezTo>
                  <a:pt x="274" y="250"/>
                  <a:pt x="274" y="250"/>
                  <a:pt x="274" y="250"/>
                </a:cubicBezTo>
                <a:cubicBezTo>
                  <a:pt x="274" y="252"/>
                  <a:pt x="274" y="252"/>
                  <a:pt x="274" y="252"/>
                </a:cubicBezTo>
                <a:cubicBezTo>
                  <a:pt x="272" y="269"/>
                  <a:pt x="272" y="269"/>
                  <a:pt x="272" y="269"/>
                </a:cubicBezTo>
                <a:cubicBezTo>
                  <a:pt x="274" y="269"/>
                  <a:pt x="274" y="269"/>
                  <a:pt x="274" y="269"/>
                </a:cubicBezTo>
                <a:cubicBezTo>
                  <a:pt x="303" y="243"/>
                  <a:pt x="303" y="243"/>
                  <a:pt x="303" y="243"/>
                </a:cubicBezTo>
                <a:cubicBezTo>
                  <a:pt x="301" y="229"/>
                  <a:pt x="301" y="229"/>
                  <a:pt x="301" y="229"/>
                </a:cubicBezTo>
                <a:cubicBezTo>
                  <a:pt x="296" y="229"/>
                  <a:pt x="296" y="229"/>
                  <a:pt x="296" y="229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303" y="182"/>
                  <a:pt x="303" y="182"/>
                  <a:pt x="303" y="182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5" y="180"/>
                  <a:pt x="285" y="180"/>
                  <a:pt x="285" y="180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0" y="171"/>
                  <a:pt x="280" y="171"/>
                  <a:pt x="280" y="171"/>
                </a:cubicBezTo>
                <a:cubicBezTo>
                  <a:pt x="277" y="165"/>
                  <a:pt x="277" y="159"/>
                  <a:pt x="281" y="154"/>
                </a:cubicBezTo>
                <a:cubicBezTo>
                  <a:pt x="306" y="153"/>
                  <a:pt x="306" y="153"/>
                  <a:pt x="306" y="153"/>
                </a:cubicBezTo>
                <a:cubicBezTo>
                  <a:pt x="322" y="153"/>
                  <a:pt x="322" y="153"/>
                  <a:pt x="322" y="153"/>
                </a:cubicBezTo>
                <a:cubicBezTo>
                  <a:pt x="322" y="148"/>
                  <a:pt x="319" y="138"/>
                  <a:pt x="310" y="123"/>
                </a:cubicBezTo>
                <a:cubicBezTo>
                  <a:pt x="287" y="115"/>
                  <a:pt x="287" y="115"/>
                  <a:pt x="287" y="115"/>
                </a:cubicBezTo>
                <a:cubicBezTo>
                  <a:pt x="311" y="93"/>
                  <a:pt x="311" y="93"/>
                  <a:pt x="311" y="93"/>
                </a:cubicBezTo>
                <a:cubicBezTo>
                  <a:pt x="311" y="88"/>
                  <a:pt x="311" y="88"/>
                  <a:pt x="311" y="88"/>
                </a:cubicBezTo>
                <a:cubicBezTo>
                  <a:pt x="299" y="90"/>
                  <a:pt x="299" y="90"/>
                  <a:pt x="299" y="90"/>
                </a:cubicBezTo>
                <a:cubicBezTo>
                  <a:pt x="295" y="90"/>
                  <a:pt x="295" y="90"/>
                  <a:pt x="295" y="90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94" y="88"/>
                  <a:pt x="294" y="88"/>
                  <a:pt x="294" y="88"/>
                </a:cubicBezTo>
                <a:cubicBezTo>
                  <a:pt x="293" y="86"/>
                  <a:pt x="293" y="86"/>
                  <a:pt x="293" y="86"/>
                </a:cubicBezTo>
                <a:cubicBezTo>
                  <a:pt x="290" y="75"/>
                  <a:pt x="283" y="67"/>
                  <a:pt x="274" y="63"/>
                </a:cubicBezTo>
                <a:cubicBezTo>
                  <a:pt x="232" y="64"/>
                  <a:pt x="232" y="64"/>
                  <a:pt x="232" y="64"/>
                </a:cubicBezTo>
                <a:cubicBezTo>
                  <a:pt x="214" y="86"/>
                  <a:pt x="214" y="86"/>
                  <a:pt x="214" y="86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206" y="48"/>
                  <a:pt x="206" y="48"/>
                  <a:pt x="206" y="48"/>
                </a:cubicBezTo>
                <a:cubicBezTo>
                  <a:pt x="210" y="48"/>
                  <a:pt x="221" y="37"/>
                  <a:pt x="239" y="16"/>
                </a:cubicBezTo>
                <a:cubicBezTo>
                  <a:pt x="217" y="0"/>
                  <a:pt x="217" y="0"/>
                  <a:pt x="217" y="0"/>
                </a:cubicBezTo>
                <a:lnTo>
                  <a:pt x="198" y="5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5" name="Freeform 24">
            <a:extLst>
              <a:ext uri="{FF2B5EF4-FFF2-40B4-BE49-F238E27FC236}">
                <a16:creationId xmlns:a16="http://schemas.microsoft.com/office/drawing/2014/main" id="{94B49F28-53E6-46FD-A25C-52F353CAE5CA}"/>
              </a:ext>
            </a:extLst>
          </p:cNvPr>
          <p:cNvSpPr>
            <a:spLocks/>
          </p:cNvSpPr>
          <p:nvPr/>
        </p:nvSpPr>
        <p:spPr bwMode="auto">
          <a:xfrm>
            <a:off x="3479800" y="2979738"/>
            <a:ext cx="382588" cy="455612"/>
          </a:xfrm>
          <a:custGeom>
            <a:avLst/>
            <a:gdLst>
              <a:gd name="T0" fmla="*/ 2147483646 w 403"/>
              <a:gd name="T1" fmla="*/ 2147483646 h 494"/>
              <a:gd name="T2" fmla="*/ 2147483646 w 403"/>
              <a:gd name="T3" fmla="*/ 2147483646 h 494"/>
              <a:gd name="T4" fmla="*/ 2147483646 w 403"/>
              <a:gd name="T5" fmla="*/ 2147483646 h 494"/>
              <a:gd name="T6" fmla="*/ 2147483646 w 403"/>
              <a:gd name="T7" fmla="*/ 0 h 494"/>
              <a:gd name="T8" fmla="*/ 2147483646 w 403"/>
              <a:gd name="T9" fmla="*/ 2147483646 h 494"/>
              <a:gd name="T10" fmla="*/ 2147483646 w 403"/>
              <a:gd name="T11" fmla="*/ 2147483646 h 494"/>
              <a:gd name="T12" fmla="*/ 2147483646 w 403"/>
              <a:gd name="T13" fmla="*/ 2147483646 h 494"/>
              <a:gd name="T14" fmla="*/ 2147483646 w 403"/>
              <a:gd name="T15" fmla="*/ 2147483646 h 494"/>
              <a:gd name="T16" fmla="*/ 2147483646 w 403"/>
              <a:gd name="T17" fmla="*/ 2147483646 h 494"/>
              <a:gd name="T18" fmla="*/ 2147483646 w 403"/>
              <a:gd name="T19" fmla="*/ 2147483646 h 494"/>
              <a:gd name="T20" fmla="*/ 2147483646 w 403"/>
              <a:gd name="T21" fmla="*/ 2147483646 h 494"/>
              <a:gd name="T22" fmla="*/ 2147483646 w 403"/>
              <a:gd name="T23" fmla="*/ 2147483646 h 494"/>
              <a:gd name="T24" fmla="*/ 2147483646 w 403"/>
              <a:gd name="T25" fmla="*/ 2147483646 h 494"/>
              <a:gd name="T26" fmla="*/ 2147483646 w 403"/>
              <a:gd name="T27" fmla="*/ 2147483646 h 494"/>
              <a:gd name="T28" fmla="*/ 2147483646 w 403"/>
              <a:gd name="T29" fmla="*/ 2147483646 h 494"/>
              <a:gd name="T30" fmla="*/ 2147483646 w 403"/>
              <a:gd name="T31" fmla="*/ 2147483646 h 494"/>
              <a:gd name="T32" fmla="*/ 2147483646 w 403"/>
              <a:gd name="T33" fmla="*/ 2147483646 h 494"/>
              <a:gd name="T34" fmla="*/ 2147483646 w 403"/>
              <a:gd name="T35" fmla="*/ 2147483646 h 494"/>
              <a:gd name="T36" fmla="*/ 2147483646 w 403"/>
              <a:gd name="T37" fmla="*/ 2147483646 h 494"/>
              <a:gd name="T38" fmla="*/ 2147483646 w 403"/>
              <a:gd name="T39" fmla="*/ 2147483646 h 494"/>
              <a:gd name="T40" fmla="*/ 2147483646 w 403"/>
              <a:gd name="T41" fmla="*/ 2147483646 h 494"/>
              <a:gd name="T42" fmla="*/ 2147483646 w 403"/>
              <a:gd name="T43" fmla="*/ 2147483646 h 494"/>
              <a:gd name="T44" fmla="*/ 2147483646 w 403"/>
              <a:gd name="T45" fmla="*/ 2147483646 h 494"/>
              <a:gd name="T46" fmla="*/ 2147483646 w 403"/>
              <a:gd name="T47" fmla="*/ 2147483646 h 494"/>
              <a:gd name="T48" fmla="*/ 2147483646 w 403"/>
              <a:gd name="T49" fmla="*/ 2147483646 h 494"/>
              <a:gd name="T50" fmla="*/ 2147483646 w 403"/>
              <a:gd name="T51" fmla="*/ 2147483646 h 494"/>
              <a:gd name="T52" fmla="*/ 2147483646 w 403"/>
              <a:gd name="T53" fmla="*/ 2147483646 h 494"/>
              <a:gd name="T54" fmla="*/ 2147483646 w 403"/>
              <a:gd name="T55" fmla="*/ 2147483646 h 494"/>
              <a:gd name="T56" fmla="*/ 2147483646 w 403"/>
              <a:gd name="T57" fmla="*/ 2147483646 h 494"/>
              <a:gd name="T58" fmla="*/ 2147483646 w 403"/>
              <a:gd name="T59" fmla="*/ 2147483646 h 494"/>
              <a:gd name="T60" fmla="*/ 2147483646 w 403"/>
              <a:gd name="T61" fmla="*/ 2147483646 h 494"/>
              <a:gd name="T62" fmla="*/ 2147483646 w 403"/>
              <a:gd name="T63" fmla="*/ 2147483646 h 494"/>
              <a:gd name="T64" fmla="*/ 2147483646 w 403"/>
              <a:gd name="T65" fmla="*/ 2147483646 h 494"/>
              <a:gd name="T66" fmla="*/ 2147483646 w 403"/>
              <a:gd name="T67" fmla="*/ 2147483646 h 494"/>
              <a:gd name="T68" fmla="*/ 2147483646 w 403"/>
              <a:gd name="T69" fmla="*/ 2147483646 h 494"/>
              <a:gd name="T70" fmla="*/ 2147483646 w 403"/>
              <a:gd name="T71" fmla="*/ 2147483646 h 494"/>
              <a:gd name="T72" fmla="*/ 2147483646 w 403"/>
              <a:gd name="T73" fmla="*/ 2147483646 h 494"/>
              <a:gd name="T74" fmla="*/ 2147483646 w 403"/>
              <a:gd name="T75" fmla="*/ 2147483646 h 494"/>
              <a:gd name="T76" fmla="*/ 2147483646 w 403"/>
              <a:gd name="T77" fmla="*/ 2147483646 h 494"/>
              <a:gd name="T78" fmla="*/ 2147483646 w 403"/>
              <a:gd name="T79" fmla="*/ 2147483646 h 494"/>
              <a:gd name="T80" fmla="*/ 2147483646 w 403"/>
              <a:gd name="T81" fmla="*/ 2147483646 h 494"/>
              <a:gd name="T82" fmla="*/ 2147483646 w 403"/>
              <a:gd name="T83" fmla="*/ 2147483646 h 494"/>
              <a:gd name="T84" fmla="*/ 2147483646 w 403"/>
              <a:gd name="T85" fmla="*/ 2147483646 h 494"/>
              <a:gd name="T86" fmla="*/ 2147483646 w 403"/>
              <a:gd name="T87" fmla="*/ 2147483646 h 494"/>
              <a:gd name="T88" fmla="*/ 2147483646 w 403"/>
              <a:gd name="T89" fmla="*/ 2147483646 h 494"/>
              <a:gd name="T90" fmla="*/ 2147483646 w 403"/>
              <a:gd name="T91" fmla="*/ 2147483646 h 494"/>
              <a:gd name="T92" fmla="*/ 2147483646 w 403"/>
              <a:gd name="T93" fmla="*/ 2147483646 h 494"/>
              <a:gd name="T94" fmla="*/ 2147483646 w 403"/>
              <a:gd name="T95" fmla="*/ 2147483646 h 494"/>
              <a:gd name="T96" fmla="*/ 2147483646 w 403"/>
              <a:gd name="T97" fmla="*/ 2147483646 h 494"/>
              <a:gd name="T98" fmla="*/ 2147483646 w 403"/>
              <a:gd name="T99" fmla="*/ 2147483646 h 494"/>
              <a:gd name="T100" fmla="*/ 2147483646 w 403"/>
              <a:gd name="T101" fmla="*/ 2147483646 h 494"/>
              <a:gd name="T102" fmla="*/ 2147483646 w 403"/>
              <a:gd name="T103" fmla="*/ 2147483646 h 4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3"/>
              <a:gd name="T157" fmla="*/ 0 h 494"/>
              <a:gd name="T158" fmla="*/ 403 w 403"/>
              <a:gd name="T159" fmla="*/ 494 h 4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3" h="494">
                <a:moveTo>
                  <a:pt x="255" y="140"/>
                </a:moveTo>
                <a:cubicBezTo>
                  <a:pt x="254" y="140"/>
                  <a:pt x="254" y="140"/>
                  <a:pt x="254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42" y="99"/>
                  <a:pt x="231" y="76"/>
                  <a:pt x="224" y="73"/>
                </a:cubicBezTo>
                <a:cubicBezTo>
                  <a:pt x="187" y="61"/>
                  <a:pt x="187" y="61"/>
                  <a:pt x="187" y="61"/>
                </a:cubicBezTo>
                <a:cubicBezTo>
                  <a:pt x="166" y="54"/>
                  <a:pt x="151" y="50"/>
                  <a:pt x="145" y="46"/>
                </a:cubicBezTo>
                <a:cubicBezTo>
                  <a:pt x="134" y="39"/>
                  <a:pt x="121" y="25"/>
                  <a:pt x="10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102" y="10"/>
                  <a:pt x="110" y="25"/>
                  <a:pt x="128" y="46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07" y="91"/>
                  <a:pt x="101" y="96"/>
                  <a:pt x="94" y="94"/>
                </a:cubicBezTo>
                <a:cubicBezTo>
                  <a:pt x="90" y="92"/>
                  <a:pt x="82" y="83"/>
                  <a:pt x="68" y="65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65"/>
                  <a:pt x="53" y="75"/>
                  <a:pt x="60" y="92"/>
                </a:cubicBezTo>
                <a:cubicBezTo>
                  <a:pt x="60" y="93"/>
                  <a:pt x="60" y="93"/>
                  <a:pt x="60" y="93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95"/>
                  <a:pt x="60" y="95"/>
                  <a:pt x="60" y="95"/>
                </a:cubicBezTo>
                <a:cubicBezTo>
                  <a:pt x="60" y="96"/>
                  <a:pt x="60" y="96"/>
                  <a:pt x="60" y="96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29" y="122"/>
                  <a:pt x="29" y="127"/>
                  <a:pt x="30" y="133"/>
                </a:cubicBezTo>
                <a:cubicBezTo>
                  <a:pt x="32" y="149"/>
                  <a:pt x="31" y="159"/>
                  <a:pt x="28" y="163"/>
                </a:cubicBezTo>
                <a:cubicBezTo>
                  <a:pt x="26" y="165"/>
                  <a:pt x="25" y="165"/>
                  <a:pt x="22" y="165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0" y="161"/>
                  <a:pt x="0" y="161"/>
                  <a:pt x="0" y="161"/>
                </a:cubicBezTo>
                <a:cubicBezTo>
                  <a:pt x="1" y="165"/>
                  <a:pt x="4" y="169"/>
                  <a:pt x="10" y="172"/>
                </a:cubicBezTo>
                <a:cubicBezTo>
                  <a:pt x="20" y="182"/>
                  <a:pt x="29" y="196"/>
                  <a:pt x="37" y="211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48" y="213"/>
                  <a:pt x="48" y="213"/>
                  <a:pt x="48" y="213"/>
                </a:cubicBezTo>
                <a:cubicBezTo>
                  <a:pt x="59" y="210"/>
                  <a:pt x="70" y="213"/>
                  <a:pt x="80" y="220"/>
                </a:cubicBezTo>
                <a:cubicBezTo>
                  <a:pt x="92" y="234"/>
                  <a:pt x="92" y="234"/>
                  <a:pt x="92" y="234"/>
                </a:cubicBezTo>
                <a:cubicBezTo>
                  <a:pt x="93" y="235"/>
                  <a:pt x="93" y="235"/>
                  <a:pt x="93" y="235"/>
                </a:cubicBezTo>
                <a:cubicBezTo>
                  <a:pt x="93" y="236"/>
                  <a:pt x="93" y="236"/>
                  <a:pt x="93" y="236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1" y="263"/>
                  <a:pt x="91" y="263"/>
                  <a:pt x="91" y="263"/>
                </a:cubicBezTo>
                <a:cubicBezTo>
                  <a:pt x="94" y="267"/>
                  <a:pt x="96" y="273"/>
                  <a:pt x="94" y="277"/>
                </a:cubicBezTo>
                <a:cubicBezTo>
                  <a:pt x="92" y="282"/>
                  <a:pt x="88" y="285"/>
                  <a:pt x="80" y="286"/>
                </a:cubicBezTo>
                <a:cubicBezTo>
                  <a:pt x="72" y="286"/>
                  <a:pt x="68" y="292"/>
                  <a:pt x="66" y="302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6" y="303"/>
                  <a:pt x="66" y="303"/>
                  <a:pt x="66" y="303"/>
                </a:cubicBezTo>
                <a:cubicBezTo>
                  <a:pt x="57" y="321"/>
                  <a:pt x="57" y="321"/>
                  <a:pt x="57" y="321"/>
                </a:cubicBezTo>
                <a:cubicBezTo>
                  <a:pt x="70" y="334"/>
                  <a:pt x="70" y="334"/>
                  <a:pt x="70" y="334"/>
                </a:cubicBezTo>
                <a:cubicBezTo>
                  <a:pt x="97" y="339"/>
                  <a:pt x="97" y="339"/>
                  <a:pt x="97" y="339"/>
                </a:cubicBezTo>
                <a:cubicBezTo>
                  <a:pt x="99" y="339"/>
                  <a:pt x="99" y="339"/>
                  <a:pt x="99" y="339"/>
                </a:cubicBezTo>
                <a:cubicBezTo>
                  <a:pt x="99" y="339"/>
                  <a:pt x="99" y="339"/>
                  <a:pt x="99" y="339"/>
                </a:cubicBezTo>
                <a:cubicBezTo>
                  <a:pt x="113" y="354"/>
                  <a:pt x="113" y="354"/>
                  <a:pt x="113" y="354"/>
                </a:cubicBezTo>
                <a:cubicBezTo>
                  <a:pt x="96" y="379"/>
                  <a:pt x="96" y="379"/>
                  <a:pt x="96" y="379"/>
                </a:cubicBezTo>
                <a:cubicBezTo>
                  <a:pt x="135" y="464"/>
                  <a:pt x="135" y="464"/>
                  <a:pt x="135" y="464"/>
                </a:cubicBezTo>
                <a:cubicBezTo>
                  <a:pt x="136" y="466"/>
                  <a:pt x="136" y="466"/>
                  <a:pt x="136" y="466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2" y="480"/>
                  <a:pt x="132" y="480"/>
                  <a:pt x="132" y="480"/>
                </a:cubicBezTo>
                <a:cubicBezTo>
                  <a:pt x="133" y="480"/>
                  <a:pt x="133" y="480"/>
                  <a:pt x="133" y="480"/>
                </a:cubicBezTo>
                <a:cubicBezTo>
                  <a:pt x="205" y="434"/>
                  <a:pt x="205" y="434"/>
                  <a:pt x="205" y="434"/>
                </a:cubicBezTo>
                <a:cubicBezTo>
                  <a:pt x="193" y="455"/>
                  <a:pt x="193" y="455"/>
                  <a:pt x="193" y="455"/>
                </a:cubicBezTo>
                <a:cubicBezTo>
                  <a:pt x="184" y="471"/>
                  <a:pt x="179" y="485"/>
                  <a:pt x="176" y="494"/>
                </a:cubicBezTo>
                <a:cubicBezTo>
                  <a:pt x="189" y="489"/>
                  <a:pt x="200" y="480"/>
                  <a:pt x="206" y="463"/>
                </a:cubicBezTo>
                <a:cubicBezTo>
                  <a:pt x="207" y="461"/>
                  <a:pt x="207" y="461"/>
                  <a:pt x="207" y="461"/>
                </a:cubicBezTo>
                <a:cubicBezTo>
                  <a:pt x="208" y="461"/>
                  <a:pt x="208" y="461"/>
                  <a:pt x="208" y="461"/>
                </a:cubicBezTo>
                <a:cubicBezTo>
                  <a:pt x="228" y="450"/>
                  <a:pt x="228" y="450"/>
                  <a:pt x="228" y="450"/>
                </a:cubicBezTo>
                <a:cubicBezTo>
                  <a:pt x="229" y="448"/>
                  <a:pt x="229" y="448"/>
                  <a:pt x="229" y="448"/>
                </a:cubicBezTo>
                <a:cubicBezTo>
                  <a:pt x="258" y="473"/>
                  <a:pt x="258" y="473"/>
                  <a:pt x="258" y="473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90" y="475"/>
                  <a:pt x="290" y="475"/>
                  <a:pt x="290" y="475"/>
                </a:cubicBezTo>
                <a:cubicBezTo>
                  <a:pt x="305" y="485"/>
                  <a:pt x="305" y="485"/>
                  <a:pt x="305" y="485"/>
                </a:cubicBezTo>
                <a:cubicBezTo>
                  <a:pt x="344" y="451"/>
                  <a:pt x="344" y="451"/>
                  <a:pt x="344" y="451"/>
                </a:cubicBezTo>
                <a:cubicBezTo>
                  <a:pt x="347" y="448"/>
                  <a:pt x="351" y="442"/>
                  <a:pt x="355" y="431"/>
                </a:cubicBezTo>
                <a:cubicBezTo>
                  <a:pt x="359" y="423"/>
                  <a:pt x="359" y="423"/>
                  <a:pt x="359" y="423"/>
                </a:cubicBezTo>
                <a:cubicBezTo>
                  <a:pt x="360" y="418"/>
                  <a:pt x="355" y="408"/>
                  <a:pt x="344" y="390"/>
                </a:cubicBezTo>
                <a:cubicBezTo>
                  <a:pt x="335" y="376"/>
                  <a:pt x="335" y="376"/>
                  <a:pt x="335" y="376"/>
                </a:cubicBezTo>
                <a:cubicBezTo>
                  <a:pt x="381" y="392"/>
                  <a:pt x="381" y="392"/>
                  <a:pt x="381" y="392"/>
                </a:cubicBezTo>
                <a:cubicBezTo>
                  <a:pt x="395" y="385"/>
                  <a:pt x="395" y="385"/>
                  <a:pt x="395" y="385"/>
                </a:cubicBezTo>
                <a:cubicBezTo>
                  <a:pt x="381" y="355"/>
                  <a:pt x="381" y="355"/>
                  <a:pt x="381" y="355"/>
                </a:cubicBezTo>
                <a:cubicBezTo>
                  <a:pt x="380" y="354"/>
                  <a:pt x="380" y="354"/>
                  <a:pt x="380" y="354"/>
                </a:cubicBezTo>
                <a:cubicBezTo>
                  <a:pt x="403" y="323"/>
                  <a:pt x="403" y="323"/>
                  <a:pt x="403" y="323"/>
                </a:cubicBezTo>
                <a:cubicBezTo>
                  <a:pt x="394" y="309"/>
                  <a:pt x="394" y="309"/>
                  <a:pt x="394" y="309"/>
                </a:cubicBezTo>
                <a:cubicBezTo>
                  <a:pt x="384" y="298"/>
                  <a:pt x="378" y="293"/>
                  <a:pt x="374" y="293"/>
                </a:cubicBezTo>
                <a:cubicBezTo>
                  <a:pt x="372" y="294"/>
                  <a:pt x="372" y="294"/>
                  <a:pt x="372" y="294"/>
                </a:cubicBezTo>
                <a:cubicBezTo>
                  <a:pt x="360" y="305"/>
                  <a:pt x="360" y="305"/>
                  <a:pt x="360" y="305"/>
                </a:cubicBezTo>
                <a:cubicBezTo>
                  <a:pt x="358" y="304"/>
                  <a:pt x="358" y="304"/>
                  <a:pt x="358" y="304"/>
                </a:cubicBezTo>
                <a:cubicBezTo>
                  <a:pt x="356" y="304"/>
                  <a:pt x="356" y="304"/>
                  <a:pt x="356" y="304"/>
                </a:cubicBezTo>
                <a:cubicBezTo>
                  <a:pt x="337" y="298"/>
                  <a:pt x="337" y="298"/>
                  <a:pt x="337" y="298"/>
                </a:cubicBezTo>
                <a:cubicBezTo>
                  <a:pt x="332" y="281"/>
                  <a:pt x="332" y="281"/>
                  <a:pt x="332" y="281"/>
                </a:cubicBezTo>
                <a:cubicBezTo>
                  <a:pt x="324" y="280"/>
                  <a:pt x="317" y="276"/>
                  <a:pt x="311" y="268"/>
                </a:cubicBezTo>
                <a:cubicBezTo>
                  <a:pt x="299" y="261"/>
                  <a:pt x="299" y="261"/>
                  <a:pt x="299" y="261"/>
                </a:cubicBezTo>
                <a:cubicBezTo>
                  <a:pt x="289" y="257"/>
                  <a:pt x="284" y="252"/>
                  <a:pt x="284" y="246"/>
                </a:cubicBezTo>
                <a:cubicBezTo>
                  <a:pt x="282" y="240"/>
                  <a:pt x="284" y="233"/>
                  <a:pt x="290" y="223"/>
                </a:cubicBezTo>
                <a:cubicBezTo>
                  <a:pt x="302" y="206"/>
                  <a:pt x="308" y="192"/>
                  <a:pt x="308" y="182"/>
                </a:cubicBezTo>
                <a:cubicBezTo>
                  <a:pt x="308" y="168"/>
                  <a:pt x="308" y="168"/>
                  <a:pt x="308" y="168"/>
                </a:cubicBezTo>
                <a:cubicBezTo>
                  <a:pt x="316" y="169"/>
                  <a:pt x="316" y="169"/>
                  <a:pt x="316" y="169"/>
                </a:cubicBezTo>
                <a:cubicBezTo>
                  <a:pt x="340" y="170"/>
                  <a:pt x="340" y="170"/>
                  <a:pt x="340" y="170"/>
                </a:cubicBezTo>
                <a:cubicBezTo>
                  <a:pt x="342" y="168"/>
                  <a:pt x="345" y="158"/>
                  <a:pt x="350" y="139"/>
                </a:cubicBezTo>
                <a:cubicBezTo>
                  <a:pt x="342" y="138"/>
                  <a:pt x="342" y="138"/>
                  <a:pt x="342" y="138"/>
                </a:cubicBezTo>
                <a:cubicBezTo>
                  <a:pt x="325" y="149"/>
                  <a:pt x="313" y="157"/>
                  <a:pt x="303" y="160"/>
                </a:cubicBezTo>
                <a:cubicBezTo>
                  <a:pt x="292" y="163"/>
                  <a:pt x="277" y="157"/>
                  <a:pt x="256" y="142"/>
                </a:cubicBezTo>
                <a:cubicBezTo>
                  <a:pt x="256" y="141"/>
                  <a:pt x="256" y="141"/>
                  <a:pt x="256" y="141"/>
                </a:cubicBezTo>
                <a:lnTo>
                  <a:pt x="255" y="14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6" name="Freeform 25">
            <a:extLst>
              <a:ext uri="{FF2B5EF4-FFF2-40B4-BE49-F238E27FC236}">
                <a16:creationId xmlns:a16="http://schemas.microsoft.com/office/drawing/2014/main" id="{19E90BB2-5218-4669-9468-AEC32040047F}"/>
              </a:ext>
            </a:extLst>
          </p:cNvPr>
          <p:cNvSpPr>
            <a:spLocks/>
          </p:cNvSpPr>
          <p:nvPr/>
        </p:nvSpPr>
        <p:spPr bwMode="auto">
          <a:xfrm>
            <a:off x="3552825" y="2452688"/>
            <a:ext cx="101600" cy="141287"/>
          </a:xfrm>
          <a:custGeom>
            <a:avLst/>
            <a:gdLst>
              <a:gd name="T0" fmla="*/ 2147483646 w 107"/>
              <a:gd name="T1" fmla="*/ 2147483646 h 154"/>
              <a:gd name="T2" fmla="*/ 2147483646 w 107"/>
              <a:gd name="T3" fmla="*/ 0 h 154"/>
              <a:gd name="T4" fmla="*/ 2147483646 w 107"/>
              <a:gd name="T5" fmla="*/ 2147483646 h 154"/>
              <a:gd name="T6" fmla="*/ 2147483646 w 107"/>
              <a:gd name="T7" fmla="*/ 2147483646 h 154"/>
              <a:gd name="T8" fmla="*/ 2147483646 w 107"/>
              <a:gd name="T9" fmla="*/ 2147483646 h 154"/>
              <a:gd name="T10" fmla="*/ 2147483646 w 107"/>
              <a:gd name="T11" fmla="*/ 2147483646 h 154"/>
              <a:gd name="T12" fmla="*/ 2147483646 w 107"/>
              <a:gd name="T13" fmla="*/ 2147483646 h 154"/>
              <a:gd name="T14" fmla="*/ 2147483646 w 107"/>
              <a:gd name="T15" fmla="*/ 2147483646 h 154"/>
              <a:gd name="T16" fmla="*/ 2147483646 w 107"/>
              <a:gd name="T17" fmla="*/ 2147483646 h 154"/>
              <a:gd name="T18" fmla="*/ 2147483646 w 107"/>
              <a:gd name="T19" fmla="*/ 2147483646 h 154"/>
              <a:gd name="T20" fmla="*/ 2147483646 w 107"/>
              <a:gd name="T21" fmla="*/ 2147483646 h 154"/>
              <a:gd name="T22" fmla="*/ 2147483646 w 107"/>
              <a:gd name="T23" fmla="*/ 2147483646 h 154"/>
              <a:gd name="T24" fmla="*/ 2147483646 w 107"/>
              <a:gd name="T25" fmla="*/ 2147483646 h 154"/>
              <a:gd name="T26" fmla="*/ 2147483646 w 107"/>
              <a:gd name="T27" fmla="*/ 2147483646 h 154"/>
              <a:gd name="T28" fmla="*/ 2147483646 w 107"/>
              <a:gd name="T29" fmla="*/ 2147483646 h 154"/>
              <a:gd name="T30" fmla="*/ 2147483646 w 107"/>
              <a:gd name="T31" fmla="*/ 2147483646 h 154"/>
              <a:gd name="T32" fmla="*/ 2147483646 w 107"/>
              <a:gd name="T33" fmla="*/ 2147483646 h 154"/>
              <a:gd name="T34" fmla="*/ 2147483646 w 107"/>
              <a:gd name="T35" fmla="*/ 2147483646 h 154"/>
              <a:gd name="T36" fmla="*/ 2147483646 w 107"/>
              <a:gd name="T37" fmla="*/ 2147483646 h 154"/>
              <a:gd name="T38" fmla="*/ 2147483646 w 107"/>
              <a:gd name="T39" fmla="*/ 2147483646 h 154"/>
              <a:gd name="T40" fmla="*/ 2147483646 w 107"/>
              <a:gd name="T41" fmla="*/ 2147483646 h 154"/>
              <a:gd name="T42" fmla="*/ 2147483646 w 107"/>
              <a:gd name="T43" fmla="*/ 2147483646 h 154"/>
              <a:gd name="T44" fmla="*/ 2147483646 w 107"/>
              <a:gd name="T45" fmla="*/ 2147483646 h 154"/>
              <a:gd name="T46" fmla="*/ 2147483646 w 107"/>
              <a:gd name="T47" fmla="*/ 2147483646 h 154"/>
              <a:gd name="T48" fmla="*/ 2147483646 w 107"/>
              <a:gd name="T49" fmla="*/ 2147483646 h 154"/>
              <a:gd name="T50" fmla="*/ 2147483646 w 107"/>
              <a:gd name="T51" fmla="*/ 2147483646 h 154"/>
              <a:gd name="T52" fmla="*/ 2147483646 w 107"/>
              <a:gd name="T53" fmla="*/ 2147483646 h 154"/>
              <a:gd name="T54" fmla="*/ 2147483646 w 107"/>
              <a:gd name="T55" fmla="*/ 2147483646 h 154"/>
              <a:gd name="T56" fmla="*/ 2147483646 w 107"/>
              <a:gd name="T57" fmla="*/ 2147483646 h 1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7"/>
              <a:gd name="T88" fmla="*/ 0 h 154"/>
              <a:gd name="T89" fmla="*/ 107 w 107"/>
              <a:gd name="T90" fmla="*/ 154 h 15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7" h="154">
                <a:moveTo>
                  <a:pt x="63" y="3"/>
                </a:moveTo>
                <a:cubicBezTo>
                  <a:pt x="59" y="0"/>
                  <a:pt x="59" y="0"/>
                  <a:pt x="59" y="0"/>
                </a:cubicBezTo>
                <a:cubicBezTo>
                  <a:pt x="54" y="0"/>
                  <a:pt x="49" y="6"/>
                  <a:pt x="44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31" y="27"/>
                  <a:pt x="31" y="27"/>
                  <a:pt x="31" y="27"/>
                </a:cubicBezTo>
                <a:cubicBezTo>
                  <a:pt x="27" y="29"/>
                  <a:pt x="27" y="29"/>
                  <a:pt x="27" y="29"/>
                </a:cubicBezTo>
                <a:cubicBezTo>
                  <a:pt x="15" y="35"/>
                  <a:pt x="15" y="35"/>
                  <a:pt x="15" y="35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54"/>
                  <a:pt x="12" y="63"/>
                  <a:pt x="7" y="66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82"/>
                  <a:pt x="0" y="90"/>
                  <a:pt x="1" y="102"/>
                </a:cubicBezTo>
                <a:cubicBezTo>
                  <a:pt x="8" y="133"/>
                  <a:pt x="8" y="133"/>
                  <a:pt x="8" y="133"/>
                </a:cubicBezTo>
                <a:cubicBezTo>
                  <a:pt x="10" y="138"/>
                  <a:pt x="15" y="143"/>
                  <a:pt x="26" y="147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4"/>
                  <a:pt x="65" y="150"/>
                  <a:pt x="74" y="144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8" y="129"/>
                  <a:pt x="68" y="129"/>
                  <a:pt x="68" y="129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82" y="98"/>
                  <a:pt x="82" y="98"/>
                  <a:pt x="8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5" y="90"/>
                  <a:pt x="98" y="79"/>
                  <a:pt x="87" y="64"/>
                </a:cubicBezTo>
                <a:cubicBezTo>
                  <a:pt x="79" y="53"/>
                  <a:pt x="79" y="53"/>
                  <a:pt x="79" y="53"/>
                </a:cubicBezTo>
                <a:cubicBezTo>
                  <a:pt x="75" y="45"/>
                  <a:pt x="71" y="35"/>
                  <a:pt x="70" y="23"/>
                </a:cubicBezTo>
                <a:cubicBezTo>
                  <a:pt x="68" y="13"/>
                  <a:pt x="65" y="7"/>
                  <a:pt x="63" y="3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7" name="Freeform 26">
            <a:extLst>
              <a:ext uri="{FF2B5EF4-FFF2-40B4-BE49-F238E27FC236}">
                <a16:creationId xmlns:a16="http://schemas.microsoft.com/office/drawing/2014/main" id="{8DAD5750-2453-4A29-8909-1819A1BD926D}"/>
              </a:ext>
            </a:extLst>
          </p:cNvPr>
          <p:cNvSpPr>
            <a:spLocks/>
          </p:cNvSpPr>
          <p:nvPr/>
        </p:nvSpPr>
        <p:spPr bwMode="auto">
          <a:xfrm>
            <a:off x="3455988" y="2389188"/>
            <a:ext cx="133350" cy="139700"/>
          </a:xfrm>
          <a:custGeom>
            <a:avLst/>
            <a:gdLst>
              <a:gd name="T0" fmla="*/ 2147483646 w 141"/>
              <a:gd name="T1" fmla="*/ 2147483646 h 152"/>
              <a:gd name="T2" fmla="*/ 2147483646 w 141"/>
              <a:gd name="T3" fmla="*/ 2147483646 h 152"/>
              <a:gd name="T4" fmla="*/ 2147483646 w 141"/>
              <a:gd name="T5" fmla="*/ 2147483646 h 152"/>
              <a:gd name="T6" fmla="*/ 2147483646 w 141"/>
              <a:gd name="T7" fmla="*/ 2147483646 h 152"/>
              <a:gd name="T8" fmla="*/ 2147483646 w 141"/>
              <a:gd name="T9" fmla="*/ 2147483646 h 152"/>
              <a:gd name="T10" fmla="*/ 2147483646 w 141"/>
              <a:gd name="T11" fmla="*/ 2147483646 h 152"/>
              <a:gd name="T12" fmla="*/ 2147483646 w 141"/>
              <a:gd name="T13" fmla="*/ 2147483646 h 152"/>
              <a:gd name="T14" fmla="*/ 2147483646 w 141"/>
              <a:gd name="T15" fmla="*/ 2147483646 h 152"/>
              <a:gd name="T16" fmla="*/ 2147483646 w 141"/>
              <a:gd name="T17" fmla="*/ 2147483646 h 152"/>
              <a:gd name="T18" fmla="*/ 2147483646 w 141"/>
              <a:gd name="T19" fmla="*/ 2147483646 h 152"/>
              <a:gd name="T20" fmla="*/ 2147483646 w 141"/>
              <a:gd name="T21" fmla="*/ 2147483646 h 152"/>
              <a:gd name="T22" fmla="*/ 2147483646 w 141"/>
              <a:gd name="T23" fmla="*/ 2147483646 h 152"/>
              <a:gd name="T24" fmla="*/ 2147483646 w 141"/>
              <a:gd name="T25" fmla="*/ 2147483646 h 152"/>
              <a:gd name="T26" fmla="*/ 0 w 141"/>
              <a:gd name="T27" fmla="*/ 2147483646 h 152"/>
              <a:gd name="T28" fmla="*/ 2147483646 w 141"/>
              <a:gd name="T29" fmla="*/ 2147483646 h 152"/>
              <a:gd name="T30" fmla="*/ 2147483646 w 141"/>
              <a:gd name="T31" fmla="*/ 2147483646 h 152"/>
              <a:gd name="T32" fmla="*/ 2147483646 w 141"/>
              <a:gd name="T33" fmla="*/ 2147483646 h 152"/>
              <a:gd name="T34" fmla="*/ 2147483646 w 141"/>
              <a:gd name="T35" fmla="*/ 2147483646 h 152"/>
              <a:gd name="T36" fmla="*/ 2147483646 w 141"/>
              <a:gd name="T37" fmla="*/ 2147483646 h 152"/>
              <a:gd name="T38" fmla="*/ 2147483646 w 141"/>
              <a:gd name="T39" fmla="*/ 2147483646 h 152"/>
              <a:gd name="T40" fmla="*/ 2147483646 w 141"/>
              <a:gd name="T41" fmla="*/ 2147483646 h 152"/>
              <a:gd name="T42" fmla="*/ 2147483646 w 141"/>
              <a:gd name="T43" fmla="*/ 2147483646 h 152"/>
              <a:gd name="T44" fmla="*/ 2147483646 w 141"/>
              <a:gd name="T45" fmla="*/ 2147483646 h 152"/>
              <a:gd name="T46" fmla="*/ 2147483646 w 141"/>
              <a:gd name="T47" fmla="*/ 2147483646 h 152"/>
              <a:gd name="T48" fmla="*/ 2147483646 w 141"/>
              <a:gd name="T49" fmla="*/ 2147483646 h 152"/>
              <a:gd name="T50" fmla="*/ 2147483646 w 141"/>
              <a:gd name="T51" fmla="*/ 2147483646 h 152"/>
              <a:gd name="T52" fmla="*/ 2147483646 w 141"/>
              <a:gd name="T53" fmla="*/ 2147483646 h 152"/>
              <a:gd name="T54" fmla="*/ 2147483646 w 141"/>
              <a:gd name="T55" fmla="*/ 2147483646 h 152"/>
              <a:gd name="T56" fmla="*/ 2147483646 w 141"/>
              <a:gd name="T57" fmla="*/ 2147483646 h 152"/>
              <a:gd name="T58" fmla="*/ 2147483646 w 141"/>
              <a:gd name="T59" fmla="*/ 2147483646 h 152"/>
              <a:gd name="T60" fmla="*/ 2147483646 w 141"/>
              <a:gd name="T61" fmla="*/ 2147483646 h 152"/>
              <a:gd name="T62" fmla="*/ 2147483646 w 141"/>
              <a:gd name="T63" fmla="*/ 2147483646 h 152"/>
              <a:gd name="T64" fmla="*/ 2147483646 w 141"/>
              <a:gd name="T65" fmla="*/ 2147483646 h 152"/>
              <a:gd name="T66" fmla="*/ 2147483646 w 141"/>
              <a:gd name="T67" fmla="*/ 2147483646 h 152"/>
              <a:gd name="T68" fmla="*/ 2147483646 w 141"/>
              <a:gd name="T69" fmla="*/ 2147483646 h 152"/>
              <a:gd name="T70" fmla="*/ 2147483646 w 141"/>
              <a:gd name="T71" fmla="*/ 2147483646 h 152"/>
              <a:gd name="T72" fmla="*/ 2147483646 w 141"/>
              <a:gd name="T73" fmla="*/ 2147483646 h 152"/>
              <a:gd name="T74" fmla="*/ 2147483646 w 141"/>
              <a:gd name="T75" fmla="*/ 2147483646 h 152"/>
              <a:gd name="T76" fmla="*/ 2147483646 w 141"/>
              <a:gd name="T77" fmla="*/ 2147483646 h 152"/>
              <a:gd name="T78" fmla="*/ 2147483646 w 141"/>
              <a:gd name="T79" fmla="*/ 2147483646 h 1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1"/>
              <a:gd name="T121" fmla="*/ 0 h 152"/>
              <a:gd name="T122" fmla="*/ 141 w 141"/>
              <a:gd name="T123" fmla="*/ 152 h 1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1" h="152">
                <a:moveTo>
                  <a:pt x="71" y="31"/>
                </a:moveTo>
                <a:cubicBezTo>
                  <a:pt x="68" y="35"/>
                  <a:pt x="68" y="35"/>
                  <a:pt x="68" y="35"/>
                </a:cubicBezTo>
                <a:cubicBezTo>
                  <a:pt x="65" y="34"/>
                  <a:pt x="65" y="34"/>
                  <a:pt x="65" y="34"/>
                </a:cubicBezTo>
                <a:cubicBezTo>
                  <a:pt x="52" y="31"/>
                  <a:pt x="52" y="31"/>
                  <a:pt x="52" y="31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41"/>
                  <a:pt x="50" y="41"/>
                  <a:pt x="50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53"/>
                  <a:pt x="24" y="53"/>
                  <a:pt x="24" y="53"/>
                </a:cubicBezTo>
                <a:cubicBezTo>
                  <a:pt x="21" y="60"/>
                  <a:pt x="24" y="66"/>
                  <a:pt x="31" y="75"/>
                </a:cubicBezTo>
                <a:cubicBezTo>
                  <a:pt x="34" y="77"/>
                  <a:pt x="34" y="77"/>
                  <a:pt x="34" y="77"/>
                </a:cubicBezTo>
                <a:cubicBezTo>
                  <a:pt x="31" y="80"/>
                  <a:pt x="31" y="80"/>
                  <a:pt x="31" y="80"/>
                </a:cubicBezTo>
                <a:cubicBezTo>
                  <a:pt x="25" y="91"/>
                  <a:pt x="16" y="101"/>
                  <a:pt x="5" y="109"/>
                </a:cubicBezTo>
                <a:cubicBezTo>
                  <a:pt x="1" y="112"/>
                  <a:pt x="0" y="115"/>
                  <a:pt x="0" y="118"/>
                </a:cubicBezTo>
                <a:cubicBezTo>
                  <a:pt x="7" y="128"/>
                  <a:pt x="7" y="128"/>
                  <a:pt x="7" y="128"/>
                </a:cubicBezTo>
                <a:cubicBezTo>
                  <a:pt x="19" y="132"/>
                  <a:pt x="19" y="132"/>
                  <a:pt x="19" y="132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41" y="133"/>
                  <a:pt x="49" y="134"/>
                  <a:pt x="53" y="139"/>
                </a:cubicBezTo>
                <a:cubicBezTo>
                  <a:pt x="63" y="147"/>
                  <a:pt x="63" y="147"/>
                  <a:pt x="63" y="147"/>
                </a:cubicBezTo>
                <a:cubicBezTo>
                  <a:pt x="71" y="150"/>
                  <a:pt x="77" y="152"/>
                  <a:pt x="82" y="152"/>
                </a:cubicBezTo>
                <a:cubicBezTo>
                  <a:pt x="86" y="152"/>
                  <a:pt x="92" y="149"/>
                  <a:pt x="96" y="140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28" y="91"/>
                  <a:pt x="128" y="91"/>
                  <a:pt x="128" y="91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25" y="50"/>
                  <a:pt x="125" y="50"/>
                  <a:pt x="125" y="50"/>
                </a:cubicBezTo>
                <a:cubicBezTo>
                  <a:pt x="129" y="40"/>
                  <a:pt x="129" y="40"/>
                  <a:pt x="129" y="40"/>
                </a:cubicBezTo>
                <a:cubicBezTo>
                  <a:pt x="132" y="34"/>
                  <a:pt x="136" y="31"/>
                  <a:pt x="140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14" y="24"/>
                  <a:pt x="114" y="24"/>
                  <a:pt x="114" y="24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91" y="7"/>
                  <a:pt x="91" y="7"/>
                  <a:pt x="91" y="7"/>
                </a:cubicBezTo>
                <a:cubicBezTo>
                  <a:pt x="81" y="1"/>
                  <a:pt x="72" y="0"/>
                  <a:pt x="63" y="2"/>
                </a:cubicBezTo>
                <a:cubicBezTo>
                  <a:pt x="60" y="4"/>
                  <a:pt x="60" y="4"/>
                  <a:pt x="60" y="4"/>
                </a:cubicBezTo>
                <a:cubicBezTo>
                  <a:pt x="58" y="8"/>
                  <a:pt x="60" y="13"/>
                  <a:pt x="66" y="15"/>
                </a:cubicBezTo>
                <a:cubicBezTo>
                  <a:pt x="72" y="19"/>
                  <a:pt x="74" y="24"/>
                  <a:pt x="71" y="31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8" name="Freeform 27">
            <a:extLst>
              <a:ext uri="{FF2B5EF4-FFF2-40B4-BE49-F238E27FC236}">
                <a16:creationId xmlns:a16="http://schemas.microsoft.com/office/drawing/2014/main" id="{82D7A71D-34FA-4DDD-A887-4F47ED264600}"/>
              </a:ext>
            </a:extLst>
          </p:cNvPr>
          <p:cNvSpPr>
            <a:spLocks/>
          </p:cNvSpPr>
          <p:nvPr/>
        </p:nvSpPr>
        <p:spPr bwMode="auto">
          <a:xfrm>
            <a:off x="3679825" y="2112963"/>
            <a:ext cx="468313" cy="436562"/>
          </a:xfrm>
          <a:custGeom>
            <a:avLst/>
            <a:gdLst>
              <a:gd name="T0" fmla="*/ 2147483646 w 496"/>
              <a:gd name="T1" fmla="*/ 2147483646 h 473"/>
              <a:gd name="T2" fmla="*/ 2147483646 w 496"/>
              <a:gd name="T3" fmla="*/ 2147483646 h 473"/>
              <a:gd name="T4" fmla="*/ 2147483646 w 496"/>
              <a:gd name="T5" fmla="*/ 2147483646 h 473"/>
              <a:gd name="T6" fmla="*/ 2147483646 w 496"/>
              <a:gd name="T7" fmla="*/ 2147483646 h 473"/>
              <a:gd name="T8" fmla="*/ 2147483646 w 496"/>
              <a:gd name="T9" fmla="*/ 2147483646 h 473"/>
              <a:gd name="T10" fmla="*/ 2147483646 w 496"/>
              <a:gd name="T11" fmla="*/ 2147483646 h 473"/>
              <a:gd name="T12" fmla="*/ 2147483646 w 496"/>
              <a:gd name="T13" fmla="*/ 2147483646 h 473"/>
              <a:gd name="T14" fmla="*/ 2147483646 w 496"/>
              <a:gd name="T15" fmla="*/ 2147483646 h 473"/>
              <a:gd name="T16" fmla="*/ 2147483646 w 496"/>
              <a:gd name="T17" fmla="*/ 2147483646 h 473"/>
              <a:gd name="T18" fmla="*/ 2147483646 w 496"/>
              <a:gd name="T19" fmla="*/ 2147483646 h 473"/>
              <a:gd name="T20" fmla="*/ 0 w 496"/>
              <a:gd name="T21" fmla="*/ 2147483646 h 473"/>
              <a:gd name="T22" fmla="*/ 2147483646 w 496"/>
              <a:gd name="T23" fmla="*/ 2147483646 h 473"/>
              <a:gd name="T24" fmla="*/ 2147483646 w 496"/>
              <a:gd name="T25" fmla="*/ 2147483646 h 473"/>
              <a:gd name="T26" fmla="*/ 2147483646 w 496"/>
              <a:gd name="T27" fmla="*/ 2147483646 h 473"/>
              <a:gd name="T28" fmla="*/ 2147483646 w 496"/>
              <a:gd name="T29" fmla="*/ 2147483646 h 473"/>
              <a:gd name="T30" fmla="*/ 2147483646 w 496"/>
              <a:gd name="T31" fmla="*/ 2147483646 h 473"/>
              <a:gd name="T32" fmla="*/ 2147483646 w 496"/>
              <a:gd name="T33" fmla="*/ 2147483646 h 473"/>
              <a:gd name="T34" fmla="*/ 2147483646 w 496"/>
              <a:gd name="T35" fmla="*/ 2147483646 h 473"/>
              <a:gd name="T36" fmla="*/ 2147483646 w 496"/>
              <a:gd name="T37" fmla="*/ 2147483646 h 473"/>
              <a:gd name="T38" fmla="*/ 2147483646 w 496"/>
              <a:gd name="T39" fmla="*/ 2147483646 h 473"/>
              <a:gd name="T40" fmla="*/ 2147483646 w 496"/>
              <a:gd name="T41" fmla="*/ 2147483646 h 473"/>
              <a:gd name="T42" fmla="*/ 2147483646 w 496"/>
              <a:gd name="T43" fmla="*/ 2147483646 h 473"/>
              <a:gd name="T44" fmla="*/ 2147483646 w 496"/>
              <a:gd name="T45" fmla="*/ 2147483646 h 473"/>
              <a:gd name="T46" fmla="*/ 2147483646 w 496"/>
              <a:gd name="T47" fmla="*/ 2147483646 h 473"/>
              <a:gd name="T48" fmla="*/ 2147483646 w 496"/>
              <a:gd name="T49" fmla="*/ 2147483646 h 473"/>
              <a:gd name="T50" fmla="*/ 2147483646 w 496"/>
              <a:gd name="T51" fmla="*/ 2147483646 h 473"/>
              <a:gd name="T52" fmla="*/ 2147483646 w 496"/>
              <a:gd name="T53" fmla="*/ 2147483646 h 473"/>
              <a:gd name="T54" fmla="*/ 2147483646 w 496"/>
              <a:gd name="T55" fmla="*/ 2147483646 h 473"/>
              <a:gd name="T56" fmla="*/ 2147483646 w 496"/>
              <a:gd name="T57" fmla="*/ 2147483646 h 473"/>
              <a:gd name="T58" fmla="*/ 2147483646 w 496"/>
              <a:gd name="T59" fmla="*/ 2147483646 h 473"/>
              <a:gd name="T60" fmla="*/ 2147483646 w 496"/>
              <a:gd name="T61" fmla="*/ 2147483646 h 473"/>
              <a:gd name="T62" fmla="*/ 2147483646 w 496"/>
              <a:gd name="T63" fmla="*/ 2147483646 h 473"/>
              <a:gd name="T64" fmla="*/ 2147483646 w 496"/>
              <a:gd name="T65" fmla="*/ 2147483646 h 473"/>
              <a:gd name="T66" fmla="*/ 2147483646 w 496"/>
              <a:gd name="T67" fmla="*/ 2147483646 h 473"/>
              <a:gd name="T68" fmla="*/ 2147483646 w 496"/>
              <a:gd name="T69" fmla="*/ 2147483646 h 473"/>
              <a:gd name="T70" fmla="*/ 2147483646 w 496"/>
              <a:gd name="T71" fmla="*/ 2147483646 h 473"/>
              <a:gd name="T72" fmla="*/ 2147483646 w 496"/>
              <a:gd name="T73" fmla="*/ 2147483646 h 473"/>
              <a:gd name="T74" fmla="*/ 2147483646 w 496"/>
              <a:gd name="T75" fmla="*/ 2147483646 h 473"/>
              <a:gd name="T76" fmla="*/ 2147483646 w 496"/>
              <a:gd name="T77" fmla="*/ 2147483646 h 473"/>
              <a:gd name="T78" fmla="*/ 2147483646 w 496"/>
              <a:gd name="T79" fmla="*/ 2147483646 h 473"/>
              <a:gd name="T80" fmla="*/ 2147483646 w 496"/>
              <a:gd name="T81" fmla="*/ 2147483646 h 473"/>
              <a:gd name="T82" fmla="*/ 2147483646 w 496"/>
              <a:gd name="T83" fmla="*/ 2147483646 h 473"/>
              <a:gd name="T84" fmla="*/ 2147483646 w 496"/>
              <a:gd name="T85" fmla="*/ 2147483646 h 473"/>
              <a:gd name="T86" fmla="*/ 2147483646 w 496"/>
              <a:gd name="T87" fmla="*/ 2147483646 h 473"/>
              <a:gd name="T88" fmla="*/ 2147483646 w 496"/>
              <a:gd name="T89" fmla="*/ 2147483646 h 473"/>
              <a:gd name="T90" fmla="*/ 2147483646 w 496"/>
              <a:gd name="T91" fmla="*/ 2147483646 h 473"/>
              <a:gd name="T92" fmla="*/ 2147483646 w 496"/>
              <a:gd name="T93" fmla="*/ 2147483646 h 473"/>
              <a:gd name="T94" fmla="*/ 2147483646 w 496"/>
              <a:gd name="T95" fmla="*/ 2147483646 h 473"/>
              <a:gd name="T96" fmla="*/ 2147483646 w 496"/>
              <a:gd name="T97" fmla="*/ 2147483646 h 473"/>
              <a:gd name="T98" fmla="*/ 2147483646 w 496"/>
              <a:gd name="T99" fmla="*/ 2147483646 h 4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6"/>
              <a:gd name="T151" fmla="*/ 0 h 473"/>
              <a:gd name="T152" fmla="*/ 496 w 496"/>
              <a:gd name="T153" fmla="*/ 473 h 4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6" h="473">
                <a:moveTo>
                  <a:pt x="227" y="62"/>
                </a:moveTo>
                <a:cubicBezTo>
                  <a:pt x="215" y="79"/>
                  <a:pt x="215" y="79"/>
                  <a:pt x="215" y="79"/>
                </a:cubicBezTo>
                <a:cubicBezTo>
                  <a:pt x="212" y="82"/>
                  <a:pt x="211" y="89"/>
                  <a:pt x="213" y="99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188" y="106"/>
                  <a:pt x="188" y="106"/>
                  <a:pt x="188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69" y="100"/>
                  <a:pt x="169" y="100"/>
                  <a:pt x="169" y="100"/>
                </a:cubicBezTo>
                <a:cubicBezTo>
                  <a:pt x="155" y="122"/>
                  <a:pt x="155" y="122"/>
                  <a:pt x="155" y="122"/>
                </a:cubicBezTo>
                <a:cubicBezTo>
                  <a:pt x="153" y="124"/>
                  <a:pt x="153" y="124"/>
                  <a:pt x="153" y="12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0" y="153"/>
                  <a:pt x="120" y="153"/>
                  <a:pt x="120" y="153"/>
                </a:cubicBezTo>
                <a:cubicBezTo>
                  <a:pt x="120" y="153"/>
                  <a:pt x="120" y="153"/>
                  <a:pt x="120" y="15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56" y="185"/>
                  <a:pt x="56" y="185"/>
                  <a:pt x="56" y="185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41" y="168"/>
                  <a:pt x="41" y="168"/>
                  <a:pt x="41" y="168"/>
                </a:cubicBezTo>
                <a:cubicBezTo>
                  <a:pt x="32" y="163"/>
                  <a:pt x="32" y="163"/>
                  <a:pt x="32" y="163"/>
                </a:cubicBezTo>
                <a:cubicBezTo>
                  <a:pt x="39" y="206"/>
                  <a:pt x="39" y="206"/>
                  <a:pt x="39" y="206"/>
                </a:cubicBezTo>
                <a:cubicBezTo>
                  <a:pt x="46" y="229"/>
                  <a:pt x="46" y="229"/>
                  <a:pt x="46" y="229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8" y="277"/>
                  <a:pt x="8" y="277"/>
                  <a:pt x="8" y="277"/>
                </a:cubicBezTo>
                <a:cubicBezTo>
                  <a:pt x="8" y="290"/>
                  <a:pt x="8" y="290"/>
                  <a:pt x="8" y="290"/>
                </a:cubicBezTo>
                <a:cubicBezTo>
                  <a:pt x="7" y="291"/>
                  <a:pt x="7" y="291"/>
                  <a:pt x="7" y="291"/>
                </a:cubicBezTo>
                <a:cubicBezTo>
                  <a:pt x="6" y="291"/>
                  <a:pt x="6" y="291"/>
                  <a:pt x="6" y="291"/>
                </a:cubicBezTo>
                <a:cubicBezTo>
                  <a:pt x="0" y="300"/>
                  <a:pt x="0" y="300"/>
                  <a:pt x="0" y="300"/>
                </a:cubicBezTo>
                <a:cubicBezTo>
                  <a:pt x="4" y="307"/>
                  <a:pt x="4" y="307"/>
                  <a:pt x="4" y="307"/>
                </a:cubicBezTo>
                <a:cubicBezTo>
                  <a:pt x="13" y="307"/>
                  <a:pt x="13" y="307"/>
                  <a:pt x="13" y="307"/>
                </a:cubicBezTo>
                <a:cubicBezTo>
                  <a:pt x="44" y="316"/>
                  <a:pt x="44" y="316"/>
                  <a:pt x="44" y="316"/>
                </a:cubicBezTo>
                <a:cubicBezTo>
                  <a:pt x="45" y="316"/>
                  <a:pt x="45" y="316"/>
                  <a:pt x="45" y="316"/>
                </a:cubicBezTo>
                <a:cubicBezTo>
                  <a:pt x="46" y="316"/>
                  <a:pt x="46" y="316"/>
                  <a:pt x="46" y="316"/>
                </a:cubicBezTo>
                <a:cubicBezTo>
                  <a:pt x="46" y="317"/>
                  <a:pt x="46" y="317"/>
                  <a:pt x="46" y="317"/>
                </a:cubicBezTo>
                <a:cubicBezTo>
                  <a:pt x="47" y="317"/>
                  <a:pt x="47" y="317"/>
                  <a:pt x="47" y="317"/>
                </a:cubicBezTo>
                <a:cubicBezTo>
                  <a:pt x="53" y="323"/>
                  <a:pt x="53" y="323"/>
                  <a:pt x="53" y="323"/>
                </a:cubicBezTo>
                <a:cubicBezTo>
                  <a:pt x="61" y="327"/>
                  <a:pt x="61" y="327"/>
                  <a:pt x="61" y="327"/>
                </a:cubicBezTo>
                <a:cubicBezTo>
                  <a:pt x="61" y="327"/>
                  <a:pt x="61" y="327"/>
                  <a:pt x="61" y="327"/>
                </a:cubicBezTo>
                <a:cubicBezTo>
                  <a:pt x="64" y="327"/>
                  <a:pt x="64" y="327"/>
                  <a:pt x="64" y="327"/>
                </a:cubicBezTo>
                <a:cubicBezTo>
                  <a:pt x="64" y="328"/>
                  <a:pt x="64" y="328"/>
                  <a:pt x="64" y="328"/>
                </a:cubicBezTo>
                <a:cubicBezTo>
                  <a:pt x="67" y="333"/>
                  <a:pt x="69" y="337"/>
                  <a:pt x="69" y="341"/>
                </a:cubicBezTo>
                <a:cubicBezTo>
                  <a:pt x="72" y="351"/>
                  <a:pt x="72" y="351"/>
                  <a:pt x="72" y="351"/>
                </a:cubicBezTo>
                <a:cubicBezTo>
                  <a:pt x="105" y="360"/>
                  <a:pt x="105" y="360"/>
                  <a:pt x="105" y="360"/>
                </a:cubicBezTo>
                <a:cubicBezTo>
                  <a:pt x="114" y="358"/>
                  <a:pt x="114" y="358"/>
                  <a:pt x="114" y="358"/>
                </a:cubicBezTo>
                <a:cubicBezTo>
                  <a:pt x="124" y="345"/>
                  <a:pt x="124" y="345"/>
                  <a:pt x="124" y="345"/>
                </a:cubicBezTo>
                <a:cubicBezTo>
                  <a:pt x="149" y="297"/>
                  <a:pt x="149" y="297"/>
                  <a:pt x="149" y="297"/>
                </a:cubicBezTo>
                <a:cubicBezTo>
                  <a:pt x="150" y="297"/>
                  <a:pt x="150" y="297"/>
                  <a:pt x="150" y="297"/>
                </a:cubicBezTo>
                <a:cubicBezTo>
                  <a:pt x="150" y="296"/>
                  <a:pt x="150" y="296"/>
                  <a:pt x="150" y="296"/>
                </a:cubicBezTo>
                <a:cubicBezTo>
                  <a:pt x="162" y="280"/>
                  <a:pt x="162" y="280"/>
                  <a:pt x="162" y="280"/>
                </a:cubicBezTo>
                <a:cubicBezTo>
                  <a:pt x="163" y="279"/>
                  <a:pt x="163" y="279"/>
                  <a:pt x="163" y="279"/>
                </a:cubicBezTo>
                <a:cubicBezTo>
                  <a:pt x="183" y="269"/>
                  <a:pt x="183" y="269"/>
                  <a:pt x="183" y="269"/>
                </a:cubicBezTo>
                <a:cubicBezTo>
                  <a:pt x="197" y="268"/>
                  <a:pt x="197" y="268"/>
                  <a:pt x="197" y="268"/>
                </a:cubicBezTo>
                <a:cubicBezTo>
                  <a:pt x="202" y="260"/>
                  <a:pt x="206" y="256"/>
                  <a:pt x="211" y="256"/>
                </a:cubicBezTo>
                <a:cubicBezTo>
                  <a:pt x="215" y="256"/>
                  <a:pt x="220" y="258"/>
                  <a:pt x="228" y="262"/>
                </a:cubicBezTo>
                <a:cubicBezTo>
                  <a:pt x="230" y="263"/>
                  <a:pt x="230" y="263"/>
                  <a:pt x="230" y="263"/>
                </a:cubicBezTo>
                <a:cubicBezTo>
                  <a:pt x="230" y="264"/>
                  <a:pt x="230" y="264"/>
                  <a:pt x="230" y="264"/>
                </a:cubicBezTo>
                <a:cubicBezTo>
                  <a:pt x="248" y="291"/>
                  <a:pt x="248" y="291"/>
                  <a:pt x="248" y="291"/>
                </a:cubicBezTo>
                <a:cubicBezTo>
                  <a:pt x="248" y="293"/>
                  <a:pt x="248" y="293"/>
                  <a:pt x="248" y="293"/>
                </a:cubicBezTo>
                <a:cubicBezTo>
                  <a:pt x="249" y="293"/>
                  <a:pt x="249" y="293"/>
                  <a:pt x="249" y="293"/>
                </a:cubicBezTo>
                <a:cubicBezTo>
                  <a:pt x="249" y="295"/>
                  <a:pt x="249" y="295"/>
                  <a:pt x="249" y="295"/>
                </a:cubicBezTo>
                <a:cubicBezTo>
                  <a:pt x="251" y="315"/>
                  <a:pt x="251" y="315"/>
                  <a:pt x="251" y="315"/>
                </a:cubicBezTo>
                <a:cubicBezTo>
                  <a:pt x="250" y="337"/>
                  <a:pt x="250" y="337"/>
                  <a:pt x="250" y="337"/>
                </a:cubicBezTo>
                <a:cubicBezTo>
                  <a:pt x="250" y="337"/>
                  <a:pt x="250" y="337"/>
                  <a:pt x="250" y="337"/>
                </a:cubicBezTo>
                <a:cubicBezTo>
                  <a:pt x="245" y="356"/>
                  <a:pt x="245" y="356"/>
                  <a:pt x="245" y="356"/>
                </a:cubicBezTo>
                <a:cubicBezTo>
                  <a:pt x="245" y="356"/>
                  <a:pt x="245" y="356"/>
                  <a:pt x="245" y="356"/>
                </a:cubicBezTo>
                <a:cubicBezTo>
                  <a:pt x="245" y="358"/>
                  <a:pt x="245" y="358"/>
                  <a:pt x="245" y="358"/>
                </a:cubicBezTo>
                <a:cubicBezTo>
                  <a:pt x="244" y="358"/>
                  <a:pt x="244" y="358"/>
                  <a:pt x="244" y="358"/>
                </a:cubicBezTo>
                <a:cubicBezTo>
                  <a:pt x="230" y="375"/>
                  <a:pt x="230" y="375"/>
                  <a:pt x="230" y="375"/>
                </a:cubicBezTo>
                <a:cubicBezTo>
                  <a:pt x="224" y="389"/>
                  <a:pt x="224" y="389"/>
                  <a:pt x="224" y="389"/>
                </a:cubicBezTo>
                <a:cubicBezTo>
                  <a:pt x="225" y="412"/>
                  <a:pt x="225" y="412"/>
                  <a:pt x="225" y="412"/>
                </a:cubicBezTo>
                <a:cubicBezTo>
                  <a:pt x="227" y="412"/>
                  <a:pt x="227" y="412"/>
                  <a:pt x="227" y="412"/>
                </a:cubicBezTo>
                <a:cubicBezTo>
                  <a:pt x="235" y="409"/>
                  <a:pt x="235" y="409"/>
                  <a:pt x="235" y="409"/>
                </a:cubicBezTo>
                <a:cubicBezTo>
                  <a:pt x="243" y="401"/>
                  <a:pt x="243" y="401"/>
                  <a:pt x="243" y="401"/>
                </a:cubicBezTo>
                <a:cubicBezTo>
                  <a:pt x="245" y="399"/>
                  <a:pt x="245" y="399"/>
                  <a:pt x="245" y="399"/>
                </a:cubicBezTo>
                <a:cubicBezTo>
                  <a:pt x="246" y="397"/>
                  <a:pt x="246" y="397"/>
                  <a:pt x="246" y="397"/>
                </a:cubicBezTo>
                <a:cubicBezTo>
                  <a:pt x="257" y="406"/>
                  <a:pt x="257" y="406"/>
                  <a:pt x="257" y="406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424"/>
                  <a:pt x="257" y="424"/>
                  <a:pt x="257" y="424"/>
                </a:cubicBezTo>
                <a:cubicBezTo>
                  <a:pt x="256" y="424"/>
                  <a:pt x="256" y="424"/>
                  <a:pt x="256" y="424"/>
                </a:cubicBezTo>
                <a:cubicBezTo>
                  <a:pt x="246" y="429"/>
                  <a:pt x="246" y="429"/>
                  <a:pt x="246" y="429"/>
                </a:cubicBezTo>
                <a:cubicBezTo>
                  <a:pt x="243" y="433"/>
                  <a:pt x="243" y="433"/>
                  <a:pt x="243" y="433"/>
                </a:cubicBezTo>
                <a:cubicBezTo>
                  <a:pt x="243" y="442"/>
                  <a:pt x="243" y="442"/>
                  <a:pt x="243" y="442"/>
                </a:cubicBezTo>
                <a:cubicBezTo>
                  <a:pt x="242" y="443"/>
                  <a:pt x="242" y="443"/>
                  <a:pt x="242" y="443"/>
                </a:cubicBezTo>
                <a:cubicBezTo>
                  <a:pt x="242" y="443"/>
                  <a:pt x="242" y="443"/>
                  <a:pt x="242" y="443"/>
                </a:cubicBezTo>
                <a:cubicBezTo>
                  <a:pt x="236" y="455"/>
                  <a:pt x="236" y="455"/>
                  <a:pt x="236" y="455"/>
                </a:cubicBezTo>
                <a:cubicBezTo>
                  <a:pt x="235" y="455"/>
                  <a:pt x="235" y="455"/>
                  <a:pt x="235" y="455"/>
                </a:cubicBezTo>
                <a:cubicBezTo>
                  <a:pt x="232" y="456"/>
                  <a:pt x="232" y="456"/>
                  <a:pt x="232" y="456"/>
                </a:cubicBezTo>
                <a:cubicBezTo>
                  <a:pt x="224" y="457"/>
                  <a:pt x="224" y="457"/>
                  <a:pt x="224" y="457"/>
                </a:cubicBezTo>
                <a:cubicBezTo>
                  <a:pt x="216" y="459"/>
                  <a:pt x="216" y="459"/>
                  <a:pt x="216" y="459"/>
                </a:cubicBezTo>
                <a:cubicBezTo>
                  <a:pt x="209" y="471"/>
                  <a:pt x="209" y="471"/>
                  <a:pt x="209" y="471"/>
                </a:cubicBezTo>
                <a:cubicBezTo>
                  <a:pt x="210" y="473"/>
                  <a:pt x="210" y="473"/>
                  <a:pt x="210" y="473"/>
                </a:cubicBezTo>
                <a:cubicBezTo>
                  <a:pt x="245" y="469"/>
                  <a:pt x="245" y="469"/>
                  <a:pt x="245" y="469"/>
                </a:cubicBezTo>
                <a:cubicBezTo>
                  <a:pt x="251" y="463"/>
                  <a:pt x="251" y="463"/>
                  <a:pt x="251" y="463"/>
                </a:cubicBezTo>
                <a:cubicBezTo>
                  <a:pt x="263" y="433"/>
                  <a:pt x="263" y="433"/>
                  <a:pt x="263" y="433"/>
                </a:cubicBezTo>
                <a:cubicBezTo>
                  <a:pt x="263" y="433"/>
                  <a:pt x="263" y="433"/>
                  <a:pt x="263" y="433"/>
                </a:cubicBezTo>
                <a:cubicBezTo>
                  <a:pt x="341" y="353"/>
                  <a:pt x="341" y="353"/>
                  <a:pt x="341" y="353"/>
                </a:cubicBezTo>
                <a:cubicBezTo>
                  <a:pt x="343" y="353"/>
                  <a:pt x="343" y="353"/>
                  <a:pt x="343" y="353"/>
                </a:cubicBezTo>
                <a:cubicBezTo>
                  <a:pt x="360" y="344"/>
                  <a:pt x="360" y="344"/>
                  <a:pt x="360" y="344"/>
                </a:cubicBezTo>
                <a:cubicBezTo>
                  <a:pt x="361" y="343"/>
                  <a:pt x="361" y="343"/>
                  <a:pt x="361" y="343"/>
                </a:cubicBezTo>
                <a:cubicBezTo>
                  <a:pt x="361" y="344"/>
                  <a:pt x="361" y="344"/>
                  <a:pt x="361" y="344"/>
                </a:cubicBezTo>
                <a:cubicBezTo>
                  <a:pt x="375" y="344"/>
                  <a:pt x="375" y="344"/>
                  <a:pt x="375" y="344"/>
                </a:cubicBezTo>
                <a:cubicBezTo>
                  <a:pt x="389" y="341"/>
                  <a:pt x="389" y="341"/>
                  <a:pt x="389" y="341"/>
                </a:cubicBezTo>
                <a:cubicBezTo>
                  <a:pt x="403" y="335"/>
                  <a:pt x="403" y="335"/>
                  <a:pt x="403" y="335"/>
                </a:cubicBezTo>
                <a:cubicBezTo>
                  <a:pt x="414" y="323"/>
                  <a:pt x="414" y="323"/>
                  <a:pt x="414" y="323"/>
                </a:cubicBezTo>
                <a:cubicBezTo>
                  <a:pt x="431" y="277"/>
                  <a:pt x="431" y="277"/>
                  <a:pt x="431" y="277"/>
                </a:cubicBezTo>
                <a:cubicBezTo>
                  <a:pt x="431" y="277"/>
                  <a:pt x="431" y="277"/>
                  <a:pt x="431" y="277"/>
                </a:cubicBezTo>
                <a:cubicBezTo>
                  <a:pt x="431" y="276"/>
                  <a:pt x="431" y="276"/>
                  <a:pt x="431" y="276"/>
                </a:cubicBezTo>
                <a:cubicBezTo>
                  <a:pt x="496" y="207"/>
                  <a:pt x="496" y="207"/>
                  <a:pt x="496" y="207"/>
                </a:cubicBezTo>
                <a:cubicBezTo>
                  <a:pt x="496" y="206"/>
                  <a:pt x="496" y="206"/>
                  <a:pt x="496" y="206"/>
                </a:cubicBezTo>
                <a:cubicBezTo>
                  <a:pt x="492" y="169"/>
                  <a:pt x="492" y="169"/>
                  <a:pt x="492" y="169"/>
                </a:cubicBezTo>
                <a:cubicBezTo>
                  <a:pt x="489" y="168"/>
                  <a:pt x="485" y="166"/>
                  <a:pt x="483" y="163"/>
                </a:cubicBezTo>
                <a:cubicBezTo>
                  <a:pt x="480" y="161"/>
                  <a:pt x="480" y="161"/>
                  <a:pt x="480" y="161"/>
                </a:cubicBezTo>
                <a:cubicBezTo>
                  <a:pt x="480" y="162"/>
                  <a:pt x="480" y="162"/>
                  <a:pt x="480" y="162"/>
                </a:cubicBezTo>
                <a:cubicBezTo>
                  <a:pt x="470" y="163"/>
                  <a:pt x="470" y="163"/>
                  <a:pt x="470" y="163"/>
                </a:cubicBezTo>
                <a:cubicBezTo>
                  <a:pt x="465" y="161"/>
                  <a:pt x="461" y="158"/>
                  <a:pt x="457" y="153"/>
                </a:cubicBezTo>
                <a:cubicBezTo>
                  <a:pt x="454" y="147"/>
                  <a:pt x="454" y="147"/>
                  <a:pt x="454" y="147"/>
                </a:cubicBezTo>
                <a:cubicBezTo>
                  <a:pt x="454" y="146"/>
                  <a:pt x="454" y="146"/>
                  <a:pt x="454" y="146"/>
                </a:cubicBezTo>
                <a:cubicBezTo>
                  <a:pt x="453" y="145"/>
                  <a:pt x="453" y="145"/>
                  <a:pt x="453" y="145"/>
                </a:cubicBezTo>
                <a:cubicBezTo>
                  <a:pt x="453" y="88"/>
                  <a:pt x="453" y="88"/>
                  <a:pt x="453" y="88"/>
                </a:cubicBezTo>
                <a:cubicBezTo>
                  <a:pt x="447" y="86"/>
                  <a:pt x="440" y="81"/>
                  <a:pt x="433" y="74"/>
                </a:cubicBezTo>
                <a:cubicBezTo>
                  <a:pt x="419" y="59"/>
                  <a:pt x="419" y="59"/>
                  <a:pt x="419" y="59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4" y="37"/>
                  <a:pt x="404" y="31"/>
                  <a:pt x="406" y="21"/>
                </a:cubicBezTo>
                <a:cubicBezTo>
                  <a:pt x="407" y="16"/>
                  <a:pt x="407" y="16"/>
                  <a:pt x="407" y="16"/>
                </a:cubicBezTo>
                <a:cubicBezTo>
                  <a:pt x="399" y="6"/>
                  <a:pt x="399" y="6"/>
                  <a:pt x="399" y="6"/>
                </a:cubicBezTo>
                <a:cubicBezTo>
                  <a:pt x="398" y="15"/>
                  <a:pt x="398" y="15"/>
                  <a:pt x="398" y="15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85" y="33"/>
                  <a:pt x="385" y="33"/>
                  <a:pt x="385" y="33"/>
                </a:cubicBezTo>
                <a:cubicBezTo>
                  <a:pt x="378" y="33"/>
                  <a:pt x="370" y="32"/>
                  <a:pt x="363" y="29"/>
                </a:cubicBezTo>
                <a:cubicBezTo>
                  <a:pt x="357" y="27"/>
                  <a:pt x="354" y="21"/>
                  <a:pt x="354" y="15"/>
                </a:cubicBezTo>
                <a:cubicBezTo>
                  <a:pt x="354" y="11"/>
                  <a:pt x="354" y="11"/>
                  <a:pt x="354" y="11"/>
                </a:cubicBezTo>
                <a:cubicBezTo>
                  <a:pt x="349" y="11"/>
                  <a:pt x="349" y="11"/>
                  <a:pt x="349" y="11"/>
                </a:cubicBezTo>
                <a:cubicBezTo>
                  <a:pt x="329" y="16"/>
                  <a:pt x="329" y="16"/>
                  <a:pt x="329" y="16"/>
                </a:cubicBezTo>
                <a:cubicBezTo>
                  <a:pt x="314" y="1"/>
                  <a:pt x="314" y="1"/>
                  <a:pt x="314" y="1"/>
                </a:cubicBezTo>
                <a:cubicBezTo>
                  <a:pt x="308" y="0"/>
                  <a:pt x="308" y="0"/>
                  <a:pt x="308" y="0"/>
                </a:cubicBezTo>
                <a:cubicBezTo>
                  <a:pt x="303" y="5"/>
                  <a:pt x="303" y="5"/>
                  <a:pt x="303" y="5"/>
                </a:cubicBezTo>
                <a:cubicBezTo>
                  <a:pt x="309" y="16"/>
                  <a:pt x="309" y="16"/>
                  <a:pt x="309" y="16"/>
                </a:cubicBezTo>
                <a:cubicBezTo>
                  <a:pt x="312" y="19"/>
                  <a:pt x="312" y="19"/>
                  <a:pt x="312" y="19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300" y="41"/>
                  <a:pt x="300" y="41"/>
                  <a:pt x="300" y="41"/>
                </a:cubicBezTo>
                <a:cubicBezTo>
                  <a:pt x="300" y="42"/>
                  <a:pt x="300" y="42"/>
                  <a:pt x="300" y="42"/>
                </a:cubicBezTo>
                <a:cubicBezTo>
                  <a:pt x="299" y="42"/>
                  <a:pt x="299" y="42"/>
                  <a:pt x="299" y="42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79" y="65"/>
                  <a:pt x="279" y="65"/>
                  <a:pt x="279" y="65"/>
                </a:cubicBezTo>
                <a:cubicBezTo>
                  <a:pt x="277" y="65"/>
                  <a:pt x="277" y="65"/>
                  <a:pt x="277" y="65"/>
                </a:cubicBezTo>
                <a:cubicBezTo>
                  <a:pt x="247" y="68"/>
                  <a:pt x="247" y="68"/>
                  <a:pt x="247" y="68"/>
                </a:cubicBezTo>
                <a:lnTo>
                  <a:pt x="227" y="62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9" name="Freeform 28">
            <a:extLst>
              <a:ext uri="{FF2B5EF4-FFF2-40B4-BE49-F238E27FC236}">
                <a16:creationId xmlns:a16="http://schemas.microsoft.com/office/drawing/2014/main" id="{7FF2B056-1D9E-481E-A223-175E3626A48F}"/>
              </a:ext>
            </a:extLst>
          </p:cNvPr>
          <p:cNvSpPr>
            <a:spLocks/>
          </p:cNvSpPr>
          <p:nvPr/>
        </p:nvSpPr>
        <p:spPr bwMode="auto">
          <a:xfrm>
            <a:off x="3786188" y="1851025"/>
            <a:ext cx="668337" cy="446088"/>
          </a:xfrm>
          <a:custGeom>
            <a:avLst/>
            <a:gdLst>
              <a:gd name="T0" fmla="*/ 2147483646 w 707"/>
              <a:gd name="T1" fmla="*/ 2147483646 h 481"/>
              <a:gd name="T2" fmla="*/ 2147483646 w 707"/>
              <a:gd name="T3" fmla="*/ 2147483646 h 481"/>
              <a:gd name="T4" fmla="*/ 2147483646 w 707"/>
              <a:gd name="T5" fmla="*/ 2147483646 h 481"/>
              <a:gd name="T6" fmla="*/ 2147483646 w 707"/>
              <a:gd name="T7" fmla="*/ 2147483646 h 481"/>
              <a:gd name="T8" fmla="*/ 2147483646 w 707"/>
              <a:gd name="T9" fmla="*/ 2147483646 h 481"/>
              <a:gd name="T10" fmla="*/ 2147483646 w 707"/>
              <a:gd name="T11" fmla="*/ 2147483646 h 481"/>
              <a:gd name="T12" fmla="*/ 0 w 707"/>
              <a:gd name="T13" fmla="*/ 2147483646 h 481"/>
              <a:gd name="T14" fmla="*/ 2147483646 w 707"/>
              <a:gd name="T15" fmla="*/ 2147483646 h 481"/>
              <a:gd name="T16" fmla="*/ 2147483646 w 707"/>
              <a:gd name="T17" fmla="*/ 2147483646 h 481"/>
              <a:gd name="T18" fmla="*/ 2147483646 w 707"/>
              <a:gd name="T19" fmla="*/ 2147483646 h 481"/>
              <a:gd name="T20" fmla="*/ 2147483646 w 707"/>
              <a:gd name="T21" fmla="*/ 2147483646 h 481"/>
              <a:gd name="T22" fmla="*/ 2147483646 w 707"/>
              <a:gd name="T23" fmla="*/ 2147483646 h 481"/>
              <a:gd name="T24" fmla="*/ 2147483646 w 707"/>
              <a:gd name="T25" fmla="*/ 2147483646 h 481"/>
              <a:gd name="T26" fmla="*/ 2147483646 w 707"/>
              <a:gd name="T27" fmla="*/ 2147483646 h 481"/>
              <a:gd name="T28" fmla="*/ 2147483646 w 707"/>
              <a:gd name="T29" fmla="*/ 2147483646 h 481"/>
              <a:gd name="T30" fmla="*/ 2147483646 w 707"/>
              <a:gd name="T31" fmla="*/ 2147483646 h 481"/>
              <a:gd name="T32" fmla="*/ 2147483646 w 707"/>
              <a:gd name="T33" fmla="*/ 2147483646 h 481"/>
              <a:gd name="T34" fmla="*/ 2147483646 w 707"/>
              <a:gd name="T35" fmla="*/ 2147483646 h 481"/>
              <a:gd name="T36" fmla="*/ 2147483646 w 707"/>
              <a:gd name="T37" fmla="*/ 2147483646 h 481"/>
              <a:gd name="T38" fmla="*/ 2147483646 w 707"/>
              <a:gd name="T39" fmla="*/ 2147483646 h 481"/>
              <a:gd name="T40" fmla="*/ 2147483646 w 707"/>
              <a:gd name="T41" fmla="*/ 2147483646 h 481"/>
              <a:gd name="T42" fmla="*/ 2147483646 w 707"/>
              <a:gd name="T43" fmla="*/ 2147483646 h 481"/>
              <a:gd name="T44" fmla="*/ 2147483646 w 707"/>
              <a:gd name="T45" fmla="*/ 2147483646 h 481"/>
              <a:gd name="T46" fmla="*/ 2147483646 w 707"/>
              <a:gd name="T47" fmla="*/ 2147483646 h 481"/>
              <a:gd name="T48" fmla="*/ 2147483646 w 707"/>
              <a:gd name="T49" fmla="*/ 2147483646 h 481"/>
              <a:gd name="T50" fmla="*/ 2147483646 w 707"/>
              <a:gd name="T51" fmla="*/ 2147483646 h 481"/>
              <a:gd name="T52" fmla="*/ 2147483646 w 707"/>
              <a:gd name="T53" fmla="*/ 2147483646 h 481"/>
              <a:gd name="T54" fmla="*/ 2147483646 w 707"/>
              <a:gd name="T55" fmla="*/ 2147483646 h 481"/>
              <a:gd name="T56" fmla="*/ 2147483646 w 707"/>
              <a:gd name="T57" fmla="*/ 2147483646 h 481"/>
              <a:gd name="T58" fmla="*/ 2147483646 w 707"/>
              <a:gd name="T59" fmla="*/ 2147483646 h 481"/>
              <a:gd name="T60" fmla="*/ 2147483646 w 707"/>
              <a:gd name="T61" fmla="*/ 2147483646 h 481"/>
              <a:gd name="T62" fmla="*/ 2147483646 w 707"/>
              <a:gd name="T63" fmla="*/ 2147483646 h 481"/>
              <a:gd name="T64" fmla="*/ 2147483646 w 707"/>
              <a:gd name="T65" fmla="*/ 2147483646 h 481"/>
              <a:gd name="T66" fmla="*/ 2147483646 w 707"/>
              <a:gd name="T67" fmla="*/ 2147483646 h 481"/>
              <a:gd name="T68" fmla="*/ 2147483646 w 707"/>
              <a:gd name="T69" fmla="*/ 2147483646 h 481"/>
              <a:gd name="T70" fmla="*/ 2147483646 w 707"/>
              <a:gd name="T71" fmla="*/ 2147483646 h 481"/>
              <a:gd name="T72" fmla="*/ 2147483646 w 707"/>
              <a:gd name="T73" fmla="*/ 2147483646 h 481"/>
              <a:gd name="T74" fmla="*/ 2147483646 w 707"/>
              <a:gd name="T75" fmla="*/ 2147483646 h 481"/>
              <a:gd name="T76" fmla="*/ 2147483646 w 707"/>
              <a:gd name="T77" fmla="*/ 2147483646 h 481"/>
              <a:gd name="T78" fmla="*/ 2147483646 w 707"/>
              <a:gd name="T79" fmla="*/ 2147483646 h 481"/>
              <a:gd name="T80" fmla="*/ 2147483646 w 707"/>
              <a:gd name="T81" fmla="*/ 2147483646 h 481"/>
              <a:gd name="T82" fmla="*/ 2147483646 w 707"/>
              <a:gd name="T83" fmla="*/ 2147483646 h 481"/>
              <a:gd name="T84" fmla="*/ 2147483646 w 707"/>
              <a:gd name="T85" fmla="*/ 2147483646 h 481"/>
              <a:gd name="T86" fmla="*/ 2147483646 w 707"/>
              <a:gd name="T87" fmla="*/ 2147483646 h 481"/>
              <a:gd name="T88" fmla="*/ 2147483646 w 707"/>
              <a:gd name="T89" fmla="*/ 2147483646 h 481"/>
              <a:gd name="T90" fmla="*/ 2147483646 w 707"/>
              <a:gd name="T91" fmla="*/ 2147483646 h 481"/>
              <a:gd name="T92" fmla="*/ 2147483646 w 707"/>
              <a:gd name="T93" fmla="*/ 2147483646 h 481"/>
              <a:gd name="T94" fmla="*/ 2147483646 w 707"/>
              <a:gd name="T95" fmla="*/ 2147483646 h 481"/>
              <a:gd name="T96" fmla="*/ 2147483646 w 707"/>
              <a:gd name="T97" fmla="*/ 2147483646 h 481"/>
              <a:gd name="T98" fmla="*/ 2147483646 w 707"/>
              <a:gd name="T99" fmla="*/ 2147483646 h 481"/>
              <a:gd name="T100" fmla="*/ 2147483646 w 707"/>
              <a:gd name="T101" fmla="*/ 2147483646 h 481"/>
              <a:gd name="T102" fmla="*/ 2147483646 w 707"/>
              <a:gd name="T103" fmla="*/ 2147483646 h 481"/>
              <a:gd name="T104" fmla="*/ 2147483646 w 707"/>
              <a:gd name="T105" fmla="*/ 2147483646 h 481"/>
              <a:gd name="T106" fmla="*/ 2147483646 w 707"/>
              <a:gd name="T107" fmla="*/ 2147483646 h 481"/>
              <a:gd name="T108" fmla="*/ 2147483646 w 707"/>
              <a:gd name="T109" fmla="*/ 2147483646 h 481"/>
              <a:gd name="T110" fmla="*/ 2147483646 w 707"/>
              <a:gd name="T111" fmla="*/ 2147483646 h 481"/>
              <a:gd name="T112" fmla="*/ 2147483646 w 707"/>
              <a:gd name="T113" fmla="*/ 2147483646 h 481"/>
              <a:gd name="T114" fmla="*/ 2147483646 w 707"/>
              <a:gd name="T115" fmla="*/ 2147483646 h 4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7"/>
              <a:gd name="T175" fmla="*/ 0 h 481"/>
              <a:gd name="T176" fmla="*/ 707 w 707"/>
              <a:gd name="T177" fmla="*/ 481 h 4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7" h="481">
                <a:moveTo>
                  <a:pt x="137" y="22"/>
                </a:moveTo>
                <a:cubicBezTo>
                  <a:pt x="133" y="0"/>
                  <a:pt x="133" y="0"/>
                  <a:pt x="133" y="0"/>
                </a:cubicBezTo>
                <a:cubicBezTo>
                  <a:pt x="123" y="7"/>
                  <a:pt x="123" y="7"/>
                  <a:pt x="123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96" y="16"/>
                  <a:pt x="96" y="16"/>
                  <a:pt x="96" y="16"/>
                </a:cubicBezTo>
                <a:cubicBezTo>
                  <a:pt x="95" y="14"/>
                  <a:pt x="95" y="14"/>
                  <a:pt x="95" y="1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25"/>
                  <a:pt x="91" y="25"/>
                  <a:pt x="91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77" y="45"/>
                  <a:pt x="77" y="45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6"/>
                  <a:pt x="76" y="46"/>
                  <a:pt x="76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56" y="62"/>
                  <a:pt x="56" y="62"/>
                  <a:pt x="56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4"/>
                  <a:pt x="54" y="64"/>
                  <a:pt x="54" y="64"/>
                </a:cubicBezTo>
                <a:cubicBezTo>
                  <a:pt x="51" y="62"/>
                  <a:pt x="51" y="62"/>
                  <a:pt x="51" y="62"/>
                </a:cubicBezTo>
                <a:cubicBezTo>
                  <a:pt x="38" y="56"/>
                  <a:pt x="30" y="50"/>
                  <a:pt x="28" y="45"/>
                </a:cubicBezTo>
                <a:cubicBezTo>
                  <a:pt x="26" y="43"/>
                  <a:pt x="24" y="43"/>
                  <a:pt x="22" y="41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52"/>
                  <a:pt x="0" y="52"/>
                  <a:pt x="0" y="52"/>
                </a:cubicBezTo>
                <a:cubicBezTo>
                  <a:pt x="22" y="71"/>
                  <a:pt x="22" y="71"/>
                  <a:pt x="22" y="71"/>
                </a:cubicBezTo>
                <a:cubicBezTo>
                  <a:pt x="40" y="78"/>
                  <a:pt x="40" y="78"/>
                  <a:pt x="40" y="78"/>
                </a:cubicBezTo>
                <a:cubicBezTo>
                  <a:pt x="41" y="79"/>
                  <a:pt x="41" y="79"/>
                  <a:pt x="41" y="79"/>
                </a:cubicBezTo>
                <a:cubicBezTo>
                  <a:pt x="42" y="79"/>
                  <a:pt x="42" y="79"/>
                  <a:pt x="42" y="79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3"/>
                  <a:pt x="43" y="83"/>
                  <a:pt x="43" y="8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52" y="155"/>
                  <a:pt x="52" y="155"/>
                  <a:pt x="52" y="155"/>
                </a:cubicBezTo>
                <a:cubicBezTo>
                  <a:pt x="65" y="185"/>
                  <a:pt x="65" y="185"/>
                  <a:pt x="65" y="185"/>
                </a:cubicBezTo>
                <a:cubicBezTo>
                  <a:pt x="79" y="199"/>
                  <a:pt x="79" y="199"/>
                  <a:pt x="79" y="199"/>
                </a:cubicBezTo>
                <a:cubicBezTo>
                  <a:pt x="91" y="190"/>
                  <a:pt x="91" y="190"/>
                  <a:pt x="91" y="19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79"/>
                  <a:pt x="99" y="179"/>
                  <a:pt x="99" y="179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115" y="161"/>
                  <a:pt x="115" y="161"/>
                  <a:pt x="115" y="161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41" y="199"/>
                  <a:pt x="141" y="199"/>
                  <a:pt x="141" y="1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65" y="230"/>
                  <a:pt x="165" y="230"/>
                  <a:pt x="165" y="230"/>
                </a:cubicBezTo>
                <a:cubicBezTo>
                  <a:pt x="165" y="231"/>
                  <a:pt x="165" y="231"/>
                  <a:pt x="165" y="231"/>
                </a:cubicBezTo>
                <a:cubicBezTo>
                  <a:pt x="165" y="232"/>
                  <a:pt x="165" y="232"/>
                  <a:pt x="165" y="232"/>
                </a:cubicBezTo>
                <a:cubicBezTo>
                  <a:pt x="164" y="256"/>
                  <a:pt x="164" y="256"/>
                  <a:pt x="164" y="256"/>
                </a:cubicBezTo>
                <a:cubicBezTo>
                  <a:pt x="164" y="257"/>
                  <a:pt x="164" y="257"/>
                  <a:pt x="164" y="257"/>
                </a:cubicBezTo>
                <a:cubicBezTo>
                  <a:pt x="163" y="257"/>
                  <a:pt x="163" y="257"/>
                  <a:pt x="163" y="257"/>
                </a:cubicBezTo>
                <a:cubicBezTo>
                  <a:pt x="156" y="278"/>
                  <a:pt x="156" y="278"/>
                  <a:pt x="156" y="278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81" y="282"/>
                  <a:pt x="181" y="282"/>
                  <a:pt x="181" y="282"/>
                </a:cubicBezTo>
                <a:cubicBezTo>
                  <a:pt x="193" y="269"/>
                  <a:pt x="193" y="269"/>
                  <a:pt x="193" y="269"/>
                </a:cubicBezTo>
                <a:cubicBezTo>
                  <a:pt x="196" y="272"/>
                  <a:pt x="196" y="272"/>
                  <a:pt x="196" y="272"/>
                </a:cubicBezTo>
                <a:cubicBezTo>
                  <a:pt x="207" y="275"/>
                  <a:pt x="207" y="275"/>
                  <a:pt x="207" y="275"/>
                </a:cubicBezTo>
                <a:cubicBezTo>
                  <a:pt x="207" y="275"/>
                  <a:pt x="207" y="275"/>
                  <a:pt x="207" y="275"/>
                </a:cubicBezTo>
                <a:cubicBezTo>
                  <a:pt x="207" y="275"/>
                  <a:pt x="207" y="275"/>
                  <a:pt x="207" y="275"/>
                </a:cubicBezTo>
                <a:cubicBezTo>
                  <a:pt x="220" y="286"/>
                  <a:pt x="220" y="286"/>
                  <a:pt x="220" y="286"/>
                </a:cubicBezTo>
                <a:cubicBezTo>
                  <a:pt x="233" y="283"/>
                  <a:pt x="233" y="283"/>
                  <a:pt x="233" y="283"/>
                </a:cubicBezTo>
                <a:cubicBezTo>
                  <a:pt x="244" y="280"/>
                  <a:pt x="249" y="283"/>
                  <a:pt x="252" y="291"/>
                </a:cubicBezTo>
                <a:cubicBezTo>
                  <a:pt x="252" y="300"/>
                  <a:pt x="252" y="300"/>
                  <a:pt x="252" y="300"/>
                </a:cubicBezTo>
                <a:cubicBezTo>
                  <a:pt x="255" y="301"/>
                  <a:pt x="255" y="301"/>
                  <a:pt x="255" y="301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76" y="292"/>
                  <a:pt x="276" y="292"/>
                  <a:pt x="276" y="292"/>
                </a:cubicBezTo>
                <a:cubicBezTo>
                  <a:pt x="276" y="286"/>
                  <a:pt x="276" y="286"/>
                  <a:pt x="276" y="286"/>
                </a:cubicBezTo>
                <a:cubicBezTo>
                  <a:pt x="276" y="282"/>
                  <a:pt x="277" y="278"/>
                  <a:pt x="280" y="277"/>
                </a:cubicBezTo>
                <a:cubicBezTo>
                  <a:pt x="288" y="278"/>
                  <a:pt x="288" y="278"/>
                  <a:pt x="288" y="278"/>
                </a:cubicBezTo>
                <a:cubicBezTo>
                  <a:pt x="300" y="283"/>
                  <a:pt x="305" y="291"/>
                  <a:pt x="305" y="299"/>
                </a:cubicBezTo>
                <a:cubicBezTo>
                  <a:pt x="304" y="306"/>
                  <a:pt x="304" y="306"/>
                  <a:pt x="304" y="306"/>
                </a:cubicBezTo>
                <a:cubicBezTo>
                  <a:pt x="304" y="319"/>
                  <a:pt x="304" y="319"/>
                  <a:pt x="304" y="319"/>
                </a:cubicBezTo>
                <a:cubicBezTo>
                  <a:pt x="316" y="336"/>
                  <a:pt x="316" y="336"/>
                  <a:pt x="316" y="336"/>
                </a:cubicBezTo>
                <a:cubicBezTo>
                  <a:pt x="329" y="351"/>
                  <a:pt x="329" y="351"/>
                  <a:pt x="329" y="351"/>
                </a:cubicBezTo>
                <a:cubicBezTo>
                  <a:pt x="334" y="356"/>
                  <a:pt x="339" y="358"/>
                  <a:pt x="344" y="360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50" y="362"/>
                  <a:pt x="352" y="368"/>
                  <a:pt x="352" y="379"/>
                </a:cubicBezTo>
                <a:cubicBezTo>
                  <a:pt x="352" y="427"/>
                  <a:pt x="352" y="427"/>
                  <a:pt x="352" y="427"/>
                </a:cubicBezTo>
                <a:cubicBezTo>
                  <a:pt x="354" y="431"/>
                  <a:pt x="357" y="434"/>
                  <a:pt x="360" y="435"/>
                </a:cubicBezTo>
                <a:cubicBezTo>
                  <a:pt x="362" y="435"/>
                  <a:pt x="362" y="435"/>
                  <a:pt x="362" y="435"/>
                </a:cubicBezTo>
                <a:cubicBezTo>
                  <a:pt x="369" y="432"/>
                  <a:pt x="373" y="433"/>
                  <a:pt x="378" y="438"/>
                </a:cubicBezTo>
                <a:cubicBezTo>
                  <a:pt x="381" y="440"/>
                  <a:pt x="381" y="440"/>
                  <a:pt x="381" y="440"/>
                </a:cubicBezTo>
                <a:cubicBezTo>
                  <a:pt x="386" y="441"/>
                  <a:pt x="391" y="446"/>
                  <a:pt x="392" y="454"/>
                </a:cubicBezTo>
                <a:cubicBezTo>
                  <a:pt x="394" y="481"/>
                  <a:pt x="394" y="481"/>
                  <a:pt x="394" y="48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26" y="405"/>
                  <a:pt x="434" y="389"/>
                  <a:pt x="446" y="387"/>
                </a:cubicBezTo>
                <a:cubicBezTo>
                  <a:pt x="455" y="383"/>
                  <a:pt x="470" y="389"/>
                  <a:pt x="489" y="399"/>
                </a:cubicBezTo>
                <a:cubicBezTo>
                  <a:pt x="557" y="405"/>
                  <a:pt x="557" y="405"/>
                  <a:pt x="557" y="405"/>
                </a:cubicBezTo>
                <a:cubicBezTo>
                  <a:pt x="560" y="390"/>
                  <a:pt x="560" y="390"/>
                  <a:pt x="560" y="390"/>
                </a:cubicBezTo>
                <a:cubicBezTo>
                  <a:pt x="528" y="359"/>
                  <a:pt x="528" y="359"/>
                  <a:pt x="528" y="359"/>
                </a:cubicBezTo>
                <a:cubicBezTo>
                  <a:pt x="513" y="351"/>
                  <a:pt x="507" y="344"/>
                  <a:pt x="509" y="340"/>
                </a:cubicBezTo>
                <a:cubicBezTo>
                  <a:pt x="533" y="341"/>
                  <a:pt x="533" y="341"/>
                  <a:pt x="533" y="341"/>
                </a:cubicBezTo>
                <a:cubicBezTo>
                  <a:pt x="555" y="349"/>
                  <a:pt x="576" y="336"/>
                  <a:pt x="596" y="300"/>
                </a:cubicBezTo>
                <a:cubicBezTo>
                  <a:pt x="596" y="300"/>
                  <a:pt x="596" y="300"/>
                  <a:pt x="596" y="300"/>
                </a:cubicBezTo>
                <a:cubicBezTo>
                  <a:pt x="598" y="300"/>
                  <a:pt x="598" y="300"/>
                  <a:pt x="598" y="300"/>
                </a:cubicBezTo>
                <a:cubicBezTo>
                  <a:pt x="621" y="278"/>
                  <a:pt x="621" y="278"/>
                  <a:pt x="621" y="278"/>
                </a:cubicBezTo>
                <a:cubicBezTo>
                  <a:pt x="624" y="229"/>
                  <a:pt x="624" y="229"/>
                  <a:pt x="624" y="229"/>
                </a:cubicBezTo>
                <a:cubicBezTo>
                  <a:pt x="624" y="224"/>
                  <a:pt x="624" y="224"/>
                  <a:pt x="624" y="224"/>
                </a:cubicBezTo>
                <a:cubicBezTo>
                  <a:pt x="627" y="224"/>
                  <a:pt x="627" y="224"/>
                  <a:pt x="627" y="224"/>
                </a:cubicBezTo>
                <a:cubicBezTo>
                  <a:pt x="629" y="224"/>
                  <a:pt x="629" y="224"/>
                  <a:pt x="629" y="224"/>
                </a:cubicBezTo>
                <a:cubicBezTo>
                  <a:pt x="647" y="220"/>
                  <a:pt x="647" y="220"/>
                  <a:pt x="647" y="220"/>
                </a:cubicBezTo>
                <a:cubicBezTo>
                  <a:pt x="650" y="220"/>
                  <a:pt x="650" y="220"/>
                  <a:pt x="650" y="220"/>
                </a:cubicBezTo>
                <a:cubicBezTo>
                  <a:pt x="652" y="221"/>
                  <a:pt x="652" y="221"/>
                  <a:pt x="652" y="221"/>
                </a:cubicBezTo>
                <a:cubicBezTo>
                  <a:pt x="652" y="222"/>
                  <a:pt x="652" y="222"/>
                  <a:pt x="652" y="222"/>
                </a:cubicBezTo>
                <a:cubicBezTo>
                  <a:pt x="689" y="261"/>
                  <a:pt x="689" y="261"/>
                  <a:pt x="689" y="261"/>
                </a:cubicBezTo>
                <a:cubicBezTo>
                  <a:pt x="700" y="257"/>
                  <a:pt x="700" y="257"/>
                  <a:pt x="700" y="257"/>
                </a:cubicBezTo>
                <a:cubicBezTo>
                  <a:pt x="702" y="250"/>
                  <a:pt x="702" y="250"/>
                  <a:pt x="702" y="250"/>
                </a:cubicBezTo>
                <a:cubicBezTo>
                  <a:pt x="682" y="231"/>
                  <a:pt x="682" y="231"/>
                  <a:pt x="682" y="231"/>
                </a:cubicBezTo>
                <a:cubicBezTo>
                  <a:pt x="679" y="229"/>
                  <a:pt x="679" y="229"/>
                  <a:pt x="679" y="229"/>
                </a:cubicBezTo>
                <a:cubicBezTo>
                  <a:pt x="677" y="226"/>
                  <a:pt x="677" y="226"/>
                  <a:pt x="677" y="226"/>
                </a:cubicBezTo>
                <a:cubicBezTo>
                  <a:pt x="707" y="208"/>
                  <a:pt x="707" y="208"/>
                  <a:pt x="707" y="208"/>
                </a:cubicBezTo>
                <a:cubicBezTo>
                  <a:pt x="705" y="164"/>
                  <a:pt x="705" y="164"/>
                  <a:pt x="705" y="164"/>
                </a:cubicBezTo>
                <a:cubicBezTo>
                  <a:pt x="693" y="166"/>
                  <a:pt x="693" y="166"/>
                  <a:pt x="693" y="166"/>
                </a:cubicBezTo>
                <a:cubicBezTo>
                  <a:pt x="693" y="166"/>
                  <a:pt x="693" y="166"/>
                  <a:pt x="693" y="166"/>
                </a:cubicBezTo>
                <a:cubicBezTo>
                  <a:pt x="691" y="166"/>
                  <a:pt x="691" y="166"/>
                  <a:pt x="691" y="166"/>
                </a:cubicBezTo>
                <a:cubicBezTo>
                  <a:pt x="675" y="158"/>
                  <a:pt x="675" y="158"/>
                  <a:pt x="675" y="158"/>
                </a:cubicBezTo>
                <a:cubicBezTo>
                  <a:pt x="668" y="157"/>
                  <a:pt x="660" y="152"/>
                  <a:pt x="647" y="145"/>
                </a:cubicBezTo>
                <a:cubicBezTo>
                  <a:pt x="641" y="142"/>
                  <a:pt x="637" y="139"/>
                  <a:pt x="637" y="134"/>
                </a:cubicBezTo>
                <a:cubicBezTo>
                  <a:pt x="637" y="135"/>
                  <a:pt x="637" y="135"/>
                  <a:pt x="637" y="135"/>
                </a:cubicBezTo>
                <a:cubicBezTo>
                  <a:pt x="637" y="140"/>
                  <a:pt x="636" y="142"/>
                  <a:pt x="633" y="143"/>
                </a:cubicBezTo>
                <a:cubicBezTo>
                  <a:pt x="630" y="145"/>
                  <a:pt x="626" y="146"/>
                  <a:pt x="619" y="146"/>
                </a:cubicBezTo>
                <a:cubicBezTo>
                  <a:pt x="618" y="146"/>
                  <a:pt x="618" y="146"/>
                  <a:pt x="618" y="146"/>
                </a:cubicBezTo>
                <a:cubicBezTo>
                  <a:pt x="617" y="145"/>
                  <a:pt x="617" y="145"/>
                  <a:pt x="617" y="145"/>
                </a:cubicBezTo>
                <a:cubicBezTo>
                  <a:pt x="615" y="145"/>
                  <a:pt x="615" y="145"/>
                  <a:pt x="615" y="145"/>
                </a:cubicBezTo>
                <a:cubicBezTo>
                  <a:pt x="601" y="134"/>
                  <a:pt x="601" y="134"/>
                  <a:pt x="601" y="134"/>
                </a:cubicBezTo>
                <a:cubicBezTo>
                  <a:pt x="588" y="145"/>
                  <a:pt x="588" y="145"/>
                  <a:pt x="588" y="145"/>
                </a:cubicBezTo>
                <a:cubicBezTo>
                  <a:pt x="582" y="150"/>
                  <a:pt x="577" y="154"/>
                  <a:pt x="577" y="159"/>
                </a:cubicBezTo>
                <a:cubicBezTo>
                  <a:pt x="584" y="172"/>
                  <a:pt x="584" y="172"/>
                  <a:pt x="584" y="172"/>
                </a:cubicBezTo>
                <a:cubicBezTo>
                  <a:pt x="587" y="177"/>
                  <a:pt x="587" y="179"/>
                  <a:pt x="586" y="182"/>
                </a:cubicBezTo>
                <a:cubicBezTo>
                  <a:pt x="584" y="185"/>
                  <a:pt x="579" y="188"/>
                  <a:pt x="571" y="189"/>
                </a:cubicBezTo>
                <a:cubicBezTo>
                  <a:pt x="565" y="192"/>
                  <a:pt x="565" y="192"/>
                  <a:pt x="565" y="192"/>
                </a:cubicBezTo>
                <a:cubicBezTo>
                  <a:pt x="557" y="194"/>
                  <a:pt x="551" y="193"/>
                  <a:pt x="547" y="188"/>
                </a:cubicBezTo>
                <a:cubicBezTo>
                  <a:pt x="545" y="185"/>
                  <a:pt x="545" y="185"/>
                  <a:pt x="545" y="185"/>
                </a:cubicBezTo>
                <a:cubicBezTo>
                  <a:pt x="517" y="157"/>
                  <a:pt x="517" y="157"/>
                  <a:pt x="517" y="157"/>
                </a:cubicBezTo>
                <a:cubicBezTo>
                  <a:pt x="505" y="152"/>
                  <a:pt x="497" y="147"/>
                  <a:pt x="494" y="141"/>
                </a:cubicBezTo>
                <a:cubicBezTo>
                  <a:pt x="492" y="138"/>
                  <a:pt x="491" y="134"/>
                  <a:pt x="492" y="132"/>
                </a:cubicBezTo>
                <a:cubicBezTo>
                  <a:pt x="491" y="123"/>
                  <a:pt x="489" y="116"/>
                  <a:pt x="487" y="113"/>
                </a:cubicBezTo>
                <a:cubicBezTo>
                  <a:pt x="481" y="116"/>
                  <a:pt x="481" y="116"/>
                  <a:pt x="481" y="116"/>
                </a:cubicBezTo>
                <a:cubicBezTo>
                  <a:pt x="480" y="118"/>
                  <a:pt x="480" y="118"/>
                  <a:pt x="480" y="118"/>
                </a:cubicBezTo>
                <a:cubicBezTo>
                  <a:pt x="480" y="122"/>
                  <a:pt x="481" y="125"/>
                  <a:pt x="485" y="129"/>
                </a:cubicBezTo>
                <a:cubicBezTo>
                  <a:pt x="486" y="131"/>
                  <a:pt x="486" y="131"/>
                  <a:pt x="486" y="131"/>
                </a:cubicBezTo>
                <a:cubicBezTo>
                  <a:pt x="487" y="132"/>
                  <a:pt x="487" y="132"/>
                  <a:pt x="487" y="132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71" y="159"/>
                  <a:pt x="471" y="159"/>
                  <a:pt x="471" y="159"/>
                </a:cubicBezTo>
                <a:cubicBezTo>
                  <a:pt x="447" y="153"/>
                  <a:pt x="447" y="153"/>
                  <a:pt x="447" y="153"/>
                </a:cubicBezTo>
                <a:cubicBezTo>
                  <a:pt x="441" y="150"/>
                  <a:pt x="441" y="150"/>
                  <a:pt x="441" y="150"/>
                </a:cubicBezTo>
                <a:cubicBezTo>
                  <a:pt x="441" y="150"/>
                  <a:pt x="441" y="150"/>
                  <a:pt x="441" y="150"/>
                </a:cubicBezTo>
                <a:cubicBezTo>
                  <a:pt x="441" y="147"/>
                  <a:pt x="441" y="147"/>
                  <a:pt x="441" y="147"/>
                </a:cubicBezTo>
                <a:cubicBezTo>
                  <a:pt x="443" y="143"/>
                  <a:pt x="443" y="138"/>
                  <a:pt x="441" y="132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18" y="109"/>
                  <a:pt x="418" y="109"/>
                  <a:pt x="418" y="109"/>
                </a:cubicBezTo>
                <a:cubicBezTo>
                  <a:pt x="417" y="108"/>
                  <a:pt x="417" y="108"/>
                  <a:pt x="417" y="108"/>
                </a:cubicBezTo>
                <a:cubicBezTo>
                  <a:pt x="415" y="111"/>
                  <a:pt x="413" y="111"/>
                  <a:pt x="411" y="112"/>
                </a:cubicBezTo>
                <a:cubicBezTo>
                  <a:pt x="392" y="110"/>
                  <a:pt x="392" y="110"/>
                  <a:pt x="392" y="110"/>
                </a:cubicBezTo>
                <a:cubicBezTo>
                  <a:pt x="385" y="109"/>
                  <a:pt x="381" y="108"/>
                  <a:pt x="379" y="104"/>
                </a:cubicBezTo>
                <a:cubicBezTo>
                  <a:pt x="378" y="102"/>
                  <a:pt x="378" y="97"/>
                  <a:pt x="380" y="92"/>
                </a:cubicBezTo>
                <a:cubicBezTo>
                  <a:pt x="381" y="89"/>
                  <a:pt x="381" y="89"/>
                  <a:pt x="381" y="89"/>
                </a:cubicBezTo>
                <a:cubicBezTo>
                  <a:pt x="373" y="74"/>
                  <a:pt x="373" y="74"/>
                  <a:pt x="373" y="74"/>
                </a:cubicBezTo>
                <a:cubicBezTo>
                  <a:pt x="336" y="76"/>
                  <a:pt x="336" y="76"/>
                  <a:pt x="336" y="76"/>
                </a:cubicBezTo>
                <a:cubicBezTo>
                  <a:pt x="337" y="82"/>
                  <a:pt x="336" y="85"/>
                  <a:pt x="334" y="89"/>
                </a:cubicBezTo>
                <a:cubicBezTo>
                  <a:pt x="333" y="92"/>
                  <a:pt x="328" y="93"/>
                  <a:pt x="325" y="93"/>
                </a:cubicBezTo>
                <a:cubicBezTo>
                  <a:pt x="320" y="95"/>
                  <a:pt x="314" y="93"/>
                  <a:pt x="308" y="88"/>
                </a:cubicBezTo>
                <a:cubicBezTo>
                  <a:pt x="308" y="87"/>
                  <a:pt x="308" y="87"/>
                  <a:pt x="308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299" y="77"/>
                  <a:pt x="296" y="70"/>
                  <a:pt x="296" y="64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68" y="66"/>
                  <a:pt x="262" y="66"/>
                  <a:pt x="259" y="62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44" y="62"/>
                  <a:pt x="244" y="62"/>
                  <a:pt x="244" y="62"/>
                </a:cubicBezTo>
                <a:cubicBezTo>
                  <a:pt x="216" y="71"/>
                  <a:pt x="216" y="71"/>
                  <a:pt x="216" y="71"/>
                </a:cubicBezTo>
                <a:cubicBezTo>
                  <a:pt x="209" y="75"/>
                  <a:pt x="204" y="76"/>
                  <a:pt x="200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86" y="76"/>
                  <a:pt x="180" y="73"/>
                  <a:pt x="175" y="69"/>
                </a:cubicBezTo>
                <a:cubicBezTo>
                  <a:pt x="159" y="55"/>
                  <a:pt x="159" y="55"/>
                  <a:pt x="159" y="55"/>
                </a:cubicBezTo>
                <a:lnTo>
                  <a:pt x="137" y="22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0" name="Freeform 30">
            <a:extLst>
              <a:ext uri="{FF2B5EF4-FFF2-40B4-BE49-F238E27FC236}">
                <a16:creationId xmlns:a16="http://schemas.microsoft.com/office/drawing/2014/main" id="{935FD6E9-599E-446A-B5A8-CF60F743274B}"/>
              </a:ext>
            </a:extLst>
          </p:cNvPr>
          <p:cNvSpPr>
            <a:spLocks/>
          </p:cNvSpPr>
          <p:nvPr/>
        </p:nvSpPr>
        <p:spPr bwMode="auto">
          <a:xfrm>
            <a:off x="3463925" y="2649538"/>
            <a:ext cx="542925" cy="333375"/>
          </a:xfrm>
          <a:custGeom>
            <a:avLst/>
            <a:gdLst>
              <a:gd name="T0" fmla="*/ 2147483646 w 573"/>
              <a:gd name="T1" fmla="*/ 2147483646 h 361"/>
              <a:gd name="T2" fmla="*/ 2147483646 w 573"/>
              <a:gd name="T3" fmla="*/ 2147483646 h 361"/>
              <a:gd name="T4" fmla="*/ 2147483646 w 573"/>
              <a:gd name="T5" fmla="*/ 2147483646 h 361"/>
              <a:gd name="T6" fmla="*/ 2147483646 w 573"/>
              <a:gd name="T7" fmla="*/ 2147483646 h 361"/>
              <a:gd name="T8" fmla="*/ 2147483646 w 573"/>
              <a:gd name="T9" fmla="*/ 2147483646 h 361"/>
              <a:gd name="T10" fmla="*/ 2147483646 w 573"/>
              <a:gd name="T11" fmla="*/ 2147483646 h 361"/>
              <a:gd name="T12" fmla="*/ 2147483646 w 573"/>
              <a:gd name="T13" fmla="*/ 2147483646 h 361"/>
              <a:gd name="T14" fmla="*/ 2147483646 w 573"/>
              <a:gd name="T15" fmla="*/ 2147483646 h 361"/>
              <a:gd name="T16" fmla="*/ 2147483646 w 573"/>
              <a:gd name="T17" fmla="*/ 2147483646 h 361"/>
              <a:gd name="T18" fmla="*/ 2147483646 w 573"/>
              <a:gd name="T19" fmla="*/ 2147483646 h 361"/>
              <a:gd name="T20" fmla="*/ 2147483646 w 573"/>
              <a:gd name="T21" fmla="*/ 2147483646 h 361"/>
              <a:gd name="T22" fmla="*/ 2147483646 w 573"/>
              <a:gd name="T23" fmla="*/ 2147483646 h 361"/>
              <a:gd name="T24" fmla="*/ 2147483646 w 573"/>
              <a:gd name="T25" fmla="*/ 2147483646 h 361"/>
              <a:gd name="T26" fmla="*/ 2147483646 w 573"/>
              <a:gd name="T27" fmla="*/ 2147483646 h 361"/>
              <a:gd name="T28" fmla="*/ 0 w 573"/>
              <a:gd name="T29" fmla="*/ 2147483646 h 361"/>
              <a:gd name="T30" fmla="*/ 2147483646 w 573"/>
              <a:gd name="T31" fmla="*/ 2147483646 h 361"/>
              <a:gd name="T32" fmla="*/ 2147483646 w 573"/>
              <a:gd name="T33" fmla="*/ 2147483646 h 361"/>
              <a:gd name="T34" fmla="*/ 2147483646 w 573"/>
              <a:gd name="T35" fmla="*/ 2147483646 h 361"/>
              <a:gd name="T36" fmla="*/ 2147483646 w 573"/>
              <a:gd name="T37" fmla="*/ 2147483646 h 361"/>
              <a:gd name="T38" fmla="*/ 2147483646 w 573"/>
              <a:gd name="T39" fmla="*/ 2147483646 h 361"/>
              <a:gd name="T40" fmla="*/ 2147483646 w 573"/>
              <a:gd name="T41" fmla="*/ 2147483646 h 361"/>
              <a:gd name="T42" fmla="*/ 2147483646 w 573"/>
              <a:gd name="T43" fmla="*/ 2147483646 h 361"/>
              <a:gd name="T44" fmla="*/ 2147483646 w 573"/>
              <a:gd name="T45" fmla="*/ 2147483646 h 361"/>
              <a:gd name="T46" fmla="*/ 2147483646 w 573"/>
              <a:gd name="T47" fmla="*/ 2147483646 h 361"/>
              <a:gd name="T48" fmla="*/ 2147483646 w 573"/>
              <a:gd name="T49" fmla="*/ 2147483646 h 361"/>
              <a:gd name="T50" fmla="*/ 2147483646 w 573"/>
              <a:gd name="T51" fmla="*/ 2147483646 h 361"/>
              <a:gd name="T52" fmla="*/ 2147483646 w 573"/>
              <a:gd name="T53" fmla="*/ 2147483646 h 361"/>
              <a:gd name="T54" fmla="*/ 2147483646 w 573"/>
              <a:gd name="T55" fmla="*/ 2147483646 h 361"/>
              <a:gd name="T56" fmla="*/ 2147483646 w 573"/>
              <a:gd name="T57" fmla="*/ 2147483646 h 361"/>
              <a:gd name="T58" fmla="*/ 2147483646 w 573"/>
              <a:gd name="T59" fmla="*/ 2147483646 h 361"/>
              <a:gd name="T60" fmla="*/ 2147483646 w 573"/>
              <a:gd name="T61" fmla="*/ 2147483646 h 361"/>
              <a:gd name="T62" fmla="*/ 2147483646 w 573"/>
              <a:gd name="T63" fmla="*/ 2147483646 h 361"/>
              <a:gd name="T64" fmla="*/ 2147483646 w 573"/>
              <a:gd name="T65" fmla="*/ 2147483646 h 361"/>
              <a:gd name="T66" fmla="*/ 2147483646 w 573"/>
              <a:gd name="T67" fmla="*/ 2147483646 h 361"/>
              <a:gd name="T68" fmla="*/ 2147483646 w 573"/>
              <a:gd name="T69" fmla="*/ 2147483646 h 361"/>
              <a:gd name="T70" fmla="*/ 2147483646 w 573"/>
              <a:gd name="T71" fmla="*/ 2147483646 h 361"/>
              <a:gd name="T72" fmla="*/ 2147483646 w 573"/>
              <a:gd name="T73" fmla="*/ 2147483646 h 361"/>
              <a:gd name="T74" fmla="*/ 2147483646 w 573"/>
              <a:gd name="T75" fmla="*/ 2147483646 h 361"/>
              <a:gd name="T76" fmla="*/ 2147483646 w 573"/>
              <a:gd name="T77" fmla="*/ 2147483646 h 361"/>
              <a:gd name="T78" fmla="*/ 2147483646 w 573"/>
              <a:gd name="T79" fmla="*/ 2147483646 h 361"/>
              <a:gd name="T80" fmla="*/ 2147483646 w 573"/>
              <a:gd name="T81" fmla="*/ 2147483646 h 361"/>
              <a:gd name="T82" fmla="*/ 2147483646 w 573"/>
              <a:gd name="T83" fmla="*/ 2147483646 h 361"/>
              <a:gd name="T84" fmla="*/ 2147483646 w 573"/>
              <a:gd name="T85" fmla="*/ 2147483646 h 361"/>
              <a:gd name="T86" fmla="*/ 2147483646 w 573"/>
              <a:gd name="T87" fmla="*/ 2147483646 h 361"/>
              <a:gd name="T88" fmla="*/ 2147483646 w 573"/>
              <a:gd name="T89" fmla="*/ 2147483646 h 361"/>
              <a:gd name="T90" fmla="*/ 2147483646 w 573"/>
              <a:gd name="T91" fmla="*/ 2147483646 h 361"/>
              <a:gd name="T92" fmla="*/ 2147483646 w 573"/>
              <a:gd name="T93" fmla="*/ 2147483646 h 361"/>
              <a:gd name="T94" fmla="*/ 2147483646 w 573"/>
              <a:gd name="T95" fmla="*/ 2147483646 h 361"/>
              <a:gd name="T96" fmla="*/ 2147483646 w 573"/>
              <a:gd name="T97" fmla="*/ 2147483646 h 361"/>
              <a:gd name="T98" fmla="*/ 2147483646 w 573"/>
              <a:gd name="T99" fmla="*/ 2147483646 h 361"/>
              <a:gd name="T100" fmla="*/ 2147483646 w 573"/>
              <a:gd name="T101" fmla="*/ 2147483646 h 3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73"/>
              <a:gd name="T154" fmla="*/ 0 h 361"/>
              <a:gd name="T155" fmla="*/ 573 w 573"/>
              <a:gd name="T156" fmla="*/ 361 h 3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73" h="361">
                <a:moveTo>
                  <a:pt x="525" y="11"/>
                </a:moveTo>
                <a:cubicBezTo>
                  <a:pt x="523" y="12"/>
                  <a:pt x="523" y="12"/>
                  <a:pt x="523" y="12"/>
                </a:cubicBezTo>
                <a:cubicBezTo>
                  <a:pt x="523" y="18"/>
                  <a:pt x="520" y="21"/>
                  <a:pt x="514" y="21"/>
                </a:cubicBezTo>
                <a:cubicBezTo>
                  <a:pt x="473" y="16"/>
                  <a:pt x="473" y="16"/>
                  <a:pt x="473" y="16"/>
                </a:cubicBezTo>
                <a:cubicBezTo>
                  <a:pt x="445" y="11"/>
                  <a:pt x="427" y="0"/>
                  <a:pt x="416" y="2"/>
                </a:cubicBezTo>
                <a:cubicBezTo>
                  <a:pt x="396" y="4"/>
                  <a:pt x="358" y="57"/>
                  <a:pt x="358" y="57"/>
                </a:cubicBezTo>
                <a:cubicBezTo>
                  <a:pt x="360" y="80"/>
                  <a:pt x="360" y="80"/>
                  <a:pt x="360" y="80"/>
                </a:cubicBezTo>
                <a:cubicBezTo>
                  <a:pt x="360" y="82"/>
                  <a:pt x="360" y="82"/>
                  <a:pt x="360" y="82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10" y="89"/>
                  <a:pt x="285" y="85"/>
                  <a:pt x="282" y="70"/>
                </a:cubicBezTo>
                <a:cubicBezTo>
                  <a:pt x="277" y="5"/>
                  <a:pt x="277" y="5"/>
                  <a:pt x="277" y="5"/>
                </a:cubicBezTo>
                <a:cubicBezTo>
                  <a:pt x="224" y="2"/>
                  <a:pt x="224" y="2"/>
                  <a:pt x="224" y="2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9" y="12"/>
                  <a:pt x="196" y="3"/>
                  <a:pt x="192" y="1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12" y="53"/>
                  <a:pt x="92" y="73"/>
                  <a:pt x="74" y="95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30" y="197"/>
                  <a:pt x="30" y="197"/>
                  <a:pt x="30" y="197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5" y="209"/>
                  <a:pt x="27" y="218"/>
                  <a:pt x="33" y="229"/>
                </a:cubicBezTo>
                <a:cubicBezTo>
                  <a:pt x="40" y="242"/>
                  <a:pt x="46" y="257"/>
                  <a:pt x="46" y="274"/>
                </a:cubicBezTo>
                <a:cubicBezTo>
                  <a:pt x="46" y="277"/>
                  <a:pt x="46" y="277"/>
                  <a:pt x="46" y="277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4"/>
                  <a:pt x="0" y="314"/>
                  <a:pt x="0" y="31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4" y="325"/>
                  <a:pt x="25" y="327"/>
                  <a:pt x="25" y="328"/>
                </a:cubicBezTo>
                <a:cubicBezTo>
                  <a:pt x="25" y="330"/>
                  <a:pt x="25" y="330"/>
                  <a:pt x="25" y="330"/>
                </a:cubicBezTo>
                <a:cubicBezTo>
                  <a:pt x="24" y="335"/>
                  <a:pt x="32" y="343"/>
                  <a:pt x="48" y="350"/>
                </a:cubicBezTo>
                <a:cubicBezTo>
                  <a:pt x="87" y="361"/>
                  <a:pt x="87" y="361"/>
                  <a:pt x="87" y="361"/>
                </a:cubicBezTo>
                <a:cubicBezTo>
                  <a:pt x="99" y="353"/>
                  <a:pt x="99" y="353"/>
                  <a:pt x="99" y="353"/>
                </a:cubicBezTo>
                <a:cubicBezTo>
                  <a:pt x="111" y="335"/>
                  <a:pt x="111" y="335"/>
                  <a:pt x="111" y="335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52" y="316"/>
                  <a:pt x="152" y="316"/>
                  <a:pt x="152" y="316"/>
                </a:cubicBezTo>
                <a:cubicBezTo>
                  <a:pt x="157" y="319"/>
                  <a:pt x="157" y="319"/>
                  <a:pt x="157" y="319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3"/>
                  <a:pt x="157" y="323"/>
                  <a:pt x="157" y="323"/>
                </a:cubicBezTo>
                <a:cubicBezTo>
                  <a:pt x="151" y="335"/>
                  <a:pt x="154" y="344"/>
                  <a:pt x="164" y="349"/>
                </a:cubicBezTo>
                <a:cubicBezTo>
                  <a:pt x="198" y="350"/>
                  <a:pt x="198" y="350"/>
                  <a:pt x="198" y="350"/>
                </a:cubicBezTo>
                <a:cubicBezTo>
                  <a:pt x="209" y="348"/>
                  <a:pt x="219" y="344"/>
                  <a:pt x="225" y="338"/>
                </a:cubicBezTo>
                <a:cubicBezTo>
                  <a:pt x="229" y="333"/>
                  <a:pt x="236" y="332"/>
                  <a:pt x="245" y="333"/>
                </a:cubicBezTo>
                <a:cubicBezTo>
                  <a:pt x="257" y="335"/>
                  <a:pt x="267" y="339"/>
                  <a:pt x="275" y="349"/>
                </a:cubicBezTo>
                <a:cubicBezTo>
                  <a:pt x="282" y="331"/>
                  <a:pt x="282" y="331"/>
                  <a:pt x="282" y="331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85" y="328"/>
                  <a:pt x="285" y="328"/>
                  <a:pt x="285" y="328"/>
                </a:cubicBezTo>
                <a:cubicBezTo>
                  <a:pt x="291" y="325"/>
                  <a:pt x="294" y="319"/>
                  <a:pt x="298" y="312"/>
                </a:cubicBezTo>
                <a:cubicBezTo>
                  <a:pt x="301" y="305"/>
                  <a:pt x="306" y="297"/>
                  <a:pt x="315" y="292"/>
                </a:cubicBezTo>
                <a:cubicBezTo>
                  <a:pt x="330" y="283"/>
                  <a:pt x="330" y="283"/>
                  <a:pt x="330" y="283"/>
                </a:cubicBezTo>
                <a:cubicBezTo>
                  <a:pt x="331" y="282"/>
                  <a:pt x="331" y="282"/>
                  <a:pt x="331" y="282"/>
                </a:cubicBezTo>
                <a:cubicBezTo>
                  <a:pt x="332" y="283"/>
                  <a:pt x="332" y="283"/>
                  <a:pt x="332" y="283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3" y="287"/>
                  <a:pt x="343" y="287"/>
                  <a:pt x="343" y="287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5" y="233"/>
                  <a:pt x="355" y="233"/>
                  <a:pt x="355" y="233"/>
                </a:cubicBezTo>
                <a:cubicBezTo>
                  <a:pt x="372" y="230"/>
                  <a:pt x="372" y="230"/>
                  <a:pt x="372" y="230"/>
                </a:cubicBezTo>
                <a:cubicBezTo>
                  <a:pt x="389" y="218"/>
                  <a:pt x="397" y="209"/>
                  <a:pt x="396" y="200"/>
                </a:cubicBezTo>
                <a:cubicBezTo>
                  <a:pt x="393" y="184"/>
                  <a:pt x="393" y="184"/>
                  <a:pt x="393" y="184"/>
                </a:cubicBezTo>
                <a:cubicBezTo>
                  <a:pt x="389" y="174"/>
                  <a:pt x="389" y="166"/>
                  <a:pt x="391" y="163"/>
                </a:cubicBezTo>
                <a:cubicBezTo>
                  <a:pt x="394" y="160"/>
                  <a:pt x="396" y="159"/>
                  <a:pt x="399" y="159"/>
                </a:cubicBezTo>
                <a:cubicBezTo>
                  <a:pt x="407" y="159"/>
                  <a:pt x="415" y="161"/>
                  <a:pt x="424" y="165"/>
                </a:cubicBezTo>
                <a:cubicBezTo>
                  <a:pt x="426" y="148"/>
                  <a:pt x="426" y="148"/>
                  <a:pt x="426" y="148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7" y="145"/>
                  <a:pt x="427" y="145"/>
                  <a:pt x="427" y="145"/>
                </a:cubicBezTo>
                <a:cubicBezTo>
                  <a:pt x="445" y="137"/>
                  <a:pt x="445" y="137"/>
                  <a:pt x="445" y="137"/>
                </a:cubicBezTo>
                <a:cubicBezTo>
                  <a:pt x="447" y="127"/>
                  <a:pt x="447" y="127"/>
                  <a:pt x="447" y="127"/>
                </a:cubicBezTo>
                <a:cubicBezTo>
                  <a:pt x="436" y="127"/>
                  <a:pt x="436" y="127"/>
                  <a:pt x="436" y="127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5" y="121"/>
                  <a:pt x="435" y="121"/>
                  <a:pt x="435" y="121"/>
                </a:cubicBezTo>
                <a:cubicBezTo>
                  <a:pt x="435" y="118"/>
                  <a:pt x="435" y="118"/>
                  <a:pt x="435" y="118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9" y="116"/>
                  <a:pt x="439" y="116"/>
                  <a:pt x="439" y="116"/>
                </a:cubicBezTo>
                <a:cubicBezTo>
                  <a:pt x="442" y="116"/>
                  <a:pt x="442" y="116"/>
                  <a:pt x="442" y="116"/>
                </a:cubicBezTo>
                <a:cubicBezTo>
                  <a:pt x="449" y="116"/>
                  <a:pt x="457" y="111"/>
                  <a:pt x="467" y="103"/>
                </a:cubicBezTo>
                <a:cubicBezTo>
                  <a:pt x="533" y="56"/>
                  <a:pt x="533" y="56"/>
                  <a:pt x="533" y="56"/>
                </a:cubicBezTo>
                <a:cubicBezTo>
                  <a:pt x="535" y="56"/>
                  <a:pt x="535" y="56"/>
                  <a:pt x="535" y="56"/>
                </a:cubicBezTo>
                <a:cubicBezTo>
                  <a:pt x="557" y="65"/>
                  <a:pt x="557" y="65"/>
                  <a:pt x="557" y="65"/>
                </a:cubicBezTo>
                <a:cubicBezTo>
                  <a:pt x="565" y="64"/>
                  <a:pt x="565" y="64"/>
                  <a:pt x="565" y="64"/>
                </a:cubicBezTo>
                <a:cubicBezTo>
                  <a:pt x="560" y="42"/>
                  <a:pt x="560" y="42"/>
                  <a:pt x="560" y="42"/>
                </a:cubicBezTo>
                <a:cubicBezTo>
                  <a:pt x="560" y="40"/>
                  <a:pt x="560" y="40"/>
                  <a:pt x="560" y="40"/>
                </a:cubicBezTo>
                <a:cubicBezTo>
                  <a:pt x="561" y="39"/>
                  <a:pt x="561" y="39"/>
                  <a:pt x="561" y="39"/>
                </a:cubicBezTo>
                <a:cubicBezTo>
                  <a:pt x="562" y="38"/>
                  <a:pt x="562" y="38"/>
                  <a:pt x="562" y="38"/>
                </a:cubicBezTo>
                <a:cubicBezTo>
                  <a:pt x="573" y="19"/>
                  <a:pt x="573" y="19"/>
                  <a:pt x="573" y="19"/>
                </a:cubicBezTo>
                <a:cubicBezTo>
                  <a:pt x="570" y="16"/>
                  <a:pt x="570" y="16"/>
                  <a:pt x="570" y="16"/>
                </a:cubicBezTo>
                <a:cubicBezTo>
                  <a:pt x="563" y="19"/>
                  <a:pt x="563" y="19"/>
                  <a:pt x="563" y="19"/>
                </a:cubicBezTo>
                <a:cubicBezTo>
                  <a:pt x="563" y="20"/>
                  <a:pt x="563" y="20"/>
                  <a:pt x="563" y="20"/>
                </a:cubicBezTo>
                <a:cubicBezTo>
                  <a:pt x="562" y="20"/>
                  <a:pt x="562" y="20"/>
                  <a:pt x="562" y="20"/>
                </a:cubicBezTo>
                <a:cubicBezTo>
                  <a:pt x="541" y="23"/>
                  <a:pt x="541" y="23"/>
                  <a:pt x="541" y="23"/>
                </a:cubicBezTo>
                <a:cubicBezTo>
                  <a:pt x="535" y="23"/>
                  <a:pt x="535" y="23"/>
                  <a:pt x="535" y="23"/>
                </a:cubicBezTo>
                <a:cubicBezTo>
                  <a:pt x="534" y="23"/>
                  <a:pt x="534" y="23"/>
                  <a:pt x="534" y="23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3" y="19"/>
                  <a:pt x="533" y="19"/>
                  <a:pt x="533" y="19"/>
                </a:cubicBezTo>
                <a:cubicBezTo>
                  <a:pt x="529" y="11"/>
                  <a:pt x="529" y="11"/>
                  <a:pt x="529" y="11"/>
                </a:cubicBezTo>
                <a:lnTo>
                  <a:pt x="525" y="11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1" name="Freeform 31">
            <a:extLst>
              <a:ext uri="{FF2B5EF4-FFF2-40B4-BE49-F238E27FC236}">
                <a16:creationId xmlns:a16="http://schemas.microsoft.com/office/drawing/2014/main" id="{FC270C7C-E75C-4BB0-8F42-AA89F04F5859}"/>
              </a:ext>
            </a:extLst>
          </p:cNvPr>
          <p:cNvSpPr>
            <a:spLocks/>
          </p:cNvSpPr>
          <p:nvPr/>
        </p:nvSpPr>
        <p:spPr bwMode="auto">
          <a:xfrm>
            <a:off x="3973513" y="3200400"/>
            <a:ext cx="82550" cy="73025"/>
          </a:xfrm>
          <a:custGeom>
            <a:avLst/>
            <a:gdLst>
              <a:gd name="T0" fmla="*/ 2147483646 w 88"/>
              <a:gd name="T1" fmla="*/ 2147483646 h 80"/>
              <a:gd name="T2" fmla="*/ 2147483646 w 88"/>
              <a:gd name="T3" fmla="*/ 2147483646 h 80"/>
              <a:gd name="T4" fmla="*/ 2147483646 w 88"/>
              <a:gd name="T5" fmla="*/ 2147483646 h 80"/>
              <a:gd name="T6" fmla="*/ 2147483646 w 88"/>
              <a:gd name="T7" fmla="*/ 2147483646 h 80"/>
              <a:gd name="T8" fmla="*/ 2147483646 w 88"/>
              <a:gd name="T9" fmla="*/ 2147483646 h 80"/>
              <a:gd name="T10" fmla="*/ 2147483646 w 88"/>
              <a:gd name="T11" fmla="*/ 2147483646 h 80"/>
              <a:gd name="T12" fmla="*/ 2147483646 w 88"/>
              <a:gd name="T13" fmla="*/ 2147483646 h 80"/>
              <a:gd name="T14" fmla="*/ 2147483646 w 88"/>
              <a:gd name="T15" fmla="*/ 2147483646 h 80"/>
              <a:gd name="T16" fmla="*/ 2147483646 w 88"/>
              <a:gd name="T17" fmla="*/ 2147483646 h 80"/>
              <a:gd name="T18" fmla="*/ 2147483646 w 88"/>
              <a:gd name="T19" fmla="*/ 2147483646 h 80"/>
              <a:gd name="T20" fmla="*/ 0 w 88"/>
              <a:gd name="T21" fmla="*/ 2147483646 h 80"/>
              <a:gd name="T22" fmla="*/ 2147483646 w 88"/>
              <a:gd name="T23" fmla="*/ 2147483646 h 80"/>
              <a:gd name="T24" fmla="*/ 2147483646 w 88"/>
              <a:gd name="T25" fmla="*/ 2147483646 h 80"/>
              <a:gd name="T26" fmla="*/ 2147483646 w 88"/>
              <a:gd name="T27" fmla="*/ 2147483646 h 80"/>
              <a:gd name="T28" fmla="*/ 2147483646 w 88"/>
              <a:gd name="T29" fmla="*/ 2147483646 h 80"/>
              <a:gd name="T30" fmla="*/ 2147483646 w 88"/>
              <a:gd name="T31" fmla="*/ 2147483646 h 80"/>
              <a:gd name="T32" fmla="*/ 2147483646 w 88"/>
              <a:gd name="T33" fmla="*/ 2147483646 h 80"/>
              <a:gd name="T34" fmla="*/ 2147483646 w 88"/>
              <a:gd name="T35" fmla="*/ 2147483646 h 80"/>
              <a:gd name="T36" fmla="*/ 2147483646 w 88"/>
              <a:gd name="T37" fmla="*/ 2147483646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8"/>
              <a:gd name="T58" fmla="*/ 0 h 80"/>
              <a:gd name="T59" fmla="*/ 88 w 88"/>
              <a:gd name="T60" fmla="*/ 80 h 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8" h="80">
                <a:moveTo>
                  <a:pt x="81" y="43"/>
                </a:moveTo>
                <a:cubicBezTo>
                  <a:pt x="88" y="35"/>
                  <a:pt x="88" y="35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8" y="34"/>
                  <a:pt x="88" y="34"/>
                  <a:pt x="88" y="34"/>
                </a:cubicBezTo>
                <a:cubicBezTo>
                  <a:pt x="62" y="13"/>
                  <a:pt x="62" y="13"/>
                  <a:pt x="62" y="13"/>
                </a:cubicBezTo>
                <a:cubicBezTo>
                  <a:pt x="48" y="3"/>
                  <a:pt x="36" y="0"/>
                  <a:pt x="28" y="1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27"/>
                  <a:pt x="16" y="27"/>
                  <a:pt x="16" y="27"/>
                </a:cubicBezTo>
                <a:cubicBezTo>
                  <a:pt x="14" y="35"/>
                  <a:pt x="11" y="43"/>
                  <a:pt x="4" y="49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4" y="75"/>
                  <a:pt x="14" y="75"/>
                  <a:pt x="14" y="75"/>
                </a:cubicBezTo>
                <a:cubicBezTo>
                  <a:pt x="27" y="80"/>
                  <a:pt x="27" y="80"/>
                  <a:pt x="27" y="80"/>
                </a:cubicBezTo>
                <a:cubicBezTo>
                  <a:pt x="34" y="75"/>
                  <a:pt x="40" y="73"/>
                  <a:pt x="45" y="74"/>
                </a:cubicBezTo>
                <a:cubicBezTo>
                  <a:pt x="67" y="78"/>
                  <a:pt x="67" y="78"/>
                  <a:pt x="67" y="78"/>
                </a:cubicBezTo>
                <a:cubicBezTo>
                  <a:pt x="68" y="71"/>
                  <a:pt x="68" y="71"/>
                  <a:pt x="68" y="71"/>
                </a:cubicBezTo>
                <a:cubicBezTo>
                  <a:pt x="69" y="56"/>
                  <a:pt x="74" y="47"/>
                  <a:pt x="81" y="43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2" name="Freeform 32">
            <a:extLst>
              <a:ext uri="{FF2B5EF4-FFF2-40B4-BE49-F238E27FC236}">
                <a16:creationId xmlns:a16="http://schemas.microsoft.com/office/drawing/2014/main" id="{7B8DABC7-0FBE-44C6-937A-003DCC1D01C6}"/>
              </a:ext>
            </a:extLst>
          </p:cNvPr>
          <p:cNvSpPr>
            <a:spLocks/>
          </p:cNvSpPr>
          <p:nvPr/>
        </p:nvSpPr>
        <p:spPr bwMode="auto">
          <a:xfrm>
            <a:off x="3575050" y="2921000"/>
            <a:ext cx="471488" cy="355600"/>
          </a:xfrm>
          <a:custGeom>
            <a:avLst/>
            <a:gdLst>
              <a:gd name="T0" fmla="*/ 2147483646 w 498"/>
              <a:gd name="T1" fmla="*/ 2147483646 h 385"/>
              <a:gd name="T2" fmla="*/ 2147483646 w 498"/>
              <a:gd name="T3" fmla="*/ 2147483646 h 385"/>
              <a:gd name="T4" fmla="*/ 2147483646 w 498"/>
              <a:gd name="T5" fmla="*/ 2147483646 h 385"/>
              <a:gd name="T6" fmla="*/ 2147483646 w 498"/>
              <a:gd name="T7" fmla="*/ 0 h 385"/>
              <a:gd name="T8" fmla="*/ 2147483646 w 498"/>
              <a:gd name="T9" fmla="*/ 2147483646 h 385"/>
              <a:gd name="T10" fmla="*/ 2147483646 w 498"/>
              <a:gd name="T11" fmla="*/ 2147483646 h 385"/>
              <a:gd name="T12" fmla="*/ 2147483646 w 498"/>
              <a:gd name="T13" fmla="*/ 2147483646 h 385"/>
              <a:gd name="T14" fmla="*/ 2147483646 w 498"/>
              <a:gd name="T15" fmla="*/ 2147483646 h 385"/>
              <a:gd name="T16" fmla="*/ 2147483646 w 498"/>
              <a:gd name="T17" fmla="*/ 2147483646 h 385"/>
              <a:gd name="T18" fmla="*/ 2147483646 w 498"/>
              <a:gd name="T19" fmla="*/ 2147483646 h 385"/>
              <a:gd name="T20" fmla="*/ 2147483646 w 498"/>
              <a:gd name="T21" fmla="*/ 2147483646 h 385"/>
              <a:gd name="T22" fmla="*/ 0 w 498"/>
              <a:gd name="T23" fmla="*/ 2147483646 h 385"/>
              <a:gd name="T24" fmla="*/ 2147483646 w 498"/>
              <a:gd name="T25" fmla="*/ 2147483646 h 385"/>
              <a:gd name="T26" fmla="*/ 2147483646 w 498"/>
              <a:gd name="T27" fmla="*/ 2147483646 h 385"/>
              <a:gd name="T28" fmla="*/ 2147483646 w 498"/>
              <a:gd name="T29" fmla="*/ 2147483646 h 385"/>
              <a:gd name="T30" fmla="*/ 2147483646 w 498"/>
              <a:gd name="T31" fmla="*/ 2147483646 h 385"/>
              <a:gd name="T32" fmla="*/ 2147483646 w 498"/>
              <a:gd name="T33" fmla="*/ 2147483646 h 385"/>
              <a:gd name="T34" fmla="*/ 2147483646 w 498"/>
              <a:gd name="T35" fmla="*/ 2147483646 h 385"/>
              <a:gd name="T36" fmla="*/ 2147483646 w 498"/>
              <a:gd name="T37" fmla="*/ 2147483646 h 385"/>
              <a:gd name="T38" fmla="*/ 2147483646 w 498"/>
              <a:gd name="T39" fmla="*/ 2147483646 h 385"/>
              <a:gd name="T40" fmla="*/ 2147483646 w 498"/>
              <a:gd name="T41" fmla="*/ 2147483646 h 385"/>
              <a:gd name="T42" fmla="*/ 2147483646 w 498"/>
              <a:gd name="T43" fmla="*/ 2147483646 h 385"/>
              <a:gd name="T44" fmla="*/ 2147483646 w 498"/>
              <a:gd name="T45" fmla="*/ 2147483646 h 385"/>
              <a:gd name="T46" fmla="*/ 2147483646 w 498"/>
              <a:gd name="T47" fmla="*/ 2147483646 h 385"/>
              <a:gd name="T48" fmla="*/ 2147483646 w 498"/>
              <a:gd name="T49" fmla="*/ 2147483646 h 385"/>
              <a:gd name="T50" fmla="*/ 2147483646 w 498"/>
              <a:gd name="T51" fmla="*/ 2147483646 h 385"/>
              <a:gd name="T52" fmla="*/ 2147483646 w 498"/>
              <a:gd name="T53" fmla="*/ 2147483646 h 385"/>
              <a:gd name="T54" fmla="*/ 2147483646 w 498"/>
              <a:gd name="T55" fmla="*/ 2147483646 h 385"/>
              <a:gd name="T56" fmla="*/ 2147483646 w 498"/>
              <a:gd name="T57" fmla="*/ 2147483646 h 385"/>
              <a:gd name="T58" fmla="*/ 2147483646 w 498"/>
              <a:gd name="T59" fmla="*/ 2147483646 h 385"/>
              <a:gd name="T60" fmla="*/ 2147483646 w 498"/>
              <a:gd name="T61" fmla="*/ 2147483646 h 385"/>
              <a:gd name="T62" fmla="*/ 2147483646 w 498"/>
              <a:gd name="T63" fmla="*/ 2147483646 h 385"/>
              <a:gd name="T64" fmla="*/ 2147483646 w 498"/>
              <a:gd name="T65" fmla="*/ 2147483646 h 385"/>
              <a:gd name="T66" fmla="*/ 2147483646 w 498"/>
              <a:gd name="T67" fmla="*/ 2147483646 h 385"/>
              <a:gd name="T68" fmla="*/ 2147483646 w 498"/>
              <a:gd name="T69" fmla="*/ 2147483646 h 385"/>
              <a:gd name="T70" fmla="*/ 2147483646 w 498"/>
              <a:gd name="T71" fmla="*/ 2147483646 h 385"/>
              <a:gd name="T72" fmla="*/ 2147483646 w 498"/>
              <a:gd name="T73" fmla="*/ 2147483646 h 385"/>
              <a:gd name="T74" fmla="*/ 2147483646 w 498"/>
              <a:gd name="T75" fmla="*/ 2147483646 h 385"/>
              <a:gd name="T76" fmla="*/ 2147483646 w 498"/>
              <a:gd name="T77" fmla="*/ 2147483646 h 385"/>
              <a:gd name="T78" fmla="*/ 2147483646 w 498"/>
              <a:gd name="T79" fmla="*/ 2147483646 h 385"/>
              <a:gd name="T80" fmla="*/ 2147483646 w 498"/>
              <a:gd name="T81" fmla="*/ 2147483646 h 38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98"/>
              <a:gd name="T124" fmla="*/ 0 h 385"/>
              <a:gd name="T125" fmla="*/ 498 w 498"/>
              <a:gd name="T126" fmla="*/ 385 h 38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98" h="385">
                <a:moveTo>
                  <a:pt x="348" y="112"/>
                </a:moveTo>
                <a:cubicBezTo>
                  <a:pt x="336" y="102"/>
                  <a:pt x="327" y="86"/>
                  <a:pt x="317" y="59"/>
                </a:cubicBezTo>
                <a:cubicBezTo>
                  <a:pt x="287" y="59"/>
                  <a:pt x="269" y="54"/>
                  <a:pt x="260" y="43"/>
                </a:cubicBezTo>
                <a:cubicBezTo>
                  <a:pt x="254" y="34"/>
                  <a:pt x="241" y="28"/>
                  <a:pt x="223" y="22"/>
                </a:cubicBezTo>
                <a:cubicBezTo>
                  <a:pt x="218" y="21"/>
                  <a:pt x="218" y="21"/>
                  <a:pt x="218" y="21"/>
                </a:cubicBezTo>
                <a:cubicBezTo>
                  <a:pt x="223" y="3"/>
                  <a:pt x="223" y="3"/>
                  <a:pt x="223" y="3"/>
                </a:cubicBezTo>
                <a:cubicBezTo>
                  <a:pt x="220" y="1"/>
                  <a:pt x="220" y="1"/>
                  <a:pt x="220" y="1"/>
                </a:cubicBezTo>
                <a:cubicBezTo>
                  <a:pt x="215" y="0"/>
                  <a:pt x="215" y="0"/>
                  <a:pt x="215" y="0"/>
                </a:cubicBezTo>
                <a:cubicBezTo>
                  <a:pt x="202" y="6"/>
                  <a:pt x="194" y="13"/>
                  <a:pt x="191" y="21"/>
                </a:cubicBezTo>
                <a:cubicBezTo>
                  <a:pt x="186" y="30"/>
                  <a:pt x="181" y="37"/>
                  <a:pt x="175" y="42"/>
                </a:cubicBezTo>
                <a:cubicBezTo>
                  <a:pt x="169" y="59"/>
                  <a:pt x="164" y="68"/>
                  <a:pt x="159" y="68"/>
                </a:cubicBezTo>
                <a:cubicBezTo>
                  <a:pt x="156" y="69"/>
                  <a:pt x="154" y="67"/>
                  <a:pt x="151" y="63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37" y="53"/>
                  <a:pt x="130" y="50"/>
                  <a:pt x="125" y="50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07" y="59"/>
                  <a:pt x="97" y="64"/>
                  <a:pt x="81" y="67"/>
                </a:cubicBezTo>
                <a:cubicBezTo>
                  <a:pt x="41" y="64"/>
                  <a:pt x="41" y="64"/>
                  <a:pt x="41" y="64"/>
                </a:cubicBezTo>
                <a:cubicBezTo>
                  <a:pt x="28" y="58"/>
                  <a:pt x="23" y="45"/>
                  <a:pt x="26" y="30"/>
                </a:cubicBezTo>
                <a:cubicBezTo>
                  <a:pt x="11" y="24"/>
                  <a:pt x="11" y="24"/>
                  <a:pt x="11" y="24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7"/>
                  <a:pt x="4" y="47"/>
                  <a:pt x="4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0" y="52"/>
                  <a:pt x="0" y="52"/>
                  <a:pt x="0" y="52"/>
                </a:cubicBezTo>
                <a:cubicBezTo>
                  <a:pt x="9" y="54"/>
                  <a:pt x="9" y="54"/>
                  <a:pt x="9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6"/>
                  <a:pt x="12" y="56"/>
                  <a:pt x="12" y="56"/>
                </a:cubicBezTo>
                <a:cubicBezTo>
                  <a:pt x="30" y="80"/>
                  <a:pt x="44" y="96"/>
                  <a:pt x="51" y="100"/>
                </a:cubicBezTo>
                <a:cubicBezTo>
                  <a:pt x="55" y="102"/>
                  <a:pt x="68" y="107"/>
                  <a:pt x="90" y="113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40" y="132"/>
                  <a:pt x="151" y="155"/>
                  <a:pt x="164" y="196"/>
                </a:cubicBezTo>
                <a:cubicBezTo>
                  <a:pt x="181" y="208"/>
                  <a:pt x="192" y="213"/>
                  <a:pt x="199" y="212"/>
                </a:cubicBezTo>
                <a:cubicBezTo>
                  <a:pt x="206" y="209"/>
                  <a:pt x="219" y="202"/>
                  <a:pt x="237" y="190"/>
                </a:cubicBezTo>
                <a:cubicBezTo>
                  <a:pt x="238" y="189"/>
                  <a:pt x="238" y="189"/>
                  <a:pt x="238" y="189"/>
                </a:cubicBezTo>
                <a:cubicBezTo>
                  <a:pt x="239" y="188"/>
                  <a:pt x="239" y="188"/>
                  <a:pt x="239" y="188"/>
                </a:cubicBezTo>
                <a:cubicBezTo>
                  <a:pt x="241" y="189"/>
                  <a:pt x="241" y="189"/>
                  <a:pt x="241" y="189"/>
                </a:cubicBezTo>
                <a:cubicBezTo>
                  <a:pt x="260" y="193"/>
                  <a:pt x="260" y="193"/>
                  <a:pt x="260" y="193"/>
                </a:cubicBezTo>
                <a:cubicBezTo>
                  <a:pt x="262" y="193"/>
                  <a:pt x="262" y="193"/>
                  <a:pt x="262" y="193"/>
                </a:cubicBezTo>
                <a:cubicBezTo>
                  <a:pt x="262" y="196"/>
                  <a:pt x="262" y="196"/>
                  <a:pt x="262" y="196"/>
                </a:cubicBezTo>
                <a:cubicBezTo>
                  <a:pt x="261" y="200"/>
                  <a:pt x="261" y="200"/>
                  <a:pt x="261" y="200"/>
                </a:cubicBezTo>
                <a:cubicBezTo>
                  <a:pt x="255" y="225"/>
                  <a:pt x="250" y="240"/>
                  <a:pt x="245" y="244"/>
                </a:cubicBezTo>
                <a:cubicBezTo>
                  <a:pt x="220" y="245"/>
                  <a:pt x="220" y="245"/>
                  <a:pt x="220" y="245"/>
                </a:cubicBezTo>
                <a:cubicBezTo>
                  <a:pt x="220" y="246"/>
                  <a:pt x="220" y="246"/>
                  <a:pt x="220" y="246"/>
                </a:cubicBezTo>
                <a:cubicBezTo>
                  <a:pt x="220" y="257"/>
                  <a:pt x="213" y="272"/>
                  <a:pt x="199" y="292"/>
                </a:cubicBezTo>
                <a:cubicBezTo>
                  <a:pt x="195" y="299"/>
                  <a:pt x="194" y="304"/>
                  <a:pt x="194" y="307"/>
                </a:cubicBezTo>
                <a:cubicBezTo>
                  <a:pt x="218" y="324"/>
                  <a:pt x="218" y="324"/>
                  <a:pt x="218" y="324"/>
                </a:cubicBezTo>
                <a:cubicBezTo>
                  <a:pt x="224" y="331"/>
                  <a:pt x="229" y="334"/>
                  <a:pt x="234" y="334"/>
                </a:cubicBezTo>
                <a:cubicBezTo>
                  <a:pt x="239" y="334"/>
                  <a:pt x="239" y="334"/>
                  <a:pt x="239" y="334"/>
                </a:cubicBezTo>
                <a:cubicBezTo>
                  <a:pt x="244" y="352"/>
                  <a:pt x="244" y="352"/>
                  <a:pt x="244" y="352"/>
                </a:cubicBezTo>
                <a:cubicBezTo>
                  <a:pt x="256" y="356"/>
                  <a:pt x="256" y="356"/>
                  <a:pt x="256" y="356"/>
                </a:cubicBezTo>
                <a:cubicBezTo>
                  <a:pt x="262" y="349"/>
                  <a:pt x="262" y="349"/>
                  <a:pt x="262" y="349"/>
                </a:cubicBezTo>
                <a:cubicBezTo>
                  <a:pt x="265" y="346"/>
                  <a:pt x="270" y="344"/>
                  <a:pt x="273" y="345"/>
                </a:cubicBezTo>
                <a:cubicBezTo>
                  <a:pt x="283" y="345"/>
                  <a:pt x="292" y="352"/>
                  <a:pt x="302" y="365"/>
                </a:cubicBezTo>
                <a:cubicBezTo>
                  <a:pt x="302" y="365"/>
                  <a:pt x="302" y="365"/>
                  <a:pt x="302" y="365"/>
                </a:cubicBezTo>
                <a:cubicBezTo>
                  <a:pt x="312" y="378"/>
                  <a:pt x="312" y="378"/>
                  <a:pt x="312" y="378"/>
                </a:cubicBezTo>
                <a:cubicBezTo>
                  <a:pt x="313" y="377"/>
                  <a:pt x="313" y="377"/>
                  <a:pt x="313" y="377"/>
                </a:cubicBezTo>
                <a:cubicBezTo>
                  <a:pt x="319" y="373"/>
                  <a:pt x="331" y="374"/>
                  <a:pt x="348" y="379"/>
                </a:cubicBezTo>
                <a:cubicBezTo>
                  <a:pt x="375" y="385"/>
                  <a:pt x="375" y="385"/>
                  <a:pt x="375" y="385"/>
                </a:cubicBezTo>
                <a:cubicBezTo>
                  <a:pt x="401" y="377"/>
                  <a:pt x="401" y="377"/>
                  <a:pt x="401" y="377"/>
                </a:cubicBezTo>
                <a:cubicBezTo>
                  <a:pt x="411" y="372"/>
                  <a:pt x="411" y="372"/>
                  <a:pt x="411" y="372"/>
                </a:cubicBezTo>
                <a:cubicBezTo>
                  <a:pt x="418" y="366"/>
                  <a:pt x="418" y="366"/>
                  <a:pt x="418" y="366"/>
                </a:cubicBezTo>
                <a:cubicBezTo>
                  <a:pt x="412" y="359"/>
                  <a:pt x="412" y="359"/>
                  <a:pt x="412" y="359"/>
                </a:cubicBezTo>
                <a:cubicBezTo>
                  <a:pt x="410" y="355"/>
                  <a:pt x="412" y="349"/>
                  <a:pt x="417" y="344"/>
                </a:cubicBezTo>
                <a:cubicBezTo>
                  <a:pt x="424" y="339"/>
                  <a:pt x="428" y="334"/>
                  <a:pt x="428" y="327"/>
                </a:cubicBezTo>
                <a:cubicBezTo>
                  <a:pt x="428" y="315"/>
                  <a:pt x="428" y="315"/>
                  <a:pt x="428" y="315"/>
                </a:cubicBezTo>
                <a:cubicBezTo>
                  <a:pt x="426" y="308"/>
                  <a:pt x="427" y="304"/>
                  <a:pt x="429" y="302"/>
                </a:cubicBezTo>
                <a:cubicBezTo>
                  <a:pt x="431" y="298"/>
                  <a:pt x="439" y="296"/>
                  <a:pt x="447" y="293"/>
                </a:cubicBezTo>
                <a:cubicBezTo>
                  <a:pt x="461" y="291"/>
                  <a:pt x="478" y="298"/>
                  <a:pt x="498" y="315"/>
                </a:cubicBezTo>
                <a:cubicBezTo>
                  <a:pt x="490" y="293"/>
                  <a:pt x="490" y="293"/>
                  <a:pt x="490" y="293"/>
                </a:cubicBezTo>
                <a:cubicBezTo>
                  <a:pt x="479" y="278"/>
                  <a:pt x="479" y="278"/>
                  <a:pt x="479" y="278"/>
                </a:cubicBezTo>
                <a:cubicBezTo>
                  <a:pt x="477" y="259"/>
                  <a:pt x="477" y="259"/>
                  <a:pt x="477" y="259"/>
                </a:cubicBezTo>
                <a:cubicBezTo>
                  <a:pt x="459" y="255"/>
                  <a:pt x="459" y="255"/>
                  <a:pt x="459" y="255"/>
                </a:cubicBezTo>
                <a:cubicBezTo>
                  <a:pt x="458" y="255"/>
                  <a:pt x="458" y="255"/>
                  <a:pt x="458" y="255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10" y="227"/>
                  <a:pt x="410" y="227"/>
                  <a:pt x="410" y="227"/>
                </a:cubicBezTo>
                <a:cubicBezTo>
                  <a:pt x="387" y="223"/>
                  <a:pt x="387" y="223"/>
                  <a:pt x="387" y="223"/>
                </a:cubicBezTo>
                <a:cubicBezTo>
                  <a:pt x="387" y="218"/>
                  <a:pt x="387" y="218"/>
                  <a:pt x="387" y="21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70" y="149"/>
                  <a:pt x="357" y="121"/>
                  <a:pt x="348" y="112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3" name="Freeform 33">
            <a:extLst>
              <a:ext uri="{FF2B5EF4-FFF2-40B4-BE49-F238E27FC236}">
                <a16:creationId xmlns:a16="http://schemas.microsoft.com/office/drawing/2014/main" id="{6647BDA8-1B6A-45CE-8151-ACE235FB4A0E}"/>
              </a:ext>
            </a:extLst>
          </p:cNvPr>
          <p:cNvSpPr>
            <a:spLocks/>
          </p:cNvSpPr>
          <p:nvPr/>
        </p:nvSpPr>
        <p:spPr bwMode="auto">
          <a:xfrm>
            <a:off x="3327400" y="2239963"/>
            <a:ext cx="439738" cy="612775"/>
          </a:xfrm>
          <a:custGeom>
            <a:avLst/>
            <a:gdLst>
              <a:gd name="T0" fmla="*/ 2147483646 w 463"/>
              <a:gd name="T1" fmla="*/ 2147483646 h 662"/>
              <a:gd name="T2" fmla="*/ 2147483646 w 463"/>
              <a:gd name="T3" fmla="*/ 2147483646 h 662"/>
              <a:gd name="T4" fmla="*/ 2147483646 w 463"/>
              <a:gd name="T5" fmla="*/ 2147483646 h 662"/>
              <a:gd name="T6" fmla="*/ 2147483646 w 463"/>
              <a:gd name="T7" fmla="*/ 2147483646 h 662"/>
              <a:gd name="T8" fmla="*/ 2147483646 w 463"/>
              <a:gd name="T9" fmla="*/ 2147483646 h 662"/>
              <a:gd name="T10" fmla="*/ 2147483646 w 463"/>
              <a:gd name="T11" fmla="*/ 2147483646 h 662"/>
              <a:gd name="T12" fmla="*/ 2147483646 w 463"/>
              <a:gd name="T13" fmla="*/ 2147483646 h 662"/>
              <a:gd name="T14" fmla="*/ 2147483646 w 463"/>
              <a:gd name="T15" fmla="*/ 2147483646 h 662"/>
              <a:gd name="T16" fmla="*/ 2147483646 w 463"/>
              <a:gd name="T17" fmla="*/ 0 h 662"/>
              <a:gd name="T18" fmla="*/ 2147483646 w 463"/>
              <a:gd name="T19" fmla="*/ 2147483646 h 662"/>
              <a:gd name="T20" fmla="*/ 2147483646 w 463"/>
              <a:gd name="T21" fmla="*/ 2147483646 h 662"/>
              <a:gd name="T22" fmla="*/ 2147483646 w 463"/>
              <a:gd name="T23" fmla="*/ 2147483646 h 662"/>
              <a:gd name="T24" fmla="*/ 2147483646 w 463"/>
              <a:gd name="T25" fmla="*/ 2147483646 h 662"/>
              <a:gd name="T26" fmla="*/ 2147483646 w 463"/>
              <a:gd name="T27" fmla="*/ 2147483646 h 662"/>
              <a:gd name="T28" fmla="*/ 2147483646 w 463"/>
              <a:gd name="T29" fmla="*/ 2147483646 h 662"/>
              <a:gd name="T30" fmla="*/ 2147483646 w 463"/>
              <a:gd name="T31" fmla="*/ 2147483646 h 662"/>
              <a:gd name="T32" fmla="*/ 2147483646 w 463"/>
              <a:gd name="T33" fmla="*/ 2147483646 h 662"/>
              <a:gd name="T34" fmla="*/ 2147483646 w 463"/>
              <a:gd name="T35" fmla="*/ 2147483646 h 662"/>
              <a:gd name="T36" fmla="*/ 2147483646 w 463"/>
              <a:gd name="T37" fmla="*/ 2147483646 h 662"/>
              <a:gd name="T38" fmla="*/ 2147483646 w 463"/>
              <a:gd name="T39" fmla="*/ 2147483646 h 662"/>
              <a:gd name="T40" fmla="*/ 2147483646 w 463"/>
              <a:gd name="T41" fmla="*/ 2147483646 h 662"/>
              <a:gd name="T42" fmla="*/ 2147483646 w 463"/>
              <a:gd name="T43" fmla="*/ 2147483646 h 662"/>
              <a:gd name="T44" fmla="*/ 2147483646 w 463"/>
              <a:gd name="T45" fmla="*/ 2147483646 h 662"/>
              <a:gd name="T46" fmla="*/ 2147483646 w 463"/>
              <a:gd name="T47" fmla="*/ 2147483646 h 662"/>
              <a:gd name="T48" fmla="*/ 2147483646 w 463"/>
              <a:gd name="T49" fmla="*/ 2147483646 h 662"/>
              <a:gd name="T50" fmla="*/ 2147483646 w 463"/>
              <a:gd name="T51" fmla="*/ 2147483646 h 662"/>
              <a:gd name="T52" fmla="*/ 2147483646 w 463"/>
              <a:gd name="T53" fmla="*/ 2147483646 h 662"/>
              <a:gd name="T54" fmla="*/ 2147483646 w 463"/>
              <a:gd name="T55" fmla="*/ 2147483646 h 662"/>
              <a:gd name="T56" fmla="*/ 2147483646 w 463"/>
              <a:gd name="T57" fmla="*/ 2147483646 h 662"/>
              <a:gd name="T58" fmla="*/ 2147483646 w 463"/>
              <a:gd name="T59" fmla="*/ 2147483646 h 662"/>
              <a:gd name="T60" fmla="*/ 2147483646 w 463"/>
              <a:gd name="T61" fmla="*/ 2147483646 h 662"/>
              <a:gd name="T62" fmla="*/ 2147483646 w 463"/>
              <a:gd name="T63" fmla="*/ 2147483646 h 662"/>
              <a:gd name="T64" fmla="*/ 2147483646 w 463"/>
              <a:gd name="T65" fmla="*/ 2147483646 h 662"/>
              <a:gd name="T66" fmla="*/ 2147483646 w 463"/>
              <a:gd name="T67" fmla="*/ 2147483646 h 662"/>
              <a:gd name="T68" fmla="*/ 2147483646 w 463"/>
              <a:gd name="T69" fmla="*/ 2147483646 h 662"/>
              <a:gd name="T70" fmla="*/ 2147483646 w 463"/>
              <a:gd name="T71" fmla="*/ 2147483646 h 662"/>
              <a:gd name="T72" fmla="*/ 2147483646 w 463"/>
              <a:gd name="T73" fmla="*/ 2147483646 h 662"/>
              <a:gd name="T74" fmla="*/ 2147483646 w 463"/>
              <a:gd name="T75" fmla="*/ 2147483646 h 662"/>
              <a:gd name="T76" fmla="*/ 2147483646 w 463"/>
              <a:gd name="T77" fmla="*/ 2147483646 h 662"/>
              <a:gd name="T78" fmla="*/ 2147483646 w 463"/>
              <a:gd name="T79" fmla="*/ 2147483646 h 662"/>
              <a:gd name="T80" fmla="*/ 2147483646 w 463"/>
              <a:gd name="T81" fmla="*/ 2147483646 h 662"/>
              <a:gd name="T82" fmla="*/ 2147483646 w 463"/>
              <a:gd name="T83" fmla="*/ 2147483646 h 662"/>
              <a:gd name="T84" fmla="*/ 2147483646 w 463"/>
              <a:gd name="T85" fmla="*/ 2147483646 h 662"/>
              <a:gd name="T86" fmla="*/ 2147483646 w 463"/>
              <a:gd name="T87" fmla="*/ 2147483646 h 662"/>
              <a:gd name="T88" fmla="*/ 2147483646 w 463"/>
              <a:gd name="T89" fmla="*/ 2147483646 h 662"/>
              <a:gd name="T90" fmla="*/ 2147483646 w 463"/>
              <a:gd name="T91" fmla="*/ 2147483646 h 662"/>
              <a:gd name="T92" fmla="*/ 2147483646 w 463"/>
              <a:gd name="T93" fmla="*/ 2147483646 h 662"/>
              <a:gd name="T94" fmla="*/ 2147483646 w 463"/>
              <a:gd name="T95" fmla="*/ 2147483646 h 662"/>
              <a:gd name="T96" fmla="*/ 2147483646 w 463"/>
              <a:gd name="T97" fmla="*/ 2147483646 h 662"/>
              <a:gd name="T98" fmla="*/ 2147483646 w 463"/>
              <a:gd name="T99" fmla="*/ 2147483646 h 662"/>
              <a:gd name="T100" fmla="*/ 2147483646 w 463"/>
              <a:gd name="T101" fmla="*/ 2147483646 h 662"/>
              <a:gd name="T102" fmla="*/ 2147483646 w 463"/>
              <a:gd name="T103" fmla="*/ 2147483646 h 662"/>
              <a:gd name="T104" fmla="*/ 2147483646 w 463"/>
              <a:gd name="T105" fmla="*/ 2147483646 h 6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3"/>
              <a:gd name="T160" fmla="*/ 0 h 662"/>
              <a:gd name="T161" fmla="*/ 463 w 463"/>
              <a:gd name="T162" fmla="*/ 662 h 6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3" h="662">
                <a:moveTo>
                  <a:pt x="426" y="200"/>
                </a:moveTo>
                <a:cubicBezTo>
                  <a:pt x="418" y="196"/>
                  <a:pt x="418" y="196"/>
                  <a:pt x="418" y="196"/>
                </a:cubicBezTo>
                <a:cubicBezTo>
                  <a:pt x="418" y="196"/>
                  <a:pt x="418" y="196"/>
                  <a:pt x="418" y="196"/>
                </a:cubicBezTo>
                <a:cubicBezTo>
                  <a:pt x="417" y="196"/>
                  <a:pt x="417" y="196"/>
                  <a:pt x="417" y="196"/>
                </a:cubicBezTo>
                <a:cubicBezTo>
                  <a:pt x="410" y="189"/>
                  <a:pt x="410" y="189"/>
                  <a:pt x="410" y="189"/>
                </a:cubicBezTo>
                <a:cubicBezTo>
                  <a:pt x="381" y="181"/>
                  <a:pt x="381" y="181"/>
                  <a:pt x="381" y="181"/>
                </a:cubicBezTo>
                <a:cubicBezTo>
                  <a:pt x="373" y="181"/>
                  <a:pt x="373" y="181"/>
                  <a:pt x="373" y="181"/>
                </a:cubicBezTo>
                <a:cubicBezTo>
                  <a:pt x="368" y="183"/>
                  <a:pt x="368" y="183"/>
                  <a:pt x="368" y="183"/>
                </a:cubicBezTo>
                <a:cubicBezTo>
                  <a:pt x="357" y="161"/>
                  <a:pt x="357" y="161"/>
                  <a:pt x="357" y="161"/>
                </a:cubicBezTo>
                <a:cubicBezTo>
                  <a:pt x="358" y="160"/>
                  <a:pt x="358" y="160"/>
                  <a:pt x="358" y="160"/>
                </a:cubicBezTo>
                <a:cubicBezTo>
                  <a:pt x="366" y="149"/>
                  <a:pt x="366" y="149"/>
                  <a:pt x="366" y="149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7" y="134"/>
                  <a:pt x="367" y="134"/>
                  <a:pt x="367" y="134"/>
                </a:cubicBezTo>
                <a:cubicBezTo>
                  <a:pt x="372" y="126"/>
                  <a:pt x="372" y="126"/>
                  <a:pt x="372" y="126"/>
                </a:cubicBezTo>
                <a:cubicBezTo>
                  <a:pt x="368" y="124"/>
                  <a:pt x="368" y="124"/>
                  <a:pt x="368" y="124"/>
                </a:cubicBezTo>
                <a:cubicBezTo>
                  <a:pt x="352" y="121"/>
                  <a:pt x="352" y="121"/>
                  <a:pt x="352" y="121"/>
                </a:cubicBezTo>
                <a:cubicBezTo>
                  <a:pt x="352" y="121"/>
                  <a:pt x="352" y="121"/>
                  <a:pt x="352" y="121"/>
                </a:cubicBezTo>
                <a:cubicBezTo>
                  <a:pt x="325" y="116"/>
                  <a:pt x="325" y="116"/>
                  <a:pt x="325" y="11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07" y="101"/>
                  <a:pt x="307" y="101"/>
                  <a:pt x="307" y="101"/>
                </a:cubicBezTo>
                <a:cubicBezTo>
                  <a:pt x="307" y="100"/>
                  <a:pt x="307" y="100"/>
                  <a:pt x="307" y="100"/>
                </a:cubicBezTo>
                <a:cubicBezTo>
                  <a:pt x="302" y="89"/>
                  <a:pt x="302" y="89"/>
                  <a:pt x="302" y="89"/>
                </a:cubicBezTo>
                <a:cubicBezTo>
                  <a:pt x="301" y="86"/>
                  <a:pt x="301" y="86"/>
                  <a:pt x="301" y="86"/>
                </a:cubicBezTo>
                <a:cubicBezTo>
                  <a:pt x="309" y="64"/>
                  <a:pt x="309" y="64"/>
                  <a:pt x="309" y="64"/>
                </a:cubicBezTo>
                <a:cubicBezTo>
                  <a:pt x="309" y="48"/>
                  <a:pt x="309" y="48"/>
                  <a:pt x="309" y="48"/>
                </a:cubicBezTo>
                <a:cubicBezTo>
                  <a:pt x="308" y="44"/>
                  <a:pt x="308" y="44"/>
                  <a:pt x="308" y="44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298" y="53"/>
                  <a:pt x="298" y="53"/>
                  <a:pt x="298" y="53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294" y="53"/>
                  <a:pt x="294" y="53"/>
                  <a:pt x="294" y="53"/>
                </a:cubicBezTo>
                <a:cubicBezTo>
                  <a:pt x="291" y="52"/>
                  <a:pt x="291" y="52"/>
                  <a:pt x="291" y="52"/>
                </a:cubicBezTo>
                <a:cubicBezTo>
                  <a:pt x="275" y="39"/>
                  <a:pt x="275" y="39"/>
                  <a:pt x="275" y="39"/>
                </a:cubicBezTo>
                <a:cubicBezTo>
                  <a:pt x="273" y="37"/>
                  <a:pt x="273" y="37"/>
                  <a:pt x="273" y="37"/>
                </a:cubicBezTo>
                <a:cubicBezTo>
                  <a:pt x="273" y="35"/>
                  <a:pt x="273" y="35"/>
                  <a:pt x="273" y="35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3" y="0"/>
                  <a:pt x="263" y="0"/>
                  <a:pt x="263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37" y="18"/>
                  <a:pt x="237" y="18"/>
                  <a:pt x="237" y="18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35" y="22"/>
                  <a:pt x="235" y="22"/>
                  <a:pt x="235" y="22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5" y="64"/>
                  <a:pt x="205" y="64"/>
                  <a:pt x="205" y="64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91" y="87"/>
                  <a:pt x="191" y="87"/>
                  <a:pt x="191" y="87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72" y="89"/>
                  <a:pt x="172" y="89"/>
                  <a:pt x="172" y="89"/>
                </a:cubicBezTo>
                <a:cubicBezTo>
                  <a:pt x="156" y="102"/>
                  <a:pt x="156" y="102"/>
                  <a:pt x="156" y="102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2" y="130"/>
                  <a:pt x="99" y="132"/>
                  <a:pt x="96" y="133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2" y="120"/>
                  <a:pt x="62" y="120"/>
                  <a:pt x="62" y="120"/>
                </a:cubicBezTo>
                <a:cubicBezTo>
                  <a:pt x="59" y="94"/>
                  <a:pt x="59" y="94"/>
                  <a:pt x="59" y="94"/>
                </a:cubicBezTo>
                <a:cubicBezTo>
                  <a:pt x="54" y="75"/>
                  <a:pt x="54" y="75"/>
                  <a:pt x="54" y="75"/>
                </a:cubicBezTo>
                <a:cubicBezTo>
                  <a:pt x="50" y="70"/>
                  <a:pt x="50" y="70"/>
                  <a:pt x="50" y="70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20" y="127"/>
                  <a:pt x="20" y="127"/>
                  <a:pt x="20" y="127"/>
                </a:cubicBezTo>
                <a:cubicBezTo>
                  <a:pt x="20" y="127"/>
                  <a:pt x="20" y="127"/>
                  <a:pt x="20" y="127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19" y="128"/>
                  <a:pt x="19" y="128"/>
                  <a:pt x="19" y="128"/>
                </a:cubicBezTo>
                <a:cubicBezTo>
                  <a:pt x="9" y="142"/>
                  <a:pt x="9" y="142"/>
                  <a:pt x="9" y="142"/>
                </a:cubicBezTo>
                <a:cubicBezTo>
                  <a:pt x="9" y="146"/>
                  <a:pt x="6" y="152"/>
                  <a:pt x="0" y="162"/>
                </a:cubicBezTo>
                <a:cubicBezTo>
                  <a:pt x="6" y="186"/>
                  <a:pt x="6" y="186"/>
                  <a:pt x="6" y="186"/>
                </a:cubicBezTo>
                <a:cubicBezTo>
                  <a:pt x="38" y="221"/>
                  <a:pt x="38" y="221"/>
                  <a:pt x="38" y="221"/>
                </a:cubicBezTo>
                <a:cubicBezTo>
                  <a:pt x="38" y="221"/>
                  <a:pt x="38" y="221"/>
                  <a:pt x="38" y="221"/>
                </a:cubicBezTo>
                <a:cubicBezTo>
                  <a:pt x="48" y="243"/>
                  <a:pt x="48" y="243"/>
                  <a:pt x="48" y="243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7"/>
                  <a:pt x="46" y="247"/>
                </a:cubicBezTo>
                <a:cubicBezTo>
                  <a:pt x="38" y="258"/>
                  <a:pt x="38" y="258"/>
                  <a:pt x="38" y="258"/>
                </a:cubicBezTo>
                <a:cubicBezTo>
                  <a:pt x="36" y="260"/>
                  <a:pt x="36" y="260"/>
                  <a:pt x="36" y="260"/>
                </a:cubicBezTo>
                <a:cubicBezTo>
                  <a:pt x="15" y="264"/>
                  <a:pt x="15" y="264"/>
                  <a:pt x="15" y="264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33" y="290"/>
                  <a:pt x="33" y="290"/>
                  <a:pt x="33" y="290"/>
                </a:cubicBezTo>
                <a:cubicBezTo>
                  <a:pt x="56" y="295"/>
                  <a:pt x="56" y="295"/>
                  <a:pt x="56" y="295"/>
                </a:cubicBezTo>
                <a:cubicBezTo>
                  <a:pt x="62" y="316"/>
                  <a:pt x="62" y="316"/>
                  <a:pt x="62" y="316"/>
                </a:cubicBezTo>
                <a:cubicBezTo>
                  <a:pt x="62" y="316"/>
                  <a:pt x="62" y="316"/>
                  <a:pt x="62" y="316"/>
                </a:cubicBezTo>
                <a:cubicBezTo>
                  <a:pt x="62" y="316"/>
                  <a:pt x="62" y="316"/>
                  <a:pt x="62" y="316"/>
                </a:cubicBezTo>
                <a:cubicBezTo>
                  <a:pt x="62" y="317"/>
                  <a:pt x="62" y="317"/>
                  <a:pt x="62" y="317"/>
                </a:cubicBezTo>
                <a:cubicBezTo>
                  <a:pt x="62" y="318"/>
                  <a:pt x="62" y="318"/>
                  <a:pt x="62" y="318"/>
                </a:cubicBezTo>
                <a:cubicBezTo>
                  <a:pt x="57" y="354"/>
                  <a:pt x="57" y="354"/>
                  <a:pt x="57" y="354"/>
                </a:cubicBezTo>
                <a:cubicBezTo>
                  <a:pt x="57" y="354"/>
                  <a:pt x="57" y="354"/>
                  <a:pt x="57" y="354"/>
                </a:cubicBezTo>
                <a:cubicBezTo>
                  <a:pt x="57" y="355"/>
                  <a:pt x="57" y="355"/>
                  <a:pt x="57" y="355"/>
                </a:cubicBezTo>
                <a:cubicBezTo>
                  <a:pt x="48" y="371"/>
                  <a:pt x="48" y="371"/>
                  <a:pt x="48" y="371"/>
                </a:cubicBezTo>
                <a:cubicBezTo>
                  <a:pt x="48" y="374"/>
                  <a:pt x="48" y="374"/>
                  <a:pt x="48" y="374"/>
                </a:cubicBezTo>
                <a:cubicBezTo>
                  <a:pt x="46" y="374"/>
                  <a:pt x="46" y="374"/>
                  <a:pt x="46" y="374"/>
                </a:cubicBezTo>
                <a:cubicBezTo>
                  <a:pt x="20" y="378"/>
                  <a:pt x="20" y="378"/>
                  <a:pt x="20" y="378"/>
                </a:cubicBezTo>
                <a:cubicBezTo>
                  <a:pt x="20" y="389"/>
                  <a:pt x="20" y="389"/>
                  <a:pt x="20" y="389"/>
                </a:cubicBezTo>
                <a:cubicBezTo>
                  <a:pt x="12" y="412"/>
                  <a:pt x="12" y="412"/>
                  <a:pt x="12" y="412"/>
                </a:cubicBezTo>
                <a:cubicBezTo>
                  <a:pt x="9" y="438"/>
                  <a:pt x="9" y="438"/>
                  <a:pt x="9" y="438"/>
                </a:cubicBezTo>
                <a:cubicBezTo>
                  <a:pt x="15" y="453"/>
                  <a:pt x="15" y="453"/>
                  <a:pt x="15" y="453"/>
                </a:cubicBezTo>
                <a:cubicBezTo>
                  <a:pt x="47" y="473"/>
                  <a:pt x="47" y="473"/>
                  <a:pt x="47" y="473"/>
                </a:cubicBezTo>
                <a:cubicBezTo>
                  <a:pt x="48" y="474"/>
                  <a:pt x="48" y="474"/>
                  <a:pt x="48" y="474"/>
                </a:cubicBezTo>
                <a:cubicBezTo>
                  <a:pt x="62" y="498"/>
                  <a:pt x="62" y="498"/>
                  <a:pt x="62" y="498"/>
                </a:cubicBezTo>
                <a:cubicBezTo>
                  <a:pt x="62" y="499"/>
                  <a:pt x="62" y="499"/>
                  <a:pt x="62" y="499"/>
                </a:cubicBezTo>
                <a:cubicBezTo>
                  <a:pt x="63" y="500"/>
                  <a:pt x="63" y="500"/>
                  <a:pt x="63" y="500"/>
                </a:cubicBezTo>
                <a:cubicBezTo>
                  <a:pt x="62" y="501"/>
                  <a:pt x="62" y="501"/>
                  <a:pt x="62" y="501"/>
                </a:cubicBezTo>
                <a:cubicBezTo>
                  <a:pt x="45" y="538"/>
                  <a:pt x="45" y="538"/>
                  <a:pt x="45" y="538"/>
                </a:cubicBezTo>
                <a:cubicBezTo>
                  <a:pt x="41" y="548"/>
                  <a:pt x="41" y="548"/>
                  <a:pt x="41" y="548"/>
                </a:cubicBezTo>
                <a:cubicBezTo>
                  <a:pt x="41" y="548"/>
                  <a:pt x="41" y="548"/>
                  <a:pt x="41" y="548"/>
                </a:cubicBezTo>
                <a:cubicBezTo>
                  <a:pt x="30" y="572"/>
                  <a:pt x="30" y="572"/>
                  <a:pt x="30" y="572"/>
                </a:cubicBezTo>
                <a:cubicBezTo>
                  <a:pt x="26" y="591"/>
                  <a:pt x="26" y="591"/>
                  <a:pt x="26" y="591"/>
                </a:cubicBezTo>
                <a:cubicBezTo>
                  <a:pt x="25" y="594"/>
                  <a:pt x="25" y="594"/>
                  <a:pt x="25" y="594"/>
                </a:cubicBezTo>
                <a:cubicBezTo>
                  <a:pt x="25" y="595"/>
                  <a:pt x="25" y="595"/>
                  <a:pt x="25" y="595"/>
                </a:cubicBezTo>
                <a:cubicBezTo>
                  <a:pt x="20" y="599"/>
                  <a:pt x="17" y="603"/>
                  <a:pt x="15" y="609"/>
                </a:cubicBezTo>
                <a:cubicBezTo>
                  <a:pt x="14" y="611"/>
                  <a:pt x="14" y="614"/>
                  <a:pt x="16" y="616"/>
                </a:cubicBezTo>
                <a:cubicBezTo>
                  <a:pt x="17" y="617"/>
                  <a:pt x="17" y="617"/>
                  <a:pt x="17" y="617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33" y="637"/>
                  <a:pt x="33" y="637"/>
                  <a:pt x="33" y="637"/>
                </a:cubicBezTo>
                <a:cubicBezTo>
                  <a:pt x="35" y="636"/>
                  <a:pt x="35" y="636"/>
                  <a:pt x="35" y="636"/>
                </a:cubicBezTo>
                <a:cubicBezTo>
                  <a:pt x="35" y="636"/>
                  <a:pt x="35" y="636"/>
                  <a:pt x="35" y="636"/>
                </a:cubicBezTo>
                <a:cubicBezTo>
                  <a:pt x="36" y="639"/>
                  <a:pt x="36" y="639"/>
                  <a:pt x="36" y="639"/>
                </a:cubicBezTo>
                <a:cubicBezTo>
                  <a:pt x="36" y="640"/>
                  <a:pt x="36" y="640"/>
                  <a:pt x="36" y="640"/>
                </a:cubicBezTo>
                <a:cubicBezTo>
                  <a:pt x="36" y="643"/>
                  <a:pt x="36" y="643"/>
                  <a:pt x="36" y="643"/>
                </a:cubicBezTo>
                <a:cubicBezTo>
                  <a:pt x="36" y="643"/>
                  <a:pt x="36" y="643"/>
                  <a:pt x="36" y="643"/>
                </a:cubicBezTo>
                <a:cubicBezTo>
                  <a:pt x="36" y="644"/>
                  <a:pt x="36" y="644"/>
                  <a:pt x="36" y="644"/>
                </a:cubicBezTo>
                <a:cubicBezTo>
                  <a:pt x="36" y="644"/>
                  <a:pt x="36" y="644"/>
                  <a:pt x="36" y="644"/>
                </a:cubicBezTo>
                <a:cubicBezTo>
                  <a:pt x="36" y="644"/>
                  <a:pt x="36" y="644"/>
                  <a:pt x="36" y="644"/>
                </a:cubicBezTo>
                <a:cubicBezTo>
                  <a:pt x="38" y="651"/>
                  <a:pt x="38" y="651"/>
                  <a:pt x="38" y="651"/>
                </a:cubicBezTo>
                <a:cubicBezTo>
                  <a:pt x="47" y="654"/>
                  <a:pt x="47" y="654"/>
                  <a:pt x="47" y="654"/>
                </a:cubicBezTo>
                <a:cubicBezTo>
                  <a:pt x="85" y="662"/>
                  <a:pt x="85" y="662"/>
                  <a:pt x="85" y="662"/>
                </a:cubicBezTo>
                <a:cubicBezTo>
                  <a:pt x="98" y="662"/>
                  <a:pt x="110" y="659"/>
                  <a:pt x="122" y="654"/>
                </a:cubicBezTo>
                <a:cubicBezTo>
                  <a:pt x="135" y="648"/>
                  <a:pt x="147" y="647"/>
                  <a:pt x="159" y="649"/>
                </a:cubicBezTo>
                <a:cubicBezTo>
                  <a:pt x="161" y="642"/>
                  <a:pt x="161" y="642"/>
                  <a:pt x="161" y="642"/>
                </a:cubicBezTo>
                <a:cubicBezTo>
                  <a:pt x="149" y="614"/>
                  <a:pt x="149" y="614"/>
                  <a:pt x="149" y="614"/>
                </a:cubicBezTo>
                <a:cubicBezTo>
                  <a:pt x="148" y="611"/>
                  <a:pt x="148" y="611"/>
                  <a:pt x="148" y="611"/>
                </a:cubicBezTo>
                <a:cubicBezTo>
                  <a:pt x="149" y="611"/>
                  <a:pt x="149" y="611"/>
                  <a:pt x="149" y="611"/>
                </a:cubicBezTo>
                <a:cubicBezTo>
                  <a:pt x="209" y="528"/>
                  <a:pt x="209" y="528"/>
                  <a:pt x="209" y="528"/>
                </a:cubicBezTo>
                <a:cubicBezTo>
                  <a:pt x="273" y="466"/>
                  <a:pt x="273" y="466"/>
                  <a:pt x="273" y="466"/>
                </a:cubicBezTo>
                <a:cubicBezTo>
                  <a:pt x="274" y="466"/>
                  <a:pt x="274" y="466"/>
                  <a:pt x="274" y="466"/>
                </a:cubicBezTo>
                <a:cubicBezTo>
                  <a:pt x="294" y="458"/>
                  <a:pt x="294" y="458"/>
                  <a:pt x="294" y="458"/>
                </a:cubicBezTo>
                <a:cubicBezTo>
                  <a:pt x="305" y="447"/>
                  <a:pt x="305" y="447"/>
                  <a:pt x="305" y="447"/>
                </a:cubicBezTo>
                <a:cubicBezTo>
                  <a:pt x="305" y="446"/>
                  <a:pt x="305" y="446"/>
                  <a:pt x="305" y="446"/>
                </a:cubicBezTo>
                <a:cubicBezTo>
                  <a:pt x="313" y="439"/>
                  <a:pt x="321" y="435"/>
                  <a:pt x="329" y="432"/>
                </a:cubicBezTo>
                <a:cubicBezTo>
                  <a:pt x="323" y="427"/>
                  <a:pt x="323" y="427"/>
                  <a:pt x="323" y="427"/>
                </a:cubicBezTo>
                <a:cubicBezTo>
                  <a:pt x="309" y="413"/>
                  <a:pt x="309" y="413"/>
                  <a:pt x="309" y="413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308" y="412"/>
                  <a:pt x="308" y="412"/>
                  <a:pt x="308" y="412"/>
                </a:cubicBezTo>
                <a:cubicBezTo>
                  <a:pt x="297" y="399"/>
                  <a:pt x="297" y="399"/>
                  <a:pt x="297" y="399"/>
                </a:cubicBezTo>
                <a:cubicBezTo>
                  <a:pt x="296" y="397"/>
                  <a:pt x="296" y="397"/>
                  <a:pt x="296" y="397"/>
                </a:cubicBezTo>
                <a:cubicBezTo>
                  <a:pt x="296" y="395"/>
                  <a:pt x="296" y="395"/>
                  <a:pt x="296" y="395"/>
                </a:cubicBezTo>
                <a:cubicBezTo>
                  <a:pt x="302" y="389"/>
                  <a:pt x="302" y="389"/>
                  <a:pt x="302" y="389"/>
                </a:cubicBezTo>
                <a:cubicBezTo>
                  <a:pt x="288" y="392"/>
                  <a:pt x="288" y="392"/>
                  <a:pt x="288" y="392"/>
                </a:cubicBezTo>
                <a:cubicBezTo>
                  <a:pt x="258" y="385"/>
                  <a:pt x="258" y="385"/>
                  <a:pt x="258" y="385"/>
                </a:cubicBezTo>
                <a:cubicBezTo>
                  <a:pt x="247" y="379"/>
                  <a:pt x="239" y="373"/>
                  <a:pt x="237" y="366"/>
                </a:cubicBezTo>
                <a:cubicBezTo>
                  <a:pt x="231" y="347"/>
                  <a:pt x="229" y="330"/>
                  <a:pt x="230" y="315"/>
                </a:cubicBezTo>
                <a:cubicBezTo>
                  <a:pt x="226" y="320"/>
                  <a:pt x="220" y="321"/>
                  <a:pt x="215" y="321"/>
                </a:cubicBezTo>
                <a:cubicBezTo>
                  <a:pt x="193" y="316"/>
                  <a:pt x="193" y="316"/>
                  <a:pt x="193" y="316"/>
                </a:cubicBezTo>
                <a:cubicBezTo>
                  <a:pt x="178" y="305"/>
                  <a:pt x="178" y="305"/>
                  <a:pt x="178" y="305"/>
                </a:cubicBezTo>
                <a:cubicBezTo>
                  <a:pt x="160" y="301"/>
                  <a:pt x="160" y="301"/>
                  <a:pt x="160" y="301"/>
                </a:cubicBezTo>
                <a:cubicBezTo>
                  <a:pt x="152" y="301"/>
                  <a:pt x="152" y="301"/>
                  <a:pt x="152" y="301"/>
                </a:cubicBezTo>
                <a:cubicBezTo>
                  <a:pt x="147" y="301"/>
                  <a:pt x="140" y="299"/>
                  <a:pt x="136" y="295"/>
                </a:cubicBezTo>
                <a:cubicBezTo>
                  <a:pt x="130" y="291"/>
                  <a:pt x="126" y="286"/>
                  <a:pt x="125" y="282"/>
                </a:cubicBezTo>
                <a:cubicBezTo>
                  <a:pt x="123" y="274"/>
                  <a:pt x="125" y="268"/>
                  <a:pt x="133" y="263"/>
                </a:cubicBezTo>
                <a:cubicBezTo>
                  <a:pt x="140" y="258"/>
                  <a:pt x="149" y="249"/>
                  <a:pt x="156" y="239"/>
                </a:cubicBezTo>
                <a:cubicBezTo>
                  <a:pt x="149" y="229"/>
                  <a:pt x="145" y="220"/>
                  <a:pt x="149" y="210"/>
                </a:cubicBezTo>
                <a:cubicBezTo>
                  <a:pt x="150" y="209"/>
                  <a:pt x="150" y="209"/>
                  <a:pt x="150" y="209"/>
                </a:cubicBezTo>
                <a:cubicBezTo>
                  <a:pt x="151" y="204"/>
                  <a:pt x="159" y="200"/>
                  <a:pt x="175" y="195"/>
                </a:cubicBezTo>
                <a:cubicBezTo>
                  <a:pt x="176" y="189"/>
                  <a:pt x="178" y="186"/>
                  <a:pt x="180" y="185"/>
                </a:cubicBezTo>
                <a:cubicBezTo>
                  <a:pt x="196" y="186"/>
                  <a:pt x="196" y="186"/>
                  <a:pt x="196" y="186"/>
                </a:cubicBezTo>
                <a:cubicBezTo>
                  <a:pt x="194" y="184"/>
                  <a:pt x="194" y="184"/>
                  <a:pt x="194" y="184"/>
                </a:cubicBezTo>
                <a:cubicBezTo>
                  <a:pt x="183" y="178"/>
                  <a:pt x="180" y="170"/>
                  <a:pt x="186" y="162"/>
                </a:cubicBezTo>
                <a:cubicBezTo>
                  <a:pt x="194" y="156"/>
                  <a:pt x="194" y="156"/>
                  <a:pt x="194" y="156"/>
                </a:cubicBezTo>
                <a:cubicBezTo>
                  <a:pt x="204" y="152"/>
                  <a:pt x="215" y="153"/>
                  <a:pt x="227" y="160"/>
                </a:cubicBezTo>
                <a:cubicBezTo>
                  <a:pt x="251" y="177"/>
                  <a:pt x="251" y="177"/>
                  <a:pt x="251" y="177"/>
                </a:cubicBezTo>
                <a:cubicBezTo>
                  <a:pt x="273" y="177"/>
                  <a:pt x="273" y="177"/>
                  <a:pt x="273" y="17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3" y="191"/>
                  <a:pt x="283" y="191"/>
                  <a:pt x="283" y="191"/>
                </a:cubicBezTo>
                <a:cubicBezTo>
                  <a:pt x="283" y="197"/>
                  <a:pt x="279" y="200"/>
                  <a:pt x="275" y="200"/>
                </a:cubicBezTo>
                <a:cubicBezTo>
                  <a:pt x="270" y="200"/>
                  <a:pt x="268" y="205"/>
                  <a:pt x="267" y="211"/>
                </a:cubicBezTo>
                <a:cubicBezTo>
                  <a:pt x="277" y="237"/>
                  <a:pt x="277" y="237"/>
                  <a:pt x="277" y="237"/>
                </a:cubicBezTo>
                <a:cubicBezTo>
                  <a:pt x="284" y="227"/>
                  <a:pt x="290" y="222"/>
                  <a:pt x="296" y="221"/>
                </a:cubicBezTo>
                <a:cubicBezTo>
                  <a:pt x="300" y="221"/>
                  <a:pt x="304" y="223"/>
                  <a:pt x="307" y="227"/>
                </a:cubicBezTo>
                <a:cubicBezTo>
                  <a:pt x="310" y="233"/>
                  <a:pt x="313" y="242"/>
                  <a:pt x="315" y="252"/>
                </a:cubicBezTo>
                <a:cubicBezTo>
                  <a:pt x="316" y="263"/>
                  <a:pt x="320" y="273"/>
                  <a:pt x="323" y="278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44" y="305"/>
                  <a:pt x="351" y="317"/>
                  <a:pt x="353" y="327"/>
                </a:cubicBezTo>
                <a:cubicBezTo>
                  <a:pt x="395" y="321"/>
                  <a:pt x="395" y="321"/>
                  <a:pt x="395" y="321"/>
                </a:cubicBezTo>
                <a:cubicBezTo>
                  <a:pt x="412" y="312"/>
                  <a:pt x="412" y="312"/>
                  <a:pt x="412" y="312"/>
                </a:cubicBezTo>
                <a:cubicBezTo>
                  <a:pt x="429" y="291"/>
                  <a:pt x="429" y="291"/>
                  <a:pt x="429" y="291"/>
                </a:cubicBezTo>
                <a:cubicBezTo>
                  <a:pt x="437" y="271"/>
                  <a:pt x="437" y="271"/>
                  <a:pt x="437" y="271"/>
                </a:cubicBezTo>
                <a:cubicBezTo>
                  <a:pt x="437" y="270"/>
                  <a:pt x="437" y="270"/>
                  <a:pt x="437" y="270"/>
                </a:cubicBezTo>
                <a:cubicBezTo>
                  <a:pt x="437" y="268"/>
                  <a:pt x="437" y="268"/>
                  <a:pt x="437" y="268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42" y="246"/>
                  <a:pt x="442" y="246"/>
                  <a:pt x="442" y="246"/>
                </a:cubicBezTo>
                <a:cubicBezTo>
                  <a:pt x="443" y="244"/>
                  <a:pt x="443" y="244"/>
                  <a:pt x="443" y="244"/>
                </a:cubicBezTo>
                <a:cubicBezTo>
                  <a:pt x="444" y="244"/>
                  <a:pt x="444" y="244"/>
                  <a:pt x="444" y="244"/>
                </a:cubicBezTo>
                <a:cubicBezTo>
                  <a:pt x="460" y="234"/>
                  <a:pt x="460" y="234"/>
                  <a:pt x="460" y="234"/>
                </a:cubicBezTo>
                <a:cubicBezTo>
                  <a:pt x="463" y="232"/>
                  <a:pt x="463" y="232"/>
                  <a:pt x="463" y="232"/>
                </a:cubicBezTo>
                <a:cubicBezTo>
                  <a:pt x="462" y="230"/>
                  <a:pt x="462" y="230"/>
                  <a:pt x="462" y="230"/>
                </a:cubicBezTo>
                <a:cubicBezTo>
                  <a:pt x="436" y="222"/>
                  <a:pt x="436" y="222"/>
                  <a:pt x="436" y="222"/>
                </a:cubicBezTo>
                <a:cubicBezTo>
                  <a:pt x="434" y="222"/>
                  <a:pt x="434" y="222"/>
                  <a:pt x="434" y="222"/>
                </a:cubicBezTo>
                <a:cubicBezTo>
                  <a:pt x="434" y="221"/>
                  <a:pt x="434" y="221"/>
                  <a:pt x="434" y="221"/>
                </a:cubicBezTo>
                <a:cubicBezTo>
                  <a:pt x="428" y="205"/>
                  <a:pt x="428" y="205"/>
                  <a:pt x="428" y="205"/>
                </a:cubicBezTo>
                <a:lnTo>
                  <a:pt x="426" y="20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4" name="Freeform 34">
            <a:extLst>
              <a:ext uri="{FF2B5EF4-FFF2-40B4-BE49-F238E27FC236}">
                <a16:creationId xmlns:a16="http://schemas.microsoft.com/office/drawing/2014/main" id="{27DA5CD7-FB16-4371-A2CA-7A308F14E401}"/>
              </a:ext>
            </a:extLst>
          </p:cNvPr>
          <p:cNvSpPr>
            <a:spLocks/>
          </p:cNvSpPr>
          <p:nvPr/>
        </p:nvSpPr>
        <p:spPr bwMode="auto">
          <a:xfrm>
            <a:off x="3125788" y="2828925"/>
            <a:ext cx="465137" cy="446088"/>
          </a:xfrm>
          <a:custGeom>
            <a:avLst/>
            <a:gdLst>
              <a:gd name="T0" fmla="*/ 2147483646 w 491"/>
              <a:gd name="T1" fmla="*/ 2147483646 h 483"/>
              <a:gd name="T2" fmla="*/ 2147483646 w 491"/>
              <a:gd name="T3" fmla="*/ 2147483646 h 483"/>
              <a:gd name="T4" fmla="*/ 2147483646 w 491"/>
              <a:gd name="T5" fmla="*/ 2147483646 h 483"/>
              <a:gd name="T6" fmla="*/ 2147483646 w 491"/>
              <a:gd name="T7" fmla="*/ 2147483646 h 483"/>
              <a:gd name="T8" fmla="*/ 2147483646 w 491"/>
              <a:gd name="T9" fmla="*/ 2147483646 h 483"/>
              <a:gd name="T10" fmla="*/ 2147483646 w 491"/>
              <a:gd name="T11" fmla="*/ 2147483646 h 483"/>
              <a:gd name="T12" fmla="*/ 2147483646 w 491"/>
              <a:gd name="T13" fmla="*/ 2147483646 h 483"/>
              <a:gd name="T14" fmla="*/ 2147483646 w 491"/>
              <a:gd name="T15" fmla="*/ 2147483646 h 483"/>
              <a:gd name="T16" fmla="*/ 2147483646 w 491"/>
              <a:gd name="T17" fmla="*/ 2147483646 h 483"/>
              <a:gd name="T18" fmla="*/ 2147483646 w 491"/>
              <a:gd name="T19" fmla="*/ 2147483646 h 483"/>
              <a:gd name="T20" fmla="*/ 2147483646 w 491"/>
              <a:gd name="T21" fmla="*/ 2147483646 h 483"/>
              <a:gd name="T22" fmla="*/ 2147483646 w 491"/>
              <a:gd name="T23" fmla="*/ 2147483646 h 483"/>
              <a:gd name="T24" fmla="*/ 2147483646 w 491"/>
              <a:gd name="T25" fmla="*/ 2147483646 h 483"/>
              <a:gd name="T26" fmla="*/ 2147483646 w 491"/>
              <a:gd name="T27" fmla="*/ 2147483646 h 483"/>
              <a:gd name="T28" fmla="*/ 2147483646 w 491"/>
              <a:gd name="T29" fmla="*/ 2147483646 h 483"/>
              <a:gd name="T30" fmla="*/ 2147483646 w 491"/>
              <a:gd name="T31" fmla="*/ 2147483646 h 483"/>
              <a:gd name="T32" fmla="*/ 2147483646 w 491"/>
              <a:gd name="T33" fmla="*/ 2147483646 h 483"/>
              <a:gd name="T34" fmla="*/ 2147483646 w 491"/>
              <a:gd name="T35" fmla="*/ 2147483646 h 483"/>
              <a:gd name="T36" fmla="*/ 2147483646 w 491"/>
              <a:gd name="T37" fmla="*/ 2147483646 h 483"/>
              <a:gd name="T38" fmla="*/ 2147483646 w 491"/>
              <a:gd name="T39" fmla="*/ 2147483646 h 483"/>
              <a:gd name="T40" fmla="*/ 2147483646 w 491"/>
              <a:gd name="T41" fmla="*/ 2147483646 h 483"/>
              <a:gd name="T42" fmla="*/ 2147483646 w 491"/>
              <a:gd name="T43" fmla="*/ 2147483646 h 483"/>
              <a:gd name="T44" fmla="*/ 2147483646 w 491"/>
              <a:gd name="T45" fmla="*/ 2147483646 h 483"/>
              <a:gd name="T46" fmla="*/ 2147483646 w 491"/>
              <a:gd name="T47" fmla="*/ 2147483646 h 483"/>
              <a:gd name="T48" fmla="*/ 2147483646 w 491"/>
              <a:gd name="T49" fmla="*/ 2147483646 h 483"/>
              <a:gd name="T50" fmla="*/ 2147483646 w 491"/>
              <a:gd name="T51" fmla="*/ 2147483646 h 483"/>
              <a:gd name="T52" fmla="*/ 2147483646 w 491"/>
              <a:gd name="T53" fmla="*/ 2147483646 h 483"/>
              <a:gd name="T54" fmla="*/ 2147483646 w 491"/>
              <a:gd name="T55" fmla="*/ 2147483646 h 483"/>
              <a:gd name="T56" fmla="*/ 2147483646 w 491"/>
              <a:gd name="T57" fmla="*/ 2147483646 h 483"/>
              <a:gd name="T58" fmla="*/ 2147483646 w 491"/>
              <a:gd name="T59" fmla="*/ 2147483646 h 483"/>
              <a:gd name="T60" fmla="*/ 2147483646 w 491"/>
              <a:gd name="T61" fmla="*/ 2147483646 h 483"/>
              <a:gd name="T62" fmla="*/ 2147483646 w 491"/>
              <a:gd name="T63" fmla="*/ 2147483646 h 483"/>
              <a:gd name="T64" fmla="*/ 2147483646 w 491"/>
              <a:gd name="T65" fmla="*/ 2147483646 h 483"/>
              <a:gd name="T66" fmla="*/ 2147483646 w 491"/>
              <a:gd name="T67" fmla="*/ 2147483646 h 483"/>
              <a:gd name="T68" fmla="*/ 2147483646 w 491"/>
              <a:gd name="T69" fmla="*/ 2147483646 h 483"/>
              <a:gd name="T70" fmla="*/ 2147483646 w 491"/>
              <a:gd name="T71" fmla="*/ 2147483646 h 483"/>
              <a:gd name="T72" fmla="*/ 2147483646 w 491"/>
              <a:gd name="T73" fmla="*/ 2147483646 h 483"/>
              <a:gd name="T74" fmla="*/ 2147483646 w 491"/>
              <a:gd name="T75" fmla="*/ 2147483646 h 483"/>
              <a:gd name="T76" fmla="*/ 2147483646 w 491"/>
              <a:gd name="T77" fmla="*/ 0 h 483"/>
              <a:gd name="T78" fmla="*/ 2147483646 w 491"/>
              <a:gd name="T79" fmla="*/ 2147483646 h 483"/>
              <a:gd name="T80" fmla="*/ 2147483646 w 491"/>
              <a:gd name="T81" fmla="*/ 2147483646 h 483"/>
              <a:gd name="T82" fmla="*/ 2147483646 w 491"/>
              <a:gd name="T83" fmla="*/ 2147483646 h 483"/>
              <a:gd name="T84" fmla="*/ 2147483646 w 491"/>
              <a:gd name="T85" fmla="*/ 2147483646 h 483"/>
              <a:gd name="T86" fmla="*/ 2147483646 w 491"/>
              <a:gd name="T87" fmla="*/ 2147483646 h 483"/>
              <a:gd name="T88" fmla="*/ 2147483646 w 491"/>
              <a:gd name="T89" fmla="*/ 2147483646 h 483"/>
              <a:gd name="T90" fmla="*/ 2147483646 w 491"/>
              <a:gd name="T91" fmla="*/ 2147483646 h 4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91"/>
              <a:gd name="T139" fmla="*/ 0 h 483"/>
              <a:gd name="T140" fmla="*/ 491 w 491"/>
              <a:gd name="T141" fmla="*/ 483 h 4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91" h="483">
                <a:moveTo>
                  <a:pt x="109" y="159"/>
                </a:moveTo>
                <a:cubicBezTo>
                  <a:pt x="108" y="159"/>
                  <a:pt x="108" y="159"/>
                  <a:pt x="108" y="159"/>
                </a:cubicBezTo>
                <a:cubicBezTo>
                  <a:pt x="28" y="192"/>
                  <a:pt x="28" y="192"/>
                  <a:pt x="28" y="192"/>
                </a:cubicBezTo>
                <a:cubicBezTo>
                  <a:pt x="4" y="215"/>
                  <a:pt x="4" y="215"/>
                  <a:pt x="4" y="215"/>
                </a:cubicBezTo>
                <a:cubicBezTo>
                  <a:pt x="0" y="251"/>
                  <a:pt x="4" y="272"/>
                  <a:pt x="16" y="278"/>
                </a:cubicBezTo>
                <a:cubicBezTo>
                  <a:pt x="40" y="293"/>
                  <a:pt x="40" y="293"/>
                  <a:pt x="40" y="293"/>
                </a:cubicBezTo>
                <a:cubicBezTo>
                  <a:pt x="41" y="293"/>
                  <a:pt x="41" y="293"/>
                  <a:pt x="41" y="293"/>
                </a:cubicBezTo>
                <a:cubicBezTo>
                  <a:pt x="41" y="294"/>
                  <a:pt x="41" y="294"/>
                  <a:pt x="41" y="294"/>
                </a:cubicBezTo>
                <a:cubicBezTo>
                  <a:pt x="47" y="333"/>
                  <a:pt x="47" y="333"/>
                  <a:pt x="47" y="333"/>
                </a:cubicBezTo>
                <a:cubicBezTo>
                  <a:pt x="67" y="360"/>
                  <a:pt x="81" y="373"/>
                  <a:pt x="88" y="377"/>
                </a:cubicBezTo>
                <a:cubicBezTo>
                  <a:pt x="111" y="382"/>
                  <a:pt x="111" y="382"/>
                  <a:pt x="111" y="382"/>
                </a:cubicBezTo>
                <a:cubicBezTo>
                  <a:pt x="115" y="383"/>
                  <a:pt x="115" y="383"/>
                  <a:pt x="115" y="383"/>
                </a:cubicBezTo>
                <a:cubicBezTo>
                  <a:pt x="115" y="384"/>
                  <a:pt x="115" y="384"/>
                  <a:pt x="115" y="384"/>
                </a:cubicBezTo>
                <a:cubicBezTo>
                  <a:pt x="118" y="388"/>
                  <a:pt x="125" y="392"/>
                  <a:pt x="139" y="397"/>
                </a:cubicBezTo>
                <a:cubicBezTo>
                  <a:pt x="202" y="400"/>
                  <a:pt x="202" y="400"/>
                  <a:pt x="202" y="400"/>
                </a:cubicBezTo>
                <a:cubicBezTo>
                  <a:pt x="249" y="400"/>
                  <a:pt x="275" y="403"/>
                  <a:pt x="280" y="408"/>
                </a:cubicBezTo>
                <a:cubicBezTo>
                  <a:pt x="286" y="412"/>
                  <a:pt x="287" y="423"/>
                  <a:pt x="286" y="439"/>
                </a:cubicBezTo>
                <a:cubicBezTo>
                  <a:pt x="285" y="449"/>
                  <a:pt x="286" y="456"/>
                  <a:pt x="287" y="457"/>
                </a:cubicBezTo>
                <a:cubicBezTo>
                  <a:pt x="310" y="451"/>
                  <a:pt x="310" y="451"/>
                  <a:pt x="310" y="451"/>
                </a:cubicBezTo>
                <a:cubicBezTo>
                  <a:pt x="328" y="445"/>
                  <a:pt x="338" y="445"/>
                  <a:pt x="344" y="450"/>
                </a:cubicBezTo>
                <a:cubicBezTo>
                  <a:pt x="352" y="461"/>
                  <a:pt x="352" y="461"/>
                  <a:pt x="352" y="461"/>
                </a:cubicBezTo>
                <a:cubicBezTo>
                  <a:pt x="365" y="477"/>
                  <a:pt x="373" y="483"/>
                  <a:pt x="375" y="482"/>
                </a:cubicBezTo>
                <a:cubicBezTo>
                  <a:pt x="382" y="480"/>
                  <a:pt x="389" y="474"/>
                  <a:pt x="396" y="463"/>
                </a:cubicBezTo>
                <a:cubicBezTo>
                  <a:pt x="399" y="460"/>
                  <a:pt x="399" y="460"/>
                  <a:pt x="399" y="460"/>
                </a:cubicBezTo>
                <a:cubicBezTo>
                  <a:pt x="418" y="472"/>
                  <a:pt x="418" y="472"/>
                  <a:pt x="418" y="472"/>
                </a:cubicBezTo>
                <a:cubicBezTo>
                  <a:pt x="429" y="462"/>
                  <a:pt x="429" y="462"/>
                  <a:pt x="429" y="462"/>
                </a:cubicBezTo>
                <a:cubicBezTo>
                  <a:pt x="432" y="447"/>
                  <a:pt x="440" y="440"/>
                  <a:pt x="452" y="439"/>
                </a:cubicBezTo>
                <a:cubicBezTo>
                  <a:pt x="458" y="437"/>
                  <a:pt x="458" y="437"/>
                  <a:pt x="458" y="437"/>
                </a:cubicBezTo>
                <a:cubicBezTo>
                  <a:pt x="456" y="432"/>
                  <a:pt x="456" y="432"/>
                  <a:pt x="456" y="432"/>
                </a:cubicBezTo>
                <a:cubicBezTo>
                  <a:pt x="453" y="430"/>
                  <a:pt x="453" y="430"/>
                  <a:pt x="453" y="430"/>
                </a:cubicBezTo>
                <a:cubicBezTo>
                  <a:pt x="454" y="429"/>
                  <a:pt x="454" y="429"/>
                  <a:pt x="454" y="429"/>
                </a:cubicBezTo>
                <a:cubicBezTo>
                  <a:pt x="456" y="403"/>
                  <a:pt x="456" y="403"/>
                  <a:pt x="456" y="403"/>
                </a:cubicBezTo>
                <a:cubicBezTo>
                  <a:pt x="447" y="390"/>
                  <a:pt x="437" y="386"/>
                  <a:pt x="425" y="388"/>
                </a:cubicBezTo>
                <a:cubicBezTo>
                  <a:pt x="413" y="391"/>
                  <a:pt x="405" y="391"/>
                  <a:pt x="402" y="387"/>
                </a:cubicBezTo>
                <a:cubicBezTo>
                  <a:pt x="400" y="384"/>
                  <a:pt x="400" y="382"/>
                  <a:pt x="400" y="378"/>
                </a:cubicBezTo>
                <a:cubicBezTo>
                  <a:pt x="392" y="365"/>
                  <a:pt x="385" y="354"/>
                  <a:pt x="375" y="345"/>
                </a:cubicBezTo>
                <a:cubicBezTo>
                  <a:pt x="363" y="334"/>
                  <a:pt x="359" y="325"/>
                  <a:pt x="363" y="315"/>
                </a:cubicBezTo>
                <a:cubicBezTo>
                  <a:pt x="365" y="312"/>
                  <a:pt x="365" y="312"/>
                  <a:pt x="365" y="312"/>
                </a:cubicBezTo>
                <a:cubicBezTo>
                  <a:pt x="394" y="317"/>
                  <a:pt x="394" y="317"/>
                  <a:pt x="394" y="317"/>
                </a:cubicBezTo>
                <a:cubicBezTo>
                  <a:pt x="392" y="299"/>
                  <a:pt x="392" y="299"/>
                  <a:pt x="392" y="299"/>
                </a:cubicBezTo>
                <a:cubicBezTo>
                  <a:pt x="391" y="289"/>
                  <a:pt x="392" y="282"/>
                  <a:pt x="397" y="276"/>
                </a:cubicBezTo>
                <a:cubicBezTo>
                  <a:pt x="400" y="272"/>
                  <a:pt x="405" y="270"/>
                  <a:pt x="410" y="269"/>
                </a:cubicBezTo>
                <a:cubicBezTo>
                  <a:pt x="423" y="265"/>
                  <a:pt x="423" y="265"/>
                  <a:pt x="423" y="265"/>
                </a:cubicBezTo>
                <a:cubicBezTo>
                  <a:pt x="423" y="259"/>
                  <a:pt x="423" y="259"/>
                  <a:pt x="423" y="259"/>
                </a:cubicBezTo>
                <a:cubicBezTo>
                  <a:pt x="413" y="239"/>
                  <a:pt x="410" y="225"/>
                  <a:pt x="414" y="218"/>
                </a:cubicBezTo>
                <a:cubicBezTo>
                  <a:pt x="421" y="213"/>
                  <a:pt x="421" y="213"/>
                  <a:pt x="421" y="213"/>
                </a:cubicBezTo>
                <a:cubicBezTo>
                  <a:pt x="424" y="212"/>
                  <a:pt x="434" y="214"/>
                  <a:pt x="449" y="219"/>
                </a:cubicBezTo>
                <a:cubicBezTo>
                  <a:pt x="449" y="219"/>
                  <a:pt x="449" y="219"/>
                  <a:pt x="449" y="219"/>
                </a:cubicBezTo>
                <a:cubicBezTo>
                  <a:pt x="450" y="220"/>
                  <a:pt x="450" y="220"/>
                  <a:pt x="450" y="220"/>
                </a:cubicBezTo>
                <a:cubicBezTo>
                  <a:pt x="450" y="222"/>
                  <a:pt x="450" y="222"/>
                  <a:pt x="450" y="222"/>
                </a:cubicBezTo>
                <a:cubicBezTo>
                  <a:pt x="462" y="236"/>
                  <a:pt x="468" y="245"/>
                  <a:pt x="471" y="247"/>
                </a:cubicBezTo>
                <a:cubicBezTo>
                  <a:pt x="491" y="214"/>
                  <a:pt x="491" y="214"/>
                  <a:pt x="491" y="214"/>
                </a:cubicBezTo>
                <a:cubicBezTo>
                  <a:pt x="473" y="192"/>
                  <a:pt x="464" y="176"/>
                  <a:pt x="461" y="170"/>
                </a:cubicBezTo>
                <a:cubicBezTo>
                  <a:pt x="445" y="180"/>
                  <a:pt x="445" y="180"/>
                  <a:pt x="445" y="180"/>
                </a:cubicBezTo>
                <a:cubicBezTo>
                  <a:pt x="443" y="178"/>
                  <a:pt x="443" y="178"/>
                  <a:pt x="443" y="178"/>
                </a:cubicBezTo>
                <a:cubicBezTo>
                  <a:pt x="401" y="168"/>
                  <a:pt x="401" y="168"/>
                  <a:pt x="401" y="168"/>
                </a:cubicBezTo>
                <a:cubicBezTo>
                  <a:pt x="400" y="168"/>
                  <a:pt x="400" y="168"/>
                  <a:pt x="400" y="168"/>
                </a:cubicBezTo>
                <a:cubicBezTo>
                  <a:pt x="400" y="167"/>
                  <a:pt x="400" y="167"/>
                  <a:pt x="400" y="167"/>
                </a:cubicBezTo>
                <a:cubicBezTo>
                  <a:pt x="382" y="158"/>
                  <a:pt x="371" y="149"/>
                  <a:pt x="370" y="139"/>
                </a:cubicBezTo>
                <a:cubicBezTo>
                  <a:pt x="345" y="127"/>
                  <a:pt x="345" y="127"/>
                  <a:pt x="345" y="127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91" y="76"/>
                  <a:pt x="391" y="76"/>
                  <a:pt x="391" y="76"/>
                </a:cubicBezTo>
                <a:cubicBezTo>
                  <a:pt x="389" y="63"/>
                  <a:pt x="386" y="50"/>
                  <a:pt x="381" y="40"/>
                </a:cubicBezTo>
                <a:cubicBezTo>
                  <a:pt x="373" y="25"/>
                  <a:pt x="373" y="25"/>
                  <a:pt x="373" y="25"/>
                </a:cubicBezTo>
                <a:cubicBezTo>
                  <a:pt x="342" y="28"/>
                  <a:pt x="342" y="28"/>
                  <a:pt x="342" y="28"/>
                </a:cubicBezTo>
                <a:cubicBezTo>
                  <a:pt x="327" y="35"/>
                  <a:pt x="313" y="38"/>
                  <a:pt x="299" y="38"/>
                </a:cubicBezTo>
                <a:cubicBezTo>
                  <a:pt x="267" y="30"/>
                  <a:pt x="267" y="30"/>
                  <a:pt x="267" y="30"/>
                </a:cubicBezTo>
                <a:cubicBezTo>
                  <a:pt x="267" y="19"/>
                  <a:pt x="267" y="19"/>
                  <a:pt x="267" y="19"/>
                </a:cubicBezTo>
                <a:cubicBezTo>
                  <a:pt x="261" y="18"/>
                  <a:pt x="261" y="18"/>
                  <a:pt x="261" y="18"/>
                </a:cubicBezTo>
                <a:cubicBezTo>
                  <a:pt x="252" y="15"/>
                  <a:pt x="252" y="15"/>
                  <a:pt x="252" y="15"/>
                </a:cubicBezTo>
                <a:cubicBezTo>
                  <a:pt x="250" y="8"/>
                  <a:pt x="250" y="8"/>
                  <a:pt x="250" y="8"/>
                </a:cubicBezTo>
                <a:cubicBezTo>
                  <a:pt x="250" y="8"/>
                  <a:pt x="250" y="8"/>
                  <a:pt x="250" y="8"/>
                </a:cubicBezTo>
                <a:cubicBezTo>
                  <a:pt x="250" y="7"/>
                  <a:pt x="250" y="7"/>
                  <a:pt x="250" y="7"/>
                </a:cubicBezTo>
                <a:cubicBezTo>
                  <a:pt x="250" y="7"/>
                  <a:pt x="250" y="7"/>
                  <a:pt x="250" y="7"/>
                </a:cubicBezTo>
                <a:cubicBezTo>
                  <a:pt x="250" y="7"/>
                  <a:pt x="250" y="7"/>
                  <a:pt x="250" y="7"/>
                </a:cubicBezTo>
                <a:cubicBezTo>
                  <a:pt x="249" y="4"/>
                  <a:pt x="249" y="4"/>
                  <a:pt x="249" y="4"/>
                </a:cubicBezTo>
                <a:cubicBezTo>
                  <a:pt x="249" y="3"/>
                  <a:pt x="249" y="3"/>
                  <a:pt x="249" y="3"/>
                </a:cubicBezTo>
                <a:cubicBezTo>
                  <a:pt x="249" y="0"/>
                  <a:pt x="249" y="0"/>
                  <a:pt x="249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44" y="28"/>
                  <a:pt x="244" y="28"/>
                  <a:pt x="244" y="28"/>
                </a:cubicBezTo>
                <a:cubicBezTo>
                  <a:pt x="243" y="38"/>
                  <a:pt x="243" y="38"/>
                  <a:pt x="243" y="38"/>
                </a:cubicBezTo>
                <a:cubicBezTo>
                  <a:pt x="241" y="43"/>
                  <a:pt x="239" y="46"/>
                  <a:pt x="241" y="48"/>
                </a:cubicBezTo>
                <a:cubicBezTo>
                  <a:pt x="247" y="56"/>
                  <a:pt x="245" y="64"/>
                  <a:pt x="240" y="72"/>
                </a:cubicBezTo>
                <a:cubicBezTo>
                  <a:pt x="244" y="89"/>
                  <a:pt x="244" y="89"/>
                  <a:pt x="244" y="89"/>
                </a:cubicBezTo>
                <a:cubicBezTo>
                  <a:pt x="243" y="91"/>
                  <a:pt x="243" y="91"/>
                  <a:pt x="243" y="91"/>
                </a:cubicBezTo>
                <a:cubicBezTo>
                  <a:pt x="241" y="92"/>
                  <a:pt x="241" y="92"/>
                  <a:pt x="241" y="92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25" y="129"/>
                  <a:pt x="225" y="129"/>
                  <a:pt x="225" y="129"/>
                </a:cubicBezTo>
                <a:cubicBezTo>
                  <a:pt x="202" y="139"/>
                  <a:pt x="186" y="144"/>
                  <a:pt x="177" y="144"/>
                </a:cubicBezTo>
                <a:cubicBezTo>
                  <a:pt x="130" y="141"/>
                  <a:pt x="130" y="141"/>
                  <a:pt x="130" y="141"/>
                </a:cubicBezTo>
                <a:cubicBezTo>
                  <a:pt x="110" y="159"/>
                  <a:pt x="110" y="159"/>
                  <a:pt x="110" y="159"/>
                </a:cubicBezTo>
                <a:lnTo>
                  <a:pt x="109" y="159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5" name="Freeform 35">
            <a:extLst>
              <a:ext uri="{FF2B5EF4-FFF2-40B4-BE49-F238E27FC236}">
                <a16:creationId xmlns:a16="http://schemas.microsoft.com/office/drawing/2014/main" id="{A520BFC7-9A19-4B85-BAF7-46021A3CAB86}"/>
              </a:ext>
            </a:extLst>
          </p:cNvPr>
          <p:cNvSpPr>
            <a:spLocks/>
          </p:cNvSpPr>
          <p:nvPr/>
        </p:nvSpPr>
        <p:spPr bwMode="auto">
          <a:xfrm>
            <a:off x="3995738" y="3783013"/>
            <a:ext cx="133350" cy="311150"/>
          </a:xfrm>
          <a:custGeom>
            <a:avLst/>
            <a:gdLst>
              <a:gd name="T0" fmla="*/ 2147483646 w 139"/>
              <a:gd name="T1" fmla="*/ 0 h 338"/>
              <a:gd name="T2" fmla="*/ 2147483646 w 139"/>
              <a:gd name="T3" fmla="*/ 2147483646 h 338"/>
              <a:gd name="T4" fmla="*/ 0 w 139"/>
              <a:gd name="T5" fmla="*/ 2147483646 h 338"/>
              <a:gd name="T6" fmla="*/ 2147483646 w 139"/>
              <a:gd name="T7" fmla="*/ 2147483646 h 338"/>
              <a:gd name="T8" fmla="*/ 2147483646 w 139"/>
              <a:gd name="T9" fmla="*/ 2147483646 h 338"/>
              <a:gd name="T10" fmla="*/ 2147483646 w 139"/>
              <a:gd name="T11" fmla="*/ 2147483646 h 338"/>
              <a:gd name="T12" fmla="*/ 2147483646 w 139"/>
              <a:gd name="T13" fmla="*/ 2147483646 h 338"/>
              <a:gd name="T14" fmla="*/ 2147483646 w 139"/>
              <a:gd name="T15" fmla="*/ 2147483646 h 338"/>
              <a:gd name="T16" fmla="*/ 2147483646 w 139"/>
              <a:gd name="T17" fmla="*/ 2147483646 h 338"/>
              <a:gd name="T18" fmla="*/ 2147483646 w 139"/>
              <a:gd name="T19" fmla="*/ 2147483646 h 338"/>
              <a:gd name="T20" fmla="*/ 2147483646 w 139"/>
              <a:gd name="T21" fmla="*/ 2147483646 h 338"/>
              <a:gd name="T22" fmla="*/ 2147483646 w 139"/>
              <a:gd name="T23" fmla="*/ 2147483646 h 338"/>
              <a:gd name="T24" fmla="*/ 2147483646 w 139"/>
              <a:gd name="T25" fmla="*/ 2147483646 h 338"/>
              <a:gd name="T26" fmla="*/ 2147483646 w 139"/>
              <a:gd name="T27" fmla="*/ 2147483646 h 338"/>
              <a:gd name="T28" fmla="*/ 2147483646 w 139"/>
              <a:gd name="T29" fmla="*/ 2147483646 h 338"/>
              <a:gd name="T30" fmla="*/ 2147483646 w 139"/>
              <a:gd name="T31" fmla="*/ 2147483646 h 338"/>
              <a:gd name="T32" fmla="*/ 2147483646 w 139"/>
              <a:gd name="T33" fmla="*/ 2147483646 h 338"/>
              <a:gd name="T34" fmla="*/ 2147483646 w 139"/>
              <a:gd name="T35" fmla="*/ 2147483646 h 338"/>
              <a:gd name="T36" fmla="*/ 2147483646 w 139"/>
              <a:gd name="T37" fmla="*/ 2147483646 h 338"/>
              <a:gd name="T38" fmla="*/ 2147483646 w 139"/>
              <a:gd name="T39" fmla="*/ 2147483646 h 338"/>
              <a:gd name="T40" fmla="*/ 2147483646 w 139"/>
              <a:gd name="T41" fmla="*/ 2147483646 h 338"/>
              <a:gd name="T42" fmla="*/ 2147483646 w 139"/>
              <a:gd name="T43" fmla="*/ 2147483646 h 338"/>
              <a:gd name="T44" fmla="*/ 2147483646 w 139"/>
              <a:gd name="T45" fmla="*/ 2147483646 h 338"/>
              <a:gd name="T46" fmla="*/ 2147483646 w 139"/>
              <a:gd name="T47" fmla="*/ 2147483646 h 338"/>
              <a:gd name="T48" fmla="*/ 2147483646 w 139"/>
              <a:gd name="T49" fmla="*/ 2147483646 h 338"/>
              <a:gd name="T50" fmla="*/ 2147483646 w 139"/>
              <a:gd name="T51" fmla="*/ 2147483646 h 338"/>
              <a:gd name="T52" fmla="*/ 2147483646 w 139"/>
              <a:gd name="T53" fmla="*/ 2147483646 h 338"/>
              <a:gd name="T54" fmla="*/ 2147483646 w 139"/>
              <a:gd name="T55" fmla="*/ 2147483646 h 338"/>
              <a:gd name="T56" fmla="*/ 2147483646 w 139"/>
              <a:gd name="T57" fmla="*/ 2147483646 h 338"/>
              <a:gd name="T58" fmla="*/ 2147483646 w 139"/>
              <a:gd name="T59" fmla="*/ 2147483646 h 338"/>
              <a:gd name="T60" fmla="*/ 2147483646 w 139"/>
              <a:gd name="T61" fmla="*/ 0 h 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39"/>
              <a:gd name="T94" fmla="*/ 0 h 338"/>
              <a:gd name="T95" fmla="*/ 139 w 139"/>
              <a:gd name="T96" fmla="*/ 338 h 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39" h="338">
                <a:moveTo>
                  <a:pt x="105" y="0"/>
                </a:moveTo>
                <a:cubicBezTo>
                  <a:pt x="72" y="24"/>
                  <a:pt x="47" y="55"/>
                  <a:pt x="32" y="92"/>
                </a:cubicBezTo>
                <a:cubicBezTo>
                  <a:pt x="18" y="123"/>
                  <a:pt x="7" y="139"/>
                  <a:pt x="0" y="143"/>
                </a:cubicBezTo>
                <a:cubicBezTo>
                  <a:pt x="7" y="202"/>
                  <a:pt x="7" y="202"/>
                  <a:pt x="7" y="202"/>
                </a:cubicBezTo>
                <a:cubicBezTo>
                  <a:pt x="7" y="203"/>
                  <a:pt x="7" y="203"/>
                  <a:pt x="7" y="203"/>
                </a:cubicBezTo>
                <a:cubicBezTo>
                  <a:pt x="7" y="203"/>
                  <a:pt x="7" y="203"/>
                  <a:pt x="7" y="203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5"/>
                  <a:pt x="2" y="264"/>
                  <a:pt x="5" y="266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9" y="294"/>
                  <a:pt x="49" y="294"/>
                  <a:pt x="49" y="294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3" y="307"/>
                  <a:pt x="59" y="316"/>
                  <a:pt x="67" y="326"/>
                </a:cubicBezTo>
                <a:cubicBezTo>
                  <a:pt x="72" y="332"/>
                  <a:pt x="77" y="336"/>
                  <a:pt x="81" y="338"/>
                </a:cubicBezTo>
                <a:cubicBezTo>
                  <a:pt x="87" y="268"/>
                  <a:pt x="87" y="268"/>
                  <a:pt x="87" y="268"/>
                </a:cubicBezTo>
                <a:cubicBezTo>
                  <a:pt x="87" y="266"/>
                  <a:pt x="87" y="266"/>
                  <a:pt x="87" y="266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9" y="15"/>
                  <a:pt x="139" y="15"/>
                  <a:pt x="139" y="15"/>
                </a:cubicBezTo>
                <a:lnTo>
                  <a:pt x="105" y="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6" name="Freeform 36">
            <a:extLst>
              <a:ext uri="{FF2B5EF4-FFF2-40B4-BE49-F238E27FC236}">
                <a16:creationId xmlns:a16="http://schemas.microsoft.com/office/drawing/2014/main" id="{F58DF0AC-C8CB-4C9D-86C5-D95C2A8C7E9D}"/>
              </a:ext>
            </a:extLst>
          </p:cNvPr>
          <p:cNvSpPr>
            <a:spLocks/>
          </p:cNvSpPr>
          <p:nvPr/>
        </p:nvSpPr>
        <p:spPr bwMode="auto">
          <a:xfrm>
            <a:off x="3021013" y="4335463"/>
            <a:ext cx="204787" cy="169862"/>
          </a:xfrm>
          <a:custGeom>
            <a:avLst/>
            <a:gdLst>
              <a:gd name="T0" fmla="*/ 2147483646 w 216"/>
              <a:gd name="T1" fmla="*/ 2147483646 h 184"/>
              <a:gd name="T2" fmla="*/ 2147483646 w 216"/>
              <a:gd name="T3" fmla="*/ 2147483646 h 184"/>
              <a:gd name="T4" fmla="*/ 2147483646 w 216"/>
              <a:gd name="T5" fmla="*/ 2147483646 h 184"/>
              <a:gd name="T6" fmla="*/ 2147483646 w 216"/>
              <a:gd name="T7" fmla="*/ 2147483646 h 184"/>
              <a:gd name="T8" fmla="*/ 2147483646 w 216"/>
              <a:gd name="T9" fmla="*/ 2147483646 h 184"/>
              <a:gd name="T10" fmla="*/ 2147483646 w 216"/>
              <a:gd name="T11" fmla="*/ 2147483646 h 184"/>
              <a:gd name="T12" fmla="*/ 2147483646 w 216"/>
              <a:gd name="T13" fmla="*/ 2147483646 h 184"/>
              <a:gd name="T14" fmla="*/ 2147483646 w 216"/>
              <a:gd name="T15" fmla="*/ 2147483646 h 184"/>
              <a:gd name="T16" fmla="*/ 2147483646 w 216"/>
              <a:gd name="T17" fmla="*/ 2147483646 h 184"/>
              <a:gd name="T18" fmla="*/ 2147483646 w 216"/>
              <a:gd name="T19" fmla="*/ 2147483646 h 184"/>
              <a:gd name="T20" fmla="*/ 2147483646 w 216"/>
              <a:gd name="T21" fmla="*/ 2147483646 h 184"/>
              <a:gd name="T22" fmla="*/ 2147483646 w 216"/>
              <a:gd name="T23" fmla="*/ 2147483646 h 184"/>
              <a:gd name="T24" fmla="*/ 2147483646 w 216"/>
              <a:gd name="T25" fmla="*/ 2147483646 h 184"/>
              <a:gd name="T26" fmla="*/ 2147483646 w 216"/>
              <a:gd name="T27" fmla="*/ 2147483646 h 184"/>
              <a:gd name="T28" fmla="*/ 2147483646 w 216"/>
              <a:gd name="T29" fmla="*/ 2147483646 h 184"/>
              <a:gd name="T30" fmla="*/ 2147483646 w 216"/>
              <a:gd name="T31" fmla="*/ 2147483646 h 184"/>
              <a:gd name="T32" fmla="*/ 2147483646 w 216"/>
              <a:gd name="T33" fmla="*/ 2147483646 h 184"/>
              <a:gd name="T34" fmla="*/ 2147483646 w 216"/>
              <a:gd name="T35" fmla="*/ 2147483646 h 184"/>
              <a:gd name="T36" fmla="*/ 2147483646 w 216"/>
              <a:gd name="T37" fmla="*/ 2147483646 h 184"/>
              <a:gd name="T38" fmla="*/ 2147483646 w 216"/>
              <a:gd name="T39" fmla="*/ 2147483646 h 184"/>
              <a:gd name="T40" fmla="*/ 2147483646 w 216"/>
              <a:gd name="T41" fmla="*/ 2147483646 h 184"/>
              <a:gd name="T42" fmla="*/ 2147483646 w 216"/>
              <a:gd name="T43" fmla="*/ 2147483646 h 184"/>
              <a:gd name="T44" fmla="*/ 2147483646 w 216"/>
              <a:gd name="T45" fmla="*/ 2147483646 h 184"/>
              <a:gd name="T46" fmla="*/ 2147483646 w 216"/>
              <a:gd name="T47" fmla="*/ 2147483646 h 184"/>
              <a:gd name="T48" fmla="*/ 2147483646 w 216"/>
              <a:gd name="T49" fmla="*/ 2147483646 h 184"/>
              <a:gd name="T50" fmla="*/ 2147483646 w 216"/>
              <a:gd name="T51" fmla="*/ 2147483646 h 184"/>
              <a:gd name="T52" fmla="*/ 2147483646 w 216"/>
              <a:gd name="T53" fmla="*/ 2147483646 h 184"/>
              <a:gd name="T54" fmla="*/ 2147483646 w 216"/>
              <a:gd name="T55" fmla="*/ 0 h 184"/>
              <a:gd name="T56" fmla="*/ 2147483646 w 216"/>
              <a:gd name="T57" fmla="*/ 2147483646 h 184"/>
              <a:gd name="T58" fmla="*/ 2147483646 w 216"/>
              <a:gd name="T59" fmla="*/ 2147483646 h 184"/>
              <a:gd name="T60" fmla="*/ 2147483646 w 216"/>
              <a:gd name="T61" fmla="*/ 2147483646 h 184"/>
              <a:gd name="T62" fmla="*/ 2147483646 w 216"/>
              <a:gd name="T63" fmla="*/ 2147483646 h 184"/>
              <a:gd name="T64" fmla="*/ 2147483646 w 216"/>
              <a:gd name="T65" fmla="*/ 2147483646 h 184"/>
              <a:gd name="T66" fmla="*/ 2147483646 w 216"/>
              <a:gd name="T67" fmla="*/ 2147483646 h 1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184"/>
              <a:gd name="T104" fmla="*/ 216 w 216"/>
              <a:gd name="T105" fmla="*/ 184 h 1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184">
                <a:moveTo>
                  <a:pt x="98" y="18"/>
                </a:moveTo>
                <a:cubicBezTo>
                  <a:pt x="95" y="24"/>
                  <a:pt x="95" y="24"/>
                  <a:pt x="95" y="24"/>
                </a:cubicBezTo>
                <a:cubicBezTo>
                  <a:pt x="95" y="25"/>
                  <a:pt x="95" y="25"/>
                  <a:pt x="95" y="25"/>
                </a:cubicBezTo>
                <a:cubicBezTo>
                  <a:pt x="94" y="27"/>
                  <a:pt x="94" y="27"/>
                  <a:pt x="94" y="27"/>
                </a:cubicBezTo>
                <a:cubicBezTo>
                  <a:pt x="50" y="37"/>
                  <a:pt x="50" y="37"/>
                  <a:pt x="50" y="37"/>
                </a:cubicBezTo>
                <a:cubicBezTo>
                  <a:pt x="52" y="43"/>
                  <a:pt x="52" y="43"/>
                  <a:pt x="52" y="43"/>
                </a:cubicBezTo>
                <a:cubicBezTo>
                  <a:pt x="66" y="58"/>
                  <a:pt x="66" y="58"/>
                  <a:pt x="66" y="58"/>
                </a:cubicBezTo>
                <a:cubicBezTo>
                  <a:pt x="65" y="58"/>
                  <a:pt x="63" y="60"/>
                  <a:pt x="62" y="60"/>
                </a:cubicBezTo>
                <a:cubicBezTo>
                  <a:pt x="42" y="70"/>
                  <a:pt x="42" y="70"/>
                  <a:pt x="42" y="70"/>
                </a:cubicBezTo>
                <a:cubicBezTo>
                  <a:pt x="10" y="94"/>
                  <a:pt x="10" y="94"/>
                  <a:pt x="10" y="94"/>
                </a:cubicBezTo>
                <a:cubicBezTo>
                  <a:pt x="0" y="107"/>
                  <a:pt x="2" y="130"/>
                  <a:pt x="18" y="165"/>
                </a:cubicBezTo>
                <a:cubicBezTo>
                  <a:pt x="49" y="168"/>
                  <a:pt x="49" y="168"/>
                  <a:pt x="49" y="168"/>
                </a:cubicBezTo>
                <a:cubicBezTo>
                  <a:pt x="50" y="168"/>
                  <a:pt x="50" y="168"/>
                  <a:pt x="50" y="168"/>
                </a:cubicBezTo>
                <a:cubicBezTo>
                  <a:pt x="50" y="169"/>
                  <a:pt x="50" y="169"/>
                  <a:pt x="50" y="169"/>
                </a:cubicBezTo>
                <a:cubicBezTo>
                  <a:pt x="82" y="184"/>
                  <a:pt x="82" y="184"/>
                  <a:pt x="82" y="184"/>
                </a:cubicBezTo>
                <a:cubicBezTo>
                  <a:pt x="116" y="179"/>
                  <a:pt x="116" y="179"/>
                  <a:pt x="116" y="179"/>
                </a:cubicBezTo>
                <a:cubicBezTo>
                  <a:pt x="130" y="176"/>
                  <a:pt x="145" y="163"/>
                  <a:pt x="165" y="139"/>
                </a:cubicBezTo>
                <a:cubicBezTo>
                  <a:pt x="166" y="139"/>
                  <a:pt x="166" y="139"/>
                  <a:pt x="166" y="139"/>
                </a:cubicBezTo>
                <a:cubicBezTo>
                  <a:pt x="169" y="137"/>
                  <a:pt x="169" y="137"/>
                  <a:pt x="169" y="137"/>
                </a:cubicBezTo>
                <a:cubicBezTo>
                  <a:pt x="183" y="132"/>
                  <a:pt x="183" y="132"/>
                  <a:pt x="183" y="132"/>
                </a:cubicBezTo>
                <a:cubicBezTo>
                  <a:pt x="179" y="88"/>
                  <a:pt x="179" y="88"/>
                  <a:pt x="179" y="88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98" y="58"/>
                  <a:pt x="198" y="58"/>
                  <a:pt x="198" y="58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214" y="46"/>
                  <a:pt x="214" y="46"/>
                  <a:pt x="214" y="46"/>
                </a:cubicBezTo>
                <a:cubicBezTo>
                  <a:pt x="216" y="33"/>
                  <a:pt x="215" y="22"/>
                  <a:pt x="210" y="12"/>
                </a:cubicBezTo>
                <a:cubicBezTo>
                  <a:pt x="205" y="4"/>
                  <a:pt x="200" y="0"/>
                  <a:pt x="195" y="0"/>
                </a:cubicBezTo>
                <a:cubicBezTo>
                  <a:pt x="197" y="16"/>
                  <a:pt x="197" y="16"/>
                  <a:pt x="197" y="16"/>
                </a:cubicBezTo>
                <a:cubicBezTo>
                  <a:pt x="169" y="11"/>
                  <a:pt x="169" y="11"/>
                  <a:pt x="169" y="11"/>
                </a:cubicBezTo>
                <a:cubicBezTo>
                  <a:pt x="156" y="18"/>
                  <a:pt x="156" y="18"/>
                  <a:pt x="156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lnTo>
                  <a:pt x="98" y="18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7" name="Freeform 29">
            <a:extLst>
              <a:ext uri="{FF2B5EF4-FFF2-40B4-BE49-F238E27FC236}">
                <a16:creationId xmlns:a16="http://schemas.microsoft.com/office/drawing/2014/main" id="{A75D10CB-9AA7-45A3-9B63-9693C98F1A27}"/>
              </a:ext>
            </a:extLst>
          </p:cNvPr>
          <p:cNvSpPr>
            <a:spLocks/>
          </p:cNvSpPr>
          <p:nvPr/>
        </p:nvSpPr>
        <p:spPr bwMode="auto">
          <a:xfrm>
            <a:off x="3641725" y="1219200"/>
            <a:ext cx="900113" cy="800100"/>
          </a:xfrm>
          <a:custGeom>
            <a:avLst/>
            <a:gdLst>
              <a:gd name="T0" fmla="*/ 835680609 w 950"/>
              <a:gd name="T1" fmla="*/ 344169360 h 866"/>
              <a:gd name="T2" fmla="*/ 819541340 w 950"/>
              <a:gd name="T3" fmla="*/ 269016484 h 866"/>
              <a:gd name="T4" fmla="*/ 743325813 w 950"/>
              <a:gd name="T5" fmla="*/ 344169360 h 866"/>
              <a:gd name="T6" fmla="*/ 730772522 w 950"/>
              <a:gd name="T7" fmla="*/ 365520417 h 866"/>
              <a:gd name="T8" fmla="*/ 633934070 w 950"/>
              <a:gd name="T9" fmla="*/ 381746260 h 866"/>
              <a:gd name="T10" fmla="*/ 612414414 w 950"/>
              <a:gd name="T11" fmla="*/ 344169360 h 866"/>
              <a:gd name="T12" fmla="*/ 587307833 w 950"/>
              <a:gd name="T13" fmla="*/ 320257543 h 866"/>
              <a:gd name="T14" fmla="*/ 557718542 w 950"/>
              <a:gd name="T15" fmla="*/ 296344803 h 866"/>
              <a:gd name="T16" fmla="*/ 397217853 w 950"/>
              <a:gd name="T17" fmla="*/ 267307771 h 866"/>
              <a:gd name="T18" fmla="*/ 304862110 w 950"/>
              <a:gd name="T19" fmla="*/ 128102648 h 866"/>
              <a:gd name="T20" fmla="*/ 128221205 w 950"/>
              <a:gd name="T21" fmla="*/ 17934556 h 866"/>
              <a:gd name="T22" fmla="*/ 9863097 w 950"/>
              <a:gd name="T23" fmla="*/ 31598715 h 866"/>
              <a:gd name="T24" fmla="*/ 10759828 w 950"/>
              <a:gd name="T25" fmla="*/ 46116768 h 866"/>
              <a:gd name="T26" fmla="*/ 1793462 w 950"/>
              <a:gd name="T27" fmla="*/ 63197429 h 866"/>
              <a:gd name="T28" fmla="*/ 11656559 w 950"/>
              <a:gd name="T29" fmla="*/ 102482118 h 866"/>
              <a:gd name="T30" fmla="*/ 49315484 w 950"/>
              <a:gd name="T31" fmla="*/ 84547563 h 866"/>
              <a:gd name="T32" fmla="*/ 88768818 w 950"/>
              <a:gd name="T33" fmla="*/ 111022911 h 866"/>
              <a:gd name="T34" fmla="*/ 142567958 w 950"/>
              <a:gd name="T35" fmla="*/ 173365522 h 866"/>
              <a:gd name="T36" fmla="*/ 174847442 w 950"/>
              <a:gd name="T37" fmla="*/ 147744992 h 866"/>
              <a:gd name="T38" fmla="*/ 231336776 w 950"/>
              <a:gd name="T39" fmla="*/ 117001096 h 866"/>
              <a:gd name="T40" fmla="*/ 271685895 w 950"/>
              <a:gd name="T41" fmla="*/ 159701362 h 866"/>
              <a:gd name="T42" fmla="*/ 283342454 w 950"/>
              <a:gd name="T43" fmla="*/ 225461399 h 866"/>
              <a:gd name="T44" fmla="*/ 286032648 w 950"/>
              <a:gd name="T45" fmla="*/ 296344803 h 866"/>
              <a:gd name="T46" fmla="*/ 274376088 w 950"/>
              <a:gd name="T47" fmla="*/ 324527016 h 866"/>
              <a:gd name="T48" fmla="*/ 265409723 w 950"/>
              <a:gd name="T49" fmla="*/ 336483386 h 866"/>
              <a:gd name="T50" fmla="*/ 270789163 w 950"/>
              <a:gd name="T51" fmla="*/ 378330682 h 866"/>
              <a:gd name="T52" fmla="*/ 259132604 w 950"/>
              <a:gd name="T53" fmla="*/ 415053687 h 866"/>
              <a:gd name="T54" fmla="*/ 225059658 w 950"/>
              <a:gd name="T55" fmla="*/ 409075502 h 866"/>
              <a:gd name="T56" fmla="*/ 199057292 w 950"/>
              <a:gd name="T57" fmla="*/ 460316561 h 866"/>
              <a:gd name="T58" fmla="*/ 161397421 w 950"/>
              <a:gd name="T59" fmla="*/ 492769171 h 866"/>
              <a:gd name="T60" fmla="*/ 189194195 w 950"/>
              <a:gd name="T61" fmla="*/ 531199965 h 866"/>
              <a:gd name="T62" fmla="*/ 214299830 w 950"/>
              <a:gd name="T63" fmla="*/ 560236996 h 866"/>
              <a:gd name="T64" fmla="*/ 259132604 w 950"/>
              <a:gd name="T65" fmla="*/ 570484654 h 866"/>
              <a:gd name="T66" fmla="*/ 279755529 w 950"/>
              <a:gd name="T67" fmla="*/ 612331950 h 866"/>
              <a:gd name="T68" fmla="*/ 316518669 w 950"/>
              <a:gd name="T69" fmla="*/ 639660268 h 866"/>
              <a:gd name="T70" fmla="*/ 364938369 w 950"/>
              <a:gd name="T71" fmla="*/ 625996109 h 866"/>
              <a:gd name="T72" fmla="*/ 396321122 w 950"/>
              <a:gd name="T73" fmla="*/ 618310135 h 866"/>
              <a:gd name="T74" fmla="*/ 419634240 w 950"/>
              <a:gd name="T75" fmla="*/ 651616638 h 866"/>
              <a:gd name="T76" fmla="*/ 425910412 w 950"/>
              <a:gd name="T77" fmla="*/ 651616638 h 866"/>
              <a:gd name="T78" fmla="*/ 473433381 w 950"/>
              <a:gd name="T79" fmla="*/ 637098585 h 866"/>
              <a:gd name="T80" fmla="*/ 487779187 w 950"/>
              <a:gd name="T81" fmla="*/ 657594824 h 866"/>
              <a:gd name="T82" fmla="*/ 499435746 w 950"/>
              <a:gd name="T83" fmla="*/ 670405088 h 866"/>
              <a:gd name="T84" fmla="*/ 542475058 w 950"/>
              <a:gd name="T85" fmla="*/ 694317829 h 866"/>
              <a:gd name="T86" fmla="*/ 556821811 w 950"/>
              <a:gd name="T87" fmla="*/ 683215353 h 866"/>
              <a:gd name="T88" fmla="*/ 576548005 w 950"/>
              <a:gd name="T89" fmla="*/ 670405088 h 866"/>
              <a:gd name="T90" fmla="*/ 604344780 w 950"/>
              <a:gd name="T91" fmla="*/ 708835883 h 866"/>
              <a:gd name="T92" fmla="*/ 635727532 w 950"/>
              <a:gd name="T93" fmla="*/ 739580703 h 866"/>
              <a:gd name="T94" fmla="*/ 658143920 w 950"/>
              <a:gd name="T95" fmla="*/ 699442120 h 866"/>
              <a:gd name="T96" fmla="*/ 700286501 w 950"/>
              <a:gd name="T97" fmla="*/ 678944957 h 866"/>
              <a:gd name="T98" fmla="*/ 724496350 w 950"/>
              <a:gd name="T99" fmla="*/ 686631855 h 866"/>
              <a:gd name="T100" fmla="*/ 745119275 w 950"/>
              <a:gd name="T101" fmla="*/ 708835883 h 866"/>
              <a:gd name="T102" fmla="*/ 752292178 w 950"/>
              <a:gd name="T103" fmla="*/ 648201061 h 866"/>
              <a:gd name="T104" fmla="*/ 768432394 w 950"/>
              <a:gd name="T105" fmla="*/ 548280626 h 866"/>
              <a:gd name="T106" fmla="*/ 795331490 w 950"/>
              <a:gd name="T107" fmla="*/ 552550098 h 86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0" h="866">
                <a:moveTo>
                  <a:pt x="946" y="508"/>
                </a:moveTo>
                <a:cubicBezTo>
                  <a:pt x="930" y="405"/>
                  <a:pt x="930" y="405"/>
                  <a:pt x="930" y="405"/>
                </a:cubicBezTo>
                <a:cubicBezTo>
                  <a:pt x="931" y="403"/>
                  <a:pt x="931" y="403"/>
                  <a:pt x="931" y="403"/>
                </a:cubicBezTo>
                <a:cubicBezTo>
                  <a:pt x="932" y="403"/>
                  <a:pt x="932" y="403"/>
                  <a:pt x="932" y="403"/>
                </a:cubicBezTo>
                <a:cubicBezTo>
                  <a:pt x="940" y="391"/>
                  <a:pt x="944" y="381"/>
                  <a:pt x="942" y="374"/>
                </a:cubicBezTo>
                <a:cubicBezTo>
                  <a:pt x="937" y="368"/>
                  <a:pt x="937" y="368"/>
                  <a:pt x="937" y="368"/>
                </a:cubicBezTo>
                <a:cubicBezTo>
                  <a:pt x="926" y="360"/>
                  <a:pt x="921" y="343"/>
                  <a:pt x="924" y="315"/>
                </a:cubicBezTo>
                <a:cubicBezTo>
                  <a:pt x="914" y="315"/>
                  <a:pt x="914" y="315"/>
                  <a:pt x="914" y="315"/>
                </a:cubicBezTo>
                <a:cubicBezTo>
                  <a:pt x="907" y="314"/>
                  <a:pt x="898" y="317"/>
                  <a:pt x="890" y="322"/>
                </a:cubicBezTo>
                <a:cubicBezTo>
                  <a:pt x="881" y="329"/>
                  <a:pt x="876" y="336"/>
                  <a:pt x="875" y="341"/>
                </a:cubicBezTo>
                <a:cubicBezTo>
                  <a:pt x="871" y="354"/>
                  <a:pt x="857" y="362"/>
                  <a:pt x="834" y="370"/>
                </a:cubicBezTo>
                <a:cubicBezTo>
                  <a:pt x="829" y="403"/>
                  <a:pt x="829" y="403"/>
                  <a:pt x="829" y="403"/>
                </a:cubicBezTo>
                <a:cubicBezTo>
                  <a:pt x="829" y="404"/>
                  <a:pt x="829" y="404"/>
                  <a:pt x="829" y="404"/>
                </a:cubicBezTo>
                <a:cubicBezTo>
                  <a:pt x="828" y="405"/>
                  <a:pt x="828" y="405"/>
                  <a:pt x="828" y="405"/>
                </a:cubicBezTo>
                <a:cubicBezTo>
                  <a:pt x="816" y="426"/>
                  <a:pt x="816" y="426"/>
                  <a:pt x="816" y="426"/>
                </a:cubicBezTo>
                <a:cubicBezTo>
                  <a:pt x="815" y="428"/>
                  <a:pt x="815" y="428"/>
                  <a:pt x="815" y="428"/>
                </a:cubicBezTo>
                <a:cubicBezTo>
                  <a:pt x="814" y="428"/>
                  <a:pt x="814" y="428"/>
                  <a:pt x="814" y="428"/>
                </a:cubicBezTo>
                <a:cubicBezTo>
                  <a:pt x="813" y="428"/>
                  <a:pt x="813" y="428"/>
                  <a:pt x="813" y="428"/>
                </a:cubicBezTo>
                <a:cubicBezTo>
                  <a:pt x="708" y="447"/>
                  <a:pt x="708" y="447"/>
                  <a:pt x="708" y="447"/>
                </a:cubicBezTo>
                <a:cubicBezTo>
                  <a:pt x="707" y="447"/>
                  <a:pt x="707" y="447"/>
                  <a:pt x="707" y="447"/>
                </a:cubicBezTo>
                <a:cubicBezTo>
                  <a:pt x="704" y="447"/>
                  <a:pt x="704" y="447"/>
                  <a:pt x="704" y="447"/>
                </a:cubicBezTo>
                <a:cubicBezTo>
                  <a:pt x="704" y="445"/>
                  <a:pt x="704" y="445"/>
                  <a:pt x="704" y="445"/>
                </a:cubicBezTo>
                <a:cubicBezTo>
                  <a:pt x="674" y="412"/>
                  <a:pt x="674" y="412"/>
                  <a:pt x="674" y="412"/>
                </a:cubicBezTo>
                <a:cubicBezTo>
                  <a:pt x="683" y="403"/>
                  <a:pt x="683" y="403"/>
                  <a:pt x="683" y="403"/>
                </a:cubicBezTo>
                <a:cubicBezTo>
                  <a:pt x="671" y="387"/>
                  <a:pt x="671" y="387"/>
                  <a:pt x="671" y="387"/>
                </a:cubicBezTo>
                <a:cubicBezTo>
                  <a:pt x="657" y="376"/>
                  <a:pt x="657" y="376"/>
                  <a:pt x="657" y="376"/>
                </a:cubicBezTo>
                <a:cubicBezTo>
                  <a:pt x="656" y="375"/>
                  <a:pt x="656" y="375"/>
                  <a:pt x="656" y="375"/>
                </a:cubicBezTo>
                <a:cubicBezTo>
                  <a:pt x="655" y="375"/>
                  <a:pt x="655" y="375"/>
                  <a:pt x="655" y="375"/>
                </a:cubicBezTo>
                <a:cubicBezTo>
                  <a:pt x="655" y="374"/>
                  <a:pt x="655" y="374"/>
                  <a:pt x="655" y="374"/>
                </a:cubicBezTo>
                <a:cubicBezTo>
                  <a:pt x="655" y="373"/>
                  <a:pt x="655" y="373"/>
                  <a:pt x="655" y="373"/>
                </a:cubicBezTo>
                <a:cubicBezTo>
                  <a:pt x="649" y="344"/>
                  <a:pt x="649" y="344"/>
                  <a:pt x="649" y="344"/>
                </a:cubicBezTo>
                <a:cubicBezTo>
                  <a:pt x="622" y="347"/>
                  <a:pt x="622" y="347"/>
                  <a:pt x="622" y="347"/>
                </a:cubicBezTo>
                <a:cubicBezTo>
                  <a:pt x="620" y="344"/>
                  <a:pt x="620" y="344"/>
                  <a:pt x="620" y="344"/>
                </a:cubicBezTo>
                <a:cubicBezTo>
                  <a:pt x="597" y="331"/>
                  <a:pt x="597" y="331"/>
                  <a:pt x="597" y="331"/>
                </a:cubicBezTo>
                <a:cubicBezTo>
                  <a:pt x="513" y="316"/>
                  <a:pt x="513" y="316"/>
                  <a:pt x="513" y="316"/>
                </a:cubicBezTo>
                <a:cubicBezTo>
                  <a:pt x="443" y="313"/>
                  <a:pt x="443" y="313"/>
                  <a:pt x="443" y="313"/>
                </a:cubicBezTo>
                <a:cubicBezTo>
                  <a:pt x="441" y="315"/>
                  <a:pt x="441" y="315"/>
                  <a:pt x="441" y="315"/>
                </a:cubicBezTo>
                <a:cubicBezTo>
                  <a:pt x="438" y="315"/>
                  <a:pt x="436" y="314"/>
                  <a:pt x="435" y="312"/>
                </a:cubicBezTo>
                <a:cubicBezTo>
                  <a:pt x="395" y="221"/>
                  <a:pt x="395" y="221"/>
                  <a:pt x="395" y="221"/>
                </a:cubicBezTo>
                <a:cubicBezTo>
                  <a:pt x="391" y="214"/>
                  <a:pt x="374" y="190"/>
                  <a:pt x="340" y="150"/>
                </a:cubicBezTo>
                <a:cubicBezTo>
                  <a:pt x="308" y="111"/>
                  <a:pt x="290" y="90"/>
                  <a:pt x="285" y="86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17" y="23"/>
                  <a:pt x="217" y="23"/>
                  <a:pt x="217" y="23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2" y="21"/>
                  <a:pt x="142" y="21"/>
                  <a:pt x="142" y="21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2" y="14"/>
                  <a:pt x="122" y="9"/>
                  <a:pt x="106" y="6"/>
                </a:cubicBezTo>
                <a:cubicBezTo>
                  <a:pt x="92" y="0"/>
                  <a:pt x="60" y="11"/>
                  <a:pt x="11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6"/>
                  <a:pt x="11" y="56"/>
                  <a:pt x="11" y="56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2" y="106"/>
                  <a:pt x="5" y="114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29" y="119"/>
                  <a:pt x="29" y="119"/>
                  <a:pt x="29" y="119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08"/>
                  <a:pt x="51" y="101"/>
                  <a:pt x="55" y="99"/>
                </a:cubicBezTo>
                <a:cubicBezTo>
                  <a:pt x="66" y="99"/>
                  <a:pt x="66" y="99"/>
                  <a:pt x="66" y="9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99" y="160"/>
                  <a:pt x="109" y="172"/>
                  <a:pt x="128" y="190"/>
                </a:cubicBezTo>
                <a:cubicBezTo>
                  <a:pt x="140" y="199"/>
                  <a:pt x="147" y="203"/>
                  <a:pt x="153" y="204"/>
                </a:cubicBezTo>
                <a:cubicBezTo>
                  <a:pt x="159" y="203"/>
                  <a:pt x="159" y="203"/>
                  <a:pt x="159" y="203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95" y="175"/>
                  <a:pt x="195" y="175"/>
                  <a:pt x="195" y="175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224" y="169"/>
                  <a:pt x="224" y="169"/>
                  <a:pt x="224" y="169"/>
                </a:cubicBezTo>
                <a:cubicBezTo>
                  <a:pt x="232" y="151"/>
                  <a:pt x="232" y="151"/>
                  <a:pt x="232" y="151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0" y="150"/>
                  <a:pt x="280" y="150"/>
                  <a:pt x="280" y="150"/>
                </a:cubicBezTo>
                <a:cubicBezTo>
                  <a:pt x="282" y="151"/>
                  <a:pt x="282" y="151"/>
                  <a:pt x="282" y="151"/>
                </a:cubicBezTo>
                <a:cubicBezTo>
                  <a:pt x="303" y="187"/>
                  <a:pt x="303" y="187"/>
                  <a:pt x="303" y="187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5"/>
                  <a:pt x="312" y="215"/>
                  <a:pt x="312" y="215"/>
                </a:cubicBezTo>
                <a:cubicBezTo>
                  <a:pt x="307" y="244"/>
                  <a:pt x="307" y="244"/>
                  <a:pt x="307" y="244"/>
                </a:cubicBezTo>
                <a:cubicBezTo>
                  <a:pt x="316" y="264"/>
                  <a:pt x="316" y="264"/>
                  <a:pt x="316" y="264"/>
                </a:cubicBezTo>
                <a:cubicBezTo>
                  <a:pt x="316" y="267"/>
                  <a:pt x="316" y="267"/>
                  <a:pt x="316" y="267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312"/>
                  <a:pt x="309" y="312"/>
                  <a:pt x="309" y="312"/>
                </a:cubicBezTo>
                <a:cubicBezTo>
                  <a:pt x="316" y="331"/>
                  <a:pt x="319" y="343"/>
                  <a:pt x="319" y="347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6"/>
                  <a:pt x="317" y="366"/>
                  <a:pt x="317" y="366"/>
                </a:cubicBezTo>
                <a:cubicBezTo>
                  <a:pt x="306" y="380"/>
                  <a:pt x="306" y="380"/>
                  <a:pt x="306" y="380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296" y="394"/>
                  <a:pt x="296" y="394"/>
                  <a:pt x="296" y="394"/>
                </a:cubicBezTo>
                <a:cubicBezTo>
                  <a:pt x="295" y="417"/>
                  <a:pt x="295" y="417"/>
                  <a:pt x="295" y="417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2" y="443"/>
                  <a:pt x="302" y="443"/>
                  <a:pt x="302" y="443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295" y="481"/>
                  <a:pt x="295" y="481"/>
                  <a:pt x="295" y="481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5" y="489"/>
                  <a:pt x="280" y="489"/>
                  <a:pt x="274" y="486"/>
                </a:cubicBezTo>
                <a:cubicBezTo>
                  <a:pt x="271" y="486"/>
                  <a:pt x="271" y="486"/>
                  <a:pt x="271" y="486"/>
                </a:cubicBezTo>
                <a:cubicBezTo>
                  <a:pt x="262" y="475"/>
                  <a:pt x="262" y="475"/>
                  <a:pt x="262" y="475"/>
                </a:cubicBezTo>
                <a:cubicBezTo>
                  <a:pt x="251" y="479"/>
                  <a:pt x="251" y="479"/>
                  <a:pt x="251" y="479"/>
                </a:cubicBezTo>
                <a:cubicBezTo>
                  <a:pt x="238" y="493"/>
                  <a:pt x="238" y="493"/>
                  <a:pt x="238" y="493"/>
                </a:cubicBezTo>
                <a:cubicBezTo>
                  <a:pt x="223" y="537"/>
                  <a:pt x="223" y="537"/>
                  <a:pt x="223" y="537"/>
                </a:cubicBezTo>
                <a:cubicBezTo>
                  <a:pt x="223" y="538"/>
                  <a:pt x="223" y="538"/>
                  <a:pt x="223" y="538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07" y="551"/>
                  <a:pt x="207" y="551"/>
                  <a:pt x="207" y="551"/>
                </a:cubicBezTo>
                <a:cubicBezTo>
                  <a:pt x="205" y="551"/>
                  <a:pt x="205" y="551"/>
                  <a:pt x="205" y="551"/>
                </a:cubicBezTo>
                <a:cubicBezTo>
                  <a:pt x="197" y="552"/>
                  <a:pt x="197" y="552"/>
                  <a:pt x="197" y="552"/>
                </a:cubicBezTo>
                <a:cubicBezTo>
                  <a:pt x="180" y="577"/>
                  <a:pt x="180" y="577"/>
                  <a:pt x="180" y="577"/>
                </a:cubicBezTo>
                <a:cubicBezTo>
                  <a:pt x="188" y="592"/>
                  <a:pt x="188" y="592"/>
                  <a:pt x="188" y="592"/>
                </a:cubicBezTo>
                <a:cubicBezTo>
                  <a:pt x="190" y="595"/>
                  <a:pt x="190" y="595"/>
                  <a:pt x="190" y="595"/>
                </a:cubicBezTo>
                <a:cubicBezTo>
                  <a:pt x="211" y="621"/>
                  <a:pt x="211" y="621"/>
                  <a:pt x="211" y="621"/>
                </a:cubicBezTo>
                <a:cubicBezTo>
                  <a:pt x="211" y="622"/>
                  <a:pt x="211" y="622"/>
                  <a:pt x="211" y="622"/>
                </a:cubicBezTo>
                <a:cubicBezTo>
                  <a:pt x="211" y="630"/>
                  <a:pt x="211" y="630"/>
                  <a:pt x="211" y="630"/>
                </a:cubicBezTo>
                <a:cubicBezTo>
                  <a:pt x="235" y="634"/>
                  <a:pt x="235" y="634"/>
                  <a:pt x="235" y="634"/>
                </a:cubicBezTo>
                <a:cubicBezTo>
                  <a:pt x="239" y="655"/>
                  <a:pt x="239" y="655"/>
                  <a:pt x="239" y="655"/>
                </a:cubicBezTo>
                <a:cubicBezTo>
                  <a:pt x="239" y="656"/>
                  <a:pt x="239" y="656"/>
                  <a:pt x="239" y="656"/>
                </a:cubicBezTo>
                <a:cubicBezTo>
                  <a:pt x="242" y="681"/>
                  <a:pt x="242" y="681"/>
                  <a:pt x="242" y="681"/>
                </a:cubicBezTo>
                <a:cubicBezTo>
                  <a:pt x="248" y="686"/>
                  <a:pt x="248" y="686"/>
                  <a:pt x="248" y="686"/>
                </a:cubicBezTo>
                <a:cubicBezTo>
                  <a:pt x="269" y="680"/>
                  <a:pt x="269" y="680"/>
                  <a:pt x="269" y="680"/>
                </a:cubicBezTo>
                <a:cubicBezTo>
                  <a:pt x="289" y="668"/>
                  <a:pt x="289" y="668"/>
                  <a:pt x="289" y="668"/>
                </a:cubicBezTo>
                <a:cubicBezTo>
                  <a:pt x="293" y="666"/>
                  <a:pt x="293" y="666"/>
                  <a:pt x="293" y="666"/>
                </a:cubicBezTo>
                <a:cubicBezTo>
                  <a:pt x="300" y="702"/>
                  <a:pt x="300" y="702"/>
                  <a:pt x="300" y="702"/>
                </a:cubicBezTo>
                <a:cubicBezTo>
                  <a:pt x="309" y="716"/>
                  <a:pt x="309" y="716"/>
                  <a:pt x="309" y="716"/>
                </a:cubicBezTo>
                <a:cubicBezTo>
                  <a:pt x="312" y="717"/>
                  <a:pt x="312" y="717"/>
                  <a:pt x="312" y="717"/>
                </a:cubicBezTo>
                <a:cubicBezTo>
                  <a:pt x="319" y="732"/>
                  <a:pt x="319" y="732"/>
                  <a:pt x="319" y="732"/>
                </a:cubicBezTo>
                <a:cubicBezTo>
                  <a:pt x="335" y="744"/>
                  <a:pt x="335" y="744"/>
                  <a:pt x="335" y="744"/>
                </a:cubicBezTo>
                <a:cubicBezTo>
                  <a:pt x="337" y="748"/>
                  <a:pt x="342" y="748"/>
                  <a:pt x="347" y="748"/>
                </a:cubicBezTo>
                <a:cubicBezTo>
                  <a:pt x="353" y="749"/>
                  <a:pt x="353" y="749"/>
                  <a:pt x="353" y="749"/>
                </a:cubicBezTo>
                <a:cubicBezTo>
                  <a:pt x="362" y="744"/>
                  <a:pt x="362" y="744"/>
                  <a:pt x="362" y="744"/>
                </a:cubicBezTo>
                <a:cubicBezTo>
                  <a:pt x="370" y="741"/>
                  <a:pt x="377" y="738"/>
                  <a:pt x="385" y="737"/>
                </a:cubicBezTo>
                <a:cubicBezTo>
                  <a:pt x="392" y="734"/>
                  <a:pt x="392" y="734"/>
                  <a:pt x="392" y="734"/>
                </a:cubicBezTo>
                <a:cubicBezTo>
                  <a:pt x="407" y="733"/>
                  <a:pt x="407" y="733"/>
                  <a:pt x="407" y="733"/>
                </a:cubicBezTo>
                <a:cubicBezTo>
                  <a:pt x="412" y="733"/>
                  <a:pt x="414" y="734"/>
                  <a:pt x="417" y="737"/>
                </a:cubicBezTo>
                <a:cubicBezTo>
                  <a:pt x="438" y="723"/>
                  <a:pt x="438" y="723"/>
                  <a:pt x="438" y="723"/>
                </a:cubicBezTo>
                <a:cubicBezTo>
                  <a:pt x="440" y="723"/>
                  <a:pt x="440" y="723"/>
                  <a:pt x="440" y="723"/>
                </a:cubicBezTo>
                <a:cubicBezTo>
                  <a:pt x="442" y="724"/>
                  <a:pt x="442" y="724"/>
                  <a:pt x="442" y="724"/>
                </a:cubicBezTo>
                <a:cubicBezTo>
                  <a:pt x="443" y="723"/>
                  <a:pt x="443" y="723"/>
                  <a:pt x="443" y="723"/>
                </a:cubicBezTo>
                <a:cubicBezTo>
                  <a:pt x="446" y="725"/>
                  <a:pt x="446" y="725"/>
                  <a:pt x="446" y="725"/>
                </a:cubicBezTo>
                <a:cubicBezTo>
                  <a:pt x="454" y="735"/>
                  <a:pt x="458" y="743"/>
                  <a:pt x="458" y="748"/>
                </a:cubicBezTo>
                <a:cubicBezTo>
                  <a:pt x="468" y="763"/>
                  <a:pt x="468" y="763"/>
                  <a:pt x="468" y="763"/>
                </a:cubicBezTo>
                <a:cubicBezTo>
                  <a:pt x="475" y="766"/>
                  <a:pt x="475" y="766"/>
                  <a:pt x="475" y="766"/>
                </a:cubicBezTo>
                <a:cubicBezTo>
                  <a:pt x="476" y="766"/>
                  <a:pt x="476" y="766"/>
                  <a:pt x="476" y="766"/>
                </a:cubicBezTo>
                <a:cubicBezTo>
                  <a:pt x="477" y="766"/>
                  <a:pt x="477" y="766"/>
                  <a:pt x="477" y="766"/>
                </a:cubicBezTo>
                <a:cubicBezTo>
                  <a:pt x="475" y="763"/>
                  <a:pt x="475" y="763"/>
                  <a:pt x="475" y="763"/>
                </a:cubicBezTo>
                <a:cubicBezTo>
                  <a:pt x="474" y="758"/>
                  <a:pt x="474" y="755"/>
                  <a:pt x="475" y="753"/>
                </a:cubicBezTo>
                <a:cubicBezTo>
                  <a:pt x="477" y="750"/>
                  <a:pt x="481" y="748"/>
                  <a:pt x="488" y="748"/>
                </a:cubicBezTo>
                <a:cubicBezTo>
                  <a:pt x="527" y="747"/>
                  <a:pt x="527" y="747"/>
                  <a:pt x="527" y="747"/>
                </a:cubicBezTo>
                <a:cubicBezTo>
                  <a:pt x="528" y="746"/>
                  <a:pt x="528" y="746"/>
                  <a:pt x="528" y="746"/>
                </a:cubicBezTo>
                <a:cubicBezTo>
                  <a:pt x="530" y="746"/>
                  <a:pt x="530" y="746"/>
                  <a:pt x="530" y="746"/>
                </a:cubicBezTo>
                <a:cubicBezTo>
                  <a:pt x="530" y="748"/>
                  <a:pt x="530" y="748"/>
                  <a:pt x="530" y="748"/>
                </a:cubicBezTo>
                <a:cubicBezTo>
                  <a:pt x="532" y="748"/>
                  <a:pt x="532" y="748"/>
                  <a:pt x="532" y="748"/>
                </a:cubicBezTo>
                <a:cubicBezTo>
                  <a:pt x="544" y="770"/>
                  <a:pt x="544" y="770"/>
                  <a:pt x="544" y="770"/>
                </a:cubicBezTo>
                <a:cubicBezTo>
                  <a:pt x="543" y="781"/>
                  <a:pt x="543" y="781"/>
                  <a:pt x="543" y="781"/>
                </a:cubicBezTo>
                <a:cubicBezTo>
                  <a:pt x="542" y="781"/>
                  <a:pt x="542" y="781"/>
                  <a:pt x="542" y="781"/>
                </a:cubicBezTo>
                <a:cubicBezTo>
                  <a:pt x="556" y="785"/>
                  <a:pt x="556" y="785"/>
                  <a:pt x="556" y="785"/>
                </a:cubicBezTo>
                <a:cubicBezTo>
                  <a:pt x="557" y="785"/>
                  <a:pt x="557" y="785"/>
                  <a:pt x="557" y="785"/>
                </a:cubicBezTo>
                <a:cubicBezTo>
                  <a:pt x="556" y="781"/>
                  <a:pt x="556" y="779"/>
                  <a:pt x="559" y="777"/>
                </a:cubicBezTo>
                <a:cubicBezTo>
                  <a:pt x="564" y="776"/>
                  <a:pt x="564" y="776"/>
                  <a:pt x="564" y="776"/>
                </a:cubicBezTo>
                <a:cubicBezTo>
                  <a:pt x="599" y="800"/>
                  <a:pt x="599" y="800"/>
                  <a:pt x="599" y="800"/>
                </a:cubicBezTo>
                <a:cubicBezTo>
                  <a:pt x="602" y="804"/>
                  <a:pt x="604" y="808"/>
                  <a:pt x="605" y="813"/>
                </a:cubicBezTo>
                <a:cubicBezTo>
                  <a:pt x="606" y="828"/>
                  <a:pt x="606" y="828"/>
                  <a:pt x="606" y="828"/>
                </a:cubicBezTo>
                <a:cubicBezTo>
                  <a:pt x="618" y="830"/>
                  <a:pt x="618" y="830"/>
                  <a:pt x="618" y="830"/>
                </a:cubicBezTo>
                <a:cubicBezTo>
                  <a:pt x="625" y="817"/>
                  <a:pt x="625" y="817"/>
                  <a:pt x="625" y="817"/>
                </a:cubicBezTo>
                <a:cubicBezTo>
                  <a:pt x="622" y="811"/>
                  <a:pt x="620" y="805"/>
                  <a:pt x="621" y="800"/>
                </a:cubicBezTo>
                <a:cubicBezTo>
                  <a:pt x="622" y="796"/>
                  <a:pt x="623" y="793"/>
                  <a:pt x="627" y="791"/>
                </a:cubicBezTo>
                <a:cubicBezTo>
                  <a:pt x="630" y="788"/>
                  <a:pt x="630" y="788"/>
                  <a:pt x="630" y="788"/>
                </a:cubicBezTo>
                <a:cubicBezTo>
                  <a:pt x="630" y="786"/>
                  <a:pt x="631" y="785"/>
                  <a:pt x="633" y="784"/>
                </a:cubicBezTo>
                <a:cubicBezTo>
                  <a:pt x="643" y="785"/>
                  <a:pt x="643" y="785"/>
                  <a:pt x="643" y="785"/>
                </a:cubicBezTo>
                <a:cubicBezTo>
                  <a:pt x="648" y="788"/>
                  <a:pt x="652" y="798"/>
                  <a:pt x="655" y="816"/>
                </a:cubicBezTo>
                <a:cubicBezTo>
                  <a:pt x="655" y="818"/>
                  <a:pt x="655" y="818"/>
                  <a:pt x="655" y="818"/>
                </a:cubicBezTo>
                <a:cubicBezTo>
                  <a:pt x="657" y="819"/>
                  <a:pt x="657" y="819"/>
                  <a:pt x="657" y="819"/>
                </a:cubicBezTo>
                <a:cubicBezTo>
                  <a:pt x="658" y="824"/>
                  <a:pt x="664" y="827"/>
                  <a:pt x="674" y="830"/>
                </a:cubicBezTo>
                <a:cubicBezTo>
                  <a:pt x="675" y="830"/>
                  <a:pt x="675" y="830"/>
                  <a:pt x="675" y="830"/>
                </a:cubicBezTo>
                <a:cubicBezTo>
                  <a:pt x="676" y="831"/>
                  <a:pt x="676" y="831"/>
                  <a:pt x="676" y="831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25" y="861"/>
                  <a:pt x="725" y="861"/>
                  <a:pt x="725" y="861"/>
                </a:cubicBezTo>
                <a:cubicBezTo>
                  <a:pt x="723" y="855"/>
                  <a:pt x="723" y="855"/>
                  <a:pt x="723" y="855"/>
                </a:cubicBezTo>
                <a:cubicBezTo>
                  <a:pt x="719" y="850"/>
                  <a:pt x="718" y="845"/>
                  <a:pt x="718" y="842"/>
                </a:cubicBezTo>
                <a:cubicBezTo>
                  <a:pt x="718" y="834"/>
                  <a:pt x="723" y="827"/>
                  <a:pt x="734" y="819"/>
                </a:cubicBezTo>
                <a:cubicBezTo>
                  <a:pt x="752" y="804"/>
                  <a:pt x="752" y="804"/>
                  <a:pt x="752" y="804"/>
                </a:cubicBezTo>
                <a:cubicBezTo>
                  <a:pt x="773" y="818"/>
                  <a:pt x="773" y="818"/>
                  <a:pt x="773" y="818"/>
                </a:cubicBezTo>
                <a:cubicBezTo>
                  <a:pt x="777" y="818"/>
                  <a:pt x="777" y="818"/>
                  <a:pt x="777" y="818"/>
                </a:cubicBezTo>
                <a:cubicBezTo>
                  <a:pt x="781" y="795"/>
                  <a:pt x="781" y="795"/>
                  <a:pt x="781" y="795"/>
                </a:cubicBezTo>
                <a:cubicBezTo>
                  <a:pt x="781" y="791"/>
                  <a:pt x="781" y="791"/>
                  <a:pt x="781" y="791"/>
                </a:cubicBezTo>
                <a:cubicBezTo>
                  <a:pt x="785" y="790"/>
                  <a:pt x="785" y="790"/>
                  <a:pt x="785" y="790"/>
                </a:cubicBezTo>
                <a:cubicBezTo>
                  <a:pt x="802" y="792"/>
                  <a:pt x="802" y="792"/>
                  <a:pt x="802" y="792"/>
                </a:cubicBezTo>
                <a:cubicBezTo>
                  <a:pt x="806" y="795"/>
                  <a:pt x="808" y="798"/>
                  <a:pt x="808" y="804"/>
                </a:cubicBezTo>
                <a:cubicBezTo>
                  <a:pt x="808" y="808"/>
                  <a:pt x="804" y="813"/>
                  <a:pt x="801" y="817"/>
                </a:cubicBezTo>
                <a:cubicBezTo>
                  <a:pt x="804" y="819"/>
                  <a:pt x="804" y="819"/>
                  <a:pt x="804" y="819"/>
                </a:cubicBezTo>
                <a:cubicBezTo>
                  <a:pt x="815" y="825"/>
                  <a:pt x="823" y="829"/>
                  <a:pt x="830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45" y="837"/>
                  <a:pt x="845" y="837"/>
                  <a:pt x="845" y="837"/>
                </a:cubicBezTo>
                <a:cubicBezTo>
                  <a:pt x="855" y="836"/>
                  <a:pt x="855" y="836"/>
                  <a:pt x="855" y="836"/>
                </a:cubicBezTo>
                <a:cubicBezTo>
                  <a:pt x="839" y="759"/>
                  <a:pt x="839" y="759"/>
                  <a:pt x="839" y="759"/>
                </a:cubicBezTo>
                <a:cubicBezTo>
                  <a:pt x="829" y="753"/>
                  <a:pt x="819" y="740"/>
                  <a:pt x="810" y="725"/>
                </a:cubicBezTo>
                <a:cubicBezTo>
                  <a:pt x="802" y="713"/>
                  <a:pt x="807" y="695"/>
                  <a:pt x="823" y="674"/>
                </a:cubicBezTo>
                <a:cubicBezTo>
                  <a:pt x="833" y="663"/>
                  <a:pt x="845" y="653"/>
                  <a:pt x="857" y="642"/>
                </a:cubicBezTo>
                <a:cubicBezTo>
                  <a:pt x="857" y="642"/>
                  <a:pt x="857" y="642"/>
                  <a:pt x="857" y="642"/>
                </a:cubicBezTo>
                <a:cubicBezTo>
                  <a:pt x="858" y="640"/>
                  <a:pt x="858" y="640"/>
                  <a:pt x="858" y="640"/>
                </a:cubicBezTo>
                <a:cubicBezTo>
                  <a:pt x="873" y="640"/>
                  <a:pt x="873" y="640"/>
                  <a:pt x="873" y="640"/>
                </a:cubicBezTo>
                <a:cubicBezTo>
                  <a:pt x="874" y="642"/>
                  <a:pt x="874" y="642"/>
                  <a:pt x="874" y="642"/>
                </a:cubicBezTo>
                <a:cubicBezTo>
                  <a:pt x="887" y="647"/>
                  <a:pt x="887" y="647"/>
                  <a:pt x="887" y="647"/>
                </a:cubicBezTo>
                <a:cubicBezTo>
                  <a:pt x="913" y="647"/>
                  <a:pt x="913" y="647"/>
                  <a:pt x="913" y="647"/>
                </a:cubicBezTo>
                <a:cubicBezTo>
                  <a:pt x="924" y="642"/>
                  <a:pt x="933" y="626"/>
                  <a:pt x="944" y="601"/>
                </a:cubicBezTo>
                <a:cubicBezTo>
                  <a:pt x="950" y="586"/>
                  <a:pt x="950" y="556"/>
                  <a:pt x="946" y="508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8" name="Freeform 9">
            <a:extLst>
              <a:ext uri="{FF2B5EF4-FFF2-40B4-BE49-F238E27FC236}">
                <a16:creationId xmlns:a16="http://schemas.microsoft.com/office/drawing/2014/main" id="{50570192-71DC-40D2-B4CE-28FD726FAAB6}"/>
              </a:ext>
            </a:extLst>
          </p:cNvPr>
          <p:cNvSpPr>
            <a:spLocks/>
          </p:cNvSpPr>
          <p:nvPr/>
        </p:nvSpPr>
        <p:spPr bwMode="auto">
          <a:xfrm>
            <a:off x="4857750" y="1571625"/>
            <a:ext cx="714375" cy="500063"/>
          </a:xfrm>
          <a:custGeom>
            <a:avLst/>
            <a:gdLst>
              <a:gd name="T0" fmla="*/ 2147483646 w 1071"/>
              <a:gd name="T1" fmla="*/ 2147483646 h 769"/>
              <a:gd name="T2" fmla="*/ 2147483646 w 1071"/>
              <a:gd name="T3" fmla="*/ 2147483646 h 769"/>
              <a:gd name="T4" fmla="*/ 2147483646 w 1071"/>
              <a:gd name="T5" fmla="*/ 2147483646 h 769"/>
              <a:gd name="T6" fmla="*/ 2147483646 w 1071"/>
              <a:gd name="T7" fmla="*/ 2147483646 h 769"/>
              <a:gd name="T8" fmla="*/ 2147483646 w 1071"/>
              <a:gd name="T9" fmla="*/ 2147483646 h 769"/>
              <a:gd name="T10" fmla="*/ 2147483646 w 1071"/>
              <a:gd name="T11" fmla="*/ 2147483646 h 769"/>
              <a:gd name="T12" fmla="*/ 2147483646 w 1071"/>
              <a:gd name="T13" fmla="*/ 2147483646 h 769"/>
              <a:gd name="T14" fmla="*/ 2147483646 w 1071"/>
              <a:gd name="T15" fmla="*/ 2147483646 h 769"/>
              <a:gd name="T16" fmla="*/ 2147483646 w 1071"/>
              <a:gd name="T17" fmla="*/ 2147483646 h 769"/>
              <a:gd name="T18" fmla="*/ 2147483646 w 1071"/>
              <a:gd name="T19" fmla="*/ 2147483646 h 769"/>
              <a:gd name="T20" fmla="*/ 2147483646 w 1071"/>
              <a:gd name="T21" fmla="*/ 2147483646 h 769"/>
              <a:gd name="T22" fmla="*/ 2147483646 w 1071"/>
              <a:gd name="T23" fmla="*/ 2147483646 h 769"/>
              <a:gd name="T24" fmla="*/ 2147483646 w 1071"/>
              <a:gd name="T25" fmla="*/ 2147483646 h 769"/>
              <a:gd name="T26" fmla="*/ 2147483646 w 1071"/>
              <a:gd name="T27" fmla="*/ 2147483646 h 769"/>
              <a:gd name="T28" fmla="*/ 2147483646 w 1071"/>
              <a:gd name="T29" fmla="*/ 2147483646 h 769"/>
              <a:gd name="T30" fmla="*/ 2147483646 w 1071"/>
              <a:gd name="T31" fmla="*/ 2147483646 h 769"/>
              <a:gd name="T32" fmla="*/ 2147483646 w 1071"/>
              <a:gd name="T33" fmla="*/ 2147483646 h 769"/>
              <a:gd name="T34" fmla="*/ 2147483646 w 1071"/>
              <a:gd name="T35" fmla="*/ 2147483646 h 769"/>
              <a:gd name="T36" fmla="*/ 2147483646 w 1071"/>
              <a:gd name="T37" fmla="*/ 2147483646 h 769"/>
              <a:gd name="T38" fmla="*/ 2147483646 w 1071"/>
              <a:gd name="T39" fmla="*/ 2147483646 h 769"/>
              <a:gd name="T40" fmla="*/ 2147483646 w 1071"/>
              <a:gd name="T41" fmla="*/ 2147483646 h 769"/>
              <a:gd name="T42" fmla="*/ 2147483646 w 1071"/>
              <a:gd name="T43" fmla="*/ 2147483646 h 769"/>
              <a:gd name="T44" fmla="*/ 2147483646 w 1071"/>
              <a:gd name="T45" fmla="*/ 2147483646 h 769"/>
              <a:gd name="T46" fmla="*/ 2147483646 w 1071"/>
              <a:gd name="T47" fmla="*/ 2147483646 h 769"/>
              <a:gd name="T48" fmla="*/ 2147483646 w 1071"/>
              <a:gd name="T49" fmla="*/ 2147483646 h 769"/>
              <a:gd name="T50" fmla="*/ 2147483646 w 1071"/>
              <a:gd name="T51" fmla="*/ 2147483646 h 769"/>
              <a:gd name="T52" fmla="*/ 2147483646 w 1071"/>
              <a:gd name="T53" fmla="*/ 2147483646 h 769"/>
              <a:gd name="T54" fmla="*/ 2147483646 w 1071"/>
              <a:gd name="T55" fmla="*/ 2147483646 h 769"/>
              <a:gd name="T56" fmla="*/ 2147483646 w 1071"/>
              <a:gd name="T57" fmla="*/ 2147483646 h 769"/>
              <a:gd name="T58" fmla="*/ 2147483646 w 1071"/>
              <a:gd name="T59" fmla="*/ 2147483646 h 769"/>
              <a:gd name="T60" fmla="*/ 2147483646 w 1071"/>
              <a:gd name="T61" fmla="*/ 2147483646 h 769"/>
              <a:gd name="T62" fmla="*/ 2147483646 w 1071"/>
              <a:gd name="T63" fmla="*/ 2147483646 h 769"/>
              <a:gd name="T64" fmla="*/ 2147483646 w 1071"/>
              <a:gd name="T65" fmla="*/ 2147483646 h 769"/>
              <a:gd name="T66" fmla="*/ 2147483646 w 1071"/>
              <a:gd name="T67" fmla="*/ 2147483646 h 769"/>
              <a:gd name="T68" fmla="*/ 2147483646 w 1071"/>
              <a:gd name="T69" fmla="*/ 2147483646 h 769"/>
              <a:gd name="T70" fmla="*/ 2147483646 w 1071"/>
              <a:gd name="T71" fmla="*/ 2147483646 h 769"/>
              <a:gd name="T72" fmla="*/ 2147483646 w 1071"/>
              <a:gd name="T73" fmla="*/ 2147483646 h 769"/>
              <a:gd name="T74" fmla="*/ 2147483646 w 1071"/>
              <a:gd name="T75" fmla="*/ 2147483646 h 769"/>
              <a:gd name="T76" fmla="*/ 2147483646 w 1071"/>
              <a:gd name="T77" fmla="*/ 2147483646 h 769"/>
              <a:gd name="T78" fmla="*/ 2147483646 w 1071"/>
              <a:gd name="T79" fmla="*/ 2147483646 h 769"/>
              <a:gd name="T80" fmla="*/ 2147483646 w 1071"/>
              <a:gd name="T81" fmla="*/ 2147483646 h 769"/>
              <a:gd name="T82" fmla="*/ 2147483646 w 1071"/>
              <a:gd name="T83" fmla="*/ 2147483646 h 769"/>
              <a:gd name="T84" fmla="*/ 2147483646 w 1071"/>
              <a:gd name="T85" fmla="*/ 2147483646 h 769"/>
              <a:gd name="T86" fmla="*/ 2147483646 w 1071"/>
              <a:gd name="T87" fmla="*/ 2147483646 h 769"/>
              <a:gd name="T88" fmla="*/ 2147483646 w 1071"/>
              <a:gd name="T89" fmla="*/ 2147483646 h 769"/>
              <a:gd name="T90" fmla="*/ 2147483646 w 1071"/>
              <a:gd name="T91" fmla="*/ 2147483646 h 769"/>
              <a:gd name="T92" fmla="*/ 2147483646 w 1071"/>
              <a:gd name="T93" fmla="*/ 2147483646 h 769"/>
              <a:gd name="T94" fmla="*/ 2147483646 w 1071"/>
              <a:gd name="T95" fmla="*/ 2147483646 h 769"/>
              <a:gd name="T96" fmla="*/ 2147483646 w 1071"/>
              <a:gd name="T97" fmla="*/ 2147483646 h 769"/>
              <a:gd name="T98" fmla="*/ 2147483646 w 1071"/>
              <a:gd name="T99" fmla="*/ 2147483646 h 769"/>
              <a:gd name="T100" fmla="*/ 2147483646 w 1071"/>
              <a:gd name="T101" fmla="*/ 2147483646 h 769"/>
              <a:gd name="T102" fmla="*/ 2147483646 w 1071"/>
              <a:gd name="T103" fmla="*/ 2147483646 h 769"/>
              <a:gd name="T104" fmla="*/ 2147483646 w 1071"/>
              <a:gd name="T105" fmla="*/ 2147483646 h 769"/>
              <a:gd name="T106" fmla="*/ 2147483646 w 1071"/>
              <a:gd name="T107" fmla="*/ 2147483646 h 7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71"/>
              <a:gd name="T163" fmla="*/ 0 h 769"/>
              <a:gd name="T164" fmla="*/ 1071 w 1071"/>
              <a:gd name="T165" fmla="*/ 769 h 7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71" h="769">
                <a:moveTo>
                  <a:pt x="639" y="40"/>
                </a:moveTo>
                <a:cubicBezTo>
                  <a:pt x="630" y="47"/>
                  <a:pt x="630" y="47"/>
                  <a:pt x="630" y="47"/>
                </a:cubicBezTo>
                <a:cubicBezTo>
                  <a:pt x="630" y="51"/>
                  <a:pt x="632" y="61"/>
                  <a:pt x="635" y="74"/>
                </a:cubicBezTo>
                <a:cubicBezTo>
                  <a:pt x="635" y="76"/>
                  <a:pt x="635" y="76"/>
                  <a:pt x="635" y="76"/>
                </a:cubicBezTo>
                <a:cubicBezTo>
                  <a:pt x="636" y="77"/>
                  <a:pt x="636" y="77"/>
                  <a:pt x="636" y="77"/>
                </a:cubicBezTo>
                <a:cubicBezTo>
                  <a:pt x="635" y="77"/>
                  <a:pt x="635" y="77"/>
                  <a:pt x="635" y="77"/>
                </a:cubicBezTo>
                <a:cubicBezTo>
                  <a:pt x="624" y="103"/>
                  <a:pt x="624" y="103"/>
                  <a:pt x="624" y="103"/>
                </a:cubicBezTo>
                <a:cubicBezTo>
                  <a:pt x="608" y="109"/>
                  <a:pt x="608" y="109"/>
                  <a:pt x="608" y="109"/>
                </a:cubicBezTo>
                <a:cubicBezTo>
                  <a:pt x="605" y="110"/>
                  <a:pt x="605" y="110"/>
                  <a:pt x="605" y="110"/>
                </a:cubicBezTo>
                <a:cubicBezTo>
                  <a:pt x="604" y="110"/>
                  <a:pt x="604" y="110"/>
                  <a:pt x="604" y="110"/>
                </a:cubicBezTo>
                <a:cubicBezTo>
                  <a:pt x="576" y="98"/>
                  <a:pt x="576" y="98"/>
                  <a:pt x="576" y="98"/>
                </a:cubicBezTo>
                <a:cubicBezTo>
                  <a:pt x="575" y="98"/>
                  <a:pt x="575" y="98"/>
                  <a:pt x="575" y="98"/>
                </a:cubicBezTo>
                <a:cubicBezTo>
                  <a:pt x="575" y="97"/>
                  <a:pt x="575" y="97"/>
                  <a:pt x="575" y="97"/>
                </a:cubicBezTo>
                <a:cubicBezTo>
                  <a:pt x="523" y="49"/>
                  <a:pt x="523" y="49"/>
                  <a:pt x="523" y="49"/>
                </a:cubicBezTo>
                <a:cubicBezTo>
                  <a:pt x="503" y="38"/>
                  <a:pt x="503" y="38"/>
                  <a:pt x="503" y="38"/>
                </a:cubicBezTo>
                <a:cubicBezTo>
                  <a:pt x="472" y="26"/>
                  <a:pt x="472" y="26"/>
                  <a:pt x="472" y="26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56" y="14"/>
                  <a:pt x="456" y="14"/>
                  <a:pt x="456" y="14"/>
                </a:cubicBezTo>
                <a:cubicBezTo>
                  <a:pt x="429" y="6"/>
                  <a:pt x="429" y="6"/>
                  <a:pt x="429" y="6"/>
                </a:cubicBezTo>
                <a:cubicBezTo>
                  <a:pt x="415" y="7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380" y="5"/>
                  <a:pt x="380" y="5"/>
                  <a:pt x="380" y="5"/>
                </a:cubicBezTo>
                <a:cubicBezTo>
                  <a:pt x="379" y="5"/>
                  <a:pt x="379" y="5"/>
                  <a:pt x="379" y="5"/>
                </a:cubicBezTo>
                <a:cubicBezTo>
                  <a:pt x="354" y="0"/>
                  <a:pt x="354" y="0"/>
                  <a:pt x="354" y="0"/>
                </a:cubicBezTo>
                <a:cubicBezTo>
                  <a:pt x="340" y="0"/>
                  <a:pt x="340" y="0"/>
                  <a:pt x="340" y="0"/>
                </a:cubicBezTo>
                <a:cubicBezTo>
                  <a:pt x="328" y="8"/>
                  <a:pt x="328" y="8"/>
                  <a:pt x="328" y="8"/>
                </a:cubicBezTo>
                <a:cubicBezTo>
                  <a:pt x="322" y="11"/>
                  <a:pt x="313" y="12"/>
                  <a:pt x="303" y="14"/>
                </a:cubicBezTo>
                <a:cubicBezTo>
                  <a:pt x="281" y="19"/>
                  <a:pt x="281" y="19"/>
                  <a:pt x="281" y="19"/>
                </a:cubicBezTo>
                <a:cubicBezTo>
                  <a:pt x="262" y="25"/>
                  <a:pt x="262" y="25"/>
                  <a:pt x="262" y="25"/>
                </a:cubicBezTo>
                <a:cubicBezTo>
                  <a:pt x="261" y="26"/>
                  <a:pt x="261" y="26"/>
                  <a:pt x="261" y="26"/>
                </a:cubicBezTo>
                <a:cubicBezTo>
                  <a:pt x="261" y="27"/>
                  <a:pt x="261" y="27"/>
                  <a:pt x="261" y="27"/>
                </a:cubicBezTo>
                <a:cubicBezTo>
                  <a:pt x="261" y="26"/>
                  <a:pt x="261" y="26"/>
                  <a:pt x="261" y="26"/>
                </a:cubicBezTo>
                <a:cubicBezTo>
                  <a:pt x="237" y="28"/>
                  <a:pt x="237" y="28"/>
                  <a:pt x="237" y="28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86"/>
                  <a:pt x="115" y="86"/>
                  <a:pt x="115" y="8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46" y="136"/>
                  <a:pt x="146" y="136"/>
                  <a:pt x="146" y="136"/>
                </a:cubicBezTo>
                <a:cubicBezTo>
                  <a:pt x="155" y="143"/>
                  <a:pt x="159" y="148"/>
                  <a:pt x="159" y="155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1" y="186"/>
                  <a:pt x="171" y="187"/>
                  <a:pt x="170" y="187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9" y="236"/>
                  <a:pt x="139" y="236"/>
                  <a:pt x="139" y="236"/>
                </a:cubicBezTo>
                <a:cubicBezTo>
                  <a:pt x="149" y="258"/>
                  <a:pt x="149" y="258"/>
                  <a:pt x="149" y="258"/>
                </a:cubicBezTo>
                <a:cubicBezTo>
                  <a:pt x="150" y="260"/>
                  <a:pt x="150" y="260"/>
                  <a:pt x="150" y="260"/>
                </a:cubicBezTo>
                <a:cubicBezTo>
                  <a:pt x="150" y="260"/>
                  <a:pt x="150" y="260"/>
                  <a:pt x="150" y="260"/>
                </a:cubicBezTo>
                <a:cubicBezTo>
                  <a:pt x="150" y="261"/>
                  <a:pt x="150" y="261"/>
                  <a:pt x="150" y="261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6" y="275"/>
                  <a:pt x="143" y="279"/>
                  <a:pt x="140" y="281"/>
                </a:cubicBezTo>
                <a:cubicBezTo>
                  <a:pt x="134" y="287"/>
                  <a:pt x="123" y="287"/>
                  <a:pt x="106" y="281"/>
                </a:cubicBezTo>
                <a:cubicBezTo>
                  <a:pt x="80" y="276"/>
                  <a:pt x="80" y="276"/>
                  <a:pt x="80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59" y="267"/>
                  <a:pt x="59" y="267"/>
                  <a:pt x="59" y="267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29" y="267"/>
                  <a:pt x="29" y="267"/>
                  <a:pt x="29" y="267"/>
                </a:cubicBezTo>
                <a:cubicBezTo>
                  <a:pt x="26" y="319"/>
                  <a:pt x="26" y="319"/>
                  <a:pt x="26" y="319"/>
                </a:cubicBezTo>
                <a:cubicBezTo>
                  <a:pt x="25" y="327"/>
                  <a:pt x="20" y="330"/>
                  <a:pt x="13" y="331"/>
                </a:cubicBezTo>
                <a:cubicBezTo>
                  <a:pt x="9" y="332"/>
                  <a:pt x="7" y="336"/>
                  <a:pt x="8" y="345"/>
                </a:cubicBezTo>
                <a:cubicBezTo>
                  <a:pt x="8" y="346"/>
                  <a:pt x="8" y="346"/>
                  <a:pt x="8" y="346"/>
                </a:cubicBezTo>
                <a:cubicBezTo>
                  <a:pt x="7" y="346"/>
                  <a:pt x="7" y="346"/>
                  <a:pt x="7" y="346"/>
                </a:cubicBezTo>
                <a:cubicBezTo>
                  <a:pt x="5" y="359"/>
                  <a:pt x="5" y="359"/>
                  <a:pt x="5" y="359"/>
                </a:cubicBezTo>
                <a:cubicBezTo>
                  <a:pt x="13" y="366"/>
                  <a:pt x="18" y="371"/>
                  <a:pt x="20" y="375"/>
                </a:cubicBezTo>
                <a:cubicBezTo>
                  <a:pt x="25" y="401"/>
                  <a:pt x="25" y="401"/>
                  <a:pt x="25" y="401"/>
                </a:cubicBezTo>
                <a:cubicBezTo>
                  <a:pt x="25" y="410"/>
                  <a:pt x="25" y="410"/>
                  <a:pt x="25" y="410"/>
                </a:cubicBezTo>
                <a:cubicBezTo>
                  <a:pt x="24" y="415"/>
                  <a:pt x="23" y="420"/>
                  <a:pt x="21" y="424"/>
                </a:cubicBezTo>
                <a:cubicBezTo>
                  <a:pt x="14" y="445"/>
                  <a:pt x="14" y="445"/>
                  <a:pt x="14" y="445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77"/>
                  <a:pt x="0" y="477"/>
                  <a:pt x="0" y="477"/>
                </a:cubicBezTo>
                <a:cubicBezTo>
                  <a:pt x="2" y="489"/>
                  <a:pt x="2" y="489"/>
                  <a:pt x="2" y="489"/>
                </a:cubicBezTo>
                <a:cubicBezTo>
                  <a:pt x="16" y="507"/>
                  <a:pt x="16" y="507"/>
                  <a:pt x="16" y="507"/>
                </a:cubicBezTo>
                <a:cubicBezTo>
                  <a:pt x="20" y="512"/>
                  <a:pt x="22" y="516"/>
                  <a:pt x="23" y="519"/>
                </a:cubicBezTo>
                <a:cubicBezTo>
                  <a:pt x="36" y="537"/>
                  <a:pt x="36" y="537"/>
                  <a:pt x="36" y="537"/>
                </a:cubicBezTo>
                <a:cubicBezTo>
                  <a:pt x="55" y="558"/>
                  <a:pt x="55" y="558"/>
                  <a:pt x="55" y="558"/>
                </a:cubicBezTo>
                <a:cubicBezTo>
                  <a:pt x="62" y="565"/>
                  <a:pt x="67" y="568"/>
                  <a:pt x="70" y="568"/>
                </a:cubicBezTo>
                <a:cubicBezTo>
                  <a:pt x="90" y="556"/>
                  <a:pt x="90" y="556"/>
                  <a:pt x="90" y="556"/>
                </a:cubicBezTo>
                <a:cubicBezTo>
                  <a:pt x="94" y="553"/>
                  <a:pt x="97" y="550"/>
                  <a:pt x="102" y="550"/>
                </a:cubicBezTo>
                <a:cubicBezTo>
                  <a:pt x="106" y="550"/>
                  <a:pt x="113" y="554"/>
                  <a:pt x="122" y="560"/>
                </a:cubicBezTo>
                <a:cubicBezTo>
                  <a:pt x="122" y="560"/>
                  <a:pt x="122" y="560"/>
                  <a:pt x="122" y="560"/>
                </a:cubicBezTo>
                <a:cubicBezTo>
                  <a:pt x="123" y="560"/>
                  <a:pt x="123" y="560"/>
                  <a:pt x="123" y="560"/>
                </a:cubicBezTo>
                <a:cubicBezTo>
                  <a:pt x="123" y="561"/>
                  <a:pt x="123" y="561"/>
                  <a:pt x="123" y="561"/>
                </a:cubicBezTo>
                <a:cubicBezTo>
                  <a:pt x="134" y="574"/>
                  <a:pt x="134" y="574"/>
                  <a:pt x="134" y="574"/>
                </a:cubicBezTo>
                <a:cubicBezTo>
                  <a:pt x="139" y="586"/>
                  <a:pt x="139" y="586"/>
                  <a:pt x="139" y="586"/>
                </a:cubicBezTo>
                <a:cubicBezTo>
                  <a:pt x="143" y="592"/>
                  <a:pt x="143" y="592"/>
                  <a:pt x="143" y="592"/>
                </a:cubicBezTo>
                <a:cubicBezTo>
                  <a:pt x="147" y="594"/>
                  <a:pt x="147" y="594"/>
                  <a:pt x="147" y="594"/>
                </a:cubicBezTo>
                <a:cubicBezTo>
                  <a:pt x="160" y="603"/>
                  <a:pt x="160" y="603"/>
                  <a:pt x="160" y="603"/>
                </a:cubicBezTo>
                <a:cubicBezTo>
                  <a:pt x="168" y="604"/>
                  <a:pt x="168" y="604"/>
                  <a:pt x="168" y="604"/>
                </a:cubicBezTo>
                <a:cubicBezTo>
                  <a:pt x="172" y="605"/>
                  <a:pt x="176" y="609"/>
                  <a:pt x="179" y="613"/>
                </a:cubicBezTo>
                <a:cubicBezTo>
                  <a:pt x="181" y="616"/>
                  <a:pt x="193" y="620"/>
                  <a:pt x="213" y="625"/>
                </a:cubicBezTo>
                <a:cubicBezTo>
                  <a:pt x="214" y="625"/>
                  <a:pt x="214" y="625"/>
                  <a:pt x="214" y="625"/>
                </a:cubicBezTo>
                <a:cubicBezTo>
                  <a:pt x="246" y="637"/>
                  <a:pt x="246" y="637"/>
                  <a:pt x="246" y="637"/>
                </a:cubicBezTo>
                <a:cubicBezTo>
                  <a:pt x="247" y="637"/>
                  <a:pt x="247" y="637"/>
                  <a:pt x="247" y="637"/>
                </a:cubicBezTo>
                <a:cubicBezTo>
                  <a:pt x="248" y="637"/>
                  <a:pt x="248" y="637"/>
                  <a:pt x="248" y="637"/>
                </a:cubicBezTo>
                <a:cubicBezTo>
                  <a:pt x="270" y="648"/>
                  <a:pt x="270" y="648"/>
                  <a:pt x="270" y="648"/>
                </a:cubicBezTo>
                <a:cubicBezTo>
                  <a:pt x="308" y="657"/>
                  <a:pt x="308" y="657"/>
                  <a:pt x="308" y="657"/>
                </a:cubicBezTo>
                <a:cubicBezTo>
                  <a:pt x="309" y="658"/>
                  <a:pt x="309" y="658"/>
                  <a:pt x="309" y="658"/>
                </a:cubicBezTo>
                <a:cubicBezTo>
                  <a:pt x="359" y="660"/>
                  <a:pt x="359" y="660"/>
                  <a:pt x="359" y="660"/>
                </a:cubicBezTo>
                <a:cubicBezTo>
                  <a:pt x="381" y="652"/>
                  <a:pt x="381" y="652"/>
                  <a:pt x="381" y="652"/>
                </a:cubicBezTo>
                <a:cubicBezTo>
                  <a:pt x="401" y="652"/>
                  <a:pt x="401" y="652"/>
                  <a:pt x="401" y="652"/>
                </a:cubicBezTo>
                <a:cubicBezTo>
                  <a:pt x="401" y="653"/>
                  <a:pt x="401" y="653"/>
                  <a:pt x="401" y="653"/>
                </a:cubicBezTo>
                <a:cubicBezTo>
                  <a:pt x="402" y="654"/>
                  <a:pt x="402" y="654"/>
                  <a:pt x="402" y="654"/>
                </a:cubicBezTo>
                <a:cubicBezTo>
                  <a:pt x="419" y="675"/>
                  <a:pt x="419" y="675"/>
                  <a:pt x="419" y="675"/>
                </a:cubicBezTo>
                <a:cubicBezTo>
                  <a:pt x="419" y="675"/>
                  <a:pt x="419" y="675"/>
                  <a:pt x="419" y="675"/>
                </a:cubicBezTo>
                <a:cubicBezTo>
                  <a:pt x="419" y="676"/>
                  <a:pt x="419" y="676"/>
                  <a:pt x="419" y="676"/>
                </a:cubicBezTo>
                <a:cubicBezTo>
                  <a:pt x="429" y="693"/>
                  <a:pt x="429" y="693"/>
                  <a:pt x="429" y="693"/>
                </a:cubicBezTo>
                <a:cubicBezTo>
                  <a:pt x="438" y="702"/>
                  <a:pt x="438" y="702"/>
                  <a:pt x="438" y="702"/>
                </a:cubicBezTo>
                <a:cubicBezTo>
                  <a:pt x="449" y="708"/>
                  <a:pt x="449" y="708"/>
                  <a:pt x="449" y="708"/>
                </a:cubicBezTo>
                <a:cubicBezTo>
                  <a:pt x="451" y="709"/>
                  <a:pt x="451" y="709"/>
                  <a:pt x="451" y="709"/>
                </a:cubicBezTo>
                <a:cubicBezTo>
                  <a:pt x="451" y="709"/>
                  <a:pt x="451" y="709"/>
                  <a:pt x="451" y="709"/>
                </a:cubicBezTo>
                <a:cubicBezTo>
                  <a:pt x="452" y="710"/>
                  <a:pt x="452" y="710"/>
                  <a:pt x="452" y="710"/>
                </a:cubicBezTo>
                <a:cubicBezTo>
                  <a:pt x="461" y="731"/>
                  <a:pt x="461" y="731"/>
                  <a:pt x="461" y="731"/>
                </a:cubicBezTo>
                <a:cubicBezTo>
                  <a:pt x="461" y="732"/>
                  <a:pt x="461" y="732"/>
                  <a:pt x="461" y="732"/>
                </a:cubicBezTo>
                <a:cubicBezTo>
                  <a:pt x="462" y="732"/>
                  <a:pt x="462" y="732"/>
                  <a:pt x="462" y="732"/>
                </a:cubicBezTo>
                <a:cubicBezTo>
                  <a:pt x="462" y="733"/>
                  <a:pt x="462" y="733"/>
                  <a:pt x="462" y="733"/>
                </a:cubicBezTo>
                <a:cubicBezTo>
                  <a:pt x="467" y="756"/>
                  <a:pt x="467" y="756"/>
                  <a:pt x="467" y="756"/>
                </a:cubicBezTo>
                <a:cubicBezTo>
                  <a:pt x="482" y="762"/>
                  <a:pt x="482" y="762"/>
                  <a:pt x="482" y="762"/>
                </a:cubicBezTo>
                <a:cubicBezTo>
                  <a:pt x="483" y="762"/>
                  <a:pt x="483" y="762"/>
                  <a:pt x="483" y="762"/>
                </a:cubicBezTo>
                <a:cubicBezTo>
                  <a:pt x="484" y="762"/>
                  <a:pt x="484" y="762"/>
                  <a:pt x="484" y="762"/>
                </a:cubicBezTo>
                <a:cubicBezTo>
                  <a:pt x="484" y="762"/>
                  <a:pt x="484" y="762"/>
                  <a:pt x="484" y="762"/>
                </a:cubicBezTo>
                <a:cubicBezTo>
                  <a:pt x="496" y="769"/>
                  <a:pt x="496" y="769"/>
                  <a:pt x="496" y="769"/>
                </a:cubicBezTo>
                <a:cubicBezTo>
                  <a:pt x="512" y="766"/>
                  <a:pt x="512" y="766"/>
                  <a:pt x="512" y="766"/>
                </a:cubicBezTo>
                <a:cubicBezTo>
                  <a:pt x="516" y="750"/>
                  <a:pt x="516" y="750"/>
                  <a:pt x="516" y="750"/>
                </a:cubicBezTo>
                <a:cubicBezTo>
                  <a:pt x="516" y="749"/>
                  <a:pt x="516" y="749"/>
                  <a:pt x="516" y="749"/>
                </a:cubicBezTo>
                <a:cubicBezTo>
                  <a:pt x="517" y="748"/>
                  <a:pt x="517" y="748"/>
                  <a:pt x="517" y="748"/>
                </a:cubicBezTo>
                <a:cubicBezTo>
                  <a:pt x="535" y="730"/>
                  <a:pt x="535" y="730"/>
                  <a:pt x="535" y="730"/>
                </a:cubicBezTo>
                <a:cubicBezTo>
                  <a:pt x="555" y="735"/>
                  <a:pt x="555" y="735"/>
                  <a:pt x="555" y="735"/>
                </a:cubicBezTo>
                <a:cubicBezTo>
                  <a:pt x="555" y="737"/>
                  <a:pt x="555" y="737"/>
                  <a:pt x="555" y="737"/>
                </a:cubicBezTo>
                <a:cubicBezTo>
                  <a:pt x="565" y="758"/>
                  <a:pt x="565" y="758"/>
                  <a:pt x="565" y="758"/>
                </a:cubicBezTo>
                <a:cubicBezTo>
                  <a:pt x="585" y="751"/>
                  <a:pt x="585" y="751"/>
                  <a:pt x="585" y="751"/>
                </a:cubicBezTo>
                <a:cubicBezTo>
                  <a:pt x="587" y="731"/>
                  <a:pt x="587" y="731"/>
                  <a:pt x="587" y="731"/>
                </a:cubicBezTo>
                <a:cubicBezTo>
                  <a:pt x="587" y="730"/>
                  <a:pt x="587" y="730"/>
                  <a:pt x="587" y="730"/>
                </a:cubicBezTo>
                <a:cubicBezTo>
                  <a:pt x="587" y="729"/>
                  <a:pt x="587" y="729"/>
                  <a:pt x="587" y="729"/>
                </a:cubicBezTo>
                <a:cubicBezTo>
                  <a:pt x="588" y="728"/>
                  <a:pt x="588" y="728"/>
                  <a:pt x="588" y="728"/>
                </a:cubicBezTo>
                <a:cubicBezTo>
                  <a:pt x="601" y="720"/>
                  <a:pt x="601" y="720"/>
                  <a:pt x="601" y="720"/>
                </a:cubicBezTo>
                <a:cubicBezTo>
                  <a:pt x="598" y="691"/>
                  <a:pt x="598" y="691"/>
                  <a:pt x="598" y="691"/>
                </a:cubicBezTo>
                <a:cubicBezTo>
                  <a:pt x="598" y="689"/>
                  <a:pt x="598" y="689"/>
                  <a:pt x="598" y="689"/>
                </a:cubicBezTo>
                <a:cubicBezTo>
                  <a:pt x="598" y="688"/>
                  <a:pt x="598" y="688"/>
                  <a:pt x="598" y="688"/>
                </a:cubicBezTo>
                <a:cubicBezTo>
                  <a:pt x="598" y="688"/>
                  <a:pt x="598" y="688"/>
                  <a:pt x="598" y="688"/>
                </a:cubicBezTo>
                <a:cubicBezTo>
                  <a:pt x="614" y="655"/>
                  <a:pt x="614" y="655"/>
                  <a:pt x="614" y="655"/>
                </a:cubicBezTo>
                <a:cubicBezTo>
                  <a:pt x="630" y="649"/>
                  <a:pt x="630" y="649"/>
                  <a:pt x="630" y="649"/>
                </a:cubicBezTo>
                <a:cubicBezTo>
                  <a:pt x="624" y="619"/>
                  <a:pt x="624" y="619"/>
                  <a:pt x="624" y="619"/>
                </a:cubicBezTo>
                <a:cubicBezTo>
                  <a:pt x="639" y="619"/>
                  <a:pt x="639" y="619"/>
                  <a:pt x="639" y="619"/>
                </a:cubicBezTo>
                <a:cubicBezTo>
                  <a:pt x="638" y="605"/>
                  <a:pt x="638" y="605"/>
                  <a:pt x="638" y="605"/>
                </a:cubicBezTo>
                <a:cubicBezTo>
                  <a:pt x="630" y="577"/>
                  <a:pt x="630" y="577"/>
                  <a:pt x="630" y="577"/>
                </a:cubicBezTo>
                <a:cubicBezTo>
                  <a:pt x="630" y="577"/>
                  <a:pt x="630" y="577"/>
                  <a:pt x="630" y="577"/>
                </a:cubicBezTo>
                <a:cubicBezTo>
                  <a:pt x="630" y="575"/>
                  <a:pt x="630" y="575"/>
                  <a:pt x="630" y="575"/>
                </a:cubicBezTo>
                <a:cubicBezTo>
                  <a:pt x="632" y="555"/>
                  <a:pt x="632" y="555"/>
                  <a:pt x="632" y="555"/>
                </a:cubicBezTo>
                <a:cubicBezTo>
                  <a:pt x="632" y="552"/>
                  <a:pt x="632" y="552"/>
                  <a:pt x="632" y="552"/>
                </a:cubicBezTo>
                <a:cubicBezTo>
                  <a:pt x="634" y="550"/>
                  <a:pt x="634" y="550"/>
                  <a:pt x="634" y="550"/>
                </a:cubicBezTo>
                <a:cubicBezTo>
                  <a:pt x="645" y="537"/>
                  <a:pt x="645" y="537"/>
                  <a:pt x="645" y="537"/>
                </a:cubicBezTo>
                <a:cubicBezTo>
                  <a:pt x="647" y="535"/>
                  <a:pt x="647" y="535"/>
                  <a:pt x="647" y="535"/>
                </a:cubicBezTo>
                <a:cubicBezTo>
                  <a:pt x="650" y="535"/>
                  <a:pt x="650" y="535"/>
                  <a:pt x="650" y="535"/>
                </a:cubicBezTo>
                <a:cubicBezTo>
                  <a:pt x="678" y="540"/>
                  <a:pt x="678" y="540"/>
                  <a:pt x="678" y="540"/>
                </a:cubicBezTo>
                <a:cubicBezTo>
                  <a:pt x="680" y="540"/>
                  <a:pt x="680" y="540"/>
                  <a:pt x="680" y="540"/>
                </a:cubicBezTo>
                <a:cubicBezTo>
                  <a:pt x="703" y="546"/>
                  <a:pt x="703" y="546"/>
                  <a:pt x="703" y="546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734" y="563"/>
                  <a:pt x="734" y="563"/>
                  <a:pt x="734" y="563"/>
                </a:cubicBezTo>
                <a:cubicBezTo>
                  <a:pt x="735" y="564"/>
                  <a:pt x="735" y="564"/>
                  <a:pt x="735" y="564"/>
                </a:cubicBezTo>
                <a:cubicBezTo>
                  <a:pt x="735" y="581"/>
                  <a:pt x="735" y="581"/>
                  <a:pt x="735" y="581"/>
                </a:cubicBezTo>
                <a:cubicBezTo>
                  <a:pt x="739" y="597"/>
                  <a:pt x="739" y="597"/>
                  <a:pt x="739" y="597"/>
                </a:cubicBezTo>
                <a:cubicBezTo>
                  <a:pt x="741" y="603"/>
                  <a:pt x="745" y="607"/>
                  <a:pt x="749" y="609"/>
                </a:cubicBezTo>
                <a:cubicBezTo>
                  <a:pt x="751" y="609"/>
                  <a:pt x="751" y="609"/>
                  <a:pt x="751" y="609"/>
                </a:cubicBezTo>
                <a:cubicBezTo>
                  <a:pt x="761" y="611"/>
                  <a:pt x="766" y="615"/>
                  <a:pt x="767" y="621"/>
                </a:cubicBezTo>
                <a:cubicBezTo>
                  <a:pt x="768" y="626"/>
                  <a:pt x="772" y="634"/>
                  <a:pt x="780" y="642"/>
                </a:cubicBezTo>
                <a:cubicBezTo>
                  <a:pt x="789" y="656"/>
                  <a:pt x="789" y="656"/>
                  <a:pt x="789" y="656"/>
                </a:cubicBezTo>
                <a:cubicBezTo>
                  <a:pt x="789" y="656"/>
                  <a:pt x="789" y="656"/>
                  <a:pt x="789" y="656"/>
                </a:cubicBezTo>
                <a:cubicBezTo>
                  <a:pt x="789" y="657"/>
                  <a:pt x="789" y="657"/>
                  <a:pt x="789" y="657"/>
                </a:cubicBezTo>
                <a:cubicBezTo>
                  <a:pt x="796" y="669"/>
                  <a:pt x="796" y="669"/>
                  <a:pt x="796" y="669"/>
                </a:cubicBezTo>
                <a:cubicBezTo>
                  <a:pt x="805" y="668"/>
                  <a:pt x="805" y="668"/>
                  <a:pt x="805" y="668"/>
                </a:cubicBezTo>
                <a:cubicBezTo>
                  <a:pt x="823" y="652"/>
                  <a:pt x="823" y="652"/>
                  <a:pt x="823" y="652"/>
                </a:cubicBezTo>
                <a:cubicBezTo>
                  <a:pt x="835" y="676"/>
                  <a:pt x="835" y="676"/>
                  <a:pt x="835" y="676"/>
                </a:cubicBezTo>
                <a:cubicBezTo>
                  <a:pt x="858" y="683"/>
                  <a:pt x="858" y="683"/>
                  <a:pt x="858" y="683"/>
                </a:cubicBezTo>
                <a:cubicBezTo>
                  <a:pt x="859" y="683"/>
                  <a:pt x="859" y="683"/>
                  <a:pt x="859" y="683"/>
                </a:cubicBezTo>
                <a:cubicBezTo>
                  <a:pt x="860" y="684"/>
                  <a:pt x="860" y="684"/>
                  <a:pt x="860" y="684"/>
                </a:cubicBezTo>
                <a:cubicBezTo>
                  <a:pt x="872" y="706"/>
                  <a:pt x="872" y="706"/>
                  <a:pt x="872" y="706"/>
                </a:cubicBezTo>
                <a:cubicBezTo>
                  <a:pt x="877" y="709"/>
                  <a:pt x="877" y="709"/>
                  <a:pt x="877" y="709"/>
                </a:cubicBezTo>
                <a:cubicBezTo>
                  <a:pt x="878" y="689"/>
                  <a:pt x="878" y="689"/>
                  <a:pt x="878" y="689"/>
                </a:cubicBezTo>
                <a:cubicBezTo>
                  <a:pt x="878" y="688"/>
                  <a:pt x="878" y="688"/>
                  <a:pt x="878" y="688"/>
                </a:cubicBezTo>
                <a:cubicBezTo>
                  <a:pt x="878" y="684"/>
                  <a:pt x="878" y="684"/>
                  <a:pt x="878" y="684"/>
                </a:cubicBezTo>
                <a:cubicBezTo>
                  <a:pt x="924" y="683"/>
                  <a:pt x="924" y="683"/>
                  <a:pt x="924" y="683"/>
                </a:cubicBezTo>
                <a:cubicBezTo>
                  <a:pt x="925" y="679"/>
                  <a:pt x="925" y="679"/>
                  <a:pt x="925" y="679"/>
                </a:cubicBezTo>
                <a:cubicBezTo>
                  <a:pt x="927" y="677"/>
                  <a:pt x="927" y="673"/>
                  <a:pt x="924" y="670"/>
                </a:cubicBezTo>
                <a:cubicBezTo>
                  <a:pt x="921" y="663"/>
                  <a:pt x="920" y="658"/>
                  <a:pt x="919" y="651"/>
                </a:cubicBezTo>
                <a:cubicBezTo>
                  <a:pt x="918" y="642"/>
                  <a:pt x="919" y="636"/>
                  <a:pt x="921" y="634"/>
                </a:cubicBezTo>
                <a:cubicBezTo>
                  <a:pt x="924" y="630"/>
                  <a:pt x="927" y="630"/>
                  <a:pt x="932" y="631"/>
                </a:cubicBezTo>
                <a:cubicBezTo>
                  <a:pt x="951" y="637"/>
                  <a:pt x="951" y="637"/>
                  <a:pt x="951" y="637"/>
                </a:cubicBezTo>
                <a:cubicBezTo>
                  <a:pt x="953" y="623"/>
                  <a:pt x="953" y="623"/>
                  <a:pt x="953" y="623"/>
                </a:cubicBezTo>
                <a:cubicBezTo>
                  <a:pt x="918" y="607"/>
                  <a:pt x="918" y="607"/>
                  <a:pt x="918" y="607"/>
                </a:cubicBezTo>
                <a:cubicBezTo>
                  <a:pt x="916" y="607"/>
                  <a:pt x="916" y="607"/>
                  <a:pt x="916" y="607"/>
                </a:cubicBezTo>
                <a:cubicBezTo>
                  <a:pt x="915" y="605"/>
                  <a:pt x="915" y="605"/>
                  <a:pt x="915" y="605"/>
                </a:cubicBezTo>
                <a:cubicBezTo>
                  <a:pt x="915" y="604"/>
                  <a:pt x="915" y="604"/>
                  <a:pt x="915" y="604"/>
                </a:cubicBezTo>
                <a:cubicBezTo>
                  <a:pt x="915" y="603"/>
                  <a:pt x="915" y="603"/>
                  <a:pt x="915" y="603"/>
                </a:cubicBezTo>
                <a:cubicBezTo>
                  <a:pt x="910" y="561"/>
                  <a:pt x="910" y="561"/>
                  <a:pt x="910" y="561"/>
                </a:cubicBezTo>
                <a:cubicBezTo>
                  <a:pt x="911" y="535"/>
                  <a:pt x="911" y="535"/>
                  <a:pt x="911" y="535"/>
                </a:cubicBezTo>
                <a:cubicBezTo>
                  <a:pt x="911" y="531"/>
                  <a:pt x="911" y="531"/>
                  <a:pt x="911" y="531"/>
                </a:cubicBezTo>
                <a:cubicBezTo>
                  <a:pt x="911" y="529"/>
                  <a:pt x="911" y="529"/>
                  <a:pt x="911" y="529"/>
                </a:cubicBezTo>
                <a:cubicBezTo>
                  <a:pt x="969" y="537"/>
                  <a:pt x="969" y="537"/>
                  <a:pt x="969" y="537"/>
                </a:cubicBezTo>
                <a:cubicBezTo>
                  <a:pt x="983" y="523"/>
                  <a:pt x="983" y="523"/>
                  <a:pt x="983" y="523"/>
                </a:cubicBezTo>
                <a:cubicBezTo>
                  <a:pt x="987" y="518"/>
                  <a:pt x="986" y="514"/>
                  <a:pt x="983" y="512"/>
                </a:cubicBezTo>
                <a:cubicBezTo>
                  <a:pt x="969" y="507"/>
                  <a:pt x="961" y="501"/>
                  <a:pt x="961" y="495"/>
                </a:cubicBezTo>
                <a:cubicBezTo>
                  <a:pt x="961" y="491"/>
                  <a:pt x="962" y="487"/>
                  <a:pt x="968" y="485"/>
                </a:cubicBezTo>
                <a:cubicBezTo>
                  <a:pt x="992" y="461"/>
                  <a:pt x="992" y="461"/>
                  <a:pt x="992" y="461"/>
                </a:cubicBezTo>
                <a:cubicBezTo>
                  <a:pt x="1018" y="460"/>
                  <a:pt x="1018" y="460"/>
                  <a:pt x="1018" y="460"/>
                </a:cubicBezTo>
                <a:cubicBezTo>
                  <a:pt x="1032" y="436"/>
                  <a:pt x="1032" y="436"/>
                  <a:pt x="1032" y="436"/>
                </a:cubicBezTo>
                <a:cubicBezTo>
                  <a:pt x="1032" y="414"/>
                  <a:pt x="1032" y="414"/>
                  <a:pt x="1032" y="414"/>
                </a:cubicBezTo>
                <a:cubicBezTo>
                  <a:pt x="1052" y="410"/>
                  <a:pt x="1052" y="410"/>
                  <a:pt x="1052" y="410"/>
                </a:cubicBezTo>
                <a:cubicBezTo>
                  <a:pt x="1057" y="394"/>
                  <a:pt x="1061" y="386"/>
                  <a:pt x="1063" y="383"/>
                </a:cubicBezTo>
                <a:cubicBezTo>
                  <a:pt x="1071" y="365"/>
                  <a:pt x="1071" y="365"/>
                  <a:pt x="1071" y="365"/>
                </a:cubicBezTo>
                <a:cubicBezTo>
                  <a:pt x="1056" y="338"/>
                  <a:pt x="1056" y="338"/>
                  <a:pt x="1056" y="338"/>
                </a:cubicBezTo>
                <a:cubicBezTo>
                  <a:pt x="1056" y="337"/>
                  <a:pt x="1056" y="337"/>
                  <a:pt x="1056" y="337"/>
                </a:cubicBezTo>
                <a:cubicBezTo>
                  <a:pt x="1056" y="337"/>
                  <a:pt x="1056" y="337"/>
                  <a:pt x="1056" y="337"/>
                </a:cubicBezTo>
                <a:cubicBezTo>
                  <a:pt x="1056" y="336"/>
                  <a:pt x="1056" y="336"/>
                  <a:pt x="1056" y="336"/>
                </a:cubicBezTo>
                <a:cubicBezTo>
                  <a:pt x="1047" y="300"/>
                  <a:pt x="1047" y="300"/>
                  <a:pt x="1047" y="300"/>
                </a:cubicBezTo>
                <a:cubicBezTo>
                  <a:pt x="1047" y="299"/>
                  <a:pt x="1047" y="299"/>
                  <a:pt x="1047" y="299"/>
                </a:cubicBezTo>
                <a:cubicBezTo>
                  <a:pt x="1040" y="262"/>
                  <a:pt x="1040" y="262"/>
                  <a:pt x="1040" y="262"/>
                </a:cubicBezTo>
                <a:cubicBezTo>
                  <a:pt x="1028" y="241"/>
                  <a:pt x="1028" y="241"/>
                  <a:pt x="1028" y="241"/>
                </a:cubicBezTo>
                <a:cubicBezTo>
                  <a:pt x="1009" y="222"/>
                  <a:pt x="1009" y="222"/>
                  <a:pt x="1009" y="222"/>
                </a:cubicBezTo>
                <a:cubicBezTo>
                  <a:pt x="1009" y="221"/>
                  <a:pt x="1009" y="221"/>
                  <a:pt x="1009" y="221"/>
                </a:cubicBezTo>
                <a:cubicBezTo>
                  <a:pt x="1009" y="220"/>
                  <a:pt x="1009" y="220"/>
                  <a:pt x="1009" y="220"/>
                </a:cubicBezTo>
                <a:cubicBezTo>
                  <a:pt x="1008" y="219"/>
                  <a:pt x="1008" y="219"/>
                  <a:pt x="1008" y="219"/>
                </a:cubicBezTo>
                <a:cubicBezTo>
                  <a:pt x="1007" y="199"/>
                  <a:pt x="1007" y="199"/>
                  <a:pt x="1007" y="199"/>
                </a:cubicBezTo>
                <a:cubicBezTo>
                  <a:pt x="972" y="210"/>
                  <a:pt x="972" y="210"/>
                  <a:pt x="972" y="210"/>
                </a:cubicBezTo>
                <a:cubicBezTo>
                  <a:pt x="971" y="208"/>
                  <a:pt x="971" y="208"/>
                  <a:pt x="971" y="208"/>
                </a:cubicBezTo>
                <a:cubicBezTo>
                  <a:pt x="955" y="191"/>
                  <a:pt x="955" y="191"/>
                  <a:pt x="955" y="191"/>
                </a:cubicBezTo>
                <a:cubicBezTo>
                  <a:pt x="908" y="155"/>
                  <a:pt x="908" y="155"/>
                  <a:pt x="908" y="155"/>
                </a:cubicBezTo>
                <a:cubicBezTo>
                  <a:pt x="906" y="155"/>
                  <a:pt x="906" y="155"/>
                  <a:pt x="906" y="155"/>
                </a:cubicBezTo>
                <a:cubicBezTo>
                  <a:pt x="889" y="131"/>
                  <a:pt x="889" y="131"/>
                  <a:pt x="889" y="131"/>
                </a:cubicBezTo>
                <a:cubicBezTo>
                  <a:pt x="877" y="124"/>
                  <a:pt x="877" y="124"/>
                  <a:pt x="877" y="124"/>
                </a:cubicBezTo>
                <a:cubicBezTo>
                  <a:pt x="870" y="136"/>
                  <a:pt x="870" y="136"/>
                  <a:pt x="870" y="136"/>
                </a:cubicBezTo>
                <a:cubicBezTo>
                  <a:pt x="870" y="138"/>
                  <a:pt x="870" y="138"/>
                  <a:pt x="870" y="138"/>
                </a:cubicBezTo>
                <a:cubicBezTo>
                  <a:pt x="868" y="139"/>
                  <a:pt x="868" y="139"/>
                  <a:pt x="868" y="139"/>
                </a:cubicBezTo>
                <a:cubicBezTo>
                  <a:pt x="867" y="139"/>
                  <a:pt x="867" y="139"/>
                  <a:pt x="867" y="139"/>
                </a:cubicBezTo>
                <a:cubicBezTo>
                  <a:pt x="865" y="139"/>
                  <a:pt x="865" y="139"/>
                  <a:pt x="865" y="139"/>
                </a:cubicBezTo>
                <a:cubicBezTo>
                  <a:pt x="851" y="140"/>
                  <a:pt x="851" y="140"/>
                  <a:pt x="851" y="140"/>
                </a:cubicBezTo>
                <a:cubicBezTo>
                  <a:pt x="848" y="141"/>
                  <a:pt x="848" y="141"/>
                  <a:pt x="848" y="141"/>
                </a:cubicBezTo>
                <a:cubicBezTo>
                  <a:pt x="847" y="141"/>
                  <a:pt x="847" y="141"/>
                  <a:pt x="847" y="141"/>
                </a:cubicBezTo>
                <a:cubicBezTo>
                  <a:pt x="813" y="103"/>
                  <a:pt x="813" y="103"/>
                  <a:pt x="813" y="103"/>
                </a:cubicBezTo>
                <a:cubicBezTo>
                  <a:pt x="805" y="100"/>
                  <a:pt x="798" y="92"/>
                  <a:pt x="787" y="82"/>
                </a:cubicBezTo>
                <a:cubicBezTo>
                  <a:pt x="771" y="70"/>
                  <a:pt x="771" y="70"/>
                  <a:pt x="771" y="70"/>
                </a:cubicBezTo>
                <a:cubicBezTo>
                  <a:pt x="770" y="69"/>
                  <a:pt x="770" y="69"/>
                  <a:pt x="770" y="69"/>
                </a:cubicBezTo>
                <a:cubicBezTo>
                  <a:pt x="752" y="59"/>
                  <a:pt x="752" y="59"/>
                  <a:pt x="752" y="59"/>
                </a:cubicBezTo>
                <a:cubicBezTo>
                  <a:pt x="742" y="67"/>
                  <a:pt x="742" y="67"/>
                  <a:pt x="742" y="67"/>
                </a:cubicBezTo>
                <a:cubicBezTo>
                  <a:pt x="741" y="69"/>
                  <a:pt x="741" y="69"/>
                  <a:pt x="741" y="69"/>
                </a:cubicBezTo>
                <a:cubicBezTo>
                  <a:pt x="740" y="68"/>
                  <a:pt x="740" y="68"/>
                  <a:pt x="740" y="68"/>
                </a:cubicBezTo>
                <a:cubicBezTo>
                  <a:pt x="739" y="68"/>
                  <a:pt x="739" y="68"/>
                  <a:pt x="739" y="68"/>
                </a:cubicBezTo>
                <a:cubicBezTo>
                  <a:pt x="729" y="66"/>
                  <a:pt x="729" y="66"/>
                  <a:pt x="729" y="66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6" y="73"/>
                  <a:pt x="716" y="73"/>
                  <a:pt x="716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01" y="76"/>
                  <a:pt x="701" y="76"/>
                  <a:pt x="701" y="76"/>
                </a:cubicBezTo>
                <a:cubicBezTo>
                  <a:pt x="681" y="64"/>
                  <a:pt x="661" y="52"/>
                  <a:pt x="639" y="40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9" name="Freeform 18">
            <a:extLst>
              <a:ext uri="{FF2B5EF4-FFF2-40B4-BE49-F238E27FC236}">
                <a16:creationId xmlns:a16="http://schemas.microsoft.com/office/drawing/2014/main" id="{0D65C7FD-68A1-4785-A33A-4C5EF6FFCA13}"/>
              </a:ext>
            </a:extLst>
          </p:cNvPr>
          <p:cNvSpPr>
            <a:spLocks/>
          </p:cNvSpPr>
          <p:nvPr/>
        </p:nvSpPr>
        <p:spPr bwMode="auto">
          <a:xfrm>
            <a:off x="4929188" y="3654425"/>
            <a:ext cx="571500" cy="560388"/>
          </a:xfrm>
          <a:custGeom>
            <a:avLst/>
            <a:gdLst>
              <a:gd name="T0" fmla="*/ 2147483646 w 457"/>
              <a:gd name="T1" fmla="*/ 2147483646 h 529"/>
              <a:gd name="T2" fmla="*/ 2147483646 w 457"/>
              <a:gd name="T3" fmla="*/ 2147483646 h 529"/>
              <a:gd name="T4" fmla="*/ 2147483646 w 457"/>
              <a:gd name="T5" fmla="*/ 2147483646 h 529"/>
              <a:gd name="T6" fmla="*/ 2147483646 w 457"/>
              <a:gd name="T7" fmla="*/ 2147483646 h 529"/>
              <a:gd name="T8" fmla="*/ 2147483646 w 457"/>
              <a:gd name="T9" fmla="*/ 2147483646 h 529"/>
              <a:gd name="T10" fmla="*/ 2147483646 w 457"/>
              <a:gd name="T11" fmla="*/ 2147483646 h 529"/>
              <a:gd name="T12" fmla="*/ 2147483646 w 457"/>
              <a:gd name="T13" fmla="*/ 2147483646 h 529"/>
              <a:gd name="T14" fmla="*/ 2147483646 w 457"/>
              <a:gd name="T15" fmla="*/ 2147483646 h 529"/>
              <a:gd name="T16" fmla="*/ 2147483646 w 457"/>
              <a:gd name="T17" fmla="*/ 2147483646 h 529"/>
              <a:gd name="T18" fmla="*/ 2147483646 w 457"/>
              <a:gd name="T19" fmla="*/ 2147483646 h 529"/>
              <a:gd name="T20" fmla="*/ 2147483646 w 457"/>
              <a:gd name="T21" fmla="*/ 2147483646 h 529"/>
              <a:gd name="T22" fmla="*/ 2147483646 w 457"/>
              <a:gd name="T23" fmla="*/ 2147483646 h 529"/>
              <a:gd name="T24" fmla="*/ 2147483646 w 457"/>
              <a:gd name="T25" fmla="*/ 2147483646 h 529"/>
              <a:gd name="T26" fmla="*/ 2147483646 w 457"/>
              <a:gd name="T27" fmla="*/ 2147483646 h 529"/>
              <a:gd name="T28" fmla="*/ 2147483646 w 457"/>
              <a:gd name="T29" fmla="*/ 2147483646 h 529"/>
              <a:gd name="T30" fmla="*/ 2147483646 w 457"/>
              <a:gd name="T31" fmla="*/ 2147483646 h 529"/>
              <a:gd name="T32" fmla="*/ 2147483646 w 457"/>
              <a:gd name="T33" fmla="*/ 2147483646 h 529"/>
              <a:gd name="T34" fmla="*/ 2147483646 w 457"/>
              <a:gd name="T35" fmla="*/ 2147483646 h 529"/>
              <a:gd name="T36" fmla="*/ 2147483646 w 457"/>
              <a:gd name="T37" fmla="*/ 2147483646 h 529"/>
              <a:gd name="T38" fmla="*/ 2147483646 w 457"/>
              <a:gd name="T39" fmla="*/ 2147483646 h 529"/>
              <a:gd name="T40" fmla="*/ 2147483646 w 457"/>
              <a:gd name="T41" fmla="*/ 2147483646 h 529"/>
              <a:gd name="T42" fmla="*/ 2147483646 w 457"/>
              <a:gd name="T43" fmla="*/ 2147483646 h 529"/>
              <a:gd name="T44" fmla="*/ 2147483646 w 457"/>
              <a:gd name="T45" fmla="*/ 2147483646 h 529"/>
              <a:gd name="T46" fmla="*/ 2147483646 w 457"/>
              <a:gd name="T47" fmla="*/ 2147483646 h 529"/>
              <a:gd name="T48" fmla="*/ 2147483646 w 457"/>
              <a:gd name="T49" fmla="*/ 2147483646 h 529"/>
              <a:gd name="T50" fmla="*/ 2147483646 w 457"/>
              <a:gd name="T51" fmla="*/ 2147483646 h 529"/>
              <a:gd name="T52" fmla="*/ 2147483646 w 457"/>
              <a:gd name="T53" fmla="*/ 2147483646 h 529"/>
              <a:gd name="T54" fmla="*/ 2147483646 w 457"/>
              <a:gd name="T55" fmla="*/ 2147483646 h 529"/>
              <a:gd name="T56" fmla="*/ 2147483646 w 457"/>
              <a:gd name="T57" fmla="*/ 2147483646 h 529"/>
              <a:gd name="T58" fmla="*/ 2147483646 w 457"/>
              <a:gd name="T59" fmla="*/ 2147483646 h 529"/>
              <a:gd name="T60" fmla="*/ 2147483646 w 457"/>
              <a:gd name="T61" fmla="*/ 2147483646 h 529"/>
              <a:gd name="T62" fmla="*/ 2147483646 w 457"/>
              <a:gd name="T63" fmla="*/ 2147483646 h 529"/>
              <a:gd name="T64" fmla="*/ 2147483646 w 457"/>
              <a:gd name="T65" fmla="*/ 2147483646 h 529"/>
              <a:gd name="T66" fmla="*/ 2147483646 w 457"/>
              <a:gd name="T67" fmla="*/ 2147483646 h 529"/>
              <a:gd name="T68" fmla="*/ 2147483646 w 457"/>
              <a:gd name="T69" fmla="*/ 2147483646 h 529"/>
              <a:gd name="T70" fmla="*/ 2147483646 w 457"/>
              <a:gd name="T71" fmla="*/ 2147483646 h 529"/>
              <a:gd name="T72" fmla="*/ 2147483646 w 457"/>
              <a:gd name="T73" fmla="*/ 2147483646 h 529"/>
              <a:gd name="T74" fmla="*/ 2147483646 w 457"/>
              <a:gd name="T75" fmla="*/ 2147483646 h 529"/>
              <a:gd name="T76" fmla="*/ 2147483646 w 457"/>
              <a:gd name="T77" fmla="*/ 2147483646 h 529"/>
              <a:gd name="T78" fmla="*/ 2147483646 w 457"/>
              <a:gd name="T79" fmla="*/ 2147483646 h 529"/>
              <a:gd name="T80" fmla="*/ 2147483646 w 457"/>
              <a:gd name="T81" fmla="*/ 2147483646 h 529"/>
              <a:gd name="T82" fmla="*/ 2147483646 w 457"/>
              <a:gd name="T83" fmla="*/ 2147483646 h 529"/>
              <a:gd name="T84" fmla="*/ 2147483646 w 457"/>
              <a:gd name="T85" fmla="*/ 2147483646 h 529"/>
              <a:gd name="T86" fmla="*/ 2147483646 w 457"/>
              <a:gd name="T87" fmla="*/ 2147483646 h 529"/>
              <a:gd name="T88" fmla="*/ 2147483646 w 457"/>
              <a:gd name="T89" fmla="*/ 2147483646 h 529"/>
              <a:gd name="T90" fmla="*/ 2147483646 w 457"/>
              <a:gd name="T91" fmla="*/ 2147483646 h 529"/>
              <a:gd name="T92" fmla="*/ 2147483646 w 457"/>
              <a:gd name="T93" fmla="*/ 2147483646 h 529"/>
              <a:gd name="T94" fmla="*/ 2147483646 w 457"/>
              <a:gd name="T95" fmla="*/ 2147483646 h 529"/>
              <a:gd name="T96" fmla="*/ 2147483646 w 457"/>
              <a:gd name="T97" fmla="*/ 2147483646 h 5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7"/>
              <a:gd name="T148" fmla="*/ 0 h 529"/>
              <a:gd name="T149" fmla="*/ 457 w 457"/>
              <a:gd name="T150" fmla="*/ 529 h 52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7" h="529">
                <a:moveTo>
                  <a:pt x="395" y="90"/>
                </a:moveTo>
                <a:cubicBezTo>
                  <a:pt x="396" y="89"/>
                  <a:pt x="396" y="89"/>
                  <a:pt x="396" y="89"/>
                </a:cubicBezTo>
                <a:cubicBezTo>
                  <a:pt x="394" y="89"/>
                  <a:pt x="394" y="89"/>
                  <a:pt x="394" y="89"/>
                </a:cubicBezTo>
                <a:cubicBezTo>
                  <a:pt x="394" y="87"/>
                  <a:pt x="394" y="87"/>
                  <a:pt x="394" y="87"/>
                </a:cubicBezTo>
                <a:cubicBezTo>
                  <a:pt x="386" y="71"/>
                  <a:pt x="386" y="71"/>
                  <a:pt x="386" y="71"/>
                </a:cubicBezTo>
                <a:cubicBezTo>
                  <a:pt x="385" y="70"/>
                  <a:pt x="385" y="70"/>
                  <a:pt x="385" y="70"/>
                </a:cubicBezTo>
                <a:cubicBezTo>
                  <a:pt x="385" y="68"/>
                  <a:pt x="385" y="68"/>
                  <a:pt x="385" y="68"/>
                </a:cubicBezTo>
                <a:cubicBezTo>
                  <a:pt x="387" y="43"/>
                  <a:pt x="387" y="43"/>
                  <a:pt x="387" y="43"/>
                </a:cubicBezTo>
                <a:cubicBezTo>
                  <a:pt x="387" y="40"/>
                  <a:pt x="384" y="37"/>
                  <a:pt x="377" y="32"/>
                </a:cubicBezTo>
                <a:cubicBezTo>
                  <a:pt x="371" y="32"/>
                  <a:pt x="371" y="32"/>
                  <a:pt x="371" y="32"/>
                </a:cubicBezTo>
                <a:cubicBezTo>
                  <a:pt x="361" y="45"/>
                  <a:pt x="361" y="45"/>
                  <a:pt x="361" y="45"/>
                </a:cubicBezTo>
                <a:cubicBezTo>
                  <a:pt x="359" y="45"/>
                  <a:pt x="359" y="45"/>
                  <a:pt x="359" y="45"/>
                </a:cubicBezTo>
                <a:cubicBezTo>
                  <a:pt x="359" y="45"/>
                  <a:pt x="359" y="45"/>
                  <a:pt x="359" y="45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29" y="40"/>
                  <a:pt x="329" y="40"/>
                  <a:pt x="329" y="40"/>
                </a:cubicBezTo>
                <a:cubicBezTo>
                  <a:pt x="329" y="38"/>
                  <a:pt x="329" y="38"/>
                  <a:pt x="329" y="3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29" y="19"/>
                  <a:pt x="329" y="19"/>
                  <a:pt x="329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6"/>
                  <a:pt x="321" y="26"/>
                  <a:pt x="321" y="26"/>
                </a:cubicBezTo>
                <a:cubicBezTo>
                  <a:pt x="320" y="26"/>
                  <a:pt x="320" y="26"/>
                  <a:pt x="320" y="26"/>
                </a:cubicBezTo>
                <a:cubicBezTo>
                  <a:pt x="320" y="27"/>
                  <a:pt x="320" y="27"/>
                  <a:pt x="320" y="27"/>
                </a:cubicBezTo>
                <a:cubicBezTo>
                  <a:pt x="288" y="56"/>
                  <a:pt x="288" y="56"/>
                  <a:pt x="288" y="56"/>
                </a:cubicBezTo>
                <a:cubicBezTo>
                  <a:pt x="287" y="58"/>
                  <a:pt x="287" y="58"/>
                  <a:pt x="287" y="58"/>
                </a:cubicBezTo>
                <a:cubicBezTo>
                  <a:pt x="286" y="58"/>
                  <a:pt x="286" y="58"/>
                  <a:pt x="286" y="58"/>
                </a:cubicBezTo>
                <a:cubicBezTo>
                  <a:pt x="283" y="58"/>
                  <a:pt x="283" y="58"/>
                  <a:pt x="283" y="58"/>
                </a:cubicBezTo>
                <a:cubicBezTo>
                  <a:pt x="281" y="58"/>
                  <a:pt x="281" y="58"/>
                  <a:pt x="281" y="58"/>
                </a:cubicBezTo>
                <a:cubicBezTo>
                  <a:pt x="272" y="53"/>
                  <a:pt x="272" y="53"/>
                  <a:pt x="272" y="53"/>
                </a:cubicBezTo>
                <a:cubicBezTo>
                  <a:pt x="271" y="52"/>
                  <a:pt x="271" y="52"/>
                  <a:pt x="271" y="52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32" y="28"/>
                  <a:pt x="232" y="28"/>
                  <a:pt x="232" y="28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96" y="21"/>
                  <a:pt x="196" y="21"/>
                  <a:pt x="196" y="21"/>
                </a:cubicBezTo>
                <a:cubicBezTo>
                  <a:pt x="173" y="9"/>
                  <a:pt x="173" y="9"/>
                  <a:pt x="173" y="9"/>
                </a:cubicBezTo>
                <a:cubicBezTo>
                  <a:pt x="173" y="10"/>
                  <a:pt x="173" y="10"/>
                  <a:pt x="173" y="10"/>
                </a:cubicBezTo>
                <a:cubicBezTo>
                  <a:pt x="155" y="2"/>
                  <a:pt x="155" y="2"/>
                  <a:pt x="155" y="2"/>
                </a:cubicBezTo>
                <a:cubicBezTo>
                  <a:pt x="132" y="0"/>
                  <a:pt x="132" y="0"/>
                  <a:pt x="132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78" y="33"/>
                  <a:pt x="78" y="33"/>
                  <a:pt x="78" y="33"/>
                </a:cubicBezTo>
                <a:cubicBezTo>
                  <a:pt x="57" y="43"/>
                  <a:pt x="57" y="43"/>
                  <a:pt x="57" y="43"/>
                </a:cubicBezTo>
                <a:cubicBezTo>
                  <a:pt x="38" y="68"/>
                  <a:pt x="38" y="68"/>
                  <a:pt x="38" y="6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33" y="192"/>
                  <a:pt x="33" y="192"/>
                  <a:pt x="33" y="192"/>
                </a:cubicBezTo>
                <a:cubicBezTo>
                  <a:pt x="34" y="195"/>
                  <a:pt x="34" y="196"/>
                  <a:pt x="33" y="197"/>
                </a:cubicBezTo>
                <a:cubicBezTo>
                  <a:pt x="30" y="198"/>
                  <a:pt x="30" y="198"/>
                  <a:pt x="30" y="198"/>
                </a:cubicBezTo>
                <a:cubicBezTo>
                  <a:pt x="25" y="201"/>
                  <a:pt x="23" y="209"/>
                  <a:pt x="24" y="219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31" y="265"/>
                  <a:pt x="31" y="265"/>
                  <a:pt x="31" y="265"/>
                </a:cubicBezTo>
                <a:cubicBezTo>
                  <a:pt x="12" y="275"/>
                  <a:pt x="3" y="284"/>
                  <a:pt x="2" y="288"/>
                </a:cubicBezTo>
                <a:cubicBezTo>
                  <a:pt x="0" y="303"/>
                  <a:pt x="0" y="303"/>
                  <a:pt x="0" y="303"/>
                </a:cubicBezTo>
                <a:cubicBezTo>
                  <a:pt x="18" y="295"/>
                  <a:pt x="18" y="295"/>
                  <a:pt x="18" y="295"/>
                </a:cubicBezTo>
                <a:cubicBezTo>
                  <a:pt x="19" y="294"/>
                  <a:pt x="19" y="294"/>
                  <a:pt x="19" y="294"/>
                </a:cubicBezTo>
                <a:cubicBezTo>
                  <a:pt x="20" y="294"/>
                  <a:pt x="20" y="294"/>
                  <a:pt x="20" y="294"/>
                </a:cubicBezTo>
                <a:cubicBezTo>
                  <a:pt x="32" y="294"/>
                  <a:pt x="40" y="298"/>
                  <a:pt x="41" y="309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3" y="335"/>
                  <a:pt x="43" y="335"/>
                  <a:pt x="43" y="335"/>
                </a:cubicBezTo>
                <a:cubicBezTo>
                  <a:pt x="41" y="337"/>
                  <a:pt x="41" y="337"/>
                  <a:pt x="41" y="337"/>
                </a:cubicBezTo>
                <a:cubicBezTo>
                  <a:pt x="38" y="341"/>
                  <a:pt x="35" y="344"/>
                  <a:pt x="35" y="348"/>
                </a:cubicBezTo>
                <a:cubicBezTo>
                  <a:pt x="32" y="372"/>
                  <a:pt x="32" y="372"/>
                  <a:pt x="32" y="372"/>
                </a:cubicBezTo>
                <a:cubicBezTo>
                  <a:pt x="33" y="381"/>
                  <a:pt x="37" y="387"/>
                  <a:pt x="41" y="390"/>
                </a:cubicBezTo>
                <a:cubicBezTo>
                  <a:pt x="63" y="417"/>
                  <a:pt x="63" y="417"/>
                  <a:pt x="63" y="417"/>
                </a:cubicBezTo>
                <a:cubicBezTo>
                  <a:pt x="83" y="401"/>
                  <a:pt x="83" y="401"/>
                  <a:pt x="83" y="401"/>
                </a:cubicBezTo>
                <a:cubicBezTo>
                  <a:pt x="99" y="399"/>
                  <a:pt x="99" y="399"/>
                  <a:pt x="99" y="399"/>
                </a:cubicBezTo>
                <a:cubicBezTo>
                  <a:pt x="100" y="399"/>
                  <a:pt x="100" y="399"/>
                  <a:pt x="100" y="399"/>
                </a:cubicBezTo>
                <a:cubicBezTo>
                  <a:pt x="101" y="401"/>
                  <a:pt x="101" y="401"/>
                  <a:pt x="101" y="401"/>
                </a:cubicBezTo>
                <a:cubicBezTo>
                  <a:pt x="111" y="404"/>
                  <a:pt x="111" y="404"/>
                  <a:pt x="111" y="404"/>
                </a:cubicBezTo>
                <a:cubicBezTo>
                  <a:pt x="115" y="404"/>
                  <a:pt x="118" y="403"/>
                  <a:pt x="121" y="400"/>
                </a:cubicBezTo>
                <a:cubicBezTo>
                  <a:pt x="130" y="386"/>
                  <a:pt x="130" y="386"/>
                  <a:pt x="130" y="386"/>
                </a:cubicBezTo>
                <a:cubicBezTo>
                  <a:pt x="128" y="378"/>
                  <a:pt x="128" y="378"/>
                  <a:pt x="128" y="378"/>
                </a:cubicBezTo>
                <a:cubicBezTo>
                  <a:pt x="130" y="374"/>
                  <a:pt x="134" y="372"/>
                  <a:pt x="138" y="370"/>
                </a:cubicBezTo>
                <a:cubicBezTo>
                  <a:pt x="163" y="370"/>
                  <a:pt x="163" y="370"/>
                  <a:pt x="163" y="370"/>
                </a:cubicBezTo>
                <a:cubicBezTo>
                  <a:pt x="167" y="372"/>
                  <a:pt x="171" y="371"/>
                  <a:pt x="171" y="369"/>
                </a:cubicBezTo>
                <a:cubicBezTo>
                  <a:pt x="174" y="362"/>
                  <a:pt x="177" y="359"/>
                  <a:pt x="180" y="356"/>
                </a:cubicBezTo>
                <a:cubicBezTo>
                  <a:pt x="183" y="356"/>
                  <a:pt x="188" y="357"/>
                  <a:pt x="192" y="361"/>
                </a:cubicBezTo>
                <a:cubicBezTo>
                  <a:pt x="199" y="367"/>
                  <a:pt x="204" y="372"/>
                  <a:pt x="204" y="380"/>
                </a:cubicBezTo>
                <a:cubicBezTo>
                  <a:pt x="202" y="399"/>
                  <a:pt x="202" y="399"/>
                  <a:pt x="202" y="399"/>
                </a:cubicBezTo>
                <a:cubicBezTo>
                  <a:pt x="206" y="402"/>
                  <a:pt x="206" y="402"/>
                  <a:pt x="206" y="402"/>
                </a:cubicBezTo>
                <a:cubicBezTo>
                  <a:pt x="213" y="407"/>
                  <a:pt x="217" y="412"/>
                  <a:pt x="217" y="417"/>
                </a:cubicBezTo>
                <a:cubicBezTo>
                  <a:pt x="213" y="436"/>
                  <a:pt x="213" y="436"/>
                  <a:pt x="213" y="436"/>
                </a:cubicBezTo>
                <a:cubicBezTo>
                  <a:pt x="210" y="446"/>
                  <a:pt x="206" y="453"/>
                  <a:pt x="202" y="456"/>
                </a:cubicBezTo>
                <a:cubicBezTo>
                  <a:pt x="202" y="455"/>
                  <a:pt x="202" y="455"/>
                  <a:pt x="202" y="455"/>
                </a:cubicBezTo>
                <a:cubicBezTo>
                  <a:pt x="186" y="488"/>
                  <a:pt x="186" y="488"/>
                  <a:pt x="186" y="488"/>
                </a:cubicBezTo>
                <a:cubicBezTo>
                  <a:pt x="192" y="490"/>
                  <a:pt x="192" y="490"/>
                  <a:pt x="192" y="490"/>
                </a:cubicBezTo>
                <a:cubicBezTo>
                  <a:pt x="217" y="491"/>
                  <a:pt x="217" y="491"/>
                  <a:pt x="217" y="491"/>
                </a:cubicBezTo>
                <a:cubicBezTo>
                  <a:pt x="222" y="494"/>
                  <a:pt x="222" y="494"/>
                  <a:pt x="222" y="494"/>
                </a:cubicBezTo>
                <a:cubicBezTo>
                  <a:pt x="220" y="498"/>
                  <a:pt x="220" y="498"/>
                  <a:pt x="220" y="498"/>
                </a:cubicBezTo>
                <a:cubicBezTo>
                  <a:pt x="217" y="508"/>
                  <a:pt x="216" y="516"/>
                  <a:pt x="217" y="521"/>
                </a:cubicBezTo>
                <a:cubicBezTo>
                  <a:pt x="225" y="526"/>
                  <a:pt x="231" y="529"/>
                  <a:pt x="234" y="526"/>
                </a:cubicBezTo>
                <a:cubicBezTo>
                  <a:pt x="249" y="520"/>
                  <a:pt x="249" y="520"/>
                  <a:pt x="249" y="520"/>
                </a:cubicBezTo>
                <a:cubicBezTo>
                  <a:pt x="256" y="517"/>
                  <a:pt x="256" y="517"/>
                  <a:pt x="256" y="517"/>
                </a:cubicBezTo>
                <a:cubicBezTo>
                  <a:pt x="270" y="517"/>
                  <a:pt x="270" y="517"/>
                  <a:pt x="270" y="517"/>
                </a:cubicBezTo>
                <a:cubicBezTo>
                  <a:pt x="283" y="502"/>
                  <a:pt x="283" y="502"/>
                  <a:pt x="283" y="502"/>
                </a:cubicBezTo>
                <a:cubicBezTo>
                  <a:pt x="283" y="484"/>
                  <a:pt x="283" y="484"/>
                  <a:pt x="283" y="484"/>
                </a:cubicBezTo>
                <a:cubicBezTo>
                  <a:pt x="282" y="478"/>
                  <a:pt x="283" y="474"/>
                  <a:pt x="286" y="470"/>
                </a:cubicBezTo>
                <a:cubicBezTo>
                  <a:pt x="290" y="467"/>
                  <a:pt x="298" y="467"/>
                  <a:pt x="311" y="475"/>
                </a:cubicBezTo>
                <a:cubicBezTo>
                  <a:pt x="336" y="490"/>
                  <a:pt x="336" y="490"/>
                  <a:pt x="336" y="490"/>
                </a:cubicBezTo>
                <a:cubicBezTo>
                  <a:pt x="345" y="497"/>
                  <a:pt x="351" y="499"/>
                  <a:pt x="355" y="499"/>
                </a:cubicBezTo>
                <a:cubicBezTo>
                  <a:pt x="355" y="498"/>
                  <a:pt x="355" y="498"/>
                  <a:pt x="355" y="498"/>
                </a:cubicBezTo>
                <a:cubicBezTo>
                  <a:pt x="357" y="494"/>
                  <a:pt x="355" y="485"/>
                  <a:pt x="350" y="475"/>
                </a:cubicBezTo>
                <a:cubicBezTo>
                  <a:pt x="336" y="453"/>
                  <a:pt x="336" y="453"/>
                  <a:pt x="336" y="453"/>
                </a:cubicBezTo>
                <a:cubicBezTo>
                  <a:pt x="336" y="451"/>
                  <a:pt x="336" y="451"/>
                  <a:pt x="336" y="451"/>
                </a:cubicBezTo>
                <a:cubicBezTo>
                  <a:pt x="337" y="451"/>
                  <a:pt x="337" y="451"/>
                  <a:pt x="337" y="451"/>
                </a:cubicBezTo>
                <a:cubicBezTo>
                  <a:pt x="338" y="449"/>
                  <a:pt x="338" y="449"/>
                  <a:pt x="338" y="449"/>
                </a:cubicBezTo>
                <a:cubicBezTo>
                  <a:pt x="352" y="430"/>
                  <a:pt x="367" y="424"/>
                  <a:pt x="384" y="430"/>
                </a:cubicBezTo>
                <a:cubicBezTo>
                  <a:pt x="423" y="448"/>
                  <a:pt x="423" y="448"/>
                  <a:pt x="423" y="448"/>
                </a:cubicBezTo>
                <a:cubicBezTo>
                  <a:pt x="439" y="438"/>
                  <a:pt x="439" y="438"/>
                  <a:pt x="439" y="438"/>
                </a:cubicBezTo>
                <a:cubicBezTo>
                  <a:pt x="440" y="438"/>
                  <a:pt x="440" y="438"/>
                  <a:pt x="440" y="438"/>
                </a:cubicBezTo>
                <a:cubicBezTo>
                  <a:pt x="440" y="437"/>
                  <a:pt x="440" y="437"/>
                  <a:pt x="440" y="437"/>
                </a:cubicBezTo>
                <a:cubicBezTo>
                  <a:pt x="440" y="436"/>
                  <a:pt x="440" y="436"/>
                  <a:pt x="440" y="436"/>
                </a:cubicBezTo>
                <a:cubicBezTo>
                  <a:pt x="438" y="433"/>
                  <a:pt x="438" y="433"/>
                  <a:pt x="438" y="433"/>
                </a:cubicBezTo>
                <a:cubicBezTo>
                  <a:pt x="439" y="432"/>
                  <a:pt x="439" y="432"/>
                  <a:pt x="439" y="432"/>
                </a:cubicBezTo>
                <a:cubicBezTo>
                  <a:pt x="440" y="430"/>
                  <a:pt x="440" y="430"/>
                  <a:pt x="440" y="430"/>
                </a:cubicBezTo>
                <a:cubicBezTo>
                  <a:pt x="452" y="409"/>
                  <a:pt x="457" y="393"/>
                  <a:pt x="452" y="385"/>
                </a:cubicBezTo>
                <a:cubicBezTo>
                  <a:pt x="449" y="378"/>
                  <a:pt x="444" y="374"/>
                  <a:pt x="440" y="374"/>
                </a:cubicBezTo>
                <a:cubicBezTo>
                  <a:pt x="437" y="374"/>
                  <a:pt x="437" y="374"/>
                  <a:pt x="437" y="374"/>
                </a:cubicBezTo>
                <a:cubicBezTo>
                  <a:pt x="434" y="364"/>
                  <a:pt x="434" y="364"/>
                  <a:pt x="434" y="364"/>
                </a:cubicBezTo>
                <a:cubicBezTo>
                  <a:pt x="437" y="364"/>
                  <a:pt x="437" y="364"/>
                  <a:pt x="437" y="364"/>
                </a:cubicBezTo>
                <a:cubicBezTo>
                  <a:pt x="444" y="361"/>
                  <a:pt x="448" y="357"/>
                  <a:pt x="449" y="353"/>
                </a:cubicBezTo>
                <a:cubicBezTo>
                  <a:pt x="446" y="348"/>
                  <a:pt x="446" y="348"/>
                  <a:pt x="446" y="348"/>
                </a:cubicBezTo>
                <a:cubicBezTo>
                  <a:pt x="429" y="332"/>
                  <a:pt x="429" y="332"/>
                  <a:pt x="429" y="332"/>
                </a:cubicBezTo>
                <a:cubicBezTo>
                  <a:pt x="429" y="332"/>
                  <a:pt x="429" y="332"/>
                  <a:pt x="429" y="332"/>
                </a:cubicBezTo>
                <a:cubicBezTo>
                  <a:pt x="429" y="331"/>
                  <a:pt x="429" y="331"/>
                  <a:pt x="429" y="331"/>
                </a:cubicBezTo>
                <a:cubicBezTo>
                  <a:pt x="421" y="308"/>
                  <a:pt x="421" y="308"/>
                  <a:pt x="421" y="308"/>
                </a:cubicBezTo>
                <a:cubicBezTo>
                  <a:pt x="418" y="290"/>
                  <a:pt x="415" y="274"/>
                  <a:pt x="418" y="259"/>
                </a:cubicBezTo>
                <a:cubicBezTo>
                  <a:pt x="418" y="249"/>
                  <a:pt x="418" y="249"/>
                  <a:pt x="418" y="249"/>
                </a:cubicBezTo>
                <a:cubicBezTo>
                  <a:pt x="407" y="258"/>
                  <a:pt x="407" y="258"/>
                  <a:pt x="407" y="258"/>
                </a:cubicBezTo>
                <a:cubicBezTo>
                  <a:pt x="397" y="269"/>
                  <a:pt x="397" y="269"/>
                  <a:pt x="397" y="269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94" y="222"/>
                  <a:pt x="394" y="222"/>
                  <a:pt x="394" y="222"/>
                </a:cubicBezTo>
                <a:cubicBezTo>
                  <a:pt x="395" y="222"/>
                  <a:pt x="395" y="222"/>
                  <a:pt x="395" y="222"/>
                </a:cubicBezTo>
                <a:cubicBezTo>
                  <a:pt x="419" y="189"/>
                  <a:pt x="434" y="169"/>
                  <a:pt x="440" y="163"/>
                </a:cubicBezTo>
                <a:cubicBezTo>
                  <a:pt x="429" y="132"/>
                  <a:pt x="429" y="132"/>
                  <a:pt x="429" y="132"/>
                </a:cubicBezTo>
                <a:cubicBezTo>
                  <a:pt x="426" y="116"/>
                  <a:pt x="424" y="106"/>
                  <a:pt x="424" y="102"/>
                </a:cubicBezTo>
                <a:cubicBezTo>
                  <a:pt x="405" y="94"/>
                  <a:pt x="405" y="94"/>
                  <a:pt x="405" y="94"/>
                </a:cubicBezTo>
                <a:lnTo>
                  <a:pt x="395" y="9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30" name="Freeform 5">
            <a:extLst>
              <a:ext uri="{FF2B5EF4-FFF2-40B4-BE49-F238E27FC236}">
                <a16:creationId xmlns:a16="http://schemas.microsoft.com/office/drawing/2014/main" id="{46663429-4617-421F-BBAC-7F9C787B3814}"/>
              </a:ext>
            </a:extLst>
          </p:cNvPr>
          <p:cNvSpPr>
            <a:spLocks/>
          </p:cNvSpPr>
          <p:nvPr/>
        </p:nvSpPr>
        <p:spPr bwMode="auto">
          <a:xfrm>
            <a:off x="4786313" y="2428875"/>
            <a:ext cx="857250" cy="700088"/>
          </a:xfrm>
          <a:custGeom>
            <a:avLst/>
            <a:gdLst>
              <a:gd name="T0" fmla="*/ 2147483646 w 1883"/>
              <a:gd name="T1" fmla="*/ 2147483646 h 1607"/>
              <a:gd name="T2" fmla="*/ 2147483646 w 1883"/>
              <a:gd name="T3" fmla="*/ 2147483646 h 1607"/>
              <a:gd name="T4" fmla="*/ 2147483646 w 1883"/>
              <a:gd name="T5" fmla="*/ 2147483646 h 1607"/>
              <a:gd name="T6" fmla="*/ 2147483646 w 1883"/>
              <a:gd name="T7" fmla="*/ 2147483646 h 1607"/>
              <a:gd name="T8" fmla="*/ 2147483646 w 1883"/>
              <a:gd name="T9" fmla="*/ 2147483646 h 1607"/>
              <a:gd name="T10" fmla="*/ 2147483646 w 1883"/>
              <a:gd name="T11" fmla="*/ 2147483646 h 1607"/>
              <a:gd name="T12" fmla="*/ 2147483646 w 1883"/>
              <a:gd name="T13" fmla="*/ 2147483646 h 1607"/>
              <a:gd name="T14" fmla="*/ 2147483646 w 1883"/>
              <a:gd name="T15" fmla="*/ 2147483646 h 1607"/>
              <a:gd name="T16" fmla="*/ 2147483646 w 1883"/>
              <a:gd name="T17" fmla="*/ 2147483646 h 1607"/>
              <a:gd name="T18" fmla="*/ 2147483646 w 1883"/>
              <a:gd name="T19" fmla="*/ 2147483646 h 1607"/>
              <a:gd name="T20" fmla="*/ 2147483646 w 1883"/>
              <a:gd name="T21" fmla="*/ 2147483646 h 1607"/>
              <a:gd name="T22" fmla="*/ 2147483646 w 1883"/>
              <a:gd name="T23" fmla="*/ 2147483646 h 1607"/>
              <a:gd name="T24" fmla="*/ 2147483646 w 1883"/>
              <a:gd name="T25" fmla="*/ 2147483646 h 1607"/>
              <a:gd name="T26" fmla="*/ 2147483646 w 1883"/>
              <a:gd name="T27" fmla="*/ 2147483646 h 1607"/>
              <a:gd name="T28" fmla="*/ 2147483646 w 1883"/>
              <a:gd name="T29" fmla="*/ 2147483646 h 1607"/>
              <a:gd name="T30" fmla="*/ 2147483646 w 1883"/>
              <a:gd name="T31" fmla="*/ 2147483646 h 1607"/>
              <a:gd name="T32" fmla="*/ 2147483646 w 1883"/>
              <a:gd name="T33" fmla="*/ 2147483646 h 1607"/>
              <a:gd name="T34" fmla="*/ 2147483646 w 1883"/>
              <a:gd name="T35" fmla="*/ 2147483646 h 1607"/>
              <a:gd name="T36" fmla="*/ 2147483646 w 1883"/>
              <a:gd name="T37" fmla="*/ 2147483646 h 1607"/>
              <a:gd name="T38" fmla="*/ 2147483646 w 1883"/>
              <a:gd name="T39" fmla="*/ 2147483646 h 1607"/>
              <a:gd name="T40" fmla="*/ 2147483646 w 1883"/>
              <a:gd name="T41" fmla="*/ 2147483646 h 1607"/>
              <a:gd name="T42" fmla="*/ 2147483646 w 1883"/>
              <a:gd name="T43" fmla="*/ 2147483646 h 1607"/>
              <a:gd name="T44" fmla="*/ 2147483646 w 1883"/>
              <a:gd name="T45" fmla="*/ 2147483646 h 1607"/>
              <a:gd name="T46" fmla="*/ 2147483646 w 1883"/>
              <a:gd name="T47" fmla="*/ 2147483646 h 1607"/>
              <a:gd name="T48" fmla="*/ 2147483646 w 1883"/>
              <a:gd name="T49" fmla="*/ 2147483646 h 1607"/>
              <a:gd name="T50" fmla="*/ 2147483646 w 1883"/>
              <a:gd name="T51" fmla="*/ 2147483646 h 1607"/>
              <a:gd name="T52" fmla="*/ 2147483646 w 1883"/>
              <a:gd name="T53" fmla="*/ 2147483646 h 1607"/>
              <a:gd name="T54" fmla="*/ 2147483646 w 1883"/>
              <a:gd name="T55" fmla="*/ 2147483646 h 1607"/>
              <a:gd name="T56" fmla="*/ 2147483646 w 1883"/>
              <a:gd name="T57" fmla="*/ 2147483646 h 1607"/>
              <a:gd name="T58" fmla="*/ 2147483646 w 1883"/>
              <a:gd name="T59" fmla="*/ 2147483646 h 1607"/>
              <a:gd name="T60" fmla="*/ 2147483646 w 1883"/>
              <a:gd name="T61" fmla="*/ 2147483646 h 1607"/>
              <a:gd name="T62" fmla="*/ 2147483646 w 1883"/>
              <a:gd name="T63" fmla="*/ 2147483646 h 1607"/>
              <a:gd name="T64" fmla="*/ 2147483646 w 1883"/>
              <a:gd name="T65" fmla="*/ 2147483646 h 1607"/>
              <a:gd name="T66" fmla="*/ 2147483646 w 1883"/>
              <a:gd name="T67" fmla="*/ 2147483646 h 1607"/>
              <a:gd name="T68" fmla="*/ 2147483646 w 1883"/>
              <a:gd name="T69" fmla="*/ 2147483646 h 1607"/>
              <a:gd name="T70" fmla="*/ 2147483646 w 1883"/>
              <a:gd name="T71" fmla="*/ 2147483646 h 1607"/>
              <a:gd name="T72" fmla="*/ 2147483646 w 1883"/>
              <a:gd name="T73" fmla="*/ 2147483646 h 1607"/>
              <a:gd name="T74" fmla="*/ 2147483646 w 1883"/>
              <a:gd name="T75" fmla="*/ 2147483646 h 1607"/>
              <a:gd name="T76" fmla="*/ 2147483646 w 1883"/>
              <a:gd name="T77" fmla="*/ 2147483646 h 1607"/>
              <a:gd name="T78" fmla="*/ 2147483646 w 1883"/>
              <a:gd name="T79" fmla="*/ 2147483646 h 1607"/>
              <a:gd name="T80" fmla="*/ 2147483646 w 1883"/>
              <a:gd name="T81" fmla="*/ 2147483646 h 1607"/>
              <a:gd name="T82" fmla="*/ 2147483646 w 1883"/>
              <a:gd name="T83" fmla="*/ 2147483646 h 1607"/>
              <a:gd name="T84" fmla="*/ 2147483646 w 1883"/>
              <a:gd name="T85" fmla="*/ 2147483646 h 1607"/>
              <a:gd name="T86" fmla="*/ 2147483646 w 1883"/>
              <a:gd name="T87" fmla="*/ 2147483646 h 1607"/>
              <a:gd name="T88" fmla="*/ 2147483646 w 1883"/>
              <a:gd name="T89" fmla="*/ 2147483646 h 1607"/>
              <a:gd name="T90" fmla="*/ 2147483646 w 1883"/>
              <a:gd name="T91" fmla="*/ 2147483646 h 1607"/>
              <a:gd name="T92" fmla="*/ 2147483646 w 1883"/>
              <a:gd name="T93" fmla="*/ 2147483646 h 1607"/>
              <a:gd name="T94" fmla="*/ 2147483646 w 1883"/>
              <a:gd name="T95" fmla="*/ 2147483646 h 1607"/>
              <a:gd name="T96" fmla="*/ 2147483646 w 1883"/>
              <a:gd name="T97" fmla="*/ 2147483646 h 1607"/>
              <a:gd name="T98" fmla="*/ 2147483646 w 1883"/>
              <a:gd name="T99" fmla="*/ 2147483646 h 1607"/>
              <a:gd name="T100" fmla="*/ 2147483646 w 1883"/>
              <a:gd name="T101" fmla="*/ 2147483646 h 1607"/>
              <a:gd name="T102" fmla="*/ 2147483646 w 1883"/>
              <a:gd name="T103" fmla="*/ 2147483646 h 1607"/>
              <a:gd name="T104" fmla="*/ 2147483646 w 1883"/>
              <a:gd name="T105" fmla="*/ 2147483646 h 1607"/>
              <a:gd name="T106" fmla="*/ 2147483646 w 1883"/>
              <a:gd name="T107" fmla="*/ 2147483646 h 1607"/>
              <a:gd name="T108" fmla="*/ 2147483646 w 1883"/>
              <a:gd name="T109" fmla="*/ 2147483646 h 1607"/>
              <a:gd name="T110" fmla="*/ 2147483646 w 1883"/>
              <a:gd name="T111" fmla="*/ 2147483646 h 1607"/>
              <a:gd name="T112" fmla="*/ 2147483646 w 1883"/>
              <a:gd name="T113" fmla="*/ 2147483646 h 1607"/>
              <a:gd name="T114" fmla="*/ 2147483646 w 1883"/>
              <a:gd name="T115" fmla="*/ 2147483646 h 1607"/>
              <a:gd name="T116" fmla="*/ 2147483646 w 1883"/>
              <a:gd name="T117" fmla="*/ 2147483646 h 1607"/>
              <a:gd name="T118" fmla="*/ 2147483646 w 1883"/>
              <a:gd name="T119" fmla="*/ 2147483646 h 1607"/>
              <a:gd name="T120" fmla="*/ 2147483646 w 1883"/>
              <a:gd name="T121" fmla="*/ 2147483646 h 1607"/>
              <a:gd name="T122" fmla="*/ 2147483646 w 1883"/>
              <a:gd name="T123" fmla="*/ 2147483646 h 16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83"/>
              <a:gd name="T187" fmla="*/ 0 h 1607"/>
              <a:gd name="T188" fmla="*/ 1883 w 1883"/>
              <a:gd name="T189" fmla="*/ 1607 h 16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83" h="1607">
                <a:moveTo>
                  <a:pt x="1845" y="171"/>
                </a:moveTo>
                <a:cubicBezTo>
                  <a:pt x="1838" y="147"/>
                  <a:pt x="1838" y="147"/>
                  <a:pt x="1838" y="147"/>
                </a:cubicBezTo>
                <a:cubicBezTo>
                  <a:pt x="1819" y="115"/>
                  <a:pt x="1819" y="115"/>
                  <a:pt x="1819" y="115"/>
                </a:cubicBezTo>
                <a:cubicBezTo>
                  <a:pt x="1803" y="106"/>
                  <a:pt x="1803" y="106"/>
                  <a:pt x="1803" y="106"/>
                </a:cubicBezTo>
                <a:cubicBezTo>
                  <a:pt x="1787" y="115"/>
                  <a:pt x="1787" y="115"/>
                  <a:pt x="1787" y="115"/>
                </a:cubicBezTo>
                <a:cubicBezTo>
                  <a:pt x="1778" y="134"/>
                  <a:pt x="1778" y="134"/>
                  <a:pt x="1778" y="134"/>
                </a:cubicBezTo>
                <a:cubicBezTo>
                  <a:pt x="1777" y="136"/>
                  <a:pt x="1777" y="136"/>
                  <a:pt x="1777" y="136"/>
                </a:cubicBezTo>
                <a:cubicBezTo>
                  <a:pt x="1775" y="136"/>
                  <a:pt x="1775" y="136"/>
                  <a:pt x="1775" y="136"/>
                </a:cubicBezTo>
                <a:cubicBezTo>
                  <a:pt x="1774" y="136"/>
                  <a:pt x="1774" y="136"/>
                  <a:pt x="1774" y="136"/>
                </a:cubicBezTo>
                <a:cubicBezTo>
                  <a:pt x="1744" y="141"/>
                  <a:pt x="1744" y="141"/>
                  <a:pt x="1744" y="141"/>
                </a:cubicBezTo>
                <a:cubicBezTo>
                  <a:pt x="1741" y="143"/>
                  <a:pt x="1738" y="144"/>
                  <a:pt x="1736" y="147"/>
                </a:cubicBezTo>
                <a:cubicBezTo>
                  <a:pt x="1729" y="155"/>
                  <a:pt x="1729" y="155"/>
                  <a:pt x="1729" y="155"/>
                </a:cubicBezTo>
                <a:cubicBezTo>
                  <a:pt x="1714" y="167"/>
                  <a:pt x="1714" y="167"/>
                  <a:pt x="1714" y="167"/>
                </a:cubicBezTo>
                <a:cubicBezTo>
                  <a:pt x="1709" y="170"/>
                  <a:pt x="1709" y="170"/>
                  <a:pt x="1709" y="170"/>
                </a:cubicBezTo>
                <a:cubicBezTo>
                  <a:pt x="1696" y="172"/>
                  <a:pt x="1696" y="172"/>
                  <a:pt x="1696" y="172"/>
                </a:cubicBezTo>
                <a:cubicBezTo>
                  <a:pt x="1689" y="171"/>
                  <a:pt x="1680" y="165"/>
                  <a:pt x="1667" y="156"/>
                </a:cubicBezTo>
                <a:cubicBezTo>
                  <a:pt x="1666" y="155"/>
                  <a:pt x="1666" y="155"/>
                  <a:pt x="1666" y="155"/>
                </a:cubicBezTo>
                <a:cubicBezTo>
                  <a:pt x="1645" y="134"/>
                  <a:pt x="1634" y="119"/>
                  <a:pt x="1634" y="110"/>
                </a:cubicBezTo>
                <a:cubicBezTo>
                  <a:pt x="1634" y="83"/>
                  <a:pt x="1634" y="83"/>
                  <a:pt x="1634" y="83"/>
                </a:cubicBezTo>
                <a:cubicBezTo>
                  <a:pt x="1634" y="82"/>
                  <a:pt x="1634" y="82"/>
                  <a:pt x="1634" y="82"/>
                </a:cubicBezTo>
                <a:cubicBezTo>
                  <a:pt x="1634" y="81"/>
                  <a:pt x="1634" y="81"/>
                  <a:pt x="1634" y="81"/>
                </a:cubicBezTo>
                <a:cubicBezTo>
                  <a:pt x="1638" y="76"/>
                  <a:pt x="1638" y="76"/>
                  <a:pt x="1638" y="76"/>
                </a:cubicBezTo>
                <a:cubicBezTo>
                  <a:pt x="1607" y="65"/>
                  <a:pt x="1607" y="65"/>
                  <a:pt x="1607" y="65"/>
                </a:cubicBezTo>
                <a:cubicBezTo>
                  <a:pt x="1606" y="76"/>
                  <a:pt x="1606" y="76"/>
                  <a:pt x="1606" y="76"/>
                </a:cubicBezTo>
                <a:cubicBezTo>
                  <a:pt x="1606" y="79"/>
                  <a:pt x="1603" y="83"/>
                  <a:pt x="1597" y="86"/>
                </a:cubicBezTo>
                <a:cubicBezTo>
                  <a:pt x="1587" y="90"/>
                  <a:pt x="1587" y="90"/>
                  <a:pt x="1587" y="90"/>
                </a:cubicBezTo>
                <a:cubicBezTo>
                  <a:pt x="1583" y="89"/>
                  <a:pt x="1583" y="89"/>
                  <a:pt x="1583" y="89"/>
                </a:cubicBezTo>
                <a:cubicBezTo>
                  <a:pt x="1583" y="88"/>
                  <a:pt x="1583" y="88"/>
                  <a:pt x="1583" y="88"/>
                </a:cubicBezTo>
                <a:cubicBezTo>
                  <a:pt x="1567" y="85"/>
                  <a:pt x="1567" y="85"/>
                  <a:pt x="1567" y="85"/>
                </a:cubicBezTo>
                <a:cubicBezTo>
                  <a:pt x="1570" y="97"/>
                  <a:pt x="1570" y="97"/>
                  <a:pt x="1570" y="97"/>
                </a:cubicBezTo>
                <a:cubicBezTo>
                  <a:pt x="1543" y="79"/>
                  <a:pt x="1543" y="79"/>
                  <a:pt x="1543" y="79"/>
                </a:cubicBezTo>
                <a:cubicBezTo>
                  <a:pt x="1541" y="79"/>
                  <a:pt x="1541" y="79"/>
                  <a:pt x="1541" y="79"/>
                </a:cubicBezTo>
                <a:cubicBezTo>
                  <a:pt x="1540" y="78"/>
                  <a:pt x="1540" y="78"/>
                  <a:pt x="1540" y="78"/>
                </a:cubicBezTo>
                <a:cubicBezTo>
                  <a:pt x="1540" y="78"/>
                  <a:pt x="1540" y="78"/>
                  <a:pt x="1540" y="78"/>
                </a:cubicBezTo>
                <a:cubicBezTo>
                  <a:pt x="1536" y="66"/>
                  <a:pt x="1534" y="55"/>
                  <a:pt x="1534" y="42"/>
                </a:cubicBezTo>
                <a:cubicBezTo>
                  <a:pt x="1534" y="31"/>
                  <a:pt x="1535" y="25"/>
                  <a:pt x="1539" y="21"/>
                </a:cubicBezTo>
                <a:cubicBezTo>
                  <a:pt x="1546" y="9"/>
                  <a:pt x="1546" y="9"/>
                  <a:pt x="1546" y="9"/>
                </a:cubicBezTo>
                <a:cubicBezTo>
                  <a:pt x="1544" y="0"/>
                  <a:pt x="1544" y="0"/>
                  <a:pt x="1544" y="0"/>
                </a:cubicBezTo>
                <a:cubicBezTo>
                  <a:pt x="1516" y="4"/>
                  <a:pt x="1516" y="4"/>
                  <a:pt x="1516" y="4"/>
                </a:cubicBezTo>
                <a:cubicBezTo>
                  <a:pt x="1502" y="5"/>
                  <a:pt x="1493" y="13"/>
                  <a:pt x="1488" y="29"/>
                </a:cubicBezTo>
                <a:cubicBezTo>
                  <a:pt x="1488" y="30"/>
                  <a:pt x="1488" y="30"/>
                  <a:pt x="1488" y="30"/>
                </a:cubicBezTo>
                <a:cubicBezTo>
                  <a:pt x="1488" y="30"/>
                  <a:pt x="1488" y="30"/>
                  <a:pt x="1488" y="30"/>
                </a:cubicBezTo>
                <a:cubicBezTo>
                  <a:pt x="1472" y="55"/>
                  <a:pt x="1472" y="55"/>
                  <a:pt x="1472" y="55"/>
                </a:cubicBezTo>
                <a:cubicBezTo>
                  <a:pt x="1488" y="53"/>
                  <a:pt x="1488" y="53"/>
                  <a:pt x="1488" y="53"/>
                </a:cubicBezTo>
                <a:cubicBezTo>
                  <a:pt x="1489" y="53"/>
                  <a:pt x="1489" y="53"/>
                  <a:pt x="1489" y="53"/>
                </a:cubicBezTo>
                <a:cubicBezTo>
                  <a:pt x="1490" y="52"/>
                  <a:pt x="1490" y="52"/>
                  <a:pt x="1490" y="52"/>
                </a:cubicBezTo>
                <a:cubicBezTo>
                  <a:pt x="1491" y="55"/>
                  <a:pt x="1491" y="55"/>
                  <a:pt x="1491" y="55"/>
                </a:cubicBezTo>
                <a:cubicBezTo>
                  <a:pt x="1503" y="60"/>
                  <a:pt x="1503" y="60"/>
                  <a:pt x="1503" y="60"/>
                </a:cubicBezTo>
                <a:cubicBezTo>
                  <a:pt x="1506" y="60"/>
                  <a:pt x="1506" y="60"/>
                  <a:pt x="1506" y="60"/>
                </a:cubicBezTo>
                <a:cubicBezTo>
                  <a:pt x="1508" y="61"/>
                  <a:pt x="1508" y="61"/>
                  <a:pt x="1508" y="61"/>
                </a:cubicBezTo>
                <a:cubicBezTo>
                  <a:pt x="1508" y="64"/>
                  <a:pt x="1508" y="64"/>
                  <a:pt x="1508" y="64"/>
                </a:cubicBezTo>
                <a:cubicBezTo>
                  <a:pt x="1510" y="86"/>
                  <a:pt x="1510" y="86"/>
                  <a:pt x="1510" y="86"/>
                </a:cubicBezTo>
                <a:cubicBezTo>
                  <a:pt x="1516" y="107"/>
                  <a:pt x="1516" y="107"/>
                  <a:pt x="1516" y="107"/>
                </a:cubicBezTo>
                <a:cubicBezTo>
                  <a:pt x="1516" y="108"/>
                  <a:pt x="1516" y="108"/>
                  <a:pt x="1516" y="108"/>
                </a:cubicBezTo>
                <a:cubicBezTo>
                  <a:pt x="1516" y="109"/>
                  <a:pt x="1516" y="109"/>
                  <a:pt x="1516" y="109"/>
                </a:cubicBezTo>
                <a:cubicBezTo>
                  <a:pt x="1516" y="110"/>
                  <a:pt x="1516" y="110"/>
                  <a:pt x="1516" y="110"/>
                </a:cubicBezTo>
                <a:cubicBezTo>
                  <a:pt x="1481" y="179"/>
                  <a:pt x="1481" y="179"/>
                  <a:pt x="1481" y="179"/>
                </a:cubicBezTo>
                <a:cubicBezTo>
                  <a:pt x="1475" y="189"/>
                  <a:pt x="1472" y="214"/>
                  <a:pt x="1470" y="252"/>
                </a:cubicBezTo>
                <a:cubicBezTo>
                  <a:pt x="1470" y="255"/>
                  <a:pt x="1470" y="255"/>
                  <a:pt x="1470" y="255"/>
                </a:cubicBezTo>
                <a:cubicBezTo>
                  <a:pt x="1456" y="281"/>
                  <a:pt x="1456" y="281"/>
                  <a:pt x="1456" y="281"/>
                </a:cubicBezTo>
                <a:cubicBezTo>
                  <a:pt x="1465" y="292"/>
                  <a:pt x="1465" y="292"/>
                  <a:pt x="1465" y="292"/>
                </a:cubicBezTo>
                <a:cubicBezTo>
                  <a:pt x="1465" y="294"/>
                  <a:pt x="1465" y="294"/>
                  <a:pt x="1465" y="294"/>
                </a:cubicBezTo>
                <a:cubicBezTo>
                  <a:pt x="1467" y="310"/>
                  <a:pt x="1465" y="319"/>
                  <a:pt x="1461" y="322"/>
                </a:cubicBezTo>
                <a:cubicBezTo>
                  <a:pt x="1458" y="323"/>
                  <a:pt x="1458" y="323"/>
                  <a:pt x="1458" y="323"/>
                </a:cubicBezTo>
                <a:cubicBezTo>
                  <a:pt x="1451" y="327"/>
                  <a:pt x="1426" y="352"/>
                  <a:pt x="1387" y="400"/>
                </a:cubicBezTo>
                <a:cubicBezTo>
                  <a:pt x="1384" y="403"/>
                  <a:pt x="1384" y="403"/>
                  <a:pt x="1384" y="403"/>
                </a:cubicBezTo>
                <a:cubicBezTo>
                  <a:pt x="1382" y="402"/>
                  <a:pt x="1382" y="402"/>
                  <a:pt x="1382" y="402"/>
                </a:cubicBezTo>
                <a:cubicBezTo>
                  <a:pt x="1379" y="400"/>
                  <a:pt x="1379" y="400"/>
                  <a:pt x="1379" y="400"/>
                </a:cubicBezTo>
                <a:cubicBezTo>
                  <a:pt x="1365" y="390"/>
                  <a:pt x="1353" y="382"/>
                  <a:pt x="1345" y="373"/>
                </a:cubicBezTo>
                <a:cubicBezTo>
                  <a:pt x="1339" y="369"/>
                  <a:pt x="1323" y="366"/>
                  <a:pt x="1297" y="366"/>
                </a:cubicBezTo>
                <a:cubicBezTo>
                  <a:pt x="1296" y="414"/>
                  <a:pt x="1296" y="414"/>
                  <a:pt x="1296" y="414"/>
                </a:cubicBezTo>
                <a:cubicBezTo>
                  <a:pt x="1295" y="415"/>
                  <a:pt x="1295" y="415"/>
                  <a:pt x="1295" y="415"/>
                </a:cubicBezTo>
                <a:cubicBezTo>
                  <a:pt x="1276" y="507"/>
                  <a:pt x="1276" y="507"/>
                  <a:pt x="1276" y="507"/>
                </a:cubicBezTo>
                <a:cubicBezTo>
                  <a:pt x="1271" y="519"/>
                  <a:pt x="1270" y="540"/>
                  <a:pt x="1270" y="572"/>
                </a:cubicBezTo>
                <a:cubicBezTo>
                  <a:pt x="1278" y="581"/>
                  <a:pt x="1278" y="581"/>
                  <a:pt x="1278" y="581"/>
                </a:cubicBezTo>
                <a:cubicBezTo>
                  <a:pt x="1284" y="569"/>
                  <a:pt x="1284" y="569"/>
                  <a:pt x="1284" y="569"/>
                </a:cubicBezTo>
                <a:cubicBezTo>
                  <a:pt x="1285" y="569"/>
                  <a:pt x="1285" y="569"/>
                  <a:pt x="1285" y="569"/>
                </a:cubicBezTo>
                <a:cubicBezTo>
                  <a:pt x="1286" y="566"/>
                  <a:pt x="1286" y="566"/>
                  <a:pt x="1286" y="566"/>
                </a:cubicBezTo>
                <a:cubicBezTo>
                  <a:pt x="1310" y="554"/>
                  <a:pt x="1310" y="554"/>
                  <a:pt x="1310" y="554"/>
                </a:cubicBezTo>
                <a:cubicBezTo>
                  <a:pt x="1378" y="564"/>
                  <a:pt x="1378" y="564"/>
                  <a:pt x="1378" y="564"/>
                </a:cubicBezTo>
                <a:cubicBezTo>
                  <a:pt x="1385" y="556"/>
                  <a:pt x="1385" y="556"/>
                  <a:pt x="1385" y="556"/>
                </a:cubicBezTo>
                <a:cubicBezTo>
                  <a:pt x="1395" y="539"/>
                  <a:pt x="1395" y="539"/>
                  <a:pt x="1395" y="539"/>
                </a:cubicBezTo>
                <a:cubicBezTo>
                  <a:pt x="1397" y="538"/>
                  <a:pt x="1397" y="538"/>
                  <a:pt x="1397" y="538"/>
                </a:cubicBezTo>
                <a:cubicBezTo>
                  <a:pt x="1397" y="538"/>
                  <a:pt x="1397" y="538"/>
                  <a:pt x="1397" y="538"/>
                </a:cubicBezTo>
                <a:cubicBezTo>
                  <a:pt x="1398" y="537"/>
                  <a:pt x="1398" y="537"/>
                  <a:pt x="1398" y="537"/>
                </a:cubicBezTo>
                <a:cubicBezTo>
                  <a:pt x="1424" y="532"/>
                  <a:pt x="1424" y="532"/>
                  <a:pt x="1424" y="532"/>
                </a:cubicBezTo>
                <a:cubicBezTo>
                  <a:pt x="1459" y="529"/>
                  <a:pt x="1459" y="529"/>
                  <a:pt x="1459" y="529"/>
                </a:cubicBezTo>
                <a:cubicBezTo>
                  <a:pt x="1470" y="532"/>
                  <a:pt x="1482" y="545"/>
                  <a:pt x="1498" y="566"/>
                </a:cubicBezTo>
                <a:cubicBezTo>
                  <a:pt x="1540" y="588"/>
                  <a:pt x="1564" y="607"/>
                  <a:pt x="1569" y="623"/>
                </a:cubicBezTo>
                <a:cubicBezTo>
                  <a:pt x="1572" y="632"/>
                  <a:pt x="1572" y="638"/>
                  <a:pt x="1569" y="646"/>
                </a:cubicBezTo>
                <a:cubicBezTo>
                  <a:pt x="1566" y="653"/>
                  <a:pt x="1558" y="657"/>
                  <a:pt x="1548" y="658"/>
                </a:cubicBezTo>
                <a:cubicBezTo>
                  <a:pt x="1547" y="658"/>
                  <a:pt x="1547" y="658"/>
                  <a:pt x="1547" y="658"/>
                </a:cubicBezTo>
                <a:cubicBezTo>
                  <a:pt x="1495" y="656"/>
                  <a:pt x="1465" y="656"/>
                  <a:pt x="1455" y="659"/>
                </a:cubicBezTo>
                <a:cubicBezTo>
                  <a:pt x="1430" y="676"/>
                  <a:pt x="1430" y="676"/>
                  <a:pt x="1430" y="676"/>
                </a:cubicBezTo>
                <a:cubicBezTo>
                  <a:pt x="1398" y="699"/>
                  <a:pt x="1377" y="711"/>
                  <a:pt x="1365" y="711"/>
                </a:cubicBezTo>
                <a:cubicBezTo>
                  <a:pt x="1344" y="714"/>
                  <a:pt x="1344" y="714"/>
                  <a:pt x="1344" y="714"/>
                </a:cubicBezTo>
                <a:cubicBezTo>
                  <a:pt x="1331" y="767"/>
                  <a:pt x="1331" y="767"/>
                  <a:pt x="1331" y="767"/>
                </a:cubicBezTo>
                <a:cubicBezTo>
                  <a:pt x="1328" y="783"/>
                  <a:pt x="1323" y="793"/>
                  <a:pt x="1314" y="801"/>
                </a:cubicBezTo>
                <a:cubicBezTo>
                  <a:pt x="1305" y="809"/>
                  <a:pt x="1292" y="814"/>
                  <a:pt x="1276" y="818"/>
                </a:cubicBezTo>
                <a:cubicBezTo>
                  <a:pt x="1255" y="821"/>
                  <a:pt x="1239" y="828"/>
                  <a:pt x="1223" y="838"/>
                </a:cubicBezTo>
                <a:cubicBezTo>
                  <a:pt x="1205" y="876"/>
                  <a:pt x="1205" y="876"/>
                  <a:pt x="1205" y="876"/>
                </a:cubicBezTo>
                <a:cubicBezTo>
                  <a:pt x="1204" y="877"/>
                  <a:pt x="1204" y="877"/>
                  <a:pt x="1204" y="877"/>
                </a:cubicBezTo>
                <a:cubicBezTo>
                  <a:pt x="1203" y="877"/>
                  <a:pt x="1203" y="877"/>
                  <a:pt x="1203" y="877"/>
                </a:cubicBezTo>
                <a:cubicBezTo>
                  <a:pt x="1202" y="877"/>
                  <a:pt x="1202" y="877"/>
                  <a:pt x="1202" y="877"/>
                </a:cubicBezTo>
                <a:cubicBezTo>
                  <a:pt x="1153" y="897"/>
                  <a:pt x="1153" y="897"/>
                  <a:pt x="1153" y="897"/>
                </a:cubicBezTo>
                <a:cubicBezTo>
                  <a:pt x="1150" y="897"/>
                  <a:pt x="1150" y="897"/>
                  <a:pt x="1150" y="897"/>
                </a:cubicBezTo>
                <a:cubicBezTo>
                  <a:pt x="1126" y="891"/>
                  <a:pt x="1126" y="891"/>
                  <a:pt x="1126" y="891"/>
                </a:cubicBezTo>
                <a:cubicBezTo>
                  <a:pt x="1107" y="888"/>
                  <a:pt x="1092" y="883"/>
                  <a:pt x="1082" y="877"/>
                </a:cubicBezTo>
                <a:cubicBezTo>
                  <a:pt x="1070" y="870"/>
                  <a:pt x="1056" y="869"/>
                  <a:pt x="1041" y="874"/>
                </a:cubicBezTo>
                <a:cubicBezTo>
                  <a:pt x="1029" y="891"/>
                  <a:pt x="1022" y="914"/>
                  <a:pt x="1023" y="938"/>
                </a:cubicBezTo>
                <a:cubicBezTo>
                  <a:pt x="1024" y="951"/>
                  <a:pt x="1027" y="959"/>
                  <a:pt x="1031" y="961"/>
                </a:cubicBezTo>
                <a:cubicBezTo>
                  <a:pt x="1038" y="960"/>
                  <a:pt x="1038" y="960"/>
                  <a:pt x="1038" y="960"/>
                </a:cubicBezTo>
                <a:cubicBezTo>
                  <a:pt x="1046" y="955"/>
                  <a:pt x="1046" y="955"/>
                  <a:pt x="1046" y="955"/>
                </a:cubicBezTo>
                <a:cubicBezTo>
                  <a:pt x="1049" y="989"/>
                  <a:pt x="1049" y="989"/>
                  <a:pt x="1049" y="989"/>
                </a:cubicBezTo>
                <a:cubicBezTo>
                  <a:pt x="1049" y="1000"/>
                  <a:pt x="1044" y="1009"/>
                  <a:pt x="1036" y="1015"/>
                </a:cubicBezTo>
                <a:cubicBezTo>
                  <a:pt x="1031" y="1019"/>
                  <a:pt x="1021" y="1023"/>
                  <a:pt x="1007" y="1028"/>
                </a:cubicBezTo>
                <a:cubicBezTo>
                  <a:pt x="999" y="1030"/>
                  <a:pt x="999" y="1030"/>
                  <a:pt x="999" y="1030"/>
                </a:cubicBezTo>
                <a:cubicBezTo>
                  <a:pt x="988" y="1034"/>
                  <a:pt x="966" y="1062"/>
                  <a:pt x="934" y="1114"/>
                </a:cubicBezTo>
                <a:cubicBezTo>
                  <a:pt x="934" y="1115"/>
                  <a:pt x="934" y="1115"/>
                  <a:pt x="934" y="1115"/>
                </a:cubicBezTo>
                <a:cubicBezTo>
                  <a:pt x="933" y="1115"/>
                  <a:pt x="933" y="1115"/>
                  <a:pt x="933" y="1115"/>
                </a:cubicBezTo>
                <a:cubicBezTo>
                  <a:pt x="901" y="1134"/>
                  <a:pt x="901" y="1134"/>
                  <a:pt x="901" y="1134"/>
                </a:cubicBezTo>
                <a:cubicBezTo>
                  <a:pt x="906" y="1134"/>
                  <a:pt x="909" y="1136"/>
                  <a:pt x="908" y="1141"/>
                </a:cubicBezTo>
                <a:cubicBezTo>
                  <a:pt x="907" y="1145"/>
                  <a:pt x="904" y="1146"/>
                  <a:pt x="896" y="1147"/>
                </a:cubicBezTo>
                <a:cubicBezTo>
                  <a:pt x="806" y="1145"/>
                  <a:pt x="806" y="1145"/>
                  <a:pt x="806" y="1145"/>
                </a:cubicBezTo>
                <a:cubicBezTo>
                  <a:pt x="706" y="1142"/>
                  <a:pt x="627" y="1169"/>
                  <a:pt x="572" y="1226"/>
                </a:cubicBezTo>
                <a:cubicBezTo>
                  <a:pt x="570" y="1227"/>
                  <a:pt x="570" y="1227"/>
                  <a:pt x="570" y="1227"/>
                </a:cubicBezTo>
                <a:cubicBezTo>
                  <a:pt x="568" y="1228"/>
                  <a:pt x="568" y="1228"/>
                  <a:pt x="568" y="1228"/>
                </a:cubicBezTo>
                <a:cubicBezTo>
                  <a:pt x="567" y="1228"/>
                  <a:pt x="567" y="1228"/>
                  <a:pt x="567" y="1228"/>
                </a:cubicBezTo>
                <a:cubicBezTo>
                  <a:pt x="530" y="1232"/>
                  <a:pt x="530" y="1232"/>
                  <a:pt x="530" y="1232"/>
                </a:cubicBezTo>
                <a:cubicBezTo>
                  <a:pt x="528" y="1233"/>
                  <a:pt x="528" y="1233"/>
                  <a:pt x="528" y="1233"/>
                </a:cubicBezTo>
                <a:cubicBezTo>
                  <a:pt x="526" y="1233"/>
                  <a:pt x="526" y="1233"/>
                  <a:pt x="526" y="1233"/>
                </a:cubicBezTo>
                <a:cubicBezTo>
                  <a:pt x="516" y="1208"/>
                  <a:pt x="516" y="1208"/>
                  <a:pt x="516" y="1208"/>
                </a:cubicBezTo>
                <a:cubicBezTo>
                  <a:pt x="478" y="1218"/>
                  <a:pt x="478" y="1218"/>
                  <a:pt x="478" y="1218"/>
                </a:cubicBezTo>
                <a:cubicBezTo>
                  <a:pt x="458" y="1219"/>
                  <a:pt x="431" y="1213"/>
                  <a:pt x="402" y="1199"/>
                </a:cubicBezTo>
                <a:cubicBezTo>
                  <a:pt x="374" y="1187"/>
                  <a:pt x="350" y="1171"/>
                  <a:pt x="326" y="1152"/>
                </a:cubicBezTo>
                <a:cubicBezTo>
                  <a:pt x="310" y="1140"/>
                  <a:pt x="290" y="1131"/>
                  <a:pt x="267" y="1127"/>
                </a:cubicBezTo>
                <a:cubicBezTo>
                  <a:pt x="233" y="1124"/>
                  <a:pt x="233" y="1124"/>
                  <a:pt x="233" y="1124"/>
                </a:cubicBezTo>
                <a:cubicBezTo>
                  <a:pt x="195" y="1129"/>
                  <a:pt x="195" y="1129"/>
                  <a:pt x="195" y="1129"/>
                </a:cubicBezTo>
                <a:cubicBezTo>
                  <a:pt x="167" y="1133"/>
                  <a:pt x="140" y="1133"/>
                  <a:pt x="115" y="1131"/>
                </a:cubicBezTo>
                <a:cubicBezTo>
                  <a:pt x="84" y="1129"/>
                  <a:pt x="47" y="1121"/>
                  <a:pt x="3" y="1107"/>
                </a:cubicBezTo>
                <a:cubicBezTo>
                  <a:pt x="0" y="1113"/>
                  <a:pt x="0" y="1113"/>
                  <a:pt x="0" y="1113"/>
                </a:cubicBezTo>
                <a:cubicBezTo>
                  <a:pt x="1" y="1113"/>
                  <a:pt x="1" y="1113"/>
                  <a:pt x="1" y="1113"/>
                </a:cubicBezTo>
                <a:cubicBezTo>
                  <a:pt x="2" y="1113"/>
                  <a:pt x="2" y="1113"/>
                  <a:pt x="2" y="1113"/>
                </a:cubicBezTo>
                <a:cubicBezTo>
                  <a:pt x="3" y="1114"/>
                  <a:pt x="3" y="1114"/>
                  <a:pt x="3" y="1114"/>
                </a:cubicBezTo>
                <a:cubicBezTo>
                  <a:pt x="3" y="1115"/>
                  <a:pt x="3" y="1115"/>
                  <a:pt x="3" y="1115"/>
                </a:cubicBezTo>
                <a:cubicBezTo>
                  <a:pt x="4" y="1126"/>
                  <a:pt x="4" y="1126"/>
                  <a:pt x="4" y="1126"/>
                </a:cubicBezTo>
                <a:cubicBezTo>
                  <a:pt x="13" y="1146"/>
                  <a:pt x="13" y="1146"/>
                  <a:pt x="13" y="1146"/>
                </a:cubicBezTo>
                <a:cubicBezTo>
                  <a:pt x="35" y="1173"/>
                  <a:pt x="35" y="1173"/>
                  <a:pt x="35" y="1173"/>
                </a:cubicBezTo>
                <a:cubicBezTo>
                  <a:pt x="36" y="1176"/>
                  <a:pt x="36" y="1176"/>
                  <a:pt x="36" y="1176"/>
                </a:cubicBezTo>
                <a:cubicBezTo>
                  <a:pt x="32" y="1196"/>
                  <a:pt x="32" y="1196"/>
                  <a:pt x="32" y="1196"/>
                </a:cubicBezTo>
                <a:cubicBezTo>
                  <a:pt x="32" y="1198"/>
                  <a:pt x="32" y="1198"/>
                  <a:pt x="32" y="1198"/>
                </a:cubicBezTo>
                <a:cubicBezTo>
                  <a:pt x="31" y="1198"/>
                  <a:pt x="31" y="1198"/>
                  <a:pt x="31" y="1198"/>
                </a:cubicBezTo>
                <a:cubicBezTo>
                  <a:pt x="19" y="1214"/>
                  <a:pt x="19" y="1214"/>
                  <a:pt x="19" y="1214"/>
                </a:cubicBezTo>
                <a:cubicBezTo>
                  <a:pt x="32" y="1228"/>
                  <a:pt x="32" y="1228"/>
                  <a:pt x="32" y="1228"/>
                </a:cubicBezTo>
                <a:cubicBezTo>
                  <a:pt x="38" y="1233"/>
                  <a:pt x="41" y="1238"/>
                  <a:pt x="41" y="1242"/>
                </a:cubicBezTo>
                <a:cubicBezTo>
                  <a:pt x="44" y="1262"/>
                  <a:pt x="44" y="1262"/>
                  <a:pt x="44" y="1262"/>
                </a:cubicBezTo>
                <a:cubicBezTo>
                  <a:pt x="60" y="1278"/>
                  <a:pt x="60" y="1278"/>
                  <a:pt x="60" y="1278"/>
                </a:cubicBezTo>
                <a:cubicBezTo>
                  <a:pt x="60" y="1280"/>
                  <a:pt x="60" y="1280"/>
                  <a:pt x="60" y="1280"/>
                </a:cubicBezTo>
                <a:cubicBezTo>
                  <a:pt x="62" y="1294"/>
                  <a:pt x="62" y="1294"/>
                  <a:pt x="62" y="1294"/>
                </a:cubicBezTo>
                <a:cubicBezTo>
                  <a:pt x="62" y="1304"/>
                  <a:pt x="62" y="1304"/>
                  <a:pt x="62" y="1304"/>
                </a:cubicBezTo>
                <a:cubicBezTo>
                  <a:pt x="71" y="1312"/>
                  <a:pt x="71" y="1312"/>
                  <a:pt x="71" y="1312"/>
                </a:cubicBezTo>
                <a:cubicBezTo>
                  <a:pt x="78" y="1309"/>
                  <a:pt x="78" y="1309"/>
                  <a:pt x="78" y="1309"/>
                </a:cubicBezTo>
                <a:cubicBezTo>
                  <a:pt x="79" y="1306"/>
                  <a:pt x="79" y="1306"/>
                  <a:pt x="79" y="1306"/>
                </a:cubicBezTo>
                <a:cubicBezTo>
                  <a:pt x="82" y="1298"/>
                  <a:pt x="87" y="1294"/>
                  <a:pt x="95" y="1293"/>
                </a:cubicBezTo>
                <a:cubicBezTo>
                  <a:pt x="103" y="1289"/>
                  <a:pt x="103" y="1289"/>
                  <a:pt x="103" y="1289"/>
                </a:cubicBezTo>
                <a:cubicBezTo>
                  <a:pt x="159" y="1284"/>
                  <a:pt x="159" y="1284"/>
                  <a:pt x="159" y="1284"/>
                </a:cubicBezTo>
                <a:cubicBezTo>
                  <a:pt x="181" y="1276"/>
                  <a:pt x="181" y="1276"/>
                  <a:pt x="181" y="1276"/>
                </a:cubicBezTo>
                <a:cubicBezTo>
                  <a:pt x="183" y="1275"/>
                  <a:pt x="183" y="1275"/>
                  <a:pt x="183" y="1275"/>
                </a:cubicBezTo>
                <a:cubicBezTo>
                  <a:pt x="186" y="1272"/>
                  <a:pt x="186" y="1272"/>
                  <a:pt x="186" y="1272"/>
                </a:cubicBezTo>
                <a:cubicBezTo>
                  <a:pt x="198" y="1298"/>
                  <a:pt x="198" y="1298"/>
                  <a:pt x="198" y="1298"/>
                </a:cubicBezTo>
                <a:cubicBezTo>
                  <a:pt x="199" y="1298"/>
                  <a:pt x="199" y="1298"/>
                  <a:pt x="199" y="1298"/>
                </a:cubicBezTo>
                <a:cubicBezTo>
                  <a:pt x="199" y="1298"/>
                  <a:pt x="199" y="1298"/>
                  <a:pt x="199" y="1298"/>
                </a:cubicBezTo>
                <a:cubicBezTo>
                  <a:pt x="200" y="1304"/>
                  <a:pt x="199" y="1309"/>
                  <a:pt x="196" y="1315"/>
                </a:cubicBezTo>
                <a:cubicBezTo>
                  <a:pt x="165" y="1358"/>
                  <a:pt x="165" y="1358"/>
                  <a:pt x="165" y="1358"/>
                </a:cubicBezTo>
                <a:cubicBezTo>
                  <a:pt x="167" y="1365"/>
                  <a:pt x="167" y="1365"/>
                  <a:pt x="167" y="1365"/>
                </a:cubicBezTo>
                <a:cubicBezTo>
                  <a:pt x="181" y="1379"/>
                  <a:pt x="181" y="1379"/>
                  <a:pt x="181" y="1379"/>
                </a:cubicBezTo>
                <a:cubicBezTo>
                  <a:pt x="195" y="1388"/>
                  <a:pt x="195" y="1388"/>
                  <a:pt x="195" y="1388"/>
                </a:cubicBezTo>
                <a:cubicBezTo>
                  <a:pt x="196" y="1388"/>
                  <a:pt x="196" y="1388"/>
                  <a:pt x="196" y="1388"/>
                </a:cubicBezTo>
                <a:cubicBezTo>
                  <a:pt x="202" y="1396"/>
                  <a:pt x="207" y="1401"/>
                  <a:pt x="214" y="1403"/>
                </a:cubicBezTo>
                <a:cubicBezTo>
                  <a:pt x="221" y="1405"/>
                  <a:pt x="229" y="1412"/>
                  <a:pt x="235" y="1420"/>
                </a:cubicBezTo>
                <a:cubicBezTo>
                  <a:pt x="236" y="1423"/>
                  <a:pt x="236" y="1423"/>
                  <a:pt x="236" y="1423"/>
                </a:cubicBezTo>
                <a:cubicBezTo>
                  <a:pt x="246" y="1428"/>
                  <a:pt x="246" y="1428"/>
                  <a:pt x="246" y="1428"/>
                </a:cubicBezTo>
                <a:cubicBezTo>
                  <a:pt x="250" y="1429"/>
                  <a:pt x="250" y="1429"/>
                  <a:pt x="250" y="1429"/>
                </a:cubicBezTo>
                <a:cubicBezTo>
                  <a:pt x="251" y="1429"/>
                  <a:pt x="251" y="1429"/>
                  <a:pt x="251" y="1429"/>
                </a:cubicBezTo>
                <a:cubicBezTo>
                  <a:pt x="254" y="1440"/>
                  <a:pt x="254" y="1440"/>
                  <a:pt x="254" y="1440"/>
                </a:cubicBezTo>
                <a:cubicBezTo>
                  <a:pt x="254" y="1440"/>
                  <a:pt x="254" y="1440"/>
                  <a:pt x="254" y="1440"/>
                </a:cubicBezTo>
                <a:cubicBezTo>
                  <a:pt x="255" y="1452"/>
                  <a:pt x="255" y="1452"/>
                  <a:pt x="255" y="1452"/>
                </a:cubicBezTo>
                <a:cubicBezTo>
                  <a:pt x="259" y="1469"/>
                  <a:pt x="259" y="1469"/>
                  <a:pt x="259" y="1469"/>
                </a:cubicBezTo>
                <a:cubicBezTo>
                  <a:pt x="286" y="1473"/>
                  <a:pt x="286" y="1473"/>
                  <a:pt x="286" y="1473"/>
                </a:cubicBezTo>
                <a:cubicBezTo>
                  <a:pt x="288" y="1473"/>
                  <a:pt x="288" y="1473"/>
                  <a:pt x="288" y="1473"/>
                </a:cubicBezTo>
                <a:cubicBezTo>
                  <a:pt x="289" y="1474"/>
                  <a:pt x="289" y="1474"/>
                  <a:pt x="289" y="1474"/>
                </a:cubicBezTo>
                <a:cubicBezTo>
                  <a:pt x="289" y="1475"/>
                  <a:pt x="289" y="1475"/>
                  <a:pt x="289" y="1475"/>
                </a:cubicBezTo>
                <a:cubicBezTo>
                  <a:pt x="290" y="1477"/>
                  <a:pt x="290" y="1477"/>
                  <a:pt x="290" y="1477"/>
                </a:cubicBezTo>
                <a:cubicBezTo>
                  <a:pt x="297" y="1492"/>
                  <a:pt x="297" y="1492"/>
                  <a:pt x="297" y="1492"/>
                </a:cubicBezTo>
                <a:cubicBezTo>
                  <a:pt x="318" y="1499"/>
                  <a:pt x="318" y="1499"/>
                  <a:pt x="318" y="1499"/>
                </a:cubicBezTo>
                <a:cubicBezTo>
                  <a:pt x="333" y="1492"/>
                  <a:pt x="333" y="1492"/>
                  <a:pt x="333" y="1492"/>
                </a:cubicBezTo>
                <a:cubicBezTo>
                  <a:pt x="331" y="1484"/>
                  <a:pt x="331" y="1484"/>
                  <a:pt x="331" y="1484"/>
                </a:cubicBezTo>
                <a:cubicBezTo>
                  <a:pt x="317" y="1471"/>
                  <a:pt x="317" y="1471"/>
                  <a:pt x="317" y="1471"/>
                </a:cubicBezTo>
                <a:cubicBezTo>
                  <a:pt x="319" y="1469"/>
                  <a:pt x="319" y="1469"/>
                  <a:pt x="319" y="1469"/>
                </a:cubicBezTo>
                <a:cubicBezTo>
                  <a:pt x="319" y="1467"/>
                  <a:pt x="319" y="1467"/>
                  <a:pt x="319" y="1467"/>
                </a:cubicBezTo>
                <a:cubicBezTo>
                  <a:pt x="331" y="1445"/>
                  <a:pt x="331" y="1445"/>
                  <a:pt x="331" y="1445"/>
                </a:cubicBezTo>
                <a:cubicBezTo>
                  <a:pt x="356" y="1445"/>
                  <a:pt x="356" y="1445"/>
                  <a:pt x="356" y="1445"/>
                </a:cubicBezTo>
                <a:cubicBezTo>
                  <a:pt x="357" y="1446"/>
                  <a:pt x="357" y="1446"/>
                  <a:pt x="357" y="1446"/>
                </a:cubicBezTo>
                <a:cubicBezTo>
                  <a:pt x="393" y="1458"/>
                  <a:pt x="393" y="1458"/>
                  <a:pt x="393" y="1458"/>
                </a:cubicBezTo>
                <a:cubicBezTo>
                  <a:pt x="413" y="1455"/>
                  <a:pt x="413" y="1455"/>
                  <a:pt x="413" y="1455"/>
                </a:cubicBezTo>
                <a:cubicBezTo>
                  <a:pt x="429" y="1440"/>
                  <a:pt x="429" y="1440"/>
                  <a:pt x="429" y="1440"/>
                </a:cubicBezTo>
                <a:cubicBezTo>
                  <a:pt x="447" y="1418"/>
                  <a:pt x="459" y="1409"/>
                  <a:pt x="466" y="1414"/>
                </a:cubicBezTo>
                <a:cubicBezTo>
                  <a:pt x="474" y="1413"/>
                  <a:pt x="474" y="1413"/>
                  <a:pt x="474" y="1413"/>
                </a:cubicBezTo>
                <a:cubicBezTo>
                  <a:pt x="484" y="1413"/>
                  <a:pt x="489" y="1414"/>
                  <a:pt x="492" y="1415"/>
                </a:cubicBezTo>
                <a:cubicBezTo>
                  <a:pt x="493" y="1417"/>
                  <a:pt x="495" y="1419"/>
                  <a:pt x="495" y="1421"/>
                </a:cubicBezTo>
                <a:cubicBezTo>
                  <a:pt x="495" y="1426"/>
                  <a:pt x="499" y="1434"/>
                  <a:pt x="505" y="1446"/>
                </a:cubicBezTo>
                <a:cubicBezTo>
                  <a:pt x="505" y="1447"/>
                  <a:pt x="505" y="1447"/>
                  <a:pt x="505" y="1447"/>
                </a:cubicBezTo>
                <a:cubicBezTo>
                  <a:pt x="505" y="1448"/>
                  <a:pt x="505" y="1448"/>
                  <a:pt x="505" y="1448"/>
                </a:cubicBezTo>
                <a:cubicBezTo>
                  <a:pt x="508" y="1462"/>
                  <a:pt x="508" y="1462"/>
                  <a:pt x="508" y="1462"/>
                </a:cubicBezTo>
                <a:cubicBezTo>
                  <a:pt x="508" y="1466"/>
                  <a:pt x="508" y="1466"/>
                  <a:pt x="508" y="1466"/>
                </a:cubicBezTo>
                <a:cubicBezTo>
                  <a:pt x="504" y="1483"/>
                  <a:pt x="504" y="1483"/>
                  <a:pt x="504" y="1483"/>
                </a:cubicBezTo>
                <a:cubicBezTo>
                  <a:pt x="504" y="1483"/>
                  <a:pt x="504" y="1483"/>
                  <a:pt x="504" y="1483"/>
                </a:cubicBezTo>
                <a:cubicBezTo>
                  <a:pt x="504" y="1484"/>
                  <a:pt x="504" y="1484"/>
                  <a:pt x="504" y="1484"/>
                </a:cubicBezTo>
                <a:cubicBezTo>
                  <a:pt x="503" y="1485"/>
                  <a:pt x="503" y="1485"/>
                  <a:pt x="503" y="1485"/>
                </a:cubicBezTo>
                <a:cubicBezTo>
                  <a:pt x="485" y="1506"/>
                  <a:pt x="485" y="1506"/>
                  <a:pt x="485" y="1506"/>
                </a:cubicBezTo>
                <a:cubicBezTo>
                  <a:pt x="484" y="1507"/>
                  <a:pt x="484" y="1507"/>
                  <a:pt x="484" y="1507"/>
                </a:cubicBezTo>
                <a:cubicBezTo>
                  <a:pt x="484" y="1507"/>
                  <a:pt x="484" y="1507"/>
                  <a:pt x="484" y="1507"/>
                </a:cubicBezTo>
                <a:cubicBezTo>
                  <a:pt x="446" y="1524"/>
                  <a:pt x="446" y="1524"/>
                  <a:pt x="446" y="1524"/>
                </a:cubicBezTo>
                <a:cubicBezTo>
                  <a:pt x="441" y="1534"/>
                  <a:pt x="441" y="1534"/>
                  <a:pt x="441" y="1534"/>
                </a:cubicBezTo>
                <a:cubicBezTo>
                  <a:pt x="435" y="1565"/>
                  <a:pt x="435" y="1565"/>
                  <a:pt x="435" y="1565"/>
                </a:cubicBezTo>
                <a:cubicBezTo>
                  <a:pt x="439" y="1580"/>
                  <a:pt x="439" y="1580"/>
                  <a:pt x="439" y="1580"/>
                </a:cubicBezTo>
                <a:cubicBezTo>
                  <a:pt x="448" y="1595"/>
                  <a:pt x="448" y="1595"/>
                  <a:pt x="448" y="1595"/>
                </a:cubicBezTo>
                <a:cubicBezTo>
                  <a:pt x="452" y="1599"/>
                  <a:pt x="452" y="1599"/>
                  <a:pt x="452" y="1599"/>
                </a:cubicBezTo>
                <a:cubicBezTo>
                  <a:pt x="465" y="1607"/>
                  <a:pt x="465" y="1607"/>
                  <a:pt x="465" y="1607"/>
                </a:cubicBezTo>
                <a:cubicBezTo>
                  <a:pt x="509" y="1607"/>
                  <a:pt x="509" y="1607"/>
                  <a:pt x="509" y="1607"/>
                </a:cubicBezTo>
                <a:cubicBezTo>
                  <a:pt x="546" y="1602"/>
                  <a:pt x="546" y="1602"/>
                  <a:pt x="546" y="1602"/>
                </a:cubicBezTo>
                <a:cubicBezTo>
                  <a:pt x="552" y="1596"/>
                  <a:pt x="552" y="1596"/>
                  <a:pt x="552" y="1596"/>
                </a:cubicBezTo>
                <a:cubicBezTo>
                  <a:pt x="557" y="1590"/>
                  <a:pt x="562" y="1588"/>
                  <a:pt x="565" y="1588"/>
                </a:cubicBezTo>
                <a:cubicBezTo>
                  <a:pt x="591" y="1592"/>
                  <a:pt x="591" y="1592"/>
                  <a:pt x="591" y="1592"/>
                </a:cubicBezTo>
                <a:cubicBezTo>
                  <a:pt x="593" y="1588"/>
                  <a:pt x="593" y="1588"/>
                  <a:pt x="593" y="1588"/>
                </a:cubicBezTo>
                <a:cubicBezTo>
                  <a:pt x="591" y="1581"/>
                  <a:pt x="591" y="1574"/>
                  <a:pt x="595" y="1568"/>
                </a:cubicBezTo>
                <a:cubicBezTo>
                  <a:pt x="605" y="1550"/>
                  <a:pt x="605" y="1550"/>
                  <a:pt x="605" y="1550"/>
                </a:cubicBezTo>
                <a:cubicBezTo>
                  <a:pt x="605" y="1516"/>
                  <a:pt x="605" y="1516"/>
                  <a:pt x="605" y="1516"/>
                </a:cubicBezTo>
                <a:cubicBezTo>
                  <a:pt x="605" y="1515"/>
                  <a:pt x="605" y="1515"/>
                  <a:pt x="605" y="1515"/>
                </a:cubicBezTo>
                <a:cubicBezTo>
                  <a:pt x="624" y="1460"/>
                  <a:pt x="624" y="1460"/>
                  <a:pt x="624" y="1460"/>
                </a:cubicBezTo>
                <a:cubicBezTo>
                  <a:pt x="625" y="1459"/>
                  <a:pt x="625" y="1459"/>
                  <a:pt x="625" y="1459"/>
                </a:cubicBezTo>
                <a:cubicBezTo>
                  <a:pt x="625" y="1458"/>
                  <a:pt x="625" y="1458"/>
                  <a:pt x="625" y="1458"/>
                </a:cubicBezTo>
                <a:cubicBezTo>
                  <a:pt x="626" y="1458"/>
                  <a:pt x="626" y="1458"/>
                  <a:pt x="626" y="1458"/>
                </a:cubicBezTo>
                <a:cubicBezTo>
                  <a:pt x="626" y="1457"/>
                  <a:pt x="626" y="1457"/>
                  <a:pt x="626" y="1457"/>
                </a:cubicBezTo>
                <a:cubicBezTo>
                  <a:pt x="659" y="1431"/>
                  <a:pt x="659" y="1431"/>
                  <a:pt x="659" y="1431"/>
                </a:cubicBezTo>
                <a:cubicBezTo>
                  <a:pt x="661" y="1429"/>
                  <a:pt x="661" y="1429"/>
                  <a:pt x="661" y="1429"/>
                </a:cubicBezTo>
                <a:cubicBezTo>
                  <a:pt x="690" y="1441"/>
                  <a:pt x="690" y="1441"/>
                  <a:pt x="690" y="1441"/>
                </a:cubicBezTo>
                <a:cubicBezTo>
                  <a:pt x="690" y="1441"/>
                  <a:pt x="690" y="1441"/>
                  <a:pt x="690" y="1441"/>
                </a:cubicBezTo>
                <a:cubicBezTo>
                  <a:pt x="705" y="1452"/>
                  <a:pt x="712" y="1460"/>
                  <a:pt x="712" y="1466"/>
                </a:cubicBezTo>
                <a:cubicBezTo>
                  <a:pt x="710" y="1489"/>
                  <a:pt x="710" y="1489"/>
                  <a:pt x="710" y="1489"/>
                </a:cubicBezTo>
                <a:cubicBezTo>
                  <a:pt x="700" y="1504"/>
                  <a:pt x="700" y="1504"/>
                  <a:pt x="700" y="1504"/>
                </a:cubicBezTo>
                <a:cubicBezTo>
                  <a:pt x="693" y="1525"/>
                  <a:pt x="693" y="1525"/>
                  <a:pt x="693" y="1525"/>
                </a:cubicBezTo>
                <a:cubicBezTo>
                  <a:pt x="693" y="1548"/>
                  <a:pt x="693" y="1548"/>
                  <a:pt x="693" y="1548"/>
                </a:cubicBezTo>
                <a:cubicBezTo>
                  <a:pt x="700" y="1559"/>
                  <a:pt x="700" y="1559"/>
                  <a:pt x="700" y="1559"/>
                </a:cubicBezTo>
                <a:cubicBezTo>
                  <a:pt x="710" y="1557"/>
                  <a:pt x="710" y="1557"/>
                  <a:pt x="710" y="1557"/>
                </a:cubicBezTo>
                <a:cubicBezTo>
                  <a:pt x="712" y="1556"/>
                  <a:pt x="712" y="1556"/>
                  <a:pt x="712" y="1556"/>
                </a:cubicBezTo>
                <a:cubicBezTo>
                  <a:pt x="728" y="1557"/>
                  <a:pt x="728" y="1557"/>
                  <a:pt x="728" y="1557"/>
                </a:cubicBezTo>
                <a:cubicBezTo>
                  <a:pt x="736" y="1562"/>
                  <a:pt x="741" y="1569"/>
                  <a:pt x="746" y="1580"/>
                </a:cubicBezTo>
                <a:cubicBezTo>
                  <a:pt x="755" y="1583"/>
                  <a:pt x="755" y="1583"/>
                  <a:pt x="755" y="1583"/>
                </a:cubicBezTo>
                <a:cubicBezTo>
                  <a:pt x="756" y="1583"/>
                  <a:pt x="756" y="1583"/>
                  <a:pt x="756" y="1583"/>
                </a:cubicBezTo>
                <a:cubicBezTo>
                  <a:pt x="756" y="1583"/>
                  <a:pt x="756" y="1583"/>
                  <a:pt x="756" y="1583"/>
                </a:cubicBezTo>
                <a:cubicBezTo>
                  <a:pt x="757" y="1583"/>
                  <a:pt x="757" y="1583"/>
                  <a:pt x="757" y="1583"/>
                </a:cubicBezTo>
                <a:cubicBezTo>
                  <a:pt x="793" y="1600"/>
                  <a:pt x="793" y="1600"/>
                  <a:pt x="793" y="1600"/>
                </a:cubicBezTo>
                <a:cubicBezTo>
                  <a:pt x="809" y="1605"/>
                  <a:pt x="809" y="1605"/>
                  <a:pt x="809" y="1605"/>
                </a:cubicBezTo>
                <a:cubicBezTo>
                  <a:pt x="831" y="1602"/>
                  <a:pt x="831" y="1602"/>
                  <a:pt x="831" y="1602"/>
                </a:cubicBezTo>
                <a:cubicBezTo>
                  <a:pt x="841" y="1589"/>
                  <a:pt x="841" y="1589"/>
                  <a:pt x="841" y="1589"/>
                </a:cubicBezTo>
                <a:cubicBezTo>
                  <a:pt x="853" y="1537"/>
                  <a:pt x="853" y="1537"/>
                  <a:pt x="853" y="1537"/>
                </a:cubicBezTo>
                <a:cubicBezTo>
                  <a:pt x="854" y="1509"/>
                  <a:pt x="854" y="1509"/>
                  <a:pt x="854" y="1509"/>
                </a:cubicBezTo>
                <a:cubicBezTo>
                  <a:pt x="854" y="1507"/>
                  <a:pt x="854" y="1507"/>
                  <a:pt x="854" y="1507"/>
                </a:cubicBezTo>
                <a:cubicBezTo>
                  <a:pt x="857" y="1506"/>
                  <a:pt x="857" y="1506"/>
                  <a:pt x="857" y="1506"/>
                </a:cubicBezTo>
                <a:cubicBezTo>
                  <a:pt x="858" y="1505"/>
                  <a:pt x="858" y="1505"/>
                  <a:pt x="858" y="1505"/>
                </a:cubicBezTo>
                <a:cubicBezTo>
                  <a:pt x="878" y="1488"/>
                  <a:pt x="878" y="1488"/>
                  <a:pt x="878" y="1488"/>
                </a:cubicBezTo>
                <a:cubicBezTo>
                  <a:pt x="889" y="1473"/>
                  <a:pt x="889" y="1473"/>
                  <a:pt x="889" y="1473"/>
                </a:cubicBezTo>
                <a:cubicBezTo>
                  <a:pt x="890" y="1472"/>
                  <a:pt x="890" y="1472"/>
                  <a:pt x="890" y="1472"/>
                </a:cubicBezTo>
                <a:cubicBezTo>
                  <a:pt x="911" y="1462"/>
                  <a:pt x="911" y="1462"/>
                  <a:pt x="911" y="1462"/>
                </a:cubicBezTo>
                <a:cubicBezTo>
                  <a:pt x="924" y="1455"/>
                  <a:pt x="924" y="1455"/>
                  <a:pt x="924" y="1455"/>
                </a:cubicBezTo>
                <a:cubicBezTo>
                  <a:pt x="940" y="1449"/>
                  <a:pt x="940" y="1449"/>
                  <a:pt x="940" y="1449"/>
                </a:cubicBezTo>
                <a:cubicBezTo>
                  <a:pt x="931" y="1417"/>
                  <a:pt x="931" y="1417"/>
                  <a:pt x="931" y="1417"/>
                </a:cubicBezTo>
                <a:cubicBezTo>
                  <a:pt x="967" y="1421"/>
                  <a:pt x="967" y="1421"/>
                  <a:pt x="967" y="1421"/>
                </a:cubicBezTo>
                <a:cubicBezTo>
                  <a:pt x="967" y="1421"/>
                  <a:pt x="967" y="1421"/>
                  <a:pt x="967" y="1421"/>
                </a:cubicBezTo>
                <a:cubicBezTo>
                  <a:pt x="967" y="1422"/>
                  <a:pt x="967" y="1422"/>
                  <a:pt x="967" y="1422"/>
                </a:cubicBezTo>
                <a:cubicBezTo>
                  <a:pt x="967" y="1422"/>
                  <a:pt x="967" y="1422"/>
                  <a:pt x="967" y="1422"/>
                </a:cubicBezTo>
                <a:cubicBezTo>
                  <a:pt x="986" y="1430"/>
                  <a:pt x="986" y="1430"/>
                  <a:pt x="986" y="1430"/>
                </a:cubicBezTo>
                <a:cubicBezTo>
                  <a:pt x="986" y="1430"/>
                  <a:pt x="986" y="1430"/>
                  <a:pt x="986" y="1430"/>
                </a:cubicBezTo>
                <a:cubicBezTo>
                  <a:pt x="986" y="1429"/>
                  <a:pt x="986" y="1429"/>
                  <a:pt x="986" y="1429"/>
                </a:cubicBezTo>
                <a:cubicBezTo>
                  <a:pt x="992" y="1409"/>
                  <a:pt x="992" y="1409"/>
                  <a:pt x="992" y="1409"/>
                </a:cubicBezTo>
                <a:cubicBezTo>
                  <a:pt x="992" y="1405"/>
                  <a:pt x="992" y="1405"/>
                  <a:pt x="992" y="1405"/>
                </a:cubicBezTo>
                <a:cubicBezTo>
                  <a:pt x="995" y="1407"/>
                  <a:pt x="995" y="1407"/>
                  <a:pt x="995" y="1407"/>
                </a:cubicBezTo>
                <a:cubicBezTo>
                  <a:pt x="997" y="1407"/>
                  <a:pt x="997" y="1407"/>
                  <a:pt x="997" y="1407"/>
                </a:cubicBezTo>
                <a:cubicBezTo>
                  <a:pt x="1014" y="1411"/>
                  <a:pt x="1014" y="1411"/>
                  <a:pt x="1014" y="1411"/>
                </a:cubicBezTo>
                <a:cubicBezTo>
                  <a:pt x="1022" y="1411"/>
                  <a:pt x="1022" y="1411"/>
                  <a:pt x="1022" y="1411"/>
                </a:cubicBezTo>
                <a:cubicBezTo>
                  <a:pt x="1038" y="1393"/>
                  <a:pt x="1038" y="1393"/>
                  <a:pt x="1038" y="1393"/>
                </a:cubicBezTo>
                <a:cubicBezTo>
                  <a:pt x="1039" y="1393"/>
                  <a:pt x="1039" y="1393"/>
                  <a:pt x="1039" y="1393"/>
                </a:cubicBezTo>
                <a:cubicBezTo>
                  <a:pt x="1040" y="1392"/>
                  <a:pt x="1040" y="1392"/>
                  <a:pt x="1040" y="1392"/>
                </a:cubicBezTo>
                <a:cubicBezTo>
                  <a:pt x="1041" y="1392"/>
                  <a:pt x="1041" y="1392"/>
                  <a:pt x="1041" y="1392"/>
                </a:cubicBezTo>
                <a:cubicBezTo>
                  <a:pt x="1062" y="1388"/>
                  <a:pt x="1062" y="1388"/>
                  <a:pt x="1062" y="1388"/>
                </a:cubicBezTo>
                <a:cubicBezTo>
                  <a:pt x="1080" y="1371"/>
                  <a:pt x="1080" y="1371"/>
                  <a:pt x="1080" y="1371"/>
                </a:cubicBezTo>
                <a:cubicBezTo>
                  <a:pt x="1090" y="1357"/>
                  <a:pt x="1090" y="1357"/>
                  <a:pt x="1090" y="1357"/>
                </a:cubicBezTo>
                <a:cubicBezTo>
                  <a:pt x="1090" y="1340"/>
                  <a:pt x="1090" y="1340"/>
                  <a:pt x="1090" y="1340"/>
                </a:cubicBezTo>
                <a:cubicBezTo>
                  <a:pt x="1090" y="1334"/>
                  <a:pt x="1093" y="1329"/>
                  <a:pt x="1099" y="1326"/>
                </a:cubicBezTo>
                <a:cubicBezTo>
                  <a:pt x="1099" y="1326"/>
                  <a:pt x="1099" y="1326"/>
                  <a:pt x="1099" y="1326"/>
                </a:cubicBezTo>
                <a:cubicBezTo>
                  <a:pt x="1101" y="1326"/>
                  <a:pt x="1101" y="1326"/>
                  <a:pt x="1101" y="1326"/>
                </a:cubicBezTo>
                <a:cubicBezTo>
                  <a:pt x="1102" y="1326"/>
                  <a:pt x="1102" y="1326"/>
                  <a:pt x="1102" y="1326"/>
                </a:cubicBezTo>
                <a:cubicBezTo>
                  <a:pt x="1122" y="1328"/>
                  <a:pt x="1122" y="1328"/>
                  <a:pt x="1122" y="1328"/>
                </a:cubicBezTo>
                <a:cubicBezTo>
                  <a:pt x="1131" y="1323"/>
                  <a:pt x="1131" y="1323"/>
                  <a:pt x="1131" y="1323"/>
                </a:cubicBezTo>
                <a:cubicBezTo>
                  <a:pt x="1134" y="1308"/>
                  <a:pt x="1134" y="1308"/>
                  <a:pt x="1134" y="1308"/>
                </a:cubicBezTo>
                <a:cubicBezTo>
                  <a:pt x="1155" y="1302"/>
                  <a:pt x="1155" y="1302"/>
                  <a:pt x="1155" y="1302"/>
                </a:cubicBezTo>
                <a:cubicBezTo>
                  <a:pt x="1156" y="1302"/>
                  <a:pt x="1156" y="1302"/>
                  <a:pt x="1156" y="1302"/>
                </a:cubicBezTo>
                <a:cubicBezTo>
                  <a:pt x="1157" y="1302"/>
                  <a:pt x="1157" y="1302"/>
                  <a:pt x="1157" y="1302"/>
                </a:cubicBezTo>
                <a:cubicBezTo>
                  <a:pt x="1157" y="1302"/>
                  <a:pt x="1157" y="1302"/>
                  <a:pt x="1157" y="1302"/>
                </a:cubicBezTo>
                <a:cubicBezTo>
                  <a:pt x="1184" y="1305"/>
                  <a:pt x="1184" y="1305"/>
                  <a:pt x="1184" y="1305"/>
                </a:cubicBezTo>
                <a:cubicBezTo>
                  <a:pt x="1205" y="1300"/>
                  <a:pt x="1205" y="1300"/>
                  <a:pt x="1205" y="1300"/>
                </a:cubicBezTo>
                <a:cubicBezTo>
                  <a:pt x="1217" y="1287"/>
                  <a:pt x="1217" y="1287"/>
                  <a:pt x="1217" y="1287"/>
                </a:cubicBezTo>
                <a:cubicBezTo>
                  <a:pt x="1226" y="1270"/>
                  <a:pt x="1226" y="1270"/>
                  <a:pt x="1226" y="1270"/>
                </a:cubicBezTo>
                <a:cubicBezTo>
                  <a:pt x="1210" y="1253"/>
                  <a:pt x="1210" y="1253"/>
                  <a:pt x="1210" y="1253"/>
                </a:cubicBezTo>
                <a:cubicBezTo>
                  <a:pt x="1210" y="1252"/>
                  <a:pt x="1210" y="1252"/>
                  <a:pt x="1210" y="1252"/>
                </a:cubicBezTo>
                <a:cubicBezTo>
                  <a:pt x="1210" y="1252"/>
                  <a:pt x="1210" y="1252"/>
                  <a:pt x="1210" y="1252"/>
                </a:cubicBezTo>
                <a:cubicBezTo>
                  <a:pt x="1207" y="1240"/>
                  <a:pt x="1207" y="1240"/>
                  <a:pt x="1207" y="1240"/>
                </a:cubicBezTo>
                <a:cubicBezTo>
                  <a:pt x="1207" y="1240"/>
                  <a:pt x="1207" y="1240"/>
                  <a:pt x="1207" y="1240"/>
                </a:cubicBezTo>
                <a:cubicBezTo>
                  <a:pt x="1203" y="1221"/>
                  <a:pt x="1203" y="1221"/>
                  <a:pt x="1203" y="1221"/>
                </a:cubicBezTo>
                <a:cubicBezTo>
                  <a:pt x="1203" y="1220"/>
                  <a:pt x="1203" y="1220"/>
                  <a:pt x="1203" y="1220"/>
                </a:cubicBezTo>
                <a:cubicBezTo>
                  <a:pt x="1212" y="1203"/>
                  <a:pt x="1212" y="1203"/>
                  <a:pt x="1212" y="1203"/>
                </a:cubicBezTo>
                <a:cubicBezTo>
                  <a:pt x="1212" y="1198"/>
                  <a:pt x="1215" y="1190"/>
                  <a:pt x="1224" y="1182"/>
                </a:cubicBezTo>
                <a:cubicBezTo>
                  <a:pt x="1235" y="1159"/>
                  <a:pt x="1235" y="1159"/>
                  <a:pt x="1235" y="1159"/>
                </a:cubicBezTo>
                <a:cubicBezTo>
                  <a:pt x="1235" y="1157"/>
                  <a:pt x="1235" y="1157"/>
                  <a:pt x="1235" y="1157"/>
                </a:cubicBezTo>
                <a:cubicBezTo>
                  <a:pt x="1236" y="1157"/>
                  <a:pt x="1236" y="1157"/>
                  <a:pt x="1236" y="1157"/>
                </a:cubicBezTo>
                <a:cubicBezTo>
                  <a:pt x="1247" y="1141"/>
                  <a:pt x="1247" y="1141"/>
                  <a:pt x="1247" y="1141"/>
                </a:cubicBezTo>
                <a:cubicBezTo>
                  <a:pt x="1263" y="1109"/>
                  <a:pt x="1263" y="1109"/>
                  <a:pt x="1263" y="1109"/>
                </a:cubicBezTo>
                <a:cubicBezTo>
                  <a:pt x="1278" y="1130"/>
                  <a:pt x="1278" y="1130"/>
                  <a:pt x="1278" y="1130"/>
                </a:cubicBezTo>
                <a:cubicBezTo>
                  <a:pt x="1279" y="1131"/>
                  <a:pt x="1279" y="1131"/>
                  <a:pt x="1279" y="1131"/>
                </a:cubicBezTo>
                <a:cubicBezTo>
                  <a:pt x="1279" y="1132"/>
                  <a:pt x="1279" y="1132"/>
                  <a:pt x="1279" y="1132"/>
                </a:cubicBezTo>
                <a:cubicBezTo>
                  <a:pt x="1284" y="1153"/>
                  <a:pt x="1284" y="1153"/>
                  <a:pt x="1284" y="1153"/>
                </a:cubicBezTo>
                <a:cubicBezTo>
                  <a:pt x="1284" y="1154"/>
                  <a:pt x="1284" y="1154"/>
                  <a:pt x="1284" y="1154"/>
                </a:cubicBezTo>
                <a:cubicBezTo>
                  <a:pt x="1287" y="1175"/>
                  <a:pt x="1287" y="1175"/>
                  <a:pt x="1287" y="1175"/>
                </a:cubicBezTo>
                <a:cubicBezTo>
                  <a:pt x="1302" y="1182"/>
                  <a:pt x="1302" y="1182"/>
                  <a:pt x="1302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7" y="1184"/>
                  <a:pt x="1307" y="1184"/>
                  <a:pt x="1307" y="1184"/>
                </a:cubicBezTo>
                <a:cubicBezTo>
                  <a:pt x="1308" y="1183"/>
                  <a:pt x="1308" y="1183"/>
                  <a:pt x="1308" y="1183"/>
                </a:cubicBezTo>
                <a:cubicBezTo>
                  <a:pt x="1321" y="1161"/>
                  <a:pt x="1321" y="1161"/>
                  <a:pt x="1321" y="1161"/>
                </a:cubicBezTo>
                <a:cubicBezTo>
                  <a:pt x="1328" y="1140"/>
                  <a:pt x="1328" y="1140"/>
                  <a:pt x="1328" y="1140"/>
                </a:cubicBezTo>
                <a:cubicBezTo>
                  <a:pt x="1331" y="1141"/>
                  <a:pt x="1331" y="1141"/>
                  <a:pt x="1331" y="1141"/>
                </a:cubicBezTo>
                <a:cubicBezTo>
                  <a:pt x="1335" y="1142"/>
                  <a:pt x="1335" y="1142"/>
                  <a:pt x="1335" y="1142"/>
                </a:cubicBezTo>
                <a:cubicBezTo>
                  <a:pt x="1365" y="1152"/>
                  <a:pt x="1365" y="1152"/>
                  <a:pt x="1365" y="1152"/>
                </a:cubicBezTo>
                <a:cubicBezTo>
                  <a:pt x="1380" y="1141"/>
                  <a:pt x="1380" y="1141"/>
                  <a:pt x="1380" y="1141"/>
                </a:cubicBezTo>
                <a:cubicBezTo>
                  <a:pt x="1381" y="1140"/>
                  <a:pt x="1381" y="1140"/>
                  <a:pt x="1381" y="1140"/>
                </a:cubicBezTo>
                <a:cubicBezTo>
                  <a:pt x="1383" y="1140"/>
                  <a:pt x="1383" y="1140"/>
                  <a:pt x="1383" y="1140"/>
                </a:cubicBezTo>
                <a:cubicBezTo>
                  <a:pt x="1398" y="1138"/>
                  <a:pt x="1398" y="1138"/>
                  <a:pt x="1398" y="1138"/>
                </a:cubicBezTo>
                <a:cubicBezTo>
                  <a:pt x="1408" y="1121"/>
                  <a:pt x="1408" y="1121"/>
                  <a:pt x="1408" y="1121"/>
                </a:cubicBezTo>
                <a:cubicBezTo>
                  <a:pt x="1408" y="1098"/>
                  <a:pt x="1408" y="1098"/>
                  <a:pt x="1408" y="1098"/>
                </a:cubicBezTo>
                <a:cubicBezTo>
                  <a:pt x="1416" y="1065"/>
                  <a:pt x="1416" y="1065"/>
                  <a:pt x="1416" y="1065"/>
                </a:cubicBezTo>
                <a:cubicBezTo>
                  <a:pt x="1418" y="1066"/>
                  <a:pt x="1418" y="1066"/>
                  <a:pt x="1418" y="1066"/>
                </a:cubicBezTo>
                <a:cubicBezTo>
                  <a:pt x="1421" y="1066"/>
                  <a:pt x="1421" y="1066"/>
                  <a:pt x="1421" y="1066"/>
                </a:cubicBezTo>
                <a:cubicBezTo>
                  <a:pt x="1444" y="1071"/>
                  <a:pt x="1444" y="1071"/>
                  <a:pt x="1444" y="1071"/>
                </a:cubicBezTo>
                <a:cubicBezTo>
                  <a:pt x="1455" y="1052"/>
                  <a:pt x="1455" y="1052"/>
                  <a:pt x="1455" y="1052"/>
                </a:cubicBezTo>
                <a:cubicBezTo>
                  <a:pt x="1456" y="1052"/>
                  <a:pt x="1456" y="1052"/>
                  <a:pt x="1456" y="1052"/>
                </a:cubicBezTo>
                <a:cubicBezTo>
                  <a:pt x="1458" y="1052"/>
                  <a:pt x="1458" y="1052"/>
                  <a:pt x="1458" y="1052"/>
                </a:cubicBezTo>
                <a:cubicBezTo>
                  <a:pt x="1479" y="1050"/>
                  <a:pt x="1479" y="1050"/>
                  <a:pt x="1479" y="1050"/>
                </a:cubicBezTo>
                <a:cubicBezTo>
                  <a:pt x="1482" y="1050"/>
                  <a:pt x="1482" y="1050"/>
                  <a:pt x="1482" y="1050"/>
                </a:cubicBezTo>
                <a:cubicBezTo>
                  <a:pt x="1482" y="1051"/>
                  <a:pt x="1482" y="1051"/>
                  <a:pt x="1482" y="1051"/>
                </a:cubicBezTo>
                <a:cubicBezTo>
                  <a:pt x="1484" y="1052"/>
                  <a:pt x="1484" y="1052"/>
                  <a:pt x="1484" y="1052"/>
                </a:cubicBezTo>
                <a:cubicBezTo>
                  <a:pt x="1495" y="1067"/>
                  <a:pt x="1495" y="1067"/>
                  <a:pt x="1495" y="1067"/>
                </a:cubicBezTo>
                <a:cubicBezTo>
                  <a:pt x="1495" y="1068"/>
                  <a:pt x="1495" y="1068"/>
                  <a:pt x="1495" y="1068"/>
                </a:cubicBezTo>
                <a:cubicBezTo>
                  <a:pt x="1496" y="1069"/>
                  <a:pt x="1496" y="1069"/>
                  <a:pt x="1496" y="1069"/>
                </a:cubicBezTo>
                <a:cubicBezTo>
                  <a:pt x="1496" y="1071"/>
                  <a:pt x="1496" y="1071"/>
                  <a:pt x="1496" y="1071"/>
                </a:cubicBezTo>
                <a:cubicBezTo>
                  <a:pt x="1498" y="1092"/>
                  <a:pt x="1498" y="1092"/>
                  <a:pt x="1498" y="1092"/>
                </a:cubicBezTo>
                <a:cubicBezTo>
                  <a:pt x="1509" y="1102"/>
                  <a:pt x="1509" y="1102"/>
                  <a:pt x="1509" y="1102"/>
                </a:cubicBezTo>
                <a:cubicBezTo>
                  <a:pt x="1524" y="1088"/>
                  <a:pt x="1524" y="1088"/>
                  <a:pt x="1524" y="1088"/>
                </a:cubicBezTo>
                <a:cubicBezTo>
                  <a:pt x="1527" y="1092"/>
                  <a:pt x="1527" y="1092"/>
                  <a:pt x="1527" y="1092"/>
                </a:cubicBezTo>
                <a:cubicBezTo>
                  <a:pt x="1532" y="1097"/>
                  <a:pt x="1534" y="1103"/>
                  <a:pt x="1534" y="1109"/>
                </a:cubicBezTo>
                <a:cubicBezTo>
                  <a:pt x="1534" y="1128"/>
                  <a:pt x="1534" y="1128"/>
                  <a:pt x="1534" y="1128"/>
                </a:cubicBezTo>
                <a:cubicBezTo>
                  <a:pt x="1527" y="1147"/>
                  <a:pt x="1527" y="1147"/>
                  <a:pt x="1527" y="1147"/>
                </a:cubicBezTo>
                <a:cubicBezTo>
                  <a:pt x="1532" y="1155"/>
                  <a:pt x="1532" y="1155"/>
                  <a:pt x="1532" y="1155"/>
                </a:cubicBezTo>
                <a:cubicBezTo>
                  <a:pt x="1543" y="1167"/>
                  <a:pt x="1543" y="1167"/>
                  <a:pt x="1543" y="1167"/>
                </a:cubicBezTo>
                <a:cubicBezTo>
                  <a:pt x="1587" y="1173"/>
                  <a:pt x="1587" y="1173"/>
                  <a:pt x="1587" y="1173"/>
                </a:cubicBezTo>
                <a:cubicBezTo>
                  <a:pt x="1588" y="1174"/>
                  <a:pt x="1588" y="1174"/>
                  <a:pt x="1588" y="1174"/>
                </a:cubicBezTo>
                <a:cubicBezTo>
                  <a:pt x="1588" y="1174"/>
                  <a:pt x="1588" y="1174"/>
                  <a:pt x="1588" y="1174"/>
                </a:cubicBezTo>
                <a:cubicBezTo>
                  <a:pt x="1590" y="1175"/>
                  <a:pt x="1590" y="1175"/>
                  <a:pt x="1590" y="1175"/>
                </a:cubicBezTo>
                <a:cubicBezTo>
                  <a:pt x="1590" y="1175"/>
                  <a:pt x="1590" y="1175"/>
                  <a:pt x="1590" y="1175"/>
                </a:cubicBezTo>
                <a:cubicBezTo>
                  <a:pt x="1593" y="1179"/>
                  <a:pt x="1593" y="1179"/>
                  <a:pt x="1593" y="1179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07" y="1161"/>
                  <a:pt x="1607" y="1161"/>
                </a:cubicBezTo>
                <a:cubicBezTo>
                  <a:pt x="1617" y="1150"/>
                  <a:pt x="1617" y="1150"/>
                  <a:pt x="1617" y="1150"/>
                </a:cubicBezTo>
                <a:cubicBezTo>
                  <a:pt x="1613" y="1134"/>
                  <a:pt x="1613" y="1134"/>
                  <a:pt x="1613" y="1134"/>
                </a:cubicBezTo>
                <a:cubicBezTo>
                  <a:pt x="1602" y="1067"/>
                  <a:pt x="1602" y="1067"/>
                  <a:pt x="1602" y="1067"/>
                </a:cubicBezTo>
                <a:cubicBezTo>
                  <a:pt x="1632" y="1081"/>
                  <a:pt x="1632" y="1081"/>
                  <a:pt x="1632" y="1081"/>
                </a:cubicBezTo>
                <a:cubicBezTo>
                  <a:pt x="1633" y="1081"/>
                  <a:pt x="1633" y="1081"/>
                  <a:pt x="1633" y="1081"/>
                </a:cubicBezTo>
                <a:cubicBezTo>
                  <a:pt x="1634" y="1081"/>
                  <a:pt x="1634" y="1081"/>
                  <a:pt x="1634" y="1081"/>
                </a:cubicBezTo>
                <a:cubicBezTo>
                  <a:pt x="1648" y="1098"/>
                  <a:pt x="1648" y="1098"/>
                  <a:pt x="1648" y="1098"/>
                </a:cubicBezTo>
                <a:cubicBezTo>
                  <a:pt x="1657" y="1107"/>
                  <a:pt x="1657" y="1107"/>
                  <a:pt x="1657" y="1107"/>
                </a:cubicBezTo>
                <a:cubicBezTo>
                  <a:pt x="1669" y="1098"/>
                  <a:pt x="1669" y="1098"/>
                  <a:pt x="1669" y="1098"/>
                </a:cubicBezTo>
                <a:cubicBezTo>
                  <a:pt x="1714" y="1050"/>
                  <a:pt x="1714" y="1050"/>
                  <a:pt x="1714" y="1050"/>
                </a:cubicBezTo>
                <a:cubicBezTo>
                  <a:pt x="1714" y="1050"/>
                  <a:pt x="1714" y="1050"/>
                  <a:pt x="1714" y="1050"/>
                </a:cubicBezTo>
                <a:cubicBezTo>
                  <a:pt x="1715" y="1050"/>
                  <a:pt x="1715" y="1050"/>
                  <a:pt x="1715" y="1050"/>
                </a:cubicBezTo>
                <a:cubicBezTo>
                  <a:pt x="1730" y="1038"/>
                  <a:pt x="1730" y="1038"/>
                  <a:pt x="1730" y="1038"/>
                </a:cubicBezTo>
                <a:cubicBezTo>
                  <a:pt x="1748" y="1013"/>
                  <a:pt x="1748" y="1013"/>
                  <a:pt x="1748" y="1013"/>
                </a:cubicBezTo>
                <a:cubicBezTo>
                  <a:pt x="1749" y="1011"/>
                  <a:pt x="1749" y="1011"/>
                  <a:pt x="1749" y="1011"/>
                </a:cubicBezTo>
                <a:cubicBezTo>
                  <a:pt x="1774" y="1017"/>
                  <a:pt x="1774" y="1017"/>
                  <a:pt x="1774" y="1017"/>
                </a:cubicBezTo>
                <a:cubicBezTo>
                  <a:pt x="1785" y="1017"/>
                  <a:pt x="1785" y="1017"/>
                  <a:pt x="1785" y="1017"/>
                </a:cubicBezTo>
                <a:cubicBezTo>
                  <a:pt x="1785" y="1008"/>
                  <a:pt x="1787" y="1001"/>
                  <a:pt x="1788" y="997"/>
                </a:cubicBezTo>
                <a:cubicBezTo>
                  <a:pt x="1806" y="976"/>
                  <a:pt x="1806" y="976"/>
                  <a:pt x="1806" y="976"/>
                </a:cubicBezTo>
                <a:cubicBezTo>
                  <a:pt x="1812" y="973"/>
                  <a:pt x="1812" y="973"/>
                  <a:pt x="1812" y="973"/>
                </a:cubicBezTo>
                <a:cubicBezTo>
                  <a:pt x="1833" y="980"/>
                  <a:pt x="1833" y="980"/>
                  <a:pt x="1833" y="980"/>
                </a:cubicBezTo>
                <a:cubicBezTo>
                  <a:pt x="1858" y="977"/>
                  <a:pt x="1858" y="977"/>
                  <a:pt x="1858" y="977"/>
                </a:cubicBezTo>
                <a:cubicBezTo>
                  <a:pt x="1875" y="959"/>
                  <a:pt x="1875" y="959"/>
                  <a:pt x="1875" y="959"/>
                </a:cubicBezTo>
                <a:cubicBezTo>
                  <a:pt x="1883" y="943"/>
                  <a:pt x="1883" y="943"/>
                  <a:pt x="1883" y="943"/>
                </a:cubicBezTo>
                <a:cubicBezTo>
                  <a:pt x="1878" y="935"/>
                  <a:pt x="1878" y="935"/>
                  <a:pt x="1878" y="935"/>
                </a:cubicBezTo>
                <a:cubicBezTo>
                  <a:pt x="1863" y="942"/>
                  <a:pt x="1863" y="942"/>
                  <a:pt x="1863" y="942"/>
                </a:cubicBezTo>
                <a:cubicBezTo>
                  <a:pt x="1862" y="941"/>
                  <a:pt x="1862" y="941"/>
                  <a:pt x="1862" y="941"/>
                </a:cubicBezTo>
                <a:cubicBezTo>
                  <a:pt x="1861" y="940"/>
                  <a:pt x="1861" y="940"/>
                  <a:pt x="1861" y="940"/>
                </a:cubicBezTo>
                <a:cubicBezTo>
                  <a:pt x="1842" y="923"/>
                  <a:pt x="1842" y="923"/>
                  <a:pt x="1842" y="923"/>
                </a:cubicBezTo>
                <a:cubicBezTo>
                  <a:pt x="1841" y="922"/>
                  <a:pt x="1841" y="922"/>
                  <a:pt x="1841" y="922"/>
                </a:cubicBezTo>
                <a:cubicBezTo>
                  <a:pt x="1849" y="894"/>
                  <a:pt x="1849" y="894"/>
                  <a:pt x="1849" y="894"/>
                </a:cubicBezTo>
                <a:cubicBezTo>
                  <a:pt x="1851" y="872"/>
                  <a:pt x="1851" y="872"/>
                  <a:pt x="1851" y="872"/>
                </a:cubicBezTo>
                <a:cubicBezTo>
                  <a:pt x="1845" y="855"/>
                  <a:pt x="1845" y="855"/>
                  <a:pt x="1845" y="855"/>
                </a:cubicBezTo>
                <a:cubicBezTo>
                  <a:pt x="1831" y="849"/>
                  <a:pt x="1831" y="849"/>
                  <a:pt x="1831" y="849"/>
                </a:cubicBezTo>
                <a:cubicBezTo>
                  <a:pt x="1831" y="848"/>
                  <a:pt x="1831" y="848"/>
                  <a:pt x="1831" y="848"/>
                </a:cubicBezTo>
                <a:cubicBezTo>
                  <a:pt x="1830" y="847"/>
                  <a:pt x="1830" y="847"/>
                  <a:pt x="1830" y="847"/>
                </a:cubicBezTo>
                <a:cubicBezTo>
                  <a:pt x="1829" y="846"/>
                  <a:pt x="1829" y="846"/>
                  <a:pt x="1829" y="846"/>
                </a:cubicBezTo>
                <a:cubicBezTo>
                  <a:pt x="1816" y="821"/>
                  <a:pt x="1816" y="821"/>
                  <a:pt x="1816" y="821"/>
                </a:cubicBezTo>
                <a:cubicBezTo>
                  <a:pt x="1814" y="818"/>
                  <a:pt x="1814" y="818"/>
                  <a:pt x="1814" y="818"/>
                </a:cubicBezTo>
                <a:cubicBezTo>
                  <a:pt x="1796" y="839"/>
                  <a:pt x="1796" y="839"/>
                  <a:pt x="1796" y="839"/>
                </a:cubicBezTo>
                <a:cubicBezTo>
                  <a:pt x="1778" y="850"/>
                  <a:pt x="1778" y="850"/>
                  <a:pt x="1778" y="850"/>
                </a:cubicBezTo>
                <a:cubicBezTo>
                  <a:pt x="1774" y="852"/>
                  <a:pt x="1774" y="852"/>
                  <a:pt x="1774" y="852"/>
                </a:cubicBezTo>
                <a:cubicBezTo>
                  <a:pt x="1773" y="851"/>
                  <a:pt x="1773" y="851"/>
                  <a:pt x="1773" y="851"/>
                </a:cubicBezTo>
                <a:cubicBezTo>
                  <a:pt x="1772" y="849"/>
                  <a:pt x="1772" y="849"/>
                  <a:pt x="1772" y="849"/>
                </a:cubicBezTo>
                <a:cubicBezTo>
                  <a:pt x="1753" y="831"/>
                  <a:pt x="1753" y="831"/>
                  <a:pt x="1753" y="831"/>
                </a:cubicBezTo>
                <a:cubicBezTo>
                  <a:pt x="1753" y="830"/>
                  <a:pt x="1753" y="830"/>
                  <a:pt x="1753" y="830"/>
                </a:cubicBezTo>
                <a:cubicBezTo>
                  <a:pt x="1739" y="801"/>
                  <a:pt x="1739" y="801"/>
                  <a:pt x="1739" y="801"/>
                </a:cubicBezTo>
                <a:cubicBezTo>
                  <a:pt x="1739" y="800"/>
                  <a:pt x="1739" y="800"/>
                  <a:pt x="1739" y="800"/>
                </a:cubicBezTo>
                <a:cubicBezTo>
                  <a:pt x="1733" y="779"/>
                  <a:pt x="1733" y="779"/>
                  <a:pt x="1733" y="779"/>
                </a:cubicBezTo>
                <a:cubicBezTo>
                  <a:pt x="1733" y="778"/>
                  <a:pt x="1733" y="778"/>
                  <a:pt x="1733" y="778"/>
                </a:cubicBezTo>
                <a:cubicBezTo>
                  <a:pt x="1733" y="778"/>
                  <a:pt x="1733" y="778"/>
                  <a:pt x="1733" y="778"/>
                </a:cubicBezTo>
                <a:cubicBezTo>
                  <a:pt x="1733" y="746"/>
                  <a:pt x="1733" y="746"/>
                  <a:pt x="1733" y="746"/>
                </a:cubicBezTo>
                <a:cubicBezTo>
                  <a:pt x="1730" y="727"/>
                  <a:pt x="1730" y="727"/>
                  <a:pt x="1730" y="727"/>
                </a:cubicBezTo>
                <a:cubicBezTo>
                  <a:pt x="1716" y="722"/>
                  <a:pt x="1716" y="722"/>
                  <a:pt x="1716" y="722"/>
                </a:cubicBezTo>
                <a:cubicBezTo>
                  <a:pt x="1715" y="722"/>
                  <a:pt x="1715" y="722"/>
                  <a:pt x="1715" y="722"/>
                </a:cubicBezTo>
                <a:cubicBezTo>
                  <a:pt x="1715" y="721"/>
                  <a:pt x="1715" y="721"/>
                  <a:pt x="1715" y="721"/>
                </a:cubicBezTo>
                <a:cubicBezTo>
                  <a:pt x="1681" y="694"/>
                  <a:pt x="1681" y="694"/>
                  <a:pt x="1681" y="694"/>
                </a:cubicBezTo>
                <a:cubicBezTo>
                  <a:pt x="1683" y="691"/>
                  <a:pt x="1683" y="691"/>
                  <a:pt x="1683" y="691"/>
                </a:cubicBezTo>
                <a:cubicBezTo>
                  <a:pt x="1699" y="674"/>
                  <a:pt x="1699" y="674"/>
                  <a:pt x="1699" y="674"/>
                </a:cubicBezTo>
                <a:cubicBezTo>
                  <a:pt x="1699" y="673"/>
                  <a:pt x="1699" y="673"/>
                  <a:pt x="1699" y="673"/>
                </a:cubicBezTo>
                <a:cubicBezTo>
                  <a:pt x="1699" y="672"/>
                  <a:pt x="1699" y="672"/>
                  <a:pt x="1699" y="672"/>
                </a:cubicBezTo>
                <a:cubicBezTo>
                  <a:pt x="1701" y="672"/>
                  <a:pt x="1701" y="672"/>
                  <a:pt x="1701" y="672"/>
                </a:cubicBezTo>
                <a:cubicBezTo>
                  <a:pt x="1701" y="672"/>
                  <a:pt x="1701" y="672"/>
                  <a:pt x="1701" y="672"/>
                </a:cubicBezTo>
                <a:cubicBezTo>
                  <a:pt x="1719" y="670"/>
                  <a:pt x="1719" y="670"/>
                  <a:pt x="1719" y="670"/>
                </a:cubicBezTo>
                <a:cubicBezTo>
                  <a:pt x="1720" y="670"/>
                  <a:pt x="1720" y="670"/>
                  <a:pt x="1720" y="670"/>
                </a:cubicBezTo>
                <a:cubicBezTo>
                  <a:pt x="1725" y="670"/>
                  <a:pt x="1730" y="673"/>
                  <a:pt x="1735" y="678"/>
                </a:cubicBezTo>
                <a:cubicBezTo>
                  <a:pt x="1749" y="690"/>
                  <a:pt x="1749" y="690"/>
                  <a:pt x="1749" y="690"/>
                </a:cubicBezTo>
                <a:cubicBezTo>
                  <a:pt x="1765" y="677"/>
                  <a:pt x="1765" y="677"/>
                  <a:pt x="1765" y="677"/>
                </a:cubicBezTo>
                <a:cubicBezTo>
                  <a:pt x="1777" y="661"/>
                  <a:pt x="1777" y="661"/>
                  <a:pt x="1777" y="661"/>
                </a:cubicBezTo>
                <a:cubicBezTo>
                  <a:pt x="1777" y="648"/>
                  <a:pt x="1777" y="648"/>
                  <a:pt x="1777" y="648"/>
                </a:cubicBezTo>
                <a:cubicBezTo>
                  <a:pt x="1773" y="614"/>
                  <a:pt x="1773" y="614"/>
                  <a:pt x="1773" y="614"/>
                </a:cubicBezTo>
                <a:cubicBezTo>
                  <a:pt x="1769" y="600"/>
                  <a:pt x="1769" y="600"/>
                  <a:pt x="1769" y="600"/>
                </a:cubicBezTo>
                <a:cubicBezTo>
                  <a:pt x="1746" y="596"/>
                  <a:pt x="1746" y="596"/>
                  <a:pt x="1746" y="596"/>
                </a:cubicBezTo>
                <a:cubicBezTo>
                  <a:pt x="1746" y="582"/>
                  <a:pt x="1746" y="582"/>
                  <a:pt x="1746" y="582"/>
                </a:cubicBezTo>
                <a:cubicBezTo>
                  <a:pt x="1725" y="556"/>
                  <a:pt x="1725" y="556"/>
                  <a:pt x="1725" y="556"/>
                </a:cubicBezTo>
                <a:cubicBezTo>
                  <a:pt x="1724" y="555"/>
                  <a:pt x="1724" y="555"/>
                  <a:pt x="1724" y="555"/>
                </a:cubicBezTo>
                <a:cubicBezTo>
                  <a:pt x="1714" y="536"/>
                  <a:pt x="1714" y="536"/>
                  <a:pt x="1714" y="536"/>
                </a:cubicBezTo>
                <a:cubicBezTo>
                  <a:pt x="1711" y="534"/>
                  <a:pt x="1711" y="534"/>
                  <a:pt x="1711" y="534"/>
                </a:cubicBezTo>
                <a:cubicBezTo>
                  <a:pt x="1711" y="532"/>
                  <a:pt x="1711" y="532"/>
                  <a:pt x="1711" y="532"/>
                </a:cubicBezTo>
                <a:cubicBezTo>
                  <a:pt x="1711" y="532"/>
                  <a:pt x="1711" y="532"/>
                  <a:pt x="1711" y="532"/>
                </a:cubicBezTo>
                <a:cubicBezTo>
                  <a:pt x="1735" y="501"/>
                  <a:pt x="1735" y="501"/>
                  <a:pt x="1735" y="501"/>
                </a:cubicBezTo>
                <a:cubicBezTo>
                  <a:pt x="1735" y="500"/>
                  <a:pt x="1735" y="500"/>
                  <a:pt x="1735" y="500"/>
                </a:cubicBezTo>
                <a:cubicBezTo>
                  <a:pt x="1736" y="499"/>
                  <a:pt x="1736" y="499"/>
                  <a:pt x="1736" y="499"/>
                </a:cubicBezTo>
                <a:cubicBezTo>
                  <a:pt x="1736" y="498"/>
                  <a:pt x="1736" y="498"/>
                  <a:pt x="1736" y="498"/>
                </a:cubicBezTo>
                <a:cubicBezTo>
                  <a:pt x="1738" y="498"/>
                  <a:pt x="1738" y="498"/>
                  <a:pt x="1738" y="498"/>
                </a:cubicBezTo>
                <a:cubicBezTo>
                  <a:pt x="1747" y="497"/>
                  <a:pt x="1747" y="497"/>
                  <a:pt x="1747" y="497"/>
                </a:cubicBezTo>
                <a:cubicBezTo>
                  <a:pt x="1759" y="487"/>
                  <a:pt x="1759" y="487"/>
                  <a:pt x="1759" y="487"/>
                </a:cubicBezTo>
                <a:cubicBezTo>
                  <a:pt x="1773" y="445"/>
                  <a:pt x="1773" y="445"/>
                  <a:pt x="1773" y="445"/>
                </a:cubicBezTo>
                <a:cubicBezTo>
                  <a:pt x="1774" y="445"/>
                  <a:pt x="1774" y="445"/>
                  <a:pt x="1774" y="445"/>
                </a:cubicBezTo>
                <a:cubicBezTo>
                  <a:pt x="1774" y="444"/>
                  <a:pt x="1774" y="444"/>
                  <a:pt x="1774" y="444"/>
                </a:cubicBezTo>
                <a:cubicBezTo>
                  <a:pt x="1791" y="425"/>
                  <a:pt x="1791" y="425"/>
                  <a:pt x="1791" y="425"/>
                </a:cubicBezTo>
                <a:cubicBezTo>
                  <a:pt x="1791" y="424"/>
                  <a:pt x="1791" y="424"/>
                  <a:pt x="1791" y="424"/>
                </a:cubicBezTo>
                <a:cubicBezTo>
                  <a:pt x="1792" y="424"/>
                  <a:pt x="1792" y="424"/>
                  <a:pt x="1792" y="424"/>
                </a:cubicBezTo>
                <a:cubicBezTo>
                  <a:pt x="1793" y="424"/>
                  <a:pt x="1793" y="424"/>
                  <a:pt x="1793" y="424"/>
                </a:cubicBezTo>
                <a:cubicBezTo>
                  <a:pt x="1812" y="419"/>
                  <a:pt x="1812" y="419"/>
                  <a:pt x="1812" y="419"/>
                </a:cubicBezTo>
                <a:cubicBezTo>
                  <a:pt x="1812" y="421"/>
                  <a:pt x="1812" y="421"/>
                  <a:pt x="1812" y="421"/>
                </a:cubicBezTo>
                <a:cubicBezTo>
                  <a:pt x="1824" y="431"/>
                  <a:pt x="1824" y="431"/>
                  <a:pt x="1824" y="431"/>
                </a:cubicBezTo>
                <a:cubicBezTo>
                  <a:pt x="1829" y="432"/>
                  <a:pt x="1829" y="432"/>
                  <a:pt x="1829" y="432"/>
                </a:cubicBezTo>
                <a:cubicBezTo>
                  <a:pt x="1836" y="400"/>
                  <a:pt x="1836" y="400"/>
                  <a:pt x="1836" y="400"/>
                </a:cubicBezTo>
                <a:cubicBezTo>
                  <a:pt x="1829" y="376"/>
                  <a:pt x="1829" y="376"/>
                  <a:pt x="1829" y="376"/>
                </a:cubicBezTo>
                <a:cubicBezTo>
                  <a:pt x="1827" y="375"/>
                  <a:pt x="1827" y="375"/>
                  <a:pt x="1827" y="375"/>
                </a:cubicBezTo>
                <a:cubicBezTo>
                  <a:pt x="1827" y="373"/>
                  <a:pt x="1827" y="373"/>
                  <a:pt x="1827" y="373"/>
                </a:cubicBezTo>
                <a:cubicBezTo>
                  <a:pt x="1831" y="347"/>
                  <a:pt x="1831" y="347"/>
                  <a:pt x="1831" y="347"/>
                </a:cubicBezTo>
                <a:cubicBezTo>
                  <a:pt x="1831" y="345"/>
                  <a:pt x="1831" y="345"/>
                  <a:pt x="1831" y="345"/>
                </a:cubicBezTo>
                <a:cubicBezTo>
                  <a:pt x="1843" y="331"/>
                  <a:pt x="1843" y="331"/>
                  <a:pt x="1843" y="331"/>
                </a:cubicBezTo>
                <a:cubicBezTo>
                  <a:pt x="1852" y="316"/>
                  <a:pt x="1852" y="316"/>
                  <a:pt x="1852" y="316"/>
                </a:cubicBezTo>
                <a:cubicBezTo>
                  <a:pt x="1853" y="304"/>
                  <a:pt x="1853" y="304"/>
                  <a:pt x="1853" y="304"/>
                </a:cubicBezTo>
                <a:cubicBezTo>
                  <a:pt x="1853" y="297"/>
                  <a:pt x="1850" y="287"/>
                  <a:pt x="1843" y="271"/>
                </a:cubicBezTo>
                <a:cubicBezTo>
                  <a:pt x="1843" y="271"/>
                  <a:pt x="1843" y="271"/>
                  <a:pt x="1843" y="271"/>
                </a:cubicBezTo>
                <a:cubicBezTo>
                  <a:pt x="1843" y="271"/>
                  <a:pt x="1843" y="271"/>
                  <a:pt x="1843" y="271"/>
                </a:cubicBezTo>
                <a:cubicBezTo>
                  <a:pt x="1843" y="246"/>
                  <a:pt x="1843" y="246"/>
                  <a:pt x="1843" y="246"/>
                </a:cubicBezTo>
                <a:cubicBezTo>
                  <a:pt x="1843" y="245"/>
                  <a:pt x="1843" y="245"/>
                  <a:pt x="1843" y="245"/>
                </a:cubicBezTo>
                <a:cubicBezTo>
                  <a:pt x="1849" y="222"/>
                  <a:pt x="1849" y="222"/>
                  <a:pt x="1849" y="222"/>
                </a:cubicBezTo>
                <a:cubicBezTo>
                  <a:pt x="1844" y="213"/>
                  <a:pt x="1841" y="205"/>
                  <a:pt x="1841" y="200"/>
                </a:cubicBezTo>
                <a:lnTo>
                  <a:pt x="1845" y="171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4FADA87F-D4A1-4C1C-8619-748CEC0C8E0E}"/>
              </a:ext>
            </a:extLst>
          </p:cNvPr>
          <p:cNvSpPr/>
          <p:nvPr/>
        </p:nvSpPr>
        <p:spPr>
          <a:xfrm>
            <a:off x="4857750" y="1428750"/>
            <a:ext cx="642938" cy="6429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161D5B55-C43B-43DF-AF52-DC281674CD59}"/>
              </a:ext>
            </a:extLst>
          </p:cNvPr>
          <p:cNvSpPr/>
          <p:nvPr/>
        </p:nvSpPr>
        <p:spPr>
          <a:xfrm>
            <a:off x="4857750" y="2500313"/>
            <a:ext cx="642938" cy="642937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911C4C7F-A7CE-49AC-A928-048343C37A27}"/>
              </a:ext>
            </a:extLst>
          </p:cNvPr>
          <p:cNvSpPr/>
          <p:nvPr/>
        </p:nvSpPr>
        <p:spPr>
          <a:xfrm>
            <a:off x="4862513" y="3556000"/>
            <a:ext cx="642937" cy="6429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34" name="TextBox 115">
            <a:extLst>
              <a:ext uri="{FF2B5EF4-FFF2-40B4-BE49-F238E27FC236}">
                <a16:creationId xmlns:a16="http://schemas.microsoft.com/office/drawing/2014/main" id="{FC420518-D546-4223-A010-DCE6FBD2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3" y="15065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</a:rPr>
              <a:t>43</a:t>
            </a:r>
            <a:r>
              <a:rPr lang="en-US" altLang="zh-CN" sz="2000" b="1">
                <a:solidFill>
                  <a:schemeClr val="bg1"/>
                </a:solidFill>
              </a:rPr>
              <a:t>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2335" name="TextBox 116">
            <a:extLst>
              <a:ext uri="{FF2B5EF4-FFF2-40B4-BE49-F238E27FC236}">
                <a16:creationId xmlns:a16="http://schemas.microsoft.com/office/drawing/2014/main" id="{8A905DDA-B107-4BEF-903C-468DFAB0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257175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</a:rPr>
              <a:t>52</a:t>
            </a:r>
            <a:r>
              <a:rPr lang="en-US" altLang="zh-CN" sz="2000" b="1">
                <a:solidFill>
                  <a:schemeClr val="bg1"/>
                </a:solidFill>
              </a:rPr>
              <a:t>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2336" name="TextBox 117">
            <a:extLst>
              <a:ext uri="{FF2B5EF4-FFF2-40B4-BE49-F238E27FC236}">
                <a16:creationId xmlns:a16="http://schemas.microsoft.com/office/drawing/2014/main" id="{482EEF6F-85D5-48C3-B22F-7B942888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88" y="364490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</a:rPr>
              <a:t>36</a:t>
            </a:r>
            <a:r>
              <a:rPr lang="en-US" altLang="zh-CN" sz="2000" b="1">
                <a:solidFill>
                  <a:schemeClr val="bg1"/>
                </a:solidFill>
              </a:rPr>
              <a:t>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12337" name="图片 77">
            <a:extLst>
              <a:ext uri="{FF2B5EF4-FFF2-40B4-BE49-F238E27FC236}">
                <a16:creationId xmlns:a16="http://schemas.microsoft.com/office/drawing/2014/main" id="{AE32BDAF-35D4-43DD-A13C-D65946222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147888"/>
            <a:ext cx="469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8" name="图片 79">
            <a:extLst>
              <a:ext uri="{FF2B5EF4-FFF2-40B4-BE49-F238E27FC236}">
                <a16:creationId xmlns:a16="http://schemas.microsoft.com/office/drawing/2014/main" id="{9C90C30B-DD60-47EC-AD5E-A660A1A00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678113"/>
            <a:ext cx="4873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80">
            <a:extLst>
              <a:ext uri="{FF2B5EF4-FFF2-40B4-BE49-F238E27FC236}">
                <a16:creationId xmlns:a16="http://schemas.microsoft.com/office/drawing/2014/main" id="{5B668659-7CF2-461D-ACB8-CF1CD2A8F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552825"/>
            <a:ext cx="5683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40" name="组合 81">
            <a:extLst>
              <a:ext uri="{FF2B5EF4-FFF2-40B4-BE49-F238E27FC236}">
                <a16:creationId xmlns:a16="http://schemas.microsoft.com/office/drawing/2014/main" id="{0FC64A69-294F-46EF-8898-E30C3437196D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83" name="燕尾形 82">
              <a:extLst>
                <a:ext uri="{FF2B5EF4-FFF2-40B4-BE49-F238E27FC236}">
                  <a16:creationId xmlns:a16="http://schemas.microsoft.com/office/drawing/2014/main" id="{9A394905-96B2-494B-B12C-C2094E870B90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燕尾形 83">
              <a:extLst>
                <a:ext uri="{FF2B5EF4-FFF2-40B4-BE49-F238E27FC236}">
                  <a16:creationId xmlns:a16="http://schemas.microsoft.com/office/drawing/2014/main" id="{ED8E0E26-3198-442D-9C14-3A1B9894657B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燕尾形 84">
              <a:extLst>
                <a:ext uri="{FF2B5EF4-FFF2-40B4-BE49-F238E27FC236}">
                  <a16:creationId xmlns:a16="http://schemas.microsoft.com/office/drawing/2014/main" id="{42651EBB-E771-415C-BD3D-7B8D9DE3F808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燕尾形 85">
              <a:extLst>
                <a:ext uri="{FF2B5EF4-FFF2-40B4-BE49-F238E27FC236}">
                  <a16:creationId xmlns:a16="http://schemas.microsoft.com/office/drawing/2014/main" id="{2942957E-AB67-4CC7-A20A-7C9D758377AC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45" name="矩形 86">
              <a:extLst>
                <a:ext uri="{FF2B5EF4-FFF2-40B4-BE49-F238E27FC236}">
                  <a16:creationId xmlns:a16="http://schemas.microsoft.com/office/drawing/2014/main" id="{9D3CC71C-0074-4F52-BD84-2D5E70B77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4">
            <a:extLst>
              <a:ext uri="{FF2B5EF4-FFF2-40B4-BE49-F238E27FC236}">
                <a16:creationId xmlns:a16="http://schemas.microsoft.com/office/drawing/2014/main" id="{62850F94-4795-40E2-B451-24CB08DFC22B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1285875"/>
            <a:ext cx="2928938" cy="3005138"/>
            <a:chOff x="857223" y="954920"/>
            <a:chExt cx="3357586" cy="3406892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B70C2A2B-36B6-4216-BE4E-4EDEDEEFFC78}"/>
                </a:ext>
              </a:extLst>
            </p:cNvPr>
            <p:cNvSpPr/>
            <p:nvPr/>
          </p:nvSpPr>
          <p:spPr>
            <a:xfrm rot="1906325">
              <a:off x="2063771" y="954920"/>
              <a:ext cx="1028203" cy="335829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A6818EE9-73DC-4387-9C6A-7EC191524C3B}"/>
                </a:ext>
              </a:extLst>
            </p:cNvPr>
            <p:cNvSpPr/>
            <p:nvPr/>
          </p:nvSpPr>
          <p:spPr>
            <a:xfrm rot="19526860">
              <a:off x="2109266" y="1003513"/>
              <a:ext cx="1030023" cy="335829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F0184390-F82C-4F40-8C95-409133038345}"/>
                </a:ext>
              </a:extLst>
            </p:cNvPr>
            <p:cNvSpPr/>
            <p:nvPr/>
          </p:nvSpPr>
          <p:spPr>
            <a:xfrm rot="16200000">
              <a:off x="2035691" y="964275"/>
              <a:ext cx="1000651" cy="335758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23B9C26F-A6D6-43FB-853A-940AF640F4F9}"/>
              </a:ext>
            </a:extLst>
          </p:cNvPr>
          <p:cNvSpPr/>
          <p:nvPr/>
        </p:nvSpPr>
        <p:spPr>
          <a:xfrm>
            <a:off x="4643438" y="1714500"/>
            <a:ext cx="142875" cy="142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5669DC6-F1EF-4E7F-8560-7C8B49C74DD8}"/>
              </a:ext>
            </a:extLst>
          </p:cNvPr>
          <p:cNvSpPr/>
          <p:nvPr/>
        </p:nvSpPr>
        <p:spPr>
          <a:xfrm>
            <a:off x="5357813" y="3571875"/>
            <a:ext cx="142875" cy="142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8894E14-7E16-4F18-B592-49A57F081DFB}"/>
              </a:ext>
            </a:extLst>
          </p:cNvPr>
          <p:cNvSpPr/>
          <p:nvPr/>
        </p:nvSpPr>
        <p:spPr>
          <a:xfrm>
            <a:off x="3201988" y="2951163"/>
            <a:ext cx="142875" cy="142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8" name="矩形 16">
            <a:extLst>
              <a:ext uri="{FF2B5EF4-FFF2-40B4-BE49-F238E27FC236}">
                <a16:creationId xmlns:a16="http://schemas.microsoft.com/office/drawing/2014/main" id="{444CDA05-4161-4123-8249-9E8807A2C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1212850"/>
            <a:ext cx="271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9" name="矩形 9">
            <a:extLst>
              <a:ext uri="{FF2B5EF4-FFF2-40B4-BE49-F238E27FC236}">
                <a16:creationId xmlns:a16="http://schemas.microsoft.com/office/drawing/2014/main" id="{ED43CD8B-4BF5-4B46-B262-C2F7BEE53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928688"/>
            <a:ext cx="2189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 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13320" name="矩形 16">
            <a:extLst>
              <a:ext uri="{FF2B5EF4-FFF2-40B4-BE49-F238E27FC236}">
                <a16:creationId xmlns:a16="http://schemas.microsoft.com/office/drawing/2014/main" id="{7F776B5D-2756-47D5-8554-CAC3BE359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3713163"/>
            <a:ext cx="271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1" name="矩形 11">
            <a:extLst>
              <a:ext uri="{FF2B5EF4-FFF2-40B4-BE49-F238E27FC236}">
                <a16:creationId xmlns:a16="http://schemas.microsoft.com/office/drawing/2014/main" id="{D0AD1E64-0193-48A1-B804-25D9BACB2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913" y="3429000"/>
            <a:ext cx="218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 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13322" name="矩形 16">
            <a:extLst>
              <a:ext uri="{FF2B5EF4-FFF2-40B4-BE49-F238E27FC236}">
                <a16:creationId xmlns:a16="http://schemas.microsoft.com/office/drawing/2014/main" id="{5031CB41-B1BB-4332-AF9C-55205F984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3141663"/>
            <a:ext cx="271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矩形 13">
            <a:extLst>
              <a:ext uri="{FF2B5EF4-FFF2-40B4-BE49-F238E27FC236}">
                <a16:creationId xmlns:a16="http://schemas.microsoft.com/office/drawing/2014/main" id="{2FB8C014-3A34-46AA-AAB3-98C0D8B2B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2857500"/>
            <a:ext cx="2189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 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grpSp>
        <p:nvGrpSpPr>
          <p:cNvPr id="13324" name="组合 17">
            <a:extLst>
              <a:ext uri="{FF2B5EF4-FFF2-40B4-BE49-F238E27FC236}">
                <a16:creationId xmlns:a16="http://schemas.microsoft.com/office/drawing/2014/main" id="{2651F317-7BBF-4E88-AFC4-9EDF2BDF9BBB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2857500"/>
            <a:ext cx="428625" cy="322263"/>
            <a:chOff x="3000364" y="642924"/>
            <a:chExt cx="428628" cy="321471"/>
          </a:xfrm>
        </p:grpSpPr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5234C031-C91A-4F3A-BDCC-BB999017AC27}"/>
                </a:ext>
              </a:extLst>
            </p:cNvPr>
            <p:cNvSpPr/>
            <p:nvPr/>
          </p:nvSpPr>
          <p:spPr>
            <a:xfrm rot="5400000">
              <a:off x="3125380" y="660784"/>
              <a:ext cx="321471" cy="285752"/>
            </a:xfrm>
            <a:prstGeom prst="triangle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6B01FF85-E89F-4FBC-A7D6-E648C9BB7115}"/>
                </a:ext>
              </a:extLst>
            </p:cNvPr>
            <p:cNvSpPr/>
            <p:nvPr/>
          </p:nvSpPr>
          <p:spPr>
            <a:xfrm rot="5400000">
              <a:off x="2983209" y="696502"/>
              <a:ext cx="248624" cy="214315"/>
            </a:xfrm>
            <a:prstGeom prst="triangle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3325" name="组合 20">
            <a:extLst>
              <a:ext uri="{FF2B5EF4-FFF2-40B4-BE49-F238E27FC236}">
                <a16:creationId xmlns:a16="http://schemas.microsoft.com/office/drawing/2014/main" id="{63257ABD-78C1-41A6-BD95-77A332C10C5F}"/>
              </a:ext>
            </a:extLst>
          </p:cNvPr>
          <p:cNvGrpSpPr>
            <a:grpSpLocks/>
          </p:cNvGrpSpPr>
          <p:nvPr/>
        </p:nvGrpSpPr>
        <p:grpSpPr bwMode="auto">
          <a:xfrm>
            <a:off x="5643563" y="3500438"/>
            <a:ext cx="428625" cy="322262"/>
            <a:chOff x="3000364" y="642924"/>
            <a:chExt cx="428628" cy="321471"/>
          </a:xfrm>
        </p:grpSpPr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AF972FD2-6C27-46A2-97DF-CA475720CAC5}"/>
                </a:ext>
              </a:extLst>
            </p:cNvPr>
            <p:cNvSpPr/>
            <p:nvPr/>
          </p:nvSpPr>
          <p:spPr>
            <a:xfrm rot="5400000">
              <a:off x="3125381" y="660784"/>
              <a:ext cx="321471" cy="285752"/>
            </a:xfrm>
            <a:prstGeom prst="triangle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73704F9A-345C-4EFF-A866-CEB90787C82C}"/>
                </a:ext>
              </a:extLst>
            </p:cNvPr>
            <p:cNvSpPr/>
            <p:nvPr/>
          </p:nvSpPr>
          <p:spPr>
            <a:xfrm rot="5400000">
              <a:off x="2983208" y="696503"/>
              <a:ext cx="248626" cy="214313"/>
            </a:xfrm>
            <a:prstGeom prst="triangle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3326" name="组合 20">
            <a:extLst>
              <a:ext uri="{FF2B5EF4-FFF2-40B4-BE49-F238E27FC236}">
                <a16:creationId xmlns:a16="http://schemas.microsoft.com/office/drawing/2014/main" id="{50B4083F-1772-4131-9041-C35F165C70A2}"/>
              </a:ext>
            </a:extLst>
          </p:cNvPr>
          <p:cNvGrpSpPr>
            <a:grpSpLocks/>
          </p:cNvGrpSpPr>
          <p:nvPr/>
        </p:nvGrpSpPr>
        <p:grpSpPr bwMode="auto">
          <a:xfrm>
            <a:off x="5102225" y="990600"/>
            <a:ext cx="428625" cy="322263"/>
            <a:chOff x="3000364" y="642924"/>
            <a:chExt cx="428628" cy="321471"/>
          </a:xfrm>
        </p:grpSpPr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77857894-4CCB-4B64-9DE7-16C385FD69CB}"/>
                </a:ext>
              </a:extLst>
            </p:cNvPr>
            <p:cNvSpPr/>
            <p:nvPr/>
          </p:nvSpPr>
          <p:spPr>
            <a:xfrm rot="5400000">
              <a:off x="3125380" y="660784"/>
              <a:ext cx="321471" cy="285752"/>
            </a:xfrm>
            <a:prstGeom prst="triangl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id="{0BB3743C-4C2F-4356-BDC2-21EB3DDD87C7}"/>
                </a:ext>
              </a:extLst>
            </p:cNvPr>
            <p:cNvSpPr/>
            <p:nvPr/>
          </p:nvSpPr>
          <p:spPr>
            <a:xfrm rot="5400000">
              <a:off x="2983209" y="696502"/>
              <a:ext cx="248624" cy="214315"/>
            </a:xfrm>
            <a:prstGeom prst="triangl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3327" name="图片 11">
            <a:extLst>
              <a:ext uri="{FF2B5EF4-FFF2-40B4-BE49-F238E27FC236}">
                <a16:creationId xmlns:a16="http://schemas.microsoft.com/office/drawing/2014/main" id="{02DB8443-7DA0-4E5B-A422-BE7C86AF0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470150"/>
            <a:ext cx="5318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8" name="组合 38">
            <a:extLst>
              <a:ext uri="{FF2B5EF4-FFF2-40B4-BE49-F238E27FC236}">
                <a16:creationId xmlns:a16="http://schemas.microsoft.com/office/drawing/2014/main" id="{908EAB62-9AA6-42DA-856F-F9FC03F6AD36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40" name="燕尾形 39">
              <a:extLst>
                <a:ext uri="{FF2B5EF4-FFF2-40B4-BE49-F238E27FC236}">
                  <a16:creationId xmlns:a16="http://schemas.microsoft.com/office/drawing/2014/main" id="{F596E61F-37CD-4947-924E-7FB1AB6B43E3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燕尾形 40">
              <a:extLst>
                <a:ext uri="{FF2B5EF4-FFF2-40B4-BE49-F238E27FC236}">
                  <a16:creationId xmlns:a16="http://schemas.microsoft.com/office/drawing/2014/main" id="{66AB85F6-3671-4938-9F12-7126C9ADD5E9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燕尾形 41">
              <a:extLst>
                <a:ext uri="{FF2B5EF4-FFF2-40B4-BE49-F238E27FC236}">
                  <a16:creationId xmlns:a16="http://schemas.microsoft.com/office/drawing/2014/main" id="{F4B8EA21-7D7E-41A1-80D7-4C197E30CB8A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42">
              <a:extLst>
                <a:ext uri="{FF2B5EF4-FFF2-40B4-BE49-F238E27FC236}">
                  <a16:creationId xmlns:a16="http://schemas.microsoft.com/office/drawing/2014/main" id="{5FDF6DE3-A77C-40E2-A0FF-C34C77519C5B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33" name="矩形 43">
              <a:extLst>
                <a:ext uri="{FF2B5EF4-FFF2-40B4-BE49-F238E27FC236}">
                  <a16:creationId xmlns:a16="http://schemas.microsoft.com/office/drawing/2014/main" id="{64AAF13B-3905-4DBE-A951-9D599F4C1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5">
            <a:extLst>
              <a:ext uri="{FF2B5EF4-FFF2-40B4-BE49-F238E27FC236}">
                <a16:creationId xmlns:a16="http://schemas.microsoft.com/office/drawing/2014/main" id="{1D0746FB-61BF-476A-BD1E-42972557A448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512888"/>
            <a:ext cx="1296988" cy="1295400"/>
            <a:chOff x="1311985" y="1687998"/>
            <a:chExt cx="1296144" cy="1296144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171B159-5BCE-4BB5-B0B0-4F5FE5F9BFAC}"/>
                </a:ext>
              </a:extLst>
            </p:cNvPr>
            <p:cNvSpPr/>
            <p:nvPr/>
          </p:nvSpPr>
          <p:spPr>
            <a:xfrm rot="18859527">
              <a:off x="1311985" y="1687998"/>
              <a:ext cx="1296144" cy="1296144"/>
            </a:xfrm>
            <a:prstGeom prst="rect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F019268F-F582-4295-98C1-B45312410868}"/>
                </a:ext>
              </a:extLst>
            </p:cNvPr>
            <p:cNvCxnSpPr/>
            <p:nvPr/>
          </p:nvCxnSpPr>
          <p:spPr>
            <a:xfrm>
              <a:off x="1404000" y="2355131"/>
              <a:ext cx="107562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2" name="文本框 3">
              <a:extLst>
                <a:ext uri="{FF2B5EF4-FFF2-40B4-BE49-F238E27FC236}">
                  <a16:creationId xmlns:a16="http://schemas.microsoft.com/office/drawing/2014/main" id="{B5C85AEE-980F-4A98-8E98-F8CDABE62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6002" y="2336070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Step 01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339" name="组合 6">
            <a:extLst>
              <a:ext uri="{FF2B5EF4-FFF2-40B4-BE49-F238E27FC236}">
                <a16:creationId xmlns:a16="http://schemas.microsoft.com/office/drawing/2014/main" id="{A3B3A4E8-7E85-4001-BCE6-A7C0C3EBA537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531938"/>
            <a:ext cx="1295400" cy="1296987"/>
            <a:chOff x="1311985" y="1687998"/>
            <a:chExt cx="1296144" cy="129614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84B5C8E-D149-4783-BAA2-DFCAA05A8042}"/>
                </a:ext>
              </a:extLst>
            </p:cNvPr>
            <p:cNvSpPr/>
            <p:nvPr/>
          </p:nvSpPr>
          <p:spPr>
            <a:xfrm rot="18859527">
              <a:off x="1311984" y="1687998"/>
              <a:ext cx="1296144" cy="1296144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CFF81143-CCE2-4D1B-8BFB-0BA66720000A}"/>
                </a:ext>
              </a:extLst>
            </p:cNvPr>
            <p:cNvCxnSpPr/>
            <p:nvPr/>
          </p:nvCxnSpPr>
          <p:spPr>
            <a:xfrm>
              <a:off x="1404113" y="2355901"/>
              <a:ext cx="107535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9" name="文本框 9">
              <a:extLst>
                <a:ext uri="{FF2B5EF4-FFF2-40B4-BE49-F238E27FC236}">
                  <a16:creationId xmlns:a16="http://schemas.microsoft.com/office/drawing/2014/main" id="{EF26CDCF-1553-447B-959F-67D6226F5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6002" y="2336070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Step 02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340" name="组合 11">
            <a:extLst>
              <a:ext uri="{FF2B5EF4-FFF2-40B4-BE49-F238E27FC236}">
                <a16:creationId xmlns:a16="http://schemas.microsoft.com/office/drawing/2014/main" id="{0358CAB8-9E0D-4F03-91DA-CD02712F2CBF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1531938"/>
            <a:ext cx="1295400" cy="1296987"/>
            <a:chOff x="1311985" y="1687998"/>
            <a:chExt cx="1296144" cy="129614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10ADA5F-1569-4844-95ED-360EFE1C8761}"/>
                </a:ext>
              </a:extLst>
            </p:cNvPr>
            <p:cNvSpPr/>
            <p:nvPr/>
          </p:nvSpPr>
          <p:spPr>
            <a:xfrm rot="18859527">
              <a:off x="1311984" y="1687998"/>
              <a:ext cx="1296144" cy="129614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187C0229-D8FB-4994-89AC-4BDDFE2DE36C}"/>
                </a:ext>
              </a:extLst>
            </p:cNvPr>
            <p:cNvCxnSpPr/>
            <p:nvPr/>
          </p:nvCxnSpPr>
          <p:spPr>
            <a:xfrm>
              <a:off x="1404113" y="2355901"/>
              <a:ext cx="107535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6" name="文本框 14">
              <a:extLst>
                <a:ext uri="{FF2B5EF4-FFF2-40B4-BE49-F238E27FC236}">
                  <a16:creationId xmlns:a16="http://schemas.microsoft.com/office/drawing/2014/main" id="{747CB580-902A-4ACF-9A8E-BFE16E277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6002" y="2336070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Step 03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19" name="半闭框 18">
            <a:extLst>
              <a:ext uri="{FF2B5EF4-FFF2-40B4-BE49-F238E27FC236}">
                <a16:creationId xmlns:a16="http://schemas.microsoft.com/office/drawing/2014/main" id="{063F4DAB-732C-4806-B1D5-62FBFB07C3B4}"/>
              </a:ext>
            </a:extLst>
          </p:cNvPr>
          <p:cNvSpPr/>
          <p:nvPr/>
        </p:nvSpPr>
        <p:spPr>
          <a:xfrm rot="8099014">
            <a:off x="2756693" y="1878807"/>
            <a:ext cx="550863" cy="546100"/>
          </a:xfrm>
          <a:prstGeom prst="halfFrame">
            <a:avLst>
              <a:gd name="adj1" fmla="val 13266"/>
              <a:gd name="adj2" fmla="val 13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>
            <a:extLst>
              <a:ext uri="{FF2B5EF4-FFF2-40B4-BE49-F238E27FC236}">
                <a16:creationId xmlns:a16="http://schemas.microsoft.com/office/drawing/2014/main" id="{4261CF5E-6D63-4FD6-A1C9-C9C60A060096}"/>
              </a:ext>
            </a:extLst>
          </p:cNvPr>
          <p:cNvSpPr/>
          <p:nvPr/>
        </p:nvSpPr>
        <p:spPr>
          <a:xfrm rot="8099014">
            <a:off x="5204618" y="1878807"/>
            <a:ext cx="550863" cy="546100"/>
          </a:xfrm>
          <a:prstGeom prst="halfFrame">
            <a:avLst>
              <a:gd name="adj1" fmla="val 13266"/>
              <a:gd name="adj2" fmla="val 13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E591F33-8B75-4C47-A253-477A3C274FBD}"/>
              </a:ext>
            </a:extLst>
          </p:cNvPr>
          <p:cNvSpPr/>
          <p:nvPr/>
        </p:nvSpPr>
        <p:spPr>
          <a:xfrm>
            <a:off x="1025525" y="3651250"/>
            <a:ext cx="7056438" cy="576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</a:rPr>
              <a:t>A designer can use default text to simulate what text would look like. If it is not real text. A designer can use default text to simulate what text would look like. A designer can use default text to simulate what text would look like. If it is not real text. A designer can use default text to simulate what text would look like.</a:t>
            </a:r>
            <a:endParaRPr lang="en-US" altLang="zh-CN" sz="1050" dirty="0">
              <a:solidFill>
                <a:schemeClr val="bg1"/>
              </a:solidFill>
              <a:latin typeface="+mn-lt"/>
              <a:ea typeface="微软雅黑" pitchFamily="34" charset="-122"/>
            </a:endParaRPr>
          </a:p>
        </p:txBody>
      </p:sp>
      <p:pic>
        <p:nvPicPr>
          <p:cNvPr id="14344" name="图片 10">
            <a:extLst>
              <a:ext uri="{FF2B5EF4-FFF2-40B4-BE49-F238E27FC236}">
                <a16:creationId xmlns:a16="http://schemas.microsoft.com/office/drawing/2014/main" id="{F84E24A7-4E7A-4070-8AEF-D668988A1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1495425"/>
            <a:ext cx="5524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15">
            <a:extLst>
              <a:ext uri="{FF2B5EF4-FFF2-40B4-BE49-F238E27FC236}">
                <a16:creationId xmlns:a16="http://schemas.microsoft.com/office/drawing/2014/main" id="{A8B5C31C-08FF-47A5-8A4D-9333C1626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533525"/>
            <a:ext cx="62388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21">
            <a:extLst>
              <a:ext uri="{FF2B5EF4-FFF2-40B4-BE49-F238E27FC236}">
                <a16:creationId xmlns:a16="http://schemas.microsoft.com/office/drawing/2014/main" id="{11AFCA89-5B51-487A-8057-861186D29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565275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文本框 7">
            <a:extLst>
              <a:ext uri="{FF2B5EF4-FFF2-40B4-BE49-F238E27FC236}">
                <a16:creationId xmlns:a16="http://schemas.microsoft.com/office/drawing/2014/main" id="{27B589DE-CDDC-4F35-AFBE-23C37014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513" y="3328988"/>
            <a:ext cx="2090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grpSp>
        <p:nvGrpSpPr>
          <p:cNvPr id="14348" name="组合 31">
            <a:extLst>
              <a:ext uri="{FF2B5EF4-FFF2-40B4-BE49-F238E27FC236}">
                <a16:creationId xmlns:a16="http://schemas.microsoft.com/office/drawing/2014/main" id="{0CB300D7-EB11-4BFA-9A85-434DCE1C9E4A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33" name="燕尾形 32">
              <a:extLst>
                <a:ext uri="{FF2B5EF4-FFF2-40B4-BE49-F238E27FC236}">
                  <a16:creationId xmlns:a16="http://schemas.microsoft.com/office/drawing/2014/main" id="{C94E10DC-AAEE-4855-91B3-53F190EC47DE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>
              <a:extLst>
                <a:ext uri="{FF2B5EF4-FFF2-40B4-BE49-F238E27FC236}">
                  <a16:creationId xmlns:a16="http://schemas.microsoft.com/office/drawing/2014/main" id="{BF0AFB15-4E09-4F54-B611-F2292202C040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>
              <a:extLst>
                <a:ext uri="{FF2B5EF4-FFF2-40B4-BE49-F238E27FC236}">
                  <a16:creationId xmlns:a16="http://schemas.microsoft.com/office/drawing/2014/main" id="{3C8ADEA0-0E85-4180-9BC1-D86C6E63EB11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燕尾形 35">
              <a:extLst>
                <a:ext uri="{FF2B5EF4-FFF2-40B4-BE49-F238E27FC236}">
                  <a16:creationId xmlns:a16="http://schemas.microsoft.com/office/drawing/2014/main" id="{C5BB2BA4-DC03-441E-90B7-8B5D47CB3DE3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353" name="矩形 36">
              <a:extLst>
                <a:ext uri="{FF2B5EF4-FFF2-40B4-BE49-F238E27FC236}">
                  <a16:creationId xmlns:a16="http://schemas.microsoft.com/office/drawing/2014/main" id="{44DA5E5C-E893-4067-8106-51C50F713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E25D4048-BC10-4176-8F53-8238D7707D7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CF0A8ADC-D9F2-41E1-8A3D-3C438F288992}"/>
              </a:ext>
            </a:extLst>
          </p:cNvPr>
          <p:cNvSpPr/>
          <p:nvPr/>
        </p:nvSpPr>
        <p:spPr>
          <a:xfrm rot="5400000">
            <a:off x="-571500" y="571500"/>
            <a:ext cx="5143500" cy="4000500"/>
          </a:xfrm>
          <a:prstGeom prst="triangle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32852CE3-A03E-4C54-B9C4-C24CAFA40340}"/>
              </a:ext>
            </a:extLst>
          </p:cNvPr>
          <p:cNvSpPr/>
          <p:nvPr/>
        </p:nvSpPr>
        <p:spPr>
          <a:xfrm rot="5400000">
            <a:off x="-178593" y="2107406"/>
            <a:ext cx="1428750" cy="10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55306-6E1A-45E5-A3BF-C5C27520447B}"/>
              </a:ext>
            </a:extLst>
          </p:cNvPr>
          <p:cNvSpPr txBox="1"/>
          <p:nvPr/>
        </p:nvSpPr>
        <p:spPr>
          <a:xfrm>
            <a:off x="1131888" y="1858963"/>
            <a:ext cx="1857375" cy="15684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chemeClr val="bg1"/>
                </a:solidFill>
                <a:latin typeface="Arial Black" panose="020B0A04020102020204" pitchFamily="34" charset="0"/>
                <a:ea typeface="时尚中黑简体" pitchFamily="2" charset="-122"/>
              </a:rPr>
              <a:t>02</a:t>
            </a:r>
            <a:endParaRPr lang="zh-CN" altLang="en-US" sz="9600" b="1" dirty="0">
              <a:solidFill>
                <a:schemeClr val="bg1"/>
              </a:solidFill>
              <a:latin typeface="Arial Black" panose="020B0A04020102020204" pitchFamily="34" charset="0"/>
              <a:ea typeface="时尚中黑简体" pitchFamily="2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1FE9404-3FDA-4582-8A16-D93B262245AD}"/>
              </a:ext>
            </a:extLst>
          </p:cNvPr>
          <p:cNvCxnSpPr/>
          <p:nvPr/>
        </p:nvCxnSpPr>
        <p:spPr>
          <a:xfrm>
            <a:off x="3286125" y="2571750"/>
            <a:ext cx="5867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>
            <a:extLst>
              <a:ext uri="{FF2B5EF4-FFF2-40B4-BE49-F238E27FC236}">
                <a16:creationId xmlns:a16="http://schemas.microsoft.com/office/drawing/2014/main" id="{7B1EF359-F9DD-4511-821F-5E290FE12FD0}"/>
              </a:ext>
            </a:extLst>
          </p:cNvPr>
          <p:cNvSpPr/>
          <p:nvPr/>
        </p:nvSpPr>
        <p:spPr>
          <a:xfrm>
            <a:off x="4572000" y="1935163"/>
            <a:ext cx="3895725" cy="463550"/>
          </a:xfrm>
          <a:custGeom>
            <a:avLst/>
            <a:gdLst>
              <a:gd name="connsiteX0" fmla="*/ 178130 w 3895106"/>
              <a:gd name="connsiteY0" fmla="*/ 0 h 463138"/>
              <a:gd name="connsiteX1" fmla="*/ 391885 w 3895106"/>
              <a:gd name="connsiteY1" fmla="*/ 0 h 463138"/>
              <a:gd name="connsiteX2" fmla="*/ 451262 w 3895106"/>
              <a:gd name="connsiteY2" fmla="*/ 106878 h 463138"/>
              <a:gd name="connsiteX3" fmla="*/ 534389 w 3895106"/>
              <a:gd name="connsiteY3" fmla="*/ 0 h 463138"/>
              <a:gd name="connsiteX4" fmla="*/ 3811979 w 3895106"/>
              <a:gd name="connsiteY4" fmla="*/ 0 h 463138"/>
              <a:gd name="connsiteX5" fmla="*/ 3883231 w 3895106"/>
              <a:gd name="connsiteY5" fmla="*/ 95003 h 463138"/>
              <a:gd name="connsiteX6" fmla="*/ 3895106 w 3895106"/>
              <a:gd name="connsiteY6" fmla="*/ 463138 h 463138"/>
              <a:gd name="connsiteX7" fmla="*/ 2006930 w 3895106"/>
              <a:gd name="connsiteY7" fmla="*/ 463138 h 463138"/>
              <a:gd name="connsiteX8" fmla="*/ 1971304 w 3895106"/>
              <a:gd name="connsiteY8" fmla="*/ 344384 h 463138"/>
              <a:gd name="connsiteX9" fmla="*/ 1923802 w 3895106"/>
              <a:gd name="connsiteY9" fmla="*/ 451262 h 463138"/>
              <a:gd name="connsiteX10" fmla="*/ 1923802 w 3895106"/>
              <a:gd name="connsiteY10" fmla="*/ 463138 h 463138"/>
              <a:gd name="connsiteX11" fmla="*/ 0 w 3895106"/>
              <a:gd name="connsiteY11" fmla="*/ 439387 h 463138"/>
              <a:gd name="connsiteX12" fmla="*/ 178130 w 3895106"/>
              <a:gd name="connsiteY12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106" h="463138">
                <a:moveTo>
                  <a:pt x="178130" y="0"/>
                </a:moveTo>
                <a:lnTo>
                  <a:pt x="391885" y="0"/>
                </a:lnTo>
                <a:lnTo>
                  <a:pt x="451262" y="106878"/>
                </a:lnTo>
                <a:lnTo>
                  <a:pt x="534389" y="0"/>
                </a:lnTo>
                <a:lnTo>
                  <a:pt x="3811979" y="0"/>
                </a:lnTo>
                <a:lnTo>
                  <a:pt x="3883231" y="95003"/>
                </a:lnTo>
                <a:lnTo>
                  <a:pt x="3895106" y="463138"/>
                </a:lnTo>
                <a:lnTo>
                  <a:pt x="2006930" y="463138"/>
                </a:lnTo>
                <a:lnTo>
                  <a:pt x="1971304" y="344384"/>
                </a:lnTo>
                <a:lnTo>
                  <a:pt x="1923802" y="451262"/>
                </a:lnTo>
                <a:lnTo>
                  <a:pt x="1923802" y="463138"/>
                </a:lnTo>
                <a:lnTo>
                  <a:pt x="0" y="439387"/>
                </a:lnTo>
                <a:lnTo>
                  <a:pt x="178130" y="0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8" name="TextBox 6">
            <a:extLst>
              <a:ext uri="{FF2B5EF4-FFF2-40B4-BE49-F238E27FC236}">
                <a16:creationId xmlns:a16="http://schemas.microsoft.com/office/drawing/2014/main" id="{F2A89EDE-79C7-4FF3-9DBF-9FA3157ED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1838325"/>
            <a:ext cx="393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</a:rPr>
              <a:t>Add Your Text Here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15369" name="矩形 10">
            <a:extLst>
              <a:ext uri="{FF2B5EF4-FFF2-40B4-BE49-F238E27FC236}">
                <a16:creationId xmlns:a16="http://schemas.microsoft.com/office/drawing/2014/main" id="{0A890BA7-9298-4B75-B773-F0290E4D4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2786063"/>
            <a:ext cx="4857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14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If it is not real text.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DF169AD-C0A4-4821-975F-49661AAC0257}"/>
              </a:ext>
            </a:extLst>
          </p:cNvPr>
          <p:cNvSpPr/>
          <p:nvPr/>
        </p:nvSpPr>
        <p:spPr>
          <a:xfrm>
            <a:off x="1357313" y="2476500"/>
            <a:ext cx="214312" cy="214313"/>
          </a:xfrm>
          <a:prstGeom prst="ellipse">
            <a:avLst/>
          </a:prstGeom>
          <a:solidFill>
            <a:srgbClr val="00CC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ACD7650C-6F12-4E24-BCA7-B16F1E5AD978}"/>
              </a:ext>
            </a:extLst>
          </p:cNvPr>
          <p:cNvSpPr/>
          <p:nvPr/>
        </p:nvSpPr>
        <p:spPr>
          <a:xfrm>
            <a:off x="3357563" y="2476500"/>
            <a:ext cx="214312" cy="214313"/>
          </a:xfrm>
          <a:prstGeom prst="ellipse">
            <a:avLst/>
          </a:prstGeom>
          <a:solidFill>
            <a:srgbClr val="FF66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379275-6824-4925-9244-FD782D9440F6}"/>
              </a:ext>
            </a:extLst>
          </p:cNvPr>
          <p:cNvCxnSpPr/>
          <p:nvPr/>
        </p:nvCxnSpPr>
        <p:spPr>
          <a:xfrm>
            <a:off x="1619250" y="2584450"/>
            <a:ext cx="1692275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0B22122D-FF65-40F3-8DC3-F1890299793A}"/>
              </a:ext>
            </a:extLst>
          </p:cNvPr>
          <p:cNvSpPr/>
          <p:nvPr/>
        </p:nvSpPr>
        <p:spPr>
          <a:xfrm>
            <a:off x="5715000" y="2476500"/>
            <a:ext cx="214313" cy="214313"/>
          </a:xfrm>
          <a:prstGeom prst="ellipse">
            <a:avLst/>
          </a:prstGeom>
          <a:solidFill>
            <a:srgbClr val="FFCC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CB86633-3E1E-4D3E-A095-08118701CA3B}"/>
              </a:ext>
            </a:extLst>
          </p:cNvPr>
          <p:cNvSpPr/>
          <p:nvPr/>
        </p:nvSpPr>
        <p:spPr>
          <a:xfrm>
            <a:off x="7715250" y="2476500"/>
            <a:ext cx="214313" cy="214313"/>
          </a:xfrm>
          <a:prstGeom prst="ellipse">
            <a:avLst/>
          </a:prstGeom>
          <a:solidFill>
            <a:srgbClr val="5AA64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A85DF7D-971B-4F40-9154-131310E3603B}"/>
              </a:ext>
            </a:extLst>
          </p:cNvPr>
          <p:cNvCxnSpPr/>
          <p:nvPr/>
        </p:nvCxnSpPr>
        <p:spPr>
          <a:xfrm>
            <a:off x="6011863" y="2584450"/>
            <a:ext cx="1655762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7E625A7-4E31-4366-947E-DC704BA1546B}"/>
              </a:ext>
            </a:extLst>
          </p:cNvPr>
          <p:cNvCxnSpPr/>
          <p:nvPr/>
        </p:nvCxnSpPr>
        <p:spPr>
          <a:xfrm>
            <a:off x="3635375" y="2603500"/>
            <a:ext cx="2016125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9208677-5887-44EB-8285-145F8BBB28CA}"/>
              </a:ext>
            </a:extLst>
          </p:cNvPr>
          <p:cNvCxnSpPr/>
          <p:nvPr/>
        </p:nvCxnSpPr>
        <p:spPr>
          <a:xfrm>
            <a:off x="7991475" y="2603500"/>
            <a:ext cx="468313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E0386CD-EF7D-49DB-A73E-04C6F19601EE}"/>
              </a:ext>
            </a:extLst>
          </p:cNvPr>
          <p:cNvCxnSpPr/>
          <p:nvPr/>
        </p:nvCxnSpPr>
        <p:spPr>
          <a:xfrm>
            <a:off x="936625" y="2603500"/>
            <a:ext cx="358775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7C0A29C-E2CA-4FCF-B17B-E057E7AC253E}"/>
              </a:ext>
            </a:extLst>
          </p:cNvPr>
          <p:cNvCxnSpPr/>
          <p:nvPr/>
        </p:nvCxnSpPr>
        <p:spPr>
          <a:xfrm rot="16200000" flipV="1">
            <a:off x="583406" y="2964657"/>
            <a:ext cx="708025" cy="174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7FA2B029-47F7-4A76-A0D0-0CB04180A4A4}"/>
              </a:ext>
            </a:extLst>
          </p:cNvPr>
          <p:cNvSpPr/>
          <p:nvPr/>
        </p:nvSpPr>
        <p:spPr>
          <a:xfrm>
            <a:off x="1285875" y="1119188"/>
            <a:ext cx="1428750" cy="357187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 Black" panose="020B0A04020102020204" pitchFamily="34" charset="0"/>
                <a:ea typeface="DFPPOP3W12-B5" pitchFamily="82" charset="-120"/>
              </a:rPr>
              <a:t>2017</a:t>
            </a:r>
            <a:endParaRPr lang="zh-CN" altLang="en-US" b="1" dirty="0">
              <a:latin typeface="Arial Black" panose="020B0A04020102020204" pitchFamily="34" charset="0"/>
              <a:ea typeface="DFPPOP3W12-B5" pitchFamily="82" charset="-120"/>
            </a:endParaRPr>
          </a:p>
        </p:txBody>
      </p:sp>
      <p:sp>
        <p:nvSpPr>
          <p:cNvPr id="16397" name="矩形 33">
            <a:extLst>
              <a:ext uri="{FF2B5EF4-FFF2-40B4-BE49-F238E27FC236}">
                <a16:creationId xmlns:a16="http://schemas.microsoft.com/office/drawing/2014/main" id="{335C4E3F-238B-4A0D-B5D0-24EB6C9A1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1476375"/>
            <a:ext cx="2857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r>
              <a:rPr lang="en-US" altLang="zh-CN" sz="1200">
                <a:solidFill>
                  <a:srgbClr val="FFFFFF"/>
                </a:solidFill>
              </a:rPr>
              <a:t>A designer can use default text to simulate what text would look like</a:t>
            </a:r>
            <a:endParaRPr lang="en-US" altLang="zh-CN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20A0E3B-E914-4DA6-A06F-0877085EC082}"/>
              </a:ext>
            </a:extLst>
          </p:cNvPr>
          <p:cNvSpPr/>
          <p:nvPr/>
        </p:nvSpPr>
        <p:spPr>
          <a:xfrm>
            <a:off x="2786063" y="3119438"/>
            <a:ext cx="1428750" cy="357187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 Black" panose="020B0A04020102020204" pitchFamily="34" charset="0"/>
                <a:ea typeface="DFPPOP3W12-B5" pitchFamily="82" charset="-120"/>
              </a:rPr>
              <a:t>2018</a:t>
            </a:r>
            <a:endParaRPr lang="zh-CN" altLang="en-US" b="1" dirty="0">
              <a:latin typeface="Arial Black" panose="020B0A04020102020204" pitchFamily="34" charset="0"/>
              <a:ea typeface="DFPPOP3W12-B5" pitchFamily="82" charset="-120"/>
            </a:endParaRPr>
          </a:p>
        </p:txBody>
      </p:sp>
      <p:sp>
        <p:nvSpPr>
          <p:cNvPr id="16399" name="矩形 35">
            <a:extLst>
              <a:ext uri="{FF2B5EF4-FFF2-40B4-BE49-F238E27FC236}">
                <a16:creationId xmlns:a16="http://schemas.microsoft.com/office/drawing/2014/main" id="{ED3DF3CB-1AD3-4D8E-A094-5D6AD9826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3476625"/>
            <a:ext cx="2857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r>
              <a:rPr lang="en-US" altLang="zh-CN" sz="1200">
                <a:solidFill>
                  <a:srgbClr val="FFFFFF"/>
                </a:solidFill>
              </a:rPr>
              <a:t>A designer can use default text to simulate what text would look like</a:t>
            </a:r>
            <a:endParaRPr lang="en-US" altLang="zh-CN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CCAB181-6A56-48EA-8AA9-BC1B3A472B0D}"/>
              </a:ext>
            </a:extLst>
          </p:cNvPr>
          <p:cNvSpPr/>
          <p:nvPr/>
        </p:nvSpPr>
        <p:spPr>
          <a:xfrm>
            <a:off x="5072063" y="1119188"/>
            <a:ext cx="1428750" cy="35718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 Black" panose="020B0A04020102020204" pitchFamily="34" charset="0"/>
                <a:ea typeface="DFPPOP3W12-B5" pitchFamily="82" charset="-120"/>
              </a:rPr>
              <a:t>2019</a:t>
            </a:r>
            <a:endParaRPr lang="zh-CN" altLang="en-US" b="1" dirty="0">
              <a:latin typeface="Arial Black" panose="020B0A04020102020204" pitchFamily="34" charset="0"/>
              <a:ea typeface="DFPPOP3W12-B5" pitchFamily="82" charset="-120"/>
            </a:endParaRPr>
          </a:p>
        </p:txBody>
      </p:sp>
      <p:sp>
        <p:nvSpPr>
          <p:cNvPr id="16401" name="矩形 37">
            <a:extLst>
              <a:ext uri="{FF2B5EF4-FFF2-40B4-BE49-F238E27FC236}">
                <a16:creationId xmlns:a16="http://schemas.microsoft.com/office/drawing/2014/main" id="{834F91D0-8004-43DE-89DC-389D8B90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476375"/>
            <a:ext cx="2857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r>
              <a:rPr lang="en-US" altLang="zh-CN" sz="1200">
                <a:solidFill>
                  <a:srgbClr val="FFFFFF"/>
                </a:solidFill>
              </a:rPr>
              <a:t>A designer can use default text to simulate what text would look like</a:t>
            </a:r>
            <a:endParaRPr lang="en-US" altLang="zh-CN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5EFE6C0-D30A-4C7C-B022-9C54F57277DA}"/>
              </a:ext>
            </a:extLst>
          </p:cNvPr>
          <p:cNvSpPr/>
          <p:nvPr/>
        </p:nvSpPr>
        <p:spPr>
          <a:xfrm>
            <a:off x="7072313" y="3119438"/>
            <a:ext cx="1428750" cy="357187"/>
          </a:xfrm>
          <a:prstGeom prst="rect">
            <a:avLst/>
          </a:pr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 Black" panose="020B0A04020102020204" pitchFamily="34" charset="0"/>
                <a:ea typeface="DFPPOP3W12-B5" pitchFamily="82" charset="-120"/>
              </a:rPr>
              <a:t>2020</a:t>
            </a:r>
            <a:endParaRPr lang="zh-CN" altLang="en-US" b="1" dirty="0">
              <a:latin typeface="Arial Black" panose="020B0A04020102020204" pitchFamily="34" charset="0"/>
              <a:ea typeface="DFPPOP3W12-B5" pitchFamily="82" charset="-120"/>
            </a:endParaRPr>
          </a:p>
        </p:txBody>
      </p:sp>
      <p:sp>
        <p:nvSpPr>
          <p:cNvPr id="16403" name="矩形 39">
            <a:extLst>
              <a:ext uri="{FF2B5EF4-FFF2-40B4-BE49-F238E27FC236}">
                <a16:creationId xmlns:a16="http://schemas.microsoft.com/office/drawing/2014/main" id="{BB897FC8-DBDE-415A-A281-F53B583D7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476625"/>
            <a:ext cx="2857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r>
              <a:rPr lang="en-US" altLang="zh-CN" sz="1200">
                <a:solidFill>
                  <a:srgbClr val="FFFFFF"/>
                </a:solidFill>
              </a:rPr>
              <a:t>A designer can use default text to simulate what text would look like</a:t>
            </a:r>
            <a:endParaRPr lang="en-US" altLang="zh-CN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32DE4623-9798-4B7C-ADE2-CFDC5FF27B07}"/>
              </a:ext>
            </a:extLst>
          </p:cNvPr>
          <p:cNvSpPr/>
          <p:nvPr/>
        </p:nvSpPr>
        <p:spPr>
          <a:xfrm>
            <a:off x="1428750" y="2333625"/>
            <a:ext cx="71438" cy="7143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BDB27421-CBFF-46AC-982F-54E352C80C16}"/>
              </a:ext>
            </a:extLst>
          </p:cNvPr>
          <p:cNvSpPr/>
          <p:nvPr/>
        </p:nvSpPr>
        <p:spPr>
          <a:xfrm>
            <a:off x="5786438" y="2333625"/>
            <a:ext cx="71437" cy="7143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69E557C9-67A1-4020-B374-40BD271E63C8}"/>
              </a:ext>
            </a:extLst>
          </p:cNvPr>
          <p:cNvSpPr/>
          <p:nvPr/>
        </p:nvSpPr>
        <p:spPr>
          <a:xfrm rot="10800000">
            <a:off x="3429000" y="2833688"/>
            <a:ext cx="71438" cy="714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32C227F2-FD17-4EC5-B41E-DE00FE889AC9}"/>
              </a:ext>
            </a:extLst>
          </p:cNvPr>
          <p:cNvSpPr/>
          <p:nvPr/>
        </p:nvSpPr>
        <p:spPr>
          <a:xfrm rot="10800000">
            <a:off x="7786688" y="2833688"/>
            <a:ext cx="71437" cy="714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6408" name="图片 3">
            <a:extLst>
              <a:ext uri="{FF2B5EF4-FFF2-40B4-BE49-F238E27FC236}">
                <a16:creationId xmlns:a16="http://schemas.microsoft.com/office/drawing/2014/main" id="{786E1283-B8C7-45D1-951E-10F0A6B3D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27400"/>
            <a:ext cx="14017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9" name="组合 45">
            <a:extLst>
              <a:ext uri="{FF2B5EF4-FFF2-40B4-BE49-F238E27FC236}">
                <a16:creationId xmlns:a16="http://schemas.microsoft.com/office/drawing/2014/main" id="{C6ECF541-4F7F-4851-BED3-B01F02B9E61C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47" name="燕尾形 46">
              <a:extLst>
                <a:ext uri="{FF2B5EF4-FFF2-40B4-BE49-F238E27FC236}">
                  <a16:creationId xmlns:a16="http://schemas.microsoft.com/office/drawing/2014/main" id="{4ABD5572-9504-47BF-BBF5-3E50B7F04D7B}"/>
                </a:ext>
              </a:extLst>
            </p:cNvPr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燕尾形 47">
              <a:extLst>
                <a:ext uri="{FF2B5EF4-FFF2-40B4-BE49-F238E27FC236}">
                  <a16:creationId xmlns:a16="http://schemas.microsoft.com/office/drawing/2014/main" id="{193BCCA7-C554-4351-A785-DCFD51427F34}"/>
                </a:ext>
              </a:extLst>
            </p:cNvPr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燕尾形 48">
              <a:extLst>
                <a:ext uri="{FF2B5EF4-FFF2-40B4-BE49-F238E27FC236}">
                  <a16:creationId xmlns:a16="http://schemas.microsoft.com/office/drawing/2014/main" id="{750DDDFB-956D-4EE2-A482-4CA27EA957E2}"/>
                </a:ext>
              </a:extLst>
            </p:cNvPr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燕尾形 49">
              <a:extLst>
                <a:ext uri="{FF2B5EF4-FFF2-40B4-BE49-F238E27FC236}">
                  <a16:creationId xmlns:a16="http://schemas.microsoft.com/office/drawing/2014/main" id="{B470763A-3ADC-45AC-A0FE-D5EAC0E800F7}"/>
                </a:ext>
              </a:extLst>
            </p:cNvPr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414" name="矩形 50">
              <a:extLst>
                <a:ext uri="{FF2B5EF4-FFF2-40B4-BE49-F238E27FC236}">
                  <a16:creationId xmlns:a16="http://schemas.microsoft.com/office/drawing/2014/main" id="{C7D4DA5B-DF17-4EEF-BCDC-DBFEA5935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1822</Words>
  <Application>Microsoft Office PowerPoint</Application>
  <PresentationFormat>全屏显示(16:9)</PresentationFormat>
  <Paragraphs>163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Calibri</vt:lpstr>
      <vt:lpstr>宋体</vt:lpstr>
      <vt:lpstr>Arial</vt:lpstr>
      <vt:lpstr>微软雅黑</vt:lpstr>
      <vt:lpstr>Arial Black</vt:lpstr>
      <vt:lpstr>时尚中黑简体</vt:lpstr>
      <vt:lpstr>Wingdings</vt:lpstr>
      <vt:lpstr>DFPPOP3W12-B5</vt:lpstr>
      <vt:lpstr>Broadway</vt:lpstr>
      <vt:lpstr>方正中等线简体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www.freeppt7.com</dc:creator>
  <cp:keywords>https:/www.freeppt7.com</cp:keywords>
  <cp:lastModifiedBy>宇 之灵</cp:lastModifiedBy>
  <cp:revision>70</cp:revision>
  <dcterms:created xsi:type="dcterms:W3CDTF">2015-08-21T06:18:05Z</dcterms:created>
  <dcterms:modified xsi:type="dcterms:W3CDTF">2020-01-19T05:23:40Z</dcterms:modified>
</cp:coreProperties>
</file>