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4" r:id="rId5"/>
    <p:sldId id="265" r:id="rId6"/>
    <p:sldId id="266" r:id="rId7"/>
    <p:sldId id="267" r:id="rId8"/>
    <p:sldId id="260" r:id="rId9"/>
    <p:sldId id="269" r:id="rId10"/>
    <p:sldId id="270" r:id="rId11"/>
    <p:sldId id="271" r:id="rId12"/>
    <p:sldId id="272" r:id="rId13"/>
    <p:sldId id="261" r:id="rId14"/>
    <p:sldId id="274" r:id="rId15"/>
    <p:sldId id="275" r:id="rId16"/>
    <p:sldId id="276" r:id="rId17"/>
    <p:sldId id="277" r:id="rId18"/>
    <p:sldId id="262" r:id="rId19"/>
    <p:sldId id="279" r:id="rId20"/>
    <p:sldId id="280" r:id="rId21"/>
    <p:sldId id="281" r:id="rId22"/>
    <p:sldId id="282" r:id="rId23"/>
    <p:sldId id="263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74A88808-478C-459B-BD72-7BEBB8F3ED21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ECAF9E4C-0F45-406B-9666-B3A2A0BA5E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3DBA509-B43A-4C7A-B207-EF0F5CD4D1B0}" type="datetime1">
              <a:rPr lang="zh-CN" altLang="en-US"/>
              <a:pPr/>
              <a:t>2020/1/20</a:t>
            </a:fld>
            <a:endParaRPr lang="zh-CN" altLang="en-US" sz="1200"/>
          </a:p>
        </p:txBody>
      </p:sp>
      <p:sp>
        <p:nvSpPr>
          <p:cNvPr id="2052" name="幻灯片图像占位符 3">
            <a:extLst>
              <a:ext uri="{FF2B5EF4-FFF2-40B4-BE49-F238E27FC236}">
                <a16:creationId xmlns:a16="http://schemas.microsoft.com/office/drawing/2014/main" id="{54073A7D-4928-41A8-B299-810C66DBCAC8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7721BB08-C6A4-4157-A656-740B901A2A83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单击此处编辑母版文本样式</a:t>
            </a:r>
          </a:p>
          <a:p>
            <a:pPr>
              <a:buFontTx/>
              <a:buNone/>
            </a:pPr>
            <a:r>
              <a:rPr lang="zh-CN" altLang="zh-CN"/>
              <a:t>第二级</a:t>
            </a:r>
          </a:p>
          <a:p>
            <a:pPr>
              <a:buFontTx/>
              <a:buNone/>
            </a:pPr>
            <a:r>
              <a:rPr lang="zh-CN" altLang="zh-CN"/>
              <a:t>第三级</a:t>
            </a:r>
          </a:p>
          <a:p>
            <a:pPr>
              <a:buFontTx/>
              <a:buNone/>
            </a:pPr>
            <a:r>
              <a:rPr lang="zh-CN" altLang="zh-CN"/>
              <a:t>第四级</a:t>
            </a:r>
          </a:p>
          <a:p>
            <a:pPr>
              <a:buFontTx/>
              <a:buNone/>
            </a:pPr>
            <a:r>
              <a:rPr lang="zh-CN" altLang="zh-CN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6D390CF8-350B-4D93-82BA-96F16D98877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7B5958F1-A0AD-476C-8E39-9E796B5A1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BC5223DD-A49B-401F-A035-803E84861AD0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82B09F67-FD29-45F8-888F-A4C58221A4C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-136525" y="0"/>
            <a:ext cx="1063625" cy="598488"/>
          </a:xfrm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C97B7991-1AC0-4B93-A947-634057BCAE6B}"/>
              </a:ext>
            </a:extLst>
          </p:cNvPr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ea typeface="宋体" panose="02010600030101010101" pitchFamily="2" charset="-122"/>
              </a:rPr>
              <a:t>The template comes from </a:t>
            </a:r>
            <a:r>
              <a:rPr lang="en-US" altLang="zh-CN"/>
              <a:t>http://docer.wps.cn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3F502-947B-4980-8056-21E8E8062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F42359-ADA9-471B-ABA6-AA85F09FC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393665-9FF9-4113-8D32-F54EF949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4B2584-F857-44EF-A242-3A5DDA15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33BEAA-F7A3-482B-A0EB-4A9B4391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DD1DA-7342-4C93-B107-576B510CDEE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2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90B0D6-A6CA-41AF-A5EF-459E3078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658A39-A14C-4D7F-A17B-319877453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5B5369-EC46-4F62-A655-73EF27F4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6B4565-4E73-4876-9E18-9F38AF61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E54C44-C07B-47A9-9121-0FDB8F66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8AE16-5022-4FA1-96A6-3886AAD24EB2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E8E3DE-215C-44D5-995A-7CEE34CD5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84B9CD-4F39-412D-9F13-C754B18E3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526F3D-CE0C-4A71-9D7B-85566F331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B7E48B-BA0B-40FB-B056-70298198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6AAEEF-67CB-4D8A-9E4C-9F4E73D6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963B8-6CA4-4B4A-B8F4-E51E5580D42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3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9E23E2-9E4E-4C24-9BCF-CEE81F1B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01DBCB8-B4A4-4624-99DE-129E7111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2A2EA3-81EB-437E-AD67-FCC71B79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DD9E8E-48CC-4D86-8B76-3C4DA793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D237F30-828F-4755-ACF0-ECD03FE0571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7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03B7D-0901-45CA-9C4B-7A44F281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738C7F-8016-4C31-8B5B-0368F91E0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2DB2DE-4F1E-48FC-A6CC-8CBB529E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14353D-3DD0-4342-83A7-B66E556A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A91D2-E885-4CC9-9596-B7D39F5D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A5DE-12BA-4204-8921-37FDA6F66385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7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5260FE-1014-4A90-A611-D7BD0E02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C5A1B6-B3E4-45E4-B234-89C6DC734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747335-AC98-474F-8356-08397272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F1F083-0E78-4859-9DE1-6DA53ACB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B2A8E2-107F-4C0C-87E9-1993D122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97ED-11EC-45EF-A8D1-6D2BDEA6C149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808EF6-87B4-444A-9201-A922A3AE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5285B7-20D7-4390-A371-D2C8947B9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4746EC-B731-4163-BF94-D8BCAA7D0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9D4397-1BD4-48ED-953A-6EA028A92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2A76C2-9EA0-4061-8673-A95D9B3B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19583B-C4B1-41F9-A095-85DFF9E2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72FD9-7E12-4B58-B159-655221563CE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9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A80DF-73DF-4E7E-A1A6-3BACF71D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6849CD-3A2B-4104-9DFA-CCCB0C48D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402B02-7F70-4074-855D-CF5DAEE20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B96BA3-709B-482E-80B3-BFDC85370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60DDEF-9491-45FD-A63C-6492A3100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6750B9-4017-49A8-8D27-BF832D9F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E5EC51-5580-4BE2-A2C6-7F434962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1E5E5C1-8F1A-4A59-B3C3-F9AD9D1A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82965-B182-43A3-A07E-312EB9B0AFF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7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232899-A4E8-4B53-BA54-286207C1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EF79D2-08A5-4FEF-AC5B-0A2A6173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1768C7-38DA-42FC-B41B-57710AFB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AC1C3C-6401-444A-9898-1B5ECA97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66825-8CF9-4DEA-8047-78B8D7796F3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8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99A5846-CEF8-405D-BBB0-0F9898A2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BCC6A6-C93D-439B-9974-FE9DD790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45DD56-41FC-4AF4-82C5-5F2CD139E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4F147-904F-449D-BB55-D8212305686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0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F63FB9-5F23-4C34-9EBD-6B444075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9ED362-7C61-44EF-83EC-7A8127CD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83D217-6C72-4B0A-8158-5A29D7B71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8F0DF5-7852-43E4-B7CD-398AA15F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3F02E3-682E-404D-BB9F-6396DB0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B310BB-BC66-4EB3-B8F5-639641D4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BD7EA-542F-4E89-B05F-A1562456EA53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6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28055-4C15-4B04-B114-269392BC0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B7D1E1-9E05-430B-9A31-7FBC907B1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517237-4CBF-480B-A2A8-A03910CB4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DAC7D8-2C24-43D0-BB48-829E1D3A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03F1AB-3F30-437C-8223-7CED2DF5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2F416B-5310-4F89-88B2-2E4A660A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988A0-3A0E-46F9-98F6-224D07775684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3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8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35237B08-52A8-49C3-B6C8-30AD2F57B5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 Light" panose="020F03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EDFB30F-1CCD-409D-ABB7-385B4FD41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BCC797DB-B805-40AE-A534-E01621480C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6C388EF-8D0E-44B6-8545-1F9503775E7F}" type="datetime1">
              <a:rPr lang="zh-CN" altLang="en-US"/>
              <a:pPr/>
              <a:t>2020/1/20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A457B4CA-DAA7-4E80-95AD-93F1195B31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9C105366-DACE-420A-9BE1-0F79D8437A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EAE7A0-EBF2-496C-B492-CB943167ADC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188">
            <a:extLst>
              <a:ext uri="{FF2B5EF4-FFF2-40B4-BE49-F238E27FC236}">
                <a16:creationId xmlns:a16="http://schemas.microsoft.com/office/drawing/2014/main" id="{ED1A5133-C8A2-438D-96D2-3AD97E32B416}"/>
              </a:ext>
            </a:extLst>
          </p:cNvPr>
          <p:cNvGrpSpPr>
            <a:grpSpLocks/>
          </p:cNvGrpSpPr>
          <p:nvPr/>
        </p:nvGrpSpPr>
        <p:grpSpPr bwMode="auto">
          <a:xfrm>
            <a:off x="-107950" y="-53975"/>
            <a:ext cx="2219325" cy="6996113"/>
            <a:chOff x="0" y="0"/>
            <a:chExt cx="3236320" cy="10202415"/>
          </a:xfrm>
        </p:grpSpPr>
        <p:sp>
          <p:nvSpPr>
            <p:cNvPr id="3075" name="Freeform 39">
              <a:extLst>
                <a:ext uri="{FF2B5EF4-FFF2-40B4-BE49-F238E27FC236}">
                  <a16:creationId xmlns:a16="http://schemas.microsoft.com/office/drawing/2014/main" id="{206C3B3E-9A60-4485-90E7-803CB0417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996 w 996"/>
                <a:gd name="T1" fmla="*/ 0 h 3226"/>
                <a:gd name="T2" fmla="*/ 242 w 996"/>
                <a:gd name="T3" fmla="*/ 1755 h 3226"/>
                <a:gd name="T4" fmla="*/ 242 w 996"/>
                <a:gd name="T5" fmla="*/ 1830 h 3226"/>
                <a:gd name="T6" fmla="*/ 679 w 996"/>
                <a:gd name="T7" fmla="*/ 3226 h 3226"/>
                <a:gd name="T8" fmla="*/ 0 w 996"/>
                <a:gd name="T9" fmla="*/ 3226 h 3226"/>
                <a:gd name="T10" fmla="*/ 0 w 996"/>
                <a:gd name="T11" fmla="*/ 0 h 3226"/>
                <a:gd name="T12" fmla="*/ 996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6"/>
                <a:gd name="T22" fmla="*/ 0 h 3226"/>
                <a:gd name="T23" fmla="*/ 996 w 996"/>
                <a:gd name="T24" fmla="*/ 3226 h 3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76" name="Rectangle 40">
              <a:extLst>
                <a:ext uri="{FF2B5EF4-FFF2-40B4-BE49-F238E27FC236}">
                  <a16:creationId xmlns:a16="http://schemas.microsoft.com/office/drawing/2014/main" id="{25B73CAE-1EC1-4AD9-BB93-63F3340C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77" name="Freeform 41">
              <a:extLst>
                <a:ext uri="{FF2B5EF4-FFF2-40B4-BE49-F238E27FC236}">
                  <a16:creationId xmlns:a16="http://schemas.microsoft.com/office/drawing/2014/main" id="{9A993BDC-89ED-43B1-AEFC-4CE6E02D0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645 w 645"/>
                <a:gd name="T1" fmla="*/ 0 h 1637"/>
                <a:gd name="T2" fmla="*/ 0 w 645"/>
                <a:gd name="T3" fmla="*/ 1637 h 1637"/>
                <a:gd name="T4" fmla="*/ 414 w 645"/>
                <a:gd name="T5" fmla="*/ 0 h 1637"/>
                <a:gd name="T6" fmla="*/ 645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5"/>
                <a:gd name="T13" fmla="*/ 0 h 1637"/>
                <a:gd name="T14" fmla="*/ 645 w 645"/>
                <a:gd name="T15" fmla="*/ 1637 h 16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78" name="Freeform 42">
              <a:extLst>
                <a:ext uri="{FF2B5EF4-FFF2-40B4-BE49-F238E27FC236}">
                  <a16:creationId xmlns:a16="http://schemas.microsoft.com/office/drawing/2014/main" id="{818A32AD-D81B-4D4C-82F9-E93B47FAC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329 w 357"/>
                <a:gd name="T1" fmla="*/ 0 h 1335"/>
                <a:gd name="T2" fmla="*/ 0 w 357"/>
                <a:gd name="T3" fmla="*/ 1335 h 1335"/>
                <a:gd name="T4" fmla="*/ 140 w 357"/>
                <a:gd name="T5" fmla="*/ 0 h 1335"/>
                <a:gd name="T6" fmla="*/ 329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7"/>
                <a:gd name="T13" fmla="*/ 0 h 1335"/>
                <a:gd name="T14" fmla="*/ 357 w 357"/>
                <a:gd name="T15" fmla="*/ 1335 h 1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79" name="Freeform 43">
              <a:extLst>
                <a:ext uri="{FF2B5EF4-FFF2-40B4-BE49-F238E27FC236}">
                  <a16:creationId xmlns:a16="http://schemas.microsoft.com/office/drawing/2014/main" id="{5E4E83EB-0CD4-4001-BA05-EA160B3C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414 w 414"/>
                <a:gd name="T1" fmla="*/ 1348 h 1348"/>
                <a:gd name="T2" fmla="*/ 0 w 414"/>
                <a:gd name="T3" fmla="*/ 0 h 1348"/>
                <a:gd name="T4" fmla="*/ 247 w 414"/>
                <a:gd name="T5" fmla="*/ 1348 h 1348"/>
                <a:gd name="T6" fmla="*/ 414 w 414"/>
                <a:gd name="T7" fmla="*/ 1348 h 1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1348"/>
                <a:gd name="T14" fmla="*/ 414 w 414"/>
                <a:gd name="T15" fmla="*/ 1348 h 1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80" name="Freeform 44">
              <a:extLst>
                <a:ext uri="{FF2B5EF4-FFF2-40B4-BE49-F238E27FC236}">
                  <a16:creationId xmlns:a16="http://schemas.microsoft.com/office/drawing/2014/main" id="{3F752042-63D4-4D48-8D66-58BF68C2C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196 w 216"/>
                <a:gd name="T1" fmla="*/ 1079 h 1079"/>
                <a:gd name="T2" fmla="*/ 0 w 216"/>
                <a:gd name="T3" fmla="*/ 0 h 1079"/>
                <a:gd name="T4" fmla="*/ 60 w 216"/>
                <a:gd name="T5" fmla="*/ 1079 h 1079"/>
                <a:gd name="T6" fmla="*/ 196 w 216"/>
                <a:gd name="T7" fmla="*/ 1079 h 10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1079"/>
                <a:gd name="T14" fmla="*/ 216 w 216"/>
                <a:gd name="T15" fmla="*/ 1079 h 10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081" name="组合 1187">
            <a:extLst>
              <a:ext uri="{FF2B5EF4-FFF2-40B4-BE49-F238E27FC236}">
                <a16:creationId xmlns:a16="http://schemas.microsoft.com/office/drawing/2014/main" id="{E7002A87-41AD-4215-8DDA-86159C5E36AB}"/>
              </a:ext>
            </a:extLst>
          </p:cNvPr>
          <p:cNvGrpSpPr>
            <a:grpSpLocks/>
          </p:cNvGrpSpPr>
          <p:nvPr/>
        </p:nvGrpSpPr>
        <p:grpSpPr bwMode="auto">
          <a:xfrm>
            <a:off x="3789363" y="938213"/>
            <a:ext cx="4618037" cy="2517775"/>
            <a:chOff x="0" y="0"/>
            <a:chExt cx="6102550" cy="3326875"/>
          </a:xfrm>
        </p:grpSpPr>
        <p:sp>
          <p:nvSpPr>
            <p:cNvPr id="3082" name="Oval 45">
              <a:extLst>
                <a:ext uri="{FF2B5EF4-FFF2-40B4-BE49-F238E27FC236}">
                  <a16:creationId xmlns:a16="http://schemas.microsoft.com/office/drawing/2014/main" id="{70F677AE-E41B-4D83-9B20-E649A36C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3" y="2483016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83" name="Oval 46">
              <a:extLst>
                <a:ext uri="{FF2B5EF4-FFF2-40B4-BE49-F238E27FC236}">
                  <a16:creationId xmlns:a16="http://schemas.microsoft.com/office/drawing/2014/main" id="{C7EAADE1-6CCF-4741-AF20-E61AC444A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858" y="2483016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84" name="Oval 47">
              <a:extLst>
                <a:ext uri="{FF2B5EF4-FFF2-40B4-BE49-F238E27FC236}">
                  <a16:creationId xmlns:a16="http://schemas.microsoft.com/office/drawing/2014/main" id="{05F42D65-5108-497D-A042-00B8D1F21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353" y="2483016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85" name="Oval 48">
              <a:extLst>
                <a:ext uri="{FF2B5EF4-FFF2-40B4-BE49-F238E27FC236}">
                  <a16:creationId xmlns:a16="http://schemas.microsoft.com/office/drawing/2014/main" id="{1A8E9F53-B8A0-41B0-9B44-EBE01F3B8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161" y="2483016"/>
              <a:ext cx="23623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86" name="Oval 49">
              <a:extLst>
                <a:ext uri="{FF2B5EF4-FFF2-40B4-BE49-F238E27FC236}">
                  <a16:creationId xmlns:a16="http://schemas.microsoft.com/office/drawing/2014/main" id="{491C3DED-E166-495B-9855-F56D4F130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858" y="2553885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87" name="Freeform 50">
              <a:extLst>
                <a:ext uri="{FF2B5EF4-FFF2-40B4-BE49-F238E27FC236}">
                  <a16:creationId xmlns:a16="http://schemas.microsoft.com/office/drawing/2014/main" id="{C85F7D59-A92A-42AB-B2A0-AD78A0B2F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236" y="1787457"/>
              <a:ext cx="1148329" cy="877980"/>
            </a:xfrm>
            <a:custGeom>
              <a:avLst/>
              <a:gdLst>
                <a:gd name="T0" fmla="*/ 370 w 370"/>
                <a:gd name="T1" fmla="*/ 0 h 283"/>
                <a:gd name="T2" fmla="*/ 322 w 370"/>
                <a:gd name="T3" fmla="*/ 0 h 283"/>
                <a:gd name="T4" fmla="*/ 201 w 370"/>
                <a:gd name="T5" fmla="*/ 247 h 283"/>
                <a:gd name="T6" fmla="*/ 201 w 370"/>
                <a:gd name="T7" fmla="*/ 247 h 283"/>
                <a:gd name="T8" fmla="*/ 233 w 370"/>
                <a:gd name="T9" fmla="*/ 166 h 283"/>
                <a:gd name="T10" fmla="*/ 117 w 370"/>
                <a:gd name="T11" fmla="*/ 50 h 283"/>
                <a:gd name="T12" fmla="*/ 0 w 370"/>
                <a:gd name="T13" fmla="*/ 166 h 283"/>
                <a:gd name="T14" fmla="*/ 117 w 370"/>
                <a:gd name="T15" fmla="*/ 283 h 283"/>
                <a:gd name="T16" fmla="*/ 152 w 370"/>
                <a:gd name="T17" fmla="*/ 277 h 283"/>
                <a:gd name="T18" fmla="*/ 370 w 370"/>
                <a:gd name="T19" fmla="*/ 0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0"/>
                <a:gd name="T31" fmla="*/ 0 h 283"/>
                <a:gd name="T32" fmla="*/ 370 w 370"/>
                <a:gd name="T33" fmla="*/ 283 h 2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0" h="283">
                  <a:moveTo>
                    <a:pt x="370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322" y="0"/>
                    <a:pt x="331" y="210"/>
                    <a:pt x="201" y="247"/>
                  </a:cubicBezTo>
                  <a:cubicBezTo>
                    <a:pt x="201" y="247"/>
                    <a:pt x="201" y="247"/>
                    <a:pt x="201" y="247"/>
                  </a:cubicBezTo>
                  <a:cubicBezTo>
                    <a:pt x="221" y="226"/>
                    <a:pt x="233" y="198"/>
                    <a:pt x="233" y="166"/>
                  </a:cubicBezTo>
                  <a:cubicBezTo>
                    <a:pt x="233" y="102"/>
                    <a:pt x="181" y="50"/>
                    <a:pt x="117" y="50"/>
                  </a:cubicBezTo>
                  <a:cubicBezTo>
                    <a:pt x="52" y="50"/>
                    <a:pt x="0" y="102"/>
                    <a:pt x="0" y="166"/>
                  </a:cubicBezTo>
                  <a:cubicBezTo>
                    <a:pt x="0" y="231"/>
                    <a:pt x="52" y="283"/>
                    <a:pt x="117" y="283"/>
                  </a:cubicBezTo>
                  <a:cubicBezTo>
                    <a:pt x="129" y="283"/>
                    <a:pt x="141" y="281"/>
                    <a:pt x="152" y="277"/>
                  </a:cubicBezTo>
                  <a:cubicBezTo>
                    <a:pt x="219" y="263"/>
                    <a:pt x="370" y="206"/>
                    <a:pt x="370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88" name="Oval 51">
              <a:extLst>
                <a:ext uri="{FF2B5EF4-FFF2-40B4-BE49-F238E27FC236}">
                  <a16:creationId xmlns:a16="http://schemas.microsoft.com/office/drawing/2014/main" id="{49F72D35-1E26-4B2A-A701-313753186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353" y="2553885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89" name="Freeform 52">
              <a:extLst>
                <a:ext uri="{FF2B5EF4-FFF2-40B4-BE49-F238E27FC236}">
                  <a16:creationId xmlns:a16="http://schemas.microsoft.com/office/drawing/2014/main" id="{FB4F8DBA-5B11-4ECC-9A9A-6BBE6CF5A93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790082"/>
              <a:ext cx="1030215" cy="1027591"/>
            </a:xfrm>
            <a:custGeom>
              <a:avLst/>
              <a:gdLst>
                <a:gd name="T0" fmla="*/ 166 w 332"/>
                <a:gd name="T1" fmla="*/ 0 h 331"/>
                <a:gd name="T2" fmla="*/ 0 w 332"/>
                <a:gd name="T3" fmla="*/ 165 h 331"/>
                <a:gd name="T4" fmla="*/ 166 w 332"/>
                <a:gd name="T5" fmla="*/ 331 h 331"/>
                <a:gd name="T6" fmla="*/ 332 w 332"/>
                <a:gd name="T7" fmla="*/ 165 h 331"/>
                <a:gd name="T8" fmla="*/ 166 w 332"/>
                <a:gd name="T9" fmla="*/ 0 h 331"/>
                <a:gd name="T10" fmla="*/ 30 w 332"/>
                <a:gd name="T11" fmla="*/ 135 h 331"/>
                <a:gd name="T12" fmla="*/ 72 w 332"/>
                <a:gd name="T13" fmla="*/ 92 h 331"/>
                <a:gd name="T14" fmla="*/ 114 w 332"/>
                <a:gd name="T15" fmla="*/ 135 h 331"/>
                <a:gd name="T16" fmla="*/ 72 w 332"/>
                <a:gd name="T17" fmla="*/ 177 h 331"/>
                <a:gd name="T18" fmla="*/ 30 w 332"/>
                <a:gd name="T19" fmla="*/ 135 h 331"/>
                <a:gd name="T20" fmla="*/ 108 w 332"/>
                <a:gd name="T21" fmla="*/ 284 h 331"/>
                <a:gd name="T22" fmla="*/ 66 w 332"/>
                <a:gd name="T23" fmla="*/ 242 h 331"/>
                <a:gd name="T24" fmla="*/ 108 w 332"/>
                <a:gd name="T25" fmla="*/ 200 h 331"/>
                <a:gd name="T26" fmla="*/ 150 w 332"/>
                <a:gd name="T27" fmla="*/ 242 h 331"/>
                <a:gd name="T28" fmla="*/ 108 w 332"/>
                <a:gd name="T29" fmla="*/ 284 h 331"/>
                <a:gd name="T30" fmla="*/ 124 w 332"/>
                <a:gd name="T31" fmla="*/ 63 h 331"/>
                <a:gd name="T32" fmla="*/ 166 w 332"/>
                <a:gd name="T33" fmla="*/ 21 h 331"/>
                <a:gd name="T34" fmla="*/ 208 w 332"/>
                <a:gd name="T35" fmla="*/ 63 h 331"/>
                <a:gd name="T36" fmla="*/ 166 w 332"/>
                <a:gd name="T37" fmla="*/ 106 h 331"/>
                <a:gd name="T38" fmla="*/ 124 w 332"/>
                <a:gd name="T39" fmla="*/ 63 h 331"/>
                <a:gd name="T40" fmla="*/ 226 w 332"/>
                <a:gd name="T41" fmla="*/ 288 h 331"/>
                <a:gd name="T42" fmla="*/ 183 w 332"/>
                <a:gd name="T43" fmla="*/ 246 h 331"/>
                <a:gd name="T44" fmla="*/ 226 w 332"/>
                <a:gd name="T45" fmla="*/ 204 h 331"/>
                <a:gd name="T46" fmla="*/ 268 w 332"/>
                <a:gd name="T47" fmla="*/ 246 h 331"/>
                <a:gd name="T48" fmla="*/ 226 w 332"/>
                <a:gd name="T49" fmla="*/ 288 h 331"/>
                <a:gd name="T50" fmla="*/ 261 w 332"/>
                <a:gd name="T51" fmla="*/ 175 h 331"/>
                <a:gd name="T52" fmla="*/ 218 w 332"/>
                <a:gd name="T53" fmla="*/ 133 h 331"/>
                <a:gd name="T54" fmla="*/ 261 w 332"/>
                <a:gd name="T55" fmla="*/ 90 h 331"/>
                <a:gd name="T56" fmla="*/ 303 w 332"/>
                <a:gd name="T57" fmla="*/ 133 h 331"/>
                <a:gd name="T58" fmla="*/ 261 w 332"/>
                <a:gd name="T59" fmla="*/ 175 h 3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2"/>
                <a:gd name="T91" fmla="*/ 0 h 331"/>
                <a:gd name="T92" fmla="*/ 332 w 332"/>
                <a:gd name="T93" fmla="*/ 331 h 3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2" h="331">
                  <a:moveTo>
                    <a:pt x="166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57" y="331"/>
                    <a:pt x="332" y="257"/>
                    <a:pt x="332" y="165"/>
                  </a:cubicBezTo>
                  <a:cubicBezTo>
                    <a:pt x="332" y="74"/>
                    <a:pt x="257" y="0"/>
                    <a:pt x="166" y="0"/>
                  </a:cubicBezTo>
                  <a:moveTo>
                    <a:pt x="30" y="135"/>
                  </a:moveTo>
                  <a:cubicBezTo>
                    <a:pt x="30" y="111"/>
                    <a:pt x="49" y="92"/>
                    <a:pt x="72" y="92"/>
                  </a:cubicBezTo>
                  <a:cubicBezTo>
                    <a:pt x="95" y="92"/>
                    <a:pt x="114" y="111"/>
                    <a:pt x="114" y="135"/>
                  </a:cubicBezTo>
                  <a:cubicBezTo>
                    <a:pt x="114" y="158"/>
                    <a:pt x="95" y="177"/>
                    <a:pt x="72" y="177"/>
                  </a:cubicBezTo>
                  <a:cubicBezTo>
                    <a:pt x="49" y="177"/>
                    <a:pt x="30" y="158"/>
                    <a:pt x="30" y="135"/>
                  </a:cubicBezTo>
                  <a:moveTo>
                    <a:pt x="108" y="284"/>
                  </a:moveTo>
                  <a:cubicBezTo>
                    <a:pt x="85" y="284"/>
                    <a:pt x="66" y="265"/>
                    <a:pt x="66" y="242"/>
                  </a:cubicBezTo>
                  <a:cubicBezTo>
                    <a:pt x="66" y="218"/>
                    <a:pt x="85" y="200"/>
                    <a:pt x="108" y="200"/>
                  </a:cubicBezTo>
                  <a:cubicBezTo>
                    <a:pt x="131" y="200"/>
                    <a:pt x="150" y="218"/>
                    <a:pt x="150" y="242"/>
                  </a:cubicBezTo>
                  <a:cubicBezTo>
                    <a:pt x="150" y="265"/>
                    <a:pt x="131" y="284"/>
                    <a:pt x="108" y="284"/>
                  </a:cubicBezTo>
                  <a:moveTo>
                    <a:pt x="124" y="63"/>
                  </a:moveTo>
                  <a:cubicBezTo>
                    <a:pt x="124" y="40"/>
                    <a:pt x="142" y="21"/>
                    <a:pt x="166" y="21"/>
                  </a:cubicBezTo>
                  <a:cubicBezTo>
                    <a:pt x="189" y="21"/>
                    <a:pt x="208" y="40"/>
                    <a:pt x="208" y="63"/>
                  </a:cubicBezTo>
                  <a:cubicBezTo>
                    <a:pt x="208" y="87"/>
                    <a:pt x="189" y="106"/>
                    <a:pt x="166" y="106"/>
                  </a:cubicBezTo>
                  <a:cubicBezTo>
                    <a:pt x="142" y="106"/>
                    <a:pt x="124" y="87"/>
                    <a:pt x="124" y="63"/>
                  </a:cubicBezTo>
                  <a:moveTo>
                    <a:pt x="226" y="288"/>
                  </a:moveTo>
                  <a:cubicBezTo>
                    <a:pt x="202" y="288"/>
                    <a:pt x="183" y="269"/>
                    <a:pt x="183" y="246"/>
                  </a:cubicBezTo>
                  <a:cubicBezTo>
                    <a:pt x="183" y="223"/>
                    <a:pt x="202" y="204"/>
                    <a:pt x="226" y="204"/>
                  </a:cubicBezTo>
                  <a:cubicBezTo>
                    <a:pt x="249" y="204"/>
                    <a:pt x="268" y="223"/>
                    <a:pt x="268" y="246"/>
                  </a:cubicBezTo>
                  <a:cubicBezTo>
                    <a:pt x="268" y="269"/>
                    <a:pt x="249" y="288"/>
                    <a:pt x="226" y="288"/>
                  </a:cubicBezTo>
                  <a:moveTo>
                    <a:pt x="261" y="175"/>
                  </a:moveTo>
                  <a:cubicBezTo>
                    <a:pt x="237" y="175"/>
                    <a:pt x="218" y="156"/>
                    <a:pt x="218" y="133"/>
                  </a:cubicBezTo>
                  <a:cubicBezTo>
                    <a:pt x="218" y="109"/>
                    <a:pt x="237" y="90"/>
                    <a:pt x="261" y="90"/>
                  </a:cubicBezTo>
                  <a:cubicBezTo>
                    <a:pt x="284" y="90"/>
                    <a:pt x="303" y="109"/>
                    <a:pt x="303" y="133"/>
                  </a:cubicBezTo>
                  <a:cubicBezTo>
                    <a:pt x="303" y="156"/>
                    <a:pt x="284" y="175"/>
                    <a:pt x="261" y="175"/>
                  </a:cubicBezTo>
                </a:path>
              </a:pathLst>
            </a:custGeom>
            <a:solidFill>
              <a:srgbClr val="59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0" name="Oval 53">
              <a:extLst>
                <a:ext uri="{FF2B5EF4-FFF2-40B4-BE49-F238E27FC236}">
                  <a16:creationId xmlns:a16="http://schemas.microsoft.com/office/drawing/2014/main" id="{7C182A30-8041-45A1-8423-DCA1BBD6F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22" y="2228415"/>
              <a:ext cx="156173" cy="1522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1" name="Oval 54">
              <a:extLst>
                <a:ext uri="{FF2B5EF4-FFF2-40B4-BE49-F238E27FC236}">
                  <a16:creationId xmlns:a16="http://schemas.microsoft.com/office/drawing/2014/main" id="{13E16A89-7929-4C26-BBF1-0A915D3F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78" y="2153610"/>
              <a:ext cx="38059" cy="367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2" name="Oval 55">
              <a:extLst>
                <a:ext uri="{FF2B5EF4-FFF2-40B4-BE49-F238E27FC236}">
                  <a16:creationId xmlns:a16="http://schemas.microsoft.com/office/drawing/2014/main" id="{71D2EC8A-EBB6-43D7-A9E8-DD1853BD5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78" y="2414773"/>
              <a:ext cx="38059" cy="367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3" name="Oval 56">
              <a:extLst>
                <a:ext uri="{FF2B5EF4-FFF2-40B4-BE49-F238E27FC236}">
                  <a16:creationId xmlns:a16="http://schemas.microsoft.com/office/drawing/2014/main" id="{3B84D380-E485-43EE-B080-7066FEFE5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53" y="2283535"/>
              <a:ext cx="36747" cy="38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4" name="Oval 57">
              <a:extLst>
                <a:ext uri="{FF2B5EF4-FFF2-40B4-BE49-F238E27FC236}">
                  <a16:creationId xmlns:a16="http://schemas.microsoft.com/office/drawing/2014/main" id="{886FCAF6-8F97-4D3C-A4E0-B59903C92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16" y="2283535"/>
              <a:ext cx="36747" cy="38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5" name="Freeform 58">
              <a:extLst>
                <a:ext uri="{FF2B5EF4-FFF2-40B4-BE49-F238E27FC236}">
                  <a16:creationId xmlns:a16="http://schemas.microsoft.com/office/drawing/2014/main" id="{8E6F86B2-6B4E-4CC5-8A1B-1B29105C8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00" y="2190357"/>
              <a:ext cx="40684" cy="40684"/>
            </a:xfrm>
            <a:custGeom>
              <a:avLst/>
              <a:gdLst>
                <a:gd name="T0" fmla="*/ 10 w 13"/>
                <a:gd name="T1" fmla="*/ 2 h 13"/>
                <a:gd name="T2" fmla="*/ 2 w 13"/>
                <a:gd name="T3" fmla="*/ 2 h 13"/>
                <a:gd name="T4" fmla="*/ 2 w 13"/>
                <a:gd name="T5" fmla="*/ 10 h 13"/>
                <a:gd name="T6" fmla="*/ 10 w 13"/>
                <a:gd name="T7" fmla="*/ 10 h 13"/>
                <a:gd name="T8" fmla="*/ 10 w 13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0" y="2"/>
                  </a:moveTo>
                  <a:cubicBezTo>
                    <a:pt x="8" y="0"/>
                    <a:pt x="4" y="0"/>
                    <a:pt x="2" y="2"/>
                  </a:cubicBezTo>
                  <a:cubicBezTo>
                    <a:pt x="0" y="5"/>
                    <a:pt x="0" y="8"/>
                    <a:pt x="2" y="10"/>
                  </a:cubicBezTo>
                  <a:cubicBezTo>
                    <a:pt x="4" y="13"/>
                    <a:pt x="8" y="13"/>
                    <a:pt x="10" y="10"/>
                  </a:cubicBezTo>
                  <a:cubicBezTo>
                    <a:pt x="13" y="8"/>
                    <a:pt x="13" y="5"/>
                    <a:pt x="1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6" name="Freeform 59">
              <a:extLst>
                <a:ext uri="{FF2B5EF4-FFF2-40B4-BE49-F238E27FC236}">
                  <a16:creationId xmlns:a16="http://schemas.microsoft.com/office/drawing/2014/main" id="{788FDEF0-79EC-4F7D-B496-2809BA44A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32" y="2374089"/>
              <a:ext cx="40684" cy="40684"/>
            </a:xfrm>
            <a:custGeom>
              <a:avLst/>
              <a:gdLst>
                <a:gd name="T0" fmla="*/ 11 w 13"/>
                <a:gd name="T1" fmla="*/ 3 h 13"/>
                <a:gd name="T2" fmla="*/ 2 w 13"/>
                <a:gd name="T3" fmla="*/ 3 h 13"/>
                <a:gd name="T4" fmla="*/ 2 w 13"/>
                <a:gd name="T5" fmla="*/ 11 h 13"/>
                <a:gd name="T6" fmla="*/ 11 w 13"/>
                <a:gd name="T7" fmla="*/ 11 h 13"/>
                <a:gd name="T8" fmla="*/ 11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1" y="3"/>
                  </a:moveTo>
                  <a:cubicBezTo>
                    <a:pt x="8" y="0"/>
                    <a:pt x="5" y="0"/>
                    <a:pt x="2" y="3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5" y="13"/>
                    <a:pt x="8" y="13"/>
                    <a:pt x="11" y="11"/>
                  </a:cubicBezTo>
                  <a:cubicBezTo>
                    <a:pt x="13" y="9"/>
                    <a:pt x="13" y="5"/>
                    <a:pt x="1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7" name="Freeform 60">
              <a:extLst>
                <a:ext uri="{FF2B5EF4-FFF2-40B4-BE49-F238E27FC236}">
                  <a16:creationId xmlns:a16="http://schemas.microsoft.com/office/drawing/2014/main" id="{631B0721-11C5-495E-A550-CB30A5114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00" y="2374089"/>
              <a:ext cx="40684" cy="40684"/>
            </a:xfrm>
            <a:custGeom>
              <a:avLst/>
              <a:gdLst>
                <a:gd name="T0" fmla="*/ 2 w 13"/>
                <a:gd name="T1" fmla="*/ 3 h 13"/>
                <a:gd name="T2" fmla="*/ 2 w 13"/>
                <a:gd name="T3" fmla="*/ 11 h 13"/>
                <a:gd name="T4" fmla="*/ 10 w 13"/>
                <a:gd name="T5" fmla="*/ 11 h 13"/>
                <a:gd name="T6" fmla="*/ 10 w 13"/>
                <a:gd name="T7" fmla="*/ 3 h 13"/>
                <a:gd name="T8" fmla="*/ 2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2" y="3"/>
                  </a:moveTo>
                  <a:cubicBezTo>
                    <a:pt x="0" y="5"/>
                    <a:pt x="0" y="9"/>
                    <a:pt x="2" y="11"/>
                  </a:cubicBezTo>
                  <a:cubicBezTo>
                    <a:pt x="4" y="13"/>
                    <a:pt x="8" y="13"/>
                    <a:pt x="10" y="11"/>
                  </a:cubicBezTo>
                  <a:cubicBezTo>
                    <a:pt x="13" y="9"/>
                    <a:pt x="13" y="5"/>
                    <a:pt x="10" y="3"/>
                  </a:cubicBezTo>
                  <a:cubicBezTo>
                    <a:pt x="8" y="0"/>
                    <a:pt x="4" y="0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8" name="Freeform 61">
              <a:extLst>
                <a:ext uri="{FF2B5EF4-FFF2-40B4-BE49-F238E27FC236}">
                  <a16:creationId xmlns:a16="http://schemas.microsoft.com/office/drawing/2014/main" id="{D11F22C8-A940-469D-8737-A6D57B324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632" y="2190357"/>
              <a:ext cx="40684" cy="40684"/>
            </a:xfrm>
            <a:custGeom>
              <a:avLst/>
              <a:gdLst>
                <a:gd name="T0" fmla="*/ 2 w 13"/>
                <a:gd name="T1" fmla="*/ 2 h 13"/>
                <a:gd name="T2" fmla="*/ 2 w 13"/>
                <a:gd name="T3" fmla="*/ 10 h 13"/>
                <a:gd name="T4" fmla="*/ 11 w 13"/>
                <a:gd name="T5" fmla="*/ 10 h 13"/>
                <a:gd name="T6" fmla="*/ 11 w 13"/>
                <a:gd name="T7" fmla="*/ 2 h 13"/>
                <a:gd name="T8" fmla="*/ 2 w 13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2" y="2"/>
                  </a:moveTo>
                  <a:cubicBezTo>
                    <a:pt x="0" y="5"/>
                    <a:pt x="0" y="8"/>
                    <a:pt x="2" y="10"/>
                  </a:cubicBezTo>
                  <a:cubicBezTo>
                    <a:pt x="5" y="13"/>
                    <a:pt x="8" y="13"/>
                    <a:pt x="11" y="10"/>
                  </a:cubicBezTo>
                  <a:cubicBezTo>
                    <a:pt x="13" y="8"/>
                    <a:pt x="13" y="5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99" name="Oval 62">
              <a:extLst>
                <a:ext uri="{FF2B5EF4-FFF2-40B4-BE49-F238E27FC236}">
                  <a16:creationId xmlns:a16="http://schemas.microsoft.com/office/drawing/2014/main" id="{01B03FAA-E850-479B-BA8D-4F6CA3E99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077" y="2483016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0" name="Oval 63">
              <a:extLst>
                <a:ext uri="{FF2B5EF4-FFF2-40B4-BE49-F238E27FC236}">
                  <a16:creationId xmlns:a16="http://schemas.microsoft.com/office/drawing/2014/main" id="{2342251F-E8CB-4DE7-B9A3-9BF6A7AC8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270" y="2483016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1" name="Oval 64">
              <a:extLst>
                <a:ext uri="{FF2B5EF4-FFF2-40B4-BE49-F238E27FC236}">
                  <a16:creationId xmlns:a16="http://schemas.microsoft.com/office/drawing/2014/main" id="{93C40B9D-113B-465E-B1D7-21E3DC4EB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775" y="2483016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2" name="Oval 65">
              <a:extLst>
                <a:ext uri="{FF2B5EF4-FFF2-40B4-BE49-F238E27FC236}">
                  <a16:creationId xmlns:a16="http://schemas.microsoft.com/office/drawing/2014/main" id="{2EB581BE-D66E-44FB-B487-6CC01DBFD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280" y="2483016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3" name="Oval 66">
              <a:extLst>
                <a:ext uri="{FF2B5EF4-FFF2-40B4-BE49-F238E27FC236}">
                  <a16:creationId xmlns:a16="http://schemas.microsoft.com/office/drawing/2014/main" id="{64C09217-E9A7-4452-9AC7-028AD5B49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270" y="2553885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4" name="Freeform 67">
              <a:extLst>
                <a:ext uri="{FF2B5EF4-FFF2-40B4-BE49-F238E27FC236}">
                  <a16:creationId xmlns:a16="http://schemas.microsoft.com/office/drawing/2014/main" id="{AD8A444F-2014-47B1-87BE-87FE51B70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811" y="1787457"/>
              <a:ext cx="1148329" cy="877980"/>
            </a:xfrm>
            <a:custGeom>
              <a:avLst/>
              <a:gdLst>
                <a:gd name="T0" fmla="*/ 0 w 370"/>
                <a:gd name="T1" fmla="*/ 0 h 283"/>
                <a:gd name="T2" fmla="*/ 48 w 370"/>
                <a:gd name="T3" fmla="*/ 0 h 283"/>
                <a:gd name="T4" fmla="*/ 169 w 370"/>
                <a:gd name="T5" fmla="*/ 247 h 283"/>
                <a:gd name="T6" fmla="*/ 169 w 370"/>
                <a:gd name="T7" fmla="*/ 247 h 283"/>
                <a:gd name="T8" fmla="*/ 137 w 370"/>
                <a:gd name="T9" fmla="*/ 166 h 283"/>
                <a:gd name="T10" fmla="*/ 253 w 370"/>
                <a:gd name="T11" fmla="*/ 50 h 283"/>
                <a:gd name="T12" fmla="*/ 370 w 370"/>
                <a:gd name="T13" fmla="*/ 166 h 283"/>
                <a:gd name="T14" fmla="*/ 253 w 370"/>
                <a:gd name="T15" fmla="*/ 283 h 283"/>
                <a:gd name="T16" fmla="*/ 217 w 370"/>
                <a:gd name="T17" fmla="*/ 277 h 283"/>
                <a:gd name="T18" fmla="*/ 0 w 370"/>
                <a:gd name="T19" fmla="*/ 0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0"/>
                <a:gd name="T31" fmla="*/ 0 h 283"/>
                <a:gd name="T32" fmla="*/ 370 w 370"/>
                <a:gd name="T33" fmla="*/ 283 h 2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0" h="283">
                  <a:moveTo>
                    <a:pt x="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39" y="210"/>
                    <a:pt x="169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49" y="226"/>
                    <a:pt x="137" y="198"/>
                    <a:pt x="137" y="166"/>
                  </a:cubicBezTo>
                  <a:cubicBezTo>
                    <a:pt x="137" y="102"/>
                    <a:pt x="189" y="50"/>
                    <a:pt x="253" y="50"/>
                  </a:cubicBezTo>
                  <a:cubicBezTo>
                    <a:pt x="317" y="50"/>
                    <a:pt x="370" y="102"/>
                    <a:pt x="370" y="166"/>
                  </a:cubicBezTo>
                  <a:cubicBezTo>
                    <a:pt x="370" y="231"/>
                    <a:pt x="317" y="283"/>
                    <a:pt x="253" y="283"/>
                  </a:cubicBezTo>
                  <a:cubicBezTo>
                    <a:pt x="241" y="283"/>
                    <a:pt x="229" y="281"/>
                    <a:pt x="217" y="277"/>
                  </a:cubicBezTo>
                  <a:cubicBezTo>
                    <a:pt x="151" y="263"/>
                    <a:pt x="0" y="206"/>
                    <a:pt x="0" y="0"/>
                  </a:cubicBezTo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5" name="Oval 68">
              <a:extLst>
                <a:ext uri="{FF2B5EF4-FFF2-40B4-BE49-F238E27FC236}">
                  <a16:creationId xmlns:a16="http://schemas.microsoft.com/office/drawing/2014/main" id="{9B6B3630-29C7-4A0F-AC93-D16FEB2F6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775" y="2553885"/>
              <a:ext cx="24935" cy="24935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6" name="Freeform 69">
              <a:extLst>
                <a:ext uri="{FF2B5EF4-FFF2-40B4-BE49-F238E27FC236}">
                  <a16:creationId xmlns:a16="http://schemas.microsoft.com/office/drawing/2014/main" id="{1166C581-CD5A-4621-BD69-287424D1CC4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935848" y="1790082"/>
              <a:ext cx="1030215" cy="1027591"/>
            </a:xfrm>
            <a:custGeom>
              <a:avLst/>
              <a:gdLst>
                <a:gd name="T0" fmla="*/ 166 w 332"/>
                <a:gd name="T1" fmla="*/ 0 h 331"/>
                <a:gd name="T2" fmla="*/ 0 w 332"/>
                <a:gd name="T3" fmla="*/ 165 h 331"/>
                <a:gd name="T4" fmla="*/ 166 w 332"/>
                <a:gd name="T5" fmla="*/ 331 h 331"/>
                <a:gd name="T6" fmla="*/ 332 w 332"/>
                <a:gd name="T7" fmla="*/ 165 h 331"/>
                <a:gd name="T8" fmla="*/ 166 w 332"/>
                <a:gd name="T9" fmla="*/ 0 h 331"/>
                <a:gd name="T10" fmla="*/ 302 w 332"/>
                <a:gd name="T11" fmla="*/ 135 h 331"/>
                <a:gd name="T12" fmla="*/ 260 w 332"/>
                <a:gd name="T13" fmla="*/ 177 h 331"/>
                <a:gd name="T14" fmla="*/ 218 w 332"/>
                <a:gd name="T15" fmla="*/ 135 h 331"/>
                <a:gd name="T16" fmla="*/ 260 w 332"/>
                <a:gd name="T17" fmla="*/ 92 h 331"/>
                <a:gd name="T18" fmla="*/ 302 w 332"/>
                <a:gd name="T19" fmla="*/ 135 h 331"/>
                <a:gd name="T20" fmla="*/ 224 w 332"/>
                <a:gd name="T21" fmla="*/ 284 h 331"/>
                <a:gd name="T22" fmla="*/ 182 w 332"/>
                <a:gd name="T23" fmla="*/ 242 h 331"/>
                <a:gd name="T24" fmla="*/ 224 w 332"/>
                <a:gd name="T25" fmla="*/ 200 h 331"/>
                <a:gd name="T26" fmla="*/ 266 w 332"/>
                <a:gd name="T27" fmla="*/ 242 h 331"/>
                <a:gd name="T28" fmla="*/ 224 w 332"/>
                <a:gd name="T29" fmla="*/ 284 h 331"/>
                <a:gd name="T30" fmla="*/ 208 w 332"/>
                <a:gd name="T31" fmla="*/ 63 h 331"/>
                <a:gd name="T32" fmla="*/ 166 w 332"/>
                <a:gd name="T33" fmla="*/ 106 h 331"/>
                <a:gd name="T34" fmla="*/ 124 w 332"/>
                <a:gd name="T35" fmla="*/ 63 h 331"/>
                <a:gd name="T36" fmla="*/ 166 w 332"/>
                <a:gd name="T37" fmla="*/ 21 h 331"/>
                <a:gd name="T38" fmla="*/ 208 w 332"/>
                <a:gd name="T39" fmla="*/ 63 h 331"/>
                <a:gd name="T40" fmla="*/ 106 w 332"/>
                <a:gd name="T41" fmla="*/ 288 h 331"/>
                <a:gd name="T42" fmla="*/ 64 w 332"/>
                <a:gd name="T43" fmla="*/ 246 h 331"/>
                <a:gd name="T44" fmla="*/ 106 w 332"/>
                <a:gd name="T45" fmla="*/ 204 h 331"/>
                <a:gd name="T46" fmla="*/ 149 w 332"/>
                <a:gd name="T47" fmla="*/ 246 h 331"/>
                <a:gd name="T48" fmla="*/ 106 w 332"/>
                <a:gd name="T49" fmla="*/ 288 h 331"/>
                <a:gd name="T50" fmla="*/ 71 w 332"/>
                <a:gd name="T51" fmla="*/ 175 h 331"/>
                <a:gd name="T52" fmla="*/ 29 w 332"/>
                <a:gd name="T53" fmla="*/ 133 h 331"/>
                <a:gd name="T54" fmla="*/ 71 w 332"/>
                <a:gd name="T55" fmla="*/ 90 h 331"/>
                <a:gd name="T56" fmla="*/ 113 w 332"/>
                <a:gd name="T57" fmla="*/ 133 h 331"/>
                <a:gd name="T58" fmla="*/ 71 w 332"/>
                <a:gd name="T59" fmla="*/ 175 h 3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2"/>
                <a:gd name="T91" fmla="*/ 0 h 331"/>
                <a:gd name="T92" fmla="*/ 332 w 332"/>
                <a:gd name="T93" fmla="*/ 331 h 3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2" h="331">
                  <a:moveTo>
                    <a:pt x="166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58" y="331"/>
                    <a:pt x="332" y="257"/>
                    <a:pt x="332" y="165"/>
                  </a:cubicBezTo>
                  <a:cubicBezTo>
                    <a:pt x="332" y="74"/>
                    <a:pt x="258" y="0"/>
                    <a:pt x="166" y="0"/>
                  </a:cubicBezTo>
                  <a:moveTo>
                    <a:pt x="302" y="135"/>
                  </a:moveTo>
                  <a:cubicBezTo>
                    <a:pt x="302" y="158"/>
                    <a:pt x="283" y="177"/>
                    <a:pt x="260" y="177"/>
                  </a:cubicBezTo>
                  <a:cubicBezTo>
                    <a:pt x="237" y="177"/>
                    <a:pt x="218" y="158"/>
                    <a:pt x="218" y="135"/>
                  </a:cubicBezTo>
                  <a:cubicBezTo>
                    <a:pt x="218" y="111"/>
                    <a:pt x="237" y="92"/>
                    <a:pt x="260" y="92"/>
                  </a:cubicBezTo>
                  <a:cubicBezTo>
                    <a:pt x="283" y="92"/>
                    <a:pt x="302" y="111"/>
                    <a:pt x="302" y="135"/>
                  </a:cubicBezTo>
                  <a:moveTo>
                    <a:pt x="224" y="284"/>
                  </a:moveTo>
                  <a:cubicBezTo>
                    <a:pt x="200" y="284"/>
                    <a:pt x="182" y="265"/>
                    <a:pt x="182" y="242"/>
                  </a:cubicBezTo>
                  <a:cubicBezTo>
                    <a:pt x="182" y="218"/>
                    <a:pt x="200" y="200"/>
                    <a:pt x="224" y="200"/>
                  </a:cubicBezTo>
                  <a:cubicBezTo>
                    <a:pt x="247" y="200"/>
                    <a:pt x="266" y="218"/>
                    <a:pt x="266" y="242"/>
                  </a:cubicBezTo>
                  <a:cubicBezTo>
                    <a:pt x="266" y="265"/>
                    <a:pt x="247" y="284"/>
                    <a:pt x="224" y="284"/>
                  </a:cubicBezTo>
                  <a:moveTo>
                    <a:pt x="208" y="63"/>
                  </a:moveTo>
                  <a:cubicBezTo>
                    <a:pt x="208" y="87"/>
                    <a:pt x="189" y="106"/>
                    <a:pt x="166" y="106"/>
                  </a:cubicBezTo>
                  <a:cubicBezTo>
                    <a:pt x="143" y="106"/>
                    <a:pt x="124" y="87"/>
                    <a:pt x="124" y="63"/>
                  </a:cubicBezTo>
                  <a:cubicBezTo>
                    <a:pt x="124" y="40"/>
                    <a:pt x="143" y="21"/>
                    <a:pt x="166" y="21"/>
                  </a:cubicBezTo>
                  <a:cubicBezTo>
                    <a:pt x="189" y="21"/>
                    <a:pt x="208" y="40"/>
                    <a:pt x="208" y="63"/>
                  </a:cubicBezTo>
                  <a:moveTo>
                    <a:pt x="106" y="288"/>
                  </a:moveTo>
                  <a:cubicBezTo>
                    <a:pt x="83" y="288"/>
                    <a:pt x="64" y="269"/>
                    <a:pt x="64" y="246"/>
                  </a:cubicBezTo>
                  <a:cubicBezTo>
                    <a:pt x="64" y="223"/>
                    <a:pt x="83" y="204"/>
                    <a:pt x="106" y="204"/>
                  </a:cubicBezTo>
                  <a:cubicBezTo>
                    <a:pt x="130" y="204"/>
                    <a:pt x="149" y="223"/>
                    <a:pt x="149" y="246"/>
                  </a:cubicBezTo>
                  <a:cubicBezTo>
                    <a:pt x="149" y="269"/>
                    <a:pt x="130" y="288"/>
                    <a:pt x="106" y="288"/>
                  </a:cubicBezTo>
                  <a:moveTo>
                    <a:pt x="71" y="175"/>
                  </a:moveTo>
                  <a:cubicBezTo>
                    <a:pt x="48" y="175"/>
                    <a:pt x="29" y="156"/>
                    <a:pt x="29" y="133"/>
                  </a:cubicBezTo>
                  <a:cubicBezTo>
                    <a:pt x="29" y="109"/>
                    <a:pt x="48" y="90"/>
                    <a:pt x="71" y="90"/>
                  </a:cubicBezTo>
                  <a:cubicBezTo>
                    <a:pt x="95" y="90"/>
                    <a:pt x="113" y="109"/>
                    <a:pt x="113" y="133"/>
                  </a:cubicBezTo>
                  <a:cubicBezTo>
                    <a:pt x="113" y="156"/>
                    <a:pt x="95" y="175"/>
                    <a:pt x="71" y="175"/>
                  </a:cubicBezTo>
                </a:path>
              </a:pathLst>
            </a:custGeom>
            <a:solidFill>
              <a:srgbClr val="59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7" name="Oval 70">
              <a:extLst>
                <a:ext uri="{FF2B5EF4-FFF2-40B4-BE49-F238E27FC236}">
                  <a16:creationId xmlns:a16="http://schemas.microsoft.com/office/drawing/2014/main" id="{FDBC8F17-4F0E-46DF-9B5F-4044390E1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4181" y="2228415"/>
              <a:ext cx="154860" cy="1522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8" name="Oval 71">
              <a:extLst>
                <a:ext uri="{FF2B5EF4-FFF2-40B4-BE49-F238E27FC236}">
                  <a16:creationId xmlns:a16="http://schemas.microsoft.com/office/drawing/2014/main" id="{9A982447-D84B-4CE9-86F5-86FE0023B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238" y="2153610"/>
              <a:ext cx="36747" cy="367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09" name="Oval 72">
              <a:extLst>
                <a:ext uri="{FF2B5EF4-FFF2-40B4-BE49-F238E27FC236}">
                  <a16:creationId xmlns:a16="http://schemas.microsoft.com/office/drawing/2014/main" id="{5CDE58B7-BEE1-48C4-ADD2-3378BEB92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238" y="2414773"/>
              <a:ext cx="36747" cy="367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0" name="Oval 73">
              <a:extLst>
                <a:ext uri="{FF2B5EF4-FFF2-40B4-BE49-F238E27FC236}">
                  <a16:creationId xmlns:a16="http://schemas.microsoft.com/office/drawing/2014/main" id="{20277456-3376-47F0-A25D-75B576809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3164" y="2283535"/>
              <a:ext cx="36747" cy="38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1" name="Oval 74">
              <a:extLst>
                <a:ext uri="{FF2B5EF4-FFF2-40B4-BE49-F238E27FC236}">
                  <a16:creationId xmlns:a16="http://schemas.microsoft.com/office/drawing/2014/main" id="{30D5E7D9-194C-4153-87F2-D61226D16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001" y="2283535"/>
              <a:ext cx="38059" cy="380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2" name="Freeform 75">
              <a:extLst>
                <a:ext uri="{FF2B5EF4-FFF2-40B4-BE49-F238E27FC236}">
                  <a16:creationId xmlns:a16="http://schemas.microsoft.com/office/drawing/2014/main" id="{64DB1DCF-21BA-47EB-8E08-DEF46B11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480" y="2190357"/>
              <a:ext cx="40684" cy="40684"/>
            </a:xfrm>
            <a:custGeom>
              <a:avLst/>
              <a:gdLst>
                <a:gd name="T0" fmla="*/ 3 w 13"/>
                <a:gd name="T1" fmla="*/ 2 h 13"/>
                <a:gd name="T2" fmla="*/ 11 w 13"/>
                <a:gd name="T3" fmla="*/ 2 h 13"/>
                <a:gd name="T4" fmla="*/ 11 w 13"/>
                <a:gd name="T5" fmla="*/ 10 h 13"/>
                <a:gd name="T6" fmla="*/ 3 w 13"/>
                <a:gd name="T7" fmla="*/ 10 h 13"/>
                <a:gd name="T8" fmla="*/ 3 w 13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3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8"/>
                    <a:pt x="11" y="10"/>
                  </a:cubicBezTo>
                  <a:cubicBezTo>
                    <a:pt x="9" y="13"/>
                    <a:pt x="5" y="13"/>
                    <a:pt x="3" y="10"/>
                  </a:cubicBezTo>
                  <a:cubicBezTo>
                    <a:pt x="0" y="8"/>
                    <a:pt x="0" y="5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3" name="Freeform 76">
              <a:extLst>
                <a:ext uri="{FF2B5EF4-FFF2-40B4-BE49-F238E27FC236}">
                  <a16:creationId xmlns:a16="http://schemas.microsoft.com/office/drawing/2014/main" id="{C3B1D154-60DC-443F-A2EC-FB9F31625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060" y="2374089"/>
              <a:ext cx="40684" cy="40684"/>
            </a:xfrm>
            <a:custGeom>
              <a:avLst/>
              <a:gdLst>
                <a:gd name="T0" fmla="*/ 2 w 13"/>
                <a:gd name="T1" fmla="*/ 3 h 13"/>
                <a:gd name="T2" fmla="*/ 11 w 13"/>
                <a:gd name="T3" fmla="*/ 3 h 13"/>
                <a:gd name="T4" fmla="*/ 11 w 13"/>
                <a:gd name="T5" fmla="*/ 11 h 13"/>
                <a:gd name="T6" fmla="*/ 2 w 13"/>
                <a:gd name="T7" fmla="*/ 11 h 13"/>
                <a:gd name="T8" fmla="*/ 2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2" y="3"/>
                  </a:moveTo>
                  <a:cubicBezTo>
                    <a:pt x="5" y="0"/>
                    <a:pt x="8" y="0"/>
                    <a:pt x="11" y="3"/>
                  </a:cubicBezTo>
                  <a:cubicBezTo>
                    <a:pt x="13" y="5"/>
                    <a:pt x="13" y="9"/>
                    <a:pt x="11" y="11"/>
                  </a:cubicBezTo>
                  <a:cubicBezTo>
                    <a:pt x="8" y="13"/>
                    <a:pt x="5" y="13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4" name="Freeform 77">
              <a:extLst>
                <a:ext uri="{FF2B5EF4-FFF2-40B4-BE49-F238E27FC236}">
                  <a16:creationId xmlns:a16="http://schemas.microsoft.com/office/drawing/2014/main" id="{618616F1-F8C0-4186-BE33-CE0347C3A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480" y="2374089"/>
              <a:ext cx="40684" cy="40684"/>
            </a:xfrm>
            <a:custGeom>
              <a:avLst/>
              <a:gdLst>
                <a:gd name="T0" fmla="*/ 11 w 13"/>
                <a:gd name="T1" fmla="*/ 3 h 13"/>
                <a:gd name="T2" fmla="*/ 11 w 13"/>
                <a:gd name="T3" fmla="*/ 11 h 13"/>
                <a:gd name="T4" fmla="*/ 3 w 13"/>
                <a:gd name="T5" fmla="*/ 11 h 13"/>
                <a:gd name="T6" fmla="*/ 3 w 13"/>
                <a:gd name="T7" fmla="*/ 3 h 13"/>
                <a:gd name="T8" fmla="*/ 11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1" y="3"/>
                  </a:moveTo>
                  <a:cubicBezTo>
                    <a:pt x="13" y="5"/>
                    <a:pt x="13" y="9"/>
                    <a:pt x="11" y="11"/>
                  </a:cubicBezTo>
                  <a:cubicBezTo>
                    <a:pt x="9" y="13"/>
                    <a:pt x="5" y="13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5" name="Freeform 78">
              <a:extLst>
                <a:ext uri="{FF2B5EF4-FFF2-40B4-BE49-F238E27FC236}">
                  <a16:creationId xmlns:a16="http://schemas.microsoft.com/office/drawing/2014/main" id="{B10D2236-4494-4C9A-BE5A-402E12FE1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0060" y="2190357"/>
              <a:ext cx="40684" cy="40684"/>
            </a:xfrm>
            <a:custGeom>
              <a:avLst/>
              <a:gdLst>
                <a:gd name="T0" fmla="*/ 11 w 13"/>
                <a:gd name="T1" fmla="*/ 2 h 13"/>
                <a:gd name="T2" fmla="*/ 11 w 13"/>
                <a:gd name="T3" fmla="*/ 10 h 13"/>
                <a:gd name="T4" fmla="*/ 2 w 13"/>
                <a:gd name="T5" fmla="*/ 10 h 13"/>
                <a:gd name="T6" fmla="*/ 2 w 13"/>
                <a:gd name="T7" fmla="*/ 2 h 13"/>
                <a:gd name="T8" fmla="*/ 11 w 13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1" y="2"/>
                  </a:moveTo>
                  <a:cubicBezTo>
                    <a:pt x="13" y="5"/>
                    <a:pt x="13" y="8"/>
                    <a:pt x="11" y="10"/>
                  </a:cubicBezTo>
                  <a:cubicBezTo>
                    <a:pt x="8" y="13"/>
                    <a:pt x="5" y="13"/>
                    <a:pt x="2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6" name="Freeform 79">
              <a:extLst>
                <a:ext uri="{FF2B5EF4-FFF2-40B4-BE49-F238E27FC236}">
                  <a16:creationId xmlns:a16="http://schemas.microsoft.com/office/drawing/2014/main" id="{01B7287E-C468-4292-B90C-32DF6BB83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277" y="2274349"/>
              <a:ext cx="732306" cy="297909"/>
            </a:xfrm>
            <a:custGeom>
              <a:avLst/>
              <a:gdLst>
                <a:gd name="T0" fmla="*/ 539 w 558"/>
                <a:gd name="T1" fmla="*/ 227 h 227"/>
                <a:gd name="T2" fmla="*/ 0 w 558"/>
                <a:gd name="T3" fmla="*/ 66 h 227"/>
                <a:gd name="T4" fmla="*/ 21 w 558"/>
                <a:gd name="T5" fmla="*/ 0 h 227"/>
                <a:gd name="T6" fmla="*/ 558 w 558"/>
                <a:gd name="T7" fmla="*/ 161 h 227"/>
                <a:gd name="T8" fmla="*/ 539 w 558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227"/>
                <a:gd name="T17" fmla="*/ 558 w 558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227">
                  <a:moveTo>
                    <a:pt x="539" y="227"/>
                  </a:moveTo>
                  <a:lnTo>
                    <a:pt x="0" y="66"/>
                  </a:lnTo>
                  <a:lnTo>
                    <a:pt x="21" y="0"/>
                  </a:lnTo>
                  <a:lnTo>
                    <a:pt x="558" y="161"/>
                  </a:lnTo>
                  <a:lnTo>
                    <a:pt x="539" y="227"/>
                  </a:lnTo>
                  <a:close/>
                </a:path>
              </a:pathLst>
            </a:custGeom>
            <a:solidFill>
              <a:srgbClr val="961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7" name="Freeform 80">
              <a:extLst>
                <a:ext uri="{FF2B5EF4-FFF2-40B4-BE49-F238E27FC236}">
                  <a16:creationId xmlns:a16="http://schemas.microsoft.com/office/drawing/2014/main" id="{BF76E0A3-CEF3-4B49-A8B9-321AD072C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277" y="2274349"/>
              <a:ext cx="732306" cy="297909"/>
            </a:xfrm>
            <a:custGeom>
              <a:avLst/>
              <a:gdLst>
                <a:gd name="T0" fmla="*/ 539 w 558"/>
                <a:gd name="T1" fmla="*/ 227 h 227"/>
                <a:gd name="T2" fmla="*/ 0 w 558"/>
                <a:gd name="T3" fmla="*/ 66 h 227"/>
                <a:gd name="T4" fmla="*/ 21 w 558"/>
                <a:gd name="T5" fmla="*/ 0 h 227"/>
                <a:gd name="T6" fmla="*/ 558 w 558"/>
                <a:gd name="T7" fmla="*/ 161 h 227"/>
                <a:gd name="T8" fmla="*/ 539 w 558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227"/>
                <a:gd name="T17" fmla="*/ 558 w 558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227">
                  <a:moveTo>
                    <a:pt x="539" y="227"/>
                  </a:moveTo>
                  <a:lnTo>
                    <a:pt x="0" y="66"/>
                  </a:lnTo>
                  <a:lnTo>
                    <a:pt x="21" y="0"/>
                  </a:lnTo>
                  <a:lnTo>
                    <a:pt x="558" y="161"/>
                  </a:lnTo>
                  <a:lnTo>
                    <a:pt x="539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8" name="Freeform 81">
              <a:extLst>
                <a:ext uri="{FF2B5EF4-FFF2-40B4-BE49-F238E27FC236}">
                  <a16:creationId xmlns:a16="http://schemas.microsoft.com/office/drawing/2014/main" id="{82E993B0-8DEA-4943-92CB-8E845661F1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38961" y="1036778"/>
              <a:ext cx="1178514" cy="1451488"/>
            </a:xfrm>
            <a:custGeom>
              <a:avLst/>
              <a:gdLst>
                <a:gd name="T0" fmla="*/ 368 w 380"/>
                <a:gd name="T1" fmla="*/ 126 h 468"/>
                <a:gd name="T2" fmla="*/ 377 w 380"/>
                <a:gd name="T3" fmla="*/ 122 h 468"/>
                <a:gd name="T4" fmla="*/ 378 w 380"/>
                <a:gd name="T5" fmla="*/ 114 h 468"/>
                <a:gd name="T6" fmla="*/ 367 w 380"/>
                <a:gd name="T7" fmla="*/ 107 h 468"/>
                <a:gd name="T8" fmla="*/ 362 w 380"/>
                <a:gd name="T9" fmla="*/ 88 h 468"/>
                <a:gd name="T10" fmla="*/ 357 w 380"/>
                <a:gd name="T11" fmla="*/ 85 h 468"/>
                <a:gd name="T12" fmla="*/ 323 w 380"/>
                <a:gd name="T13" fmla="*/ 87 h 468"/>
                <a:gd name="T14" fmla="*/ 314 w 380"/>
                <a:gd name="T15" fmla="*/ 96 h 468"/>
                <a:gd name="T16" fmla="*/ 310 w 380"/>
                <a:gd name="T17" fmla="*/ 95 h 468"/>
                <a:gd name="T18" fmla="*/ 309 w 380"/>
                <a:gd name="T19" fmla="*/ 95 h 468"/>
                <a:gd name="T20" fmla="*/ 309 w 380"/>
                <a:gd name="T21" fmla="*/ 81 h 468"/>
                <a:gd name="T22" fmla="*/ 295 w 380"/>
                <a:gd name="T23" fmla="*/ 69 h 468"/>
                <a:gd name="T24" fmla="*/ 279 w 380"/>
                <a:gd name="T25" fmla="*/ 65 h 468"/>
                <a:gd name="T26" fmla="*/ 270 w 380"/>
                <a:gd name="T27" fmla="*/ 18 h 468"/>
                <a:gd name="T28" fmla="*/ 259 w 380"/>
                <a:gd name="T29" fmla="*/ 11 h 468"/>
                <a:gd name="T30" fmla="*/ 177 w 380"/>
                <a:gd name="T31" fmla="*/ 17 h 468"/>
                <a:gd name="T32" fmla="*/ 155 w 380"/>
                <a:gd name="T33" fmla="*/ 41 h 468"/>
                <a:gd name="T34" fmla="*/ 142 w 380"/>
                <a:gd name="T35" fmla="*/ 37 h 468"/>
                <a:gd name="T36" fmla="*/ 56 w 380"/>
                <a:gd name="T37" fmla="*/ 56 h 468"/>
                <a:gd name="T38" fmla="*/ 72 w 380"/>
                <a:gd name="T39" fmla="*/ 91 h 468"/>
                <a:gd name="T40" fmla="*/ 0 w 380"/>
                <a:gd name="T41" fmla="*/ 402 h 468"/>
                <a:gd name="T42" fmla="*/ 219 w 380"/>
                <a:gd name="T43" fmla="*/ 468 h 468"/>
                <a:gd name="T44" fmla="*/ 334 w 380"/>
                <a:gd name="T45" fmla="*/ 152 h 468"/>
                <a:gd name="T46" fmla="*/ 322 w 380"/>
                <a:gd name="T47" fmla="*/ 148 h 468"/>
                <a:gd name="T48" fmla="*/ 336 w 380"/>
                <a:gd name="T49" fmla="*/ 145 h 468"/>
                <a:gd name="T50" fmla="*/ 339 w 380"/>
                <a:gd name="T51" fmla="*/ 146 h 468"/>
                <a:gd name="T52" fmla="*/ 362 w 380"/>
                <a:gd name="T53" fmla="*/ 148 h 468"/>
                <a:gd name="T54" fmla="*/ 374 w 380"/>
                <a:gd name="T55" fmla="*/ 139 h 468"/>
                <a:gd name="T56" fmla="*/ 368 w 380"/>
                <a:gd name="T57" fmla="*/ 126 h 468"/>
                <a:gd name="T58" fmla="*/ 276 w 380"/>
                <a:gd name="T59" fmla="*/ 109 h 468"/>
                <a:gd name="T60" fmla="*/ 277 w 380"/>
                <a:gd name="T61" fmla="*/ 109 h 468"/>
                <a:gd name="T62" fmla="*/ 277 w 380"/>
                <a:gd name="T63" fmla="*/ 110 h 468"/>
                <a:gd name="T64" fmla="*/ 276 w 380"/>
                <a:gd name="T65" fmla="*/ 109 h 468"/>
                <a:gd name="T66" fmla="*/ 300 w 380"/>
                <a:gd name="T67" fmla="*/ 142 h 468"/>
                <a:gd name="T68" fmla="*/ 300 w 380"/>
                <a:gd name="T69" fmla="*/ 141 h 468"/>
                <a:gd name="T70" fmla="*/ 302 w 380"/>
                <a:gd name="T71" fmla="*/ 142 h 468"/>
                <a:gd name="T72" fmla="*/ 302 w 380"/>
                <a:gd name="T73" fmla="*/ 142 h 468"/>
                <a:gd name="T74" fmla="*/ 300 w 380"/>
                <a:gd name="T75" fmla="*/ 142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0"/>
                <a:gd name="T115" fmla="*/ 0 h 468"/>
                <a:gd name="T116" fmla="*/ 380 w 380"/>
                <a:gd name="T117" fmla="*/ 468 h 4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0" h="468">
                  <a:moveTo>
                    <a:pt x="368" y="126"/>
                  </a:moveTo>
                  <a:cubicBezTo>
                    <a:pt x="372" y="125"/>
                    <a:pt x="375" y="124"/>
                    <a:pt x="377" y="122"/>
                  </a:cubicBezTo>
                  <a:cubicBezTo>
                    <a:pt x="379" y="119"/>
                    <a:pt x="380" y="116"/>
                    <a:pt x="378" y="114"/>
                  </a:cubicBezTo>
                  <a:cubicBezTo>
                    <a:pt x="376" y="111"/>
                    <a:pt x="372" y="108"/>
                    <a:pt x="367" y="107"/>
                  </a:cubicBezTo>
                  <a:cubicBezTo>
                    <a:pt x="370" y="100"/>
                    <a:pt x="369" y="93"/>
                    <a:pt x="362" y="88"/>
                  </a:cubicBezTo>
                  <a:cubicBezTo>
                    <a:pt x="361" y="87"/>
                    <a:pt x="359" y="86"/>
                    <a:pt x="357" y="85"/>
                  </a:cubicBezTo>
                  <a:cubicBezTo>
                    <a:pt x="347" y="80"/>
                    <a:pt x="333" y="81"/>
                    <a:pt x="323" y="87"/>
                  </a:cubicBezTo>
                  <a:cubicBezTo>
                    <a:pt x="319" y="90"/>
                    <a:pt x="316" y="93"/>
                    <a:pt x="314" y="96"/>
                  </a:cubicBezTo>
                  <a:cubicBezTo>
                    <a:pt x="313" y="96"/>
                    <a:pt x="312" y="96"/>
                    <a:pt x="310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12" y="90"/>
                    <a:pt x="312" y="86"/>
                    <a:pt x="309" y="81"/>
                  </a:cubicBezTo>
                  <a:cubicBezTo>
                    <a:pt x="307" y="76"/>
                    <a:pt x="302" y="72"/>
                    <a:pt x="295" y="69"/>
                  </a:cubicBezTo>
                  <a:cubicBezTo>
                    <a:pt x="290" y="67"/>
                    <a:pt x="285" y="66"/>
                    <a:pt x="279" y="65"/>
                  </a:cubicBezTo>
                  <a:cubicBezTo>
                    <a:pt x="289" y="49"/>
                    <a:pt x="286" y="31"/>
                    <a:pt x="270" y="18"/>
                  </a:cubicBezTo>
                  <a:cubicBezTo>
                    <a:pt x="267" y="16"/>
                    <a:pt x="263" y="13"/>
                    <a:pt x="259" y="11"/>
                  </a:cubicBezTo>
                  <a:cubicBezTo>
                    <a:pt x="235" y="0"/>
                    <a:pt x="201" y="3"/>
                    <a:pt x="177" y="17"/>
                  </a:cubicBezTo>
                  <a:cubicBezTo>
                    <a:pt x="166" y="24"/>
                    <a:pt x="158" y="32"/>
                    <a:pt x="155" y="41"/>
                  </a:cubicBezTo>
                  <a:cubicBezTo>
                    <a:pt x="150" y="40"/>
                    <a:pt x="146" y="38"/>
                    <a:pt x="142" y="37"/>
                  </a:cubicBezTo>
                  <a:cubicBezTo>
                    <a:pt x="100" y="26"/>
                    <a:pt x="62" y="34"/>
                    <a:pt x="56" y="56"/>
                  </a:cubicBezTo>
                  <a:cubicBezTo>
                    <a:pt x="53" y="67"/>
                    <a:pt x="60" y="80"/>
                    <a:pt x="72" y="9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19" y="468"/>
                    <a:pt x="219" y="468"/>
                    <a:pt x="219" y="468"/>
                  </a:cubicBezTo>
                  <a:cubicBezTo>
                    <a:pt x="334" y="152"/>
                    <a:pt x="334" y="152"/>
                    <a:pt x="334" y="152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7" y="148"/>
                    <a:pt x="332" y="147"/>
                    <a:pt x="336" y="145"/>
                  </a:cubicBezTo>
                  <a:cubicBezTo>
                    <a:pt x="337" y="146"/>
                    <a:pt x="338" y="146"/>
                    <a:pt x="339" y="146"/>
                  </a:cubicBezTo>
                  <a:cubicBezTo>
                    <a:pt x="347" y="148"/>
                    <a:pt x="355" y="149"/>
                    <a:pt x="362" y="148"/>
                  </a:cubicBezTo>
                  <a:cubicBezTo>
                    <a:pt x="369" y="147"/>
                    <a:pt x="373" y="144"/>
                    <a:pt x="374" y="139"/>
                  </a:cubicBezTo>
                  <a:cubicBezTo>
                    <a:pt x="375" y="135"/>
                    <a:pt x="373" y="131"/>
                    <a:pt x="368" y="126"/>
                  </a:cubicBezTo>
                  <a:moveTo>
                    <a:pt x="276" y="109"/>
                  </a:moveTo>
                  <a:cubicBezTo>
                    <a:pt x="277" y="109"/>
                    <a:pt x="277" y="109"/>
                    <a:pt x="277" y="109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6" y="109"/>
                    <a:pt x="276" y="109"/>
                    <a:pt x="276" y="109"/>
                  </a:cubicBezTo>
                  <a:moveTo>
                    <a:pt x="300" y="142"/>
                  </a:move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1" y="142"/>
                    <a:pt x="302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0" y="142"/>
                    <a:pt x="300" y="142"/>
                    <a:pt x="300" y="142"/>
                  </a:cubicBezTo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19" name="Freeform 82">
              <a:extLst>
                <a:ext uri="{FF2B5EF4-FFF2-40B4-BE49-F238E27FC236}">
                  <a16:creationId xmlns:a16="http://schemas.microsoft.com/office/drawing/2014/main" id="{2ED07638-CE64-4C9C-9F2E-5134529B7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399" y="1275630"/>
              <a:ext cx="1048589" cy="1212636"/>
            </a:xfrm>
            <a:custGeom>
              <a:avLst/>
              <a:gdLst>
                <a:gd name="T0" fmla="*/ 504 w 799"/>
                <a:gd name="T1" fmla="*/ 924 h 924"/>
                <a:gd name="T2" fmla="*/ 0 w 799"/>
                <a:gd name="T3" fmla="*/ 778 h 924"/>
                <a:gd name="T4" fmla="*/ 215 w 799"/>
                <a:gd name="T5" fmla="*/ 0 h 924"/>
                <a:gd name="T6" fmla="*/ 799 w 799"/>
                <a:gd name="T7" fmla="*/ 170 h 924"/>
                <a:gd name="T8" fmla="*/ 504 w 799"/>
                <a:gd name="T9" fmla="*/ 924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9"/>
                <a:gd name="T16" fmla="*/ 0 h 924"/>
                <a:gd name="T17" fmla="*/ 799 w 799"/>
                <a:gd name="T18" fmla="*/ 924 h 9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0" name="Freeform 83">
              <a:extLst>
                <a:ext uri="{FF2B5EF4-FFF2-40B4-BE49-F238E27FC236}">
                  <a16:creationId xmlns:a16="http://schemas.microsoft.com/office/drawing/2014/main" id="{5C75DF65-45E7-40AD-A67A-B90468F08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399" y="1275630"/>
              <a:ext cx="1048589" cy="1212636"/>
            </a:xfrm>
            <a:custGeom>
              <a:avLst/>
              <a:gdLst>
                <a:gd name="T0" fmla="*/ 504 w 799"/>
                <a:gd name="T1" fmla="*/ 924 h 924"/>
                <a:gd name="T2" fmla="*/ 0 w 799"/>
                <a:gd name="T3" fmla="*/ 778 h 924"/>
                <a:gd name="T4" fmla="*/ 215 w 799"/>
                <a:gd name="T5" fmla="*/ 0 h 924"/>
                <a:gd name="T6" fmla="*/ 799 w 799"/>
                <a:gd name="T7" fmla="*/ 170 h 924"/>
                <a:gd name="T8" fmla="*/ 504 w 799"/>
                <a:gd name="T9" fmla="*/ 924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9"/>
                <a:gd name="T16" fmla="*/ 0 h 924"/>
                <a:gd name="T17" fmla="*/ 799 w 799"/>
                <a:gd name="T18" fmla="*/ 924 h 9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1" name="Freeform 84">
              <a:extLst>
                <a:ext uri="{FF2B5EF4-FFF2-40B4-BE49-F238E27FC236}">
                  <a16:creationId xmlns:a16="http://schemas.microsoft.com/office/drawing/2014/main" id="{AE964521-1B62-41AC-BC4C-81372F8CEC7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23212" y="1207387"/>
              <a:ext cx="1182451" cy="1294003"/>
            </a:xfrm>
            <a:custGeom>
              <a:avLst/>
              <a:gdLst>
                <a:gd name="T0" fmla="*/ 513 w 901"/>
                <a:gd name="T1" fmla="*/ 116 h 986"/>
                <a:gd name="T2" fmla="*/ 513 w 901"/>
                <a:gd name="T3" fmla="*/ 116 h 986"/>
                <a:gd name="T4" fmla="*/ 511 w 901"/>
                <a:gd name="T5" fmla="*/ 116 h 986"/>
                <a:gd name="T6" fmla="*/ 511 w 901"/>
                <a:gd name="T7" fmla="*/ 116 h 986"/>
                <a:gd name="T8" fmla="*/ 511 w 901"/>
                <a:gd name="T9" fmla="*/ 116 h 986"/>
                <a:gd name="T10" fmla="*/ 121 w 901"/>
                <a:gd name="T11" fmla="*/ 0 h 986"/>
                <a:gd name="T12" fmla="*/ 104 w 901"/>
                <a:gd name="T13" fmla="*/ 54 h 986"/>
                <a:gd name="T14" fmla="*/ 140 w 901"/>
                <a:gd name="T15" fmla="*/ 64 h 986"/>
                <a:gd name="T16" fmla="*/ 0 w 901"/>
                <a:gd name="T17" fmla="*/ 825 h 986"/>
                <a:gd name="T18" fmla="*/ 265 w 901"/>
                <a:gd name="T19" fmla="*/ 908 h 986"/>
                <a:gd name="T20" fmla="*/ 265 w 901"/>
                <a:gd name="T21" fmla="*/ 908 h 986"/>
                <a:gd name="T22" fmla="*/ 267 w 901"/>
                <a:gd name="T23" fmla="*/ 908 h 986"/>
                <a:gd name="T24" fmla="*/ 267 w 901"/>
                <a:gd name="T25" fmla="*/ 910 h 986"/>
                <a:gd name="T26" fmla="*/ 267 w 901"/>
                <a:gd name="T27" fmla="*/ 910 h 986"/>
                <a:gd name="T28" fmla="*/ 534 w 901"/>
                <a:gd name="T29" fmla="*/ 986 h 986"/>
                <a:gd name="T30" fmla="*/ 849 w 901"/>
                <a:gd name="T31" fmla="*/ 277 h 986"/>
                <a:gd name="T32" fmla="*/ 882 w 901"/>
                <a:gd name="T33" fmla="*/ 288 h 986"/>
                <a:gd name="T34" fmla="*/ 901 w 901"/>
                <a:gd name="T35" fmla="*/ 234 h 986"/>
                <a:gd name="T36" fmla="*/ 513 w 901"/>
                <a:gd name="T37" fmla="*/ 116 h 986"/>
                <a:gd name="T38" fmla="*/ 26 w 901"/>
                <a:gd name="T39" fmla="*/ 820 h 986"/>
                <a:gd name="T40" fmla="*/ 232 w 901"/>
                <a:gd name="T41" fmla="*/ 83 h 986"/>
                <a:gd name="T42" fmla="*/ 312 w 901"/>
                <a:gd name="T43" fmla="*/ 104 h 986"/>
                <a:gd name="T44" fmla="*/ 106 w 901"/>
                <a:gd name="T45" fmla="*/ 844 h 986"/>
                <a:gd name="T46" fmla="*/ 26 w 901"/>
                <a:gd name="T47" fmla="*/ 820 h 986"/>
                <a:gd name="T48" fmla="*/ 173 w 901"/>
                <a:gd name="T49" fmla="*/ 865 h 986"/>
                <a:gd name="T50" fmla="*/ 378 w 901"/>
                <a:gd name="T51" fmla="*/ 125 h 986"/>
                <a:gd name="T52" fmla="*/ 461 w 901"/>
                <a:gd name="T53" fmla="*/ 149 h 986"/>
                <a:gd name="T54" fmla="*/ 253 w 901"/>
                <a:gd name="T55" fmla="*/ 889 h 986"/>
                <a:gd name="T56" fmla="*/ 173 w 901"/>
                <a:gd name="T57" fmla="*/ 865 h 986"/>
                <a:gd name="T58" fmla="*/ 369 w 901"/>
                <a:gd name="T59" fmla="*/ 924 h 986"/>
                <a:gd name="T60" fmla="*/ 289 w 901"/>
                <a:gd name="T61" fmla="*/ 898 h 986"/>
                <a:gd name="T62" fmla="*/ 534 w 901"/>
                <a:gd name="T63" fmla="*/ 170 h 986"/>
                <a:gd name="T64" fmla="*/ 615 w 901"/>
                <a:gd name="T65" fmla="*/ 196 h 986"/>
                <a:gd name="T66" fmla="*/ 369 w 901"/>
                <a:gd name="T67" fmla="*/ 924 h 986"/>
                <a:gd name="T68" fmla="*/ 515 w 901"/>
                <a:gd name="T69" fmla="*/ 969 h 986"/>
                <a:gd name="T70" fmla="*/ 435 w 901"/>
                <a:gd name="T71" fmla="*/ 943 h 986"/>
                <a:gd name="T72" fmla="*/ 681 w 901"/>
                <a:gd name="T73" fmla="*/ 215 h 986"/>
                <a:gd name="T74" fmla="*/ 764 w 901"/>
                <a:gd name="T75" fmla="*/ 241 h 986"/>
                <a:gd name="T76" fmla="*/ 515 w 901"/>
                <a:gd name="T77" fmla="*/ 969 h 9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01"/>
                <a:gd name="T118" fmla="*/ 0 h 986"/>
                <a:gd name="T119" fmla="*/ 901 w 901"/>
                <a:gd name="T120" fmla="*/ 986 h 9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511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close/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close/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close/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close/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  <a:close/>
                </a:path>
              </a:pathLst>
            </a:custGeom>
            <a:solidFill>
              <a:srgbClr val="FA3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2" name="Freeform 85">
              <a:extLst>
                <a:ext uri="{FF2B5EF4-FFF2-40B4-BE49-F238E27FC236}">
                  <a16:creationId xmlns:a16="http://schemas.microsoft.com/office/drawing/2014/main" id="{A71C8286-64B4-4D59-AC2A-8BB0157E1D2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723212" y="1207387"/>
              <a:ext cx="1182451" cy="1294003"/>
            </a:xfrm>
            <a:custGeom>
              <a:avLst/>
              <a:gdLst>
                <a:gd name="T0" fmla="*/ 513 w 901"/>
                <a:gd name="T1" fmla="*/ 116 h 986"/>
                <a:gd name="T2" fmla="*/ 513 w 901"/>
                <a:gd name="T3" fmla="*/ 116 h 986"/>
                <a:gd name="T4" fmla="*/ 511 w 901"/>
                <a:gd name="T5" fmla="*/ 116 h 986"/>
                <a:gd name="T6" fmla="*/ 511 w 901"/>
                <a:gd name="T7" fmla="*/ 116 h 986"/>
                <a:gd name="T8" fmla="*/ 511 w 901"/>
                <a:gd name="T9" fmla="*/ 116 h 986"/>
                <a:gd name="T10" fmla="*/ 121 w 901"/>
                <a:gd name="T11" fmla="*/ 0 h 986"/>
                <a:gd name="T12" fmla="*/ 104 w 901"/>
                <a:gd name="T13" fmla="*/ 54 h 986"/>
                <a:gd name="T14" fmla="*/ 140 w 901"/>
                <a:gd name="T15" fmla="*/ 64 h 986"/>
                <a:gd name="T16" fmla="*/ 0 w 901"/>
                <a:gd name="T17" fmla="*/ 825 h 986"/>
                <a:gd name="T18" fmla="*/ 265 w 901"/>
                <a:gd name="T19" fmla="*/ 908 h 986"/>
                <a:gd name="T20" fmla="*/ 265 w 901"/>
                <a:gd name="T21" fmla="*/ 908 h 986"/>
                <a:gd name="T22" fmla="*/ 267 w 901"/>
                <a:gd name="T23" fmla="*/ 908 h 986"/>
                <a:gd name="T24" fmla="*/ 267 w 901"/>
                <a:gd name="T25" fmla="*/ 910 h 986"/>
                <a:gd name="T26" fmla="*/ 267 w 901"/>
                <a:gd name="T27" fmla="*/ 910 h 986"/>
                <a:gd name="T28" fmla="*/ 534 w 901"/>
                <a:gd name="T29" fmla="*/ 986 h 986"/>
                <a:gd name="T30" fmla="*/ 849 w 901"/>
                <a:gd name="T31" fmla="*/ 277 h 986"/>
                <a:gd name="T32" fmla="*/ 882 w 901"/>
                <a:gd name="T33" fmla="*/ 288 h 986"/>
                <a:gd name="T34" fmla="*/ 901 w 901"/>
                <a:gd name="T35" fmla="*/ 234 h 986"/>
                <a:gd name="T36" fmla="*/ 513 w 901"/>
                <a:gd name="T37" fmla="*/ 116 h 986"/>
                <a:gd name="T38" fmla="*/ 26 w 901"/>
                <a:gd name="T39" fmla="*/ 820 h 986"/>
                <a:gd name="T40" fmla="*/ 232 w 901"/>
                <a:gd name="T41" fmla="*/ 83 h 986"/>
                <a:gd name="T42" fmla="*/ 312 w 901"/>
                <a:gd name="T43" fmla="*/ 104 h 986"/>
                <a:gd name="T44" fmla="*/ 106 w 901"/>
                <a:gd name="T45" fmla="*/ 844 h 986"/>
                <a:gd name="T46" fmla="*/ 26 w 901"/>
                <a:gd name="T47" fmla="*/ 820 h 986"/>
                <a:gd name="T48" fmla="*/ 173 w 901"/>
                <a:gd name="T49" fmla="*/ 865 h 986"/>
                <a:gd name="T50" fmla="*/ 378 w 901"/>
                <a:gd name="T51" fmla="*/ 125 h 986"/>
                <a:gd name="T52" fmla="*/ 461 w 901"/>
                <a:gd name="T53" fmla="*/ 149 h 986"/>
                <a:gd name="T54" fmla="*/ 253 w 901"/>
                <a:gd name="T55" fmla="*/ 889 h 986"/>
                <a:gd name="T56" fmla="*/ 173 w 901"/>
                <a:gd name="T57" fmla="*/ 865 h 986"/>
                <a:gd name="T58" fmla="*/ 369 w 901"/>
                <a:gd name="T59" fmla="*/ 924 h 986"/>
                <a:gd name="T60" fmla="*/ 289 w 901"/>
                <a:gd name="T61" fmla="*/ 898 h 986"/>
                <a:gd name="T62" fmla="*/ 534 w 901"/>
                <a:gd name="T63" fmla="*/ 170 h 986"/>
                <a:gd name="T64" fmla="*/ 615 w 901"/>
                <a:gd name="T65" fmla="*/ 196 h 986"/>
                <a:gd name="T66" fmla="*/ 369 w 901"/>
                <a:gd name="T67" fmla="*/ 924 h 986"/>
                <a:gd name="T68" fmla="*/ 515 w 901"/>
                <a:gd name="T69" fmla="*/ 969 h 986"/>
                <a:gd name="T70" fmla="*/ 435 w 901"/>
                <a:gd name="T71" fmla="*/ 943 h 986"/>
                <a:gd name="T72" fmla="*/ 681 w 901"/>
                <a:gd name="T73" fmla="*/ 215 h 986"/>
                <a:gd name="T74" fmla="*/ 764 w 901"/>
                <a:gd name="T75" fmla="*/ 241 h 986"/>
                <a:gd name="T76" fmla="*/ 515 w 901"/>
                <a:gd name="T77" fmla="*/ 969 h 9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01"/>
                <a:gd name="T118" fmla="*/ 0 h 986"/>
                <a:gd name="T119" fmla="*/ 901 w 901"/>
                <a:gd name="T120" fmla="*/ 986 h 9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511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3" name="Freeform 87">
              <a:extLst>
                <a:ext uri="{FF2B5EF4-FFF2-40B4-BE49-F238E27FC236}">
                  <a16:creationId xmlns:a16="http://schemas.microsoft.com/office/drawing/2014/main" id="{2D167CC9-AB03-4503-98DC-6BCCE2AA7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997" y="1787457"/>
              <a:ext cx="65619" cy="149611"/>
            </a:xfrm>
            <a:custGeom>
              <a:avLst/>
              <a:gdLst>
                <a:gd name="T0" fmla="*/ 50 w 50"/>
                <a:gd name="T1" fmla="*/ 0 h 114"/>
                <a:gd name="T2" fmla="*/ 50 w 50"/>
                <a:gd name="T3" fmla="*/ 0 h 114"/>
                <a:gd name="T4" fmla="*/ 0 w 50"/>
                <a:gd name="T5" fmla="*/ 114 h 114"/>
                <a:gd name="T6" fmla="*/ 0 w 50"/>
                <a:gd name="T7" fmla="*/ 114 h 114"/>
                <a:gd name="T8" fmla="*/ 50 w 50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14"/>
                <a:gd name="T17" fmla="*/ 50 w 5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14">
                  <a:moveTo>
                    <a:pt x="50" y="0"/>
                  </a:moveTo>
                  <a:lnTo>
                    <a:pt x="5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4" name="Freeform 88">
              <a:extLst>
                <a:ext uri="{FF2B5EF4-FFF2-40B4-BE49-F238E27FC236}">
                  <a16:creationId xmlns:a16="http://schemas.microsoft.com/office/drawing/2014/main" id="{FACDFE2D-5573-41CF-8ED2-F21F1AA78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997" y="1787457"/>
              <a:ext cx="65619" cy="149611"/>
            </a:xfrm>
            <a:custGeom>
              <a:avLst/>
              <a:gdLst>
                <a:gd name="T0" fmla="*/ 50 w 50"/>
                <a:gd name="T1" fmla="*/ 0 h 114"/>
                <a:gd name="T2" fmla="*/ 50 w 50"/>
                <a:gd name="T3" fmla="*/ 0 h 114"/>
                <a:gd name="T4" fmla="*/ 0 w 50"/>
                <a:gd name="T5" fmla="*/ 114 h 114"/>
                <a:gd name="T6" fmla="*/ 0 w 50"/>
                <a:gd name="T7" fmla="*/ 114 h 114"/>
                <a:gd name="T8" fmla="*/ 50 w 50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14"/>
                <a:gd name="T17" fmla="*/ 50 w 5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14">
                  <a:moveTo>
                    <a:pt x="50" y="0"/>
                  </a:moveTo>
                  <a:lnTo>
                    <a:pt x="5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5" name="Freeform 89">
              <a:extLst>
                <a:ext uri="{FF2B5EF4-FFF2-40B4-BE49-F238E27FC236}">
                  <a16:creationId xmlns:a16="http://schemas.microsoft.com/office/drawing/2014/main" id="{B5BABF12-C806-427F-83D3-AD9728AB122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424021" y="1061713"/>
              <a:ext cx="490829" cy="434397"/>
            </a:xfrm>
            <a:custGeom>
              <a:avLst/>
              <a:gdLst>
                <a:gd name="T0" fmla="*/ 56 w 158"/>
                <a:gd name="T1" fmla="*/ 102 h 140"/>
                <a:gd name="T2" fmla="*/ 55 w 158"/>
                <a:gd name="T3" fmla="*/ 101 h 140"/>
                <a:gd name="T4" fmla="*/ 56 w 158"/>
                <a:gd name="T5" fmla="*/ 101 h 140"/>
                <a:gd name="T6" fmla="*/ 56 w 158"/>
                <a:gd name="T7" fmla="*/ 102 h 140"/>
                <a:gd name="T8" fmla="*/ 27 w 158"/>
                <a:gd name="T9" fmla="*/ 0 h 140"/>
                <a:gd name="T10" fmla="*/ 0 w 158"/>
                <a:gd name="T11" fmla="*/ 99 h 140"/>
                <a:gd name="T12" fmla="*/ 136 w 158"/>
                <a:gd name="T13" fmla="*/ 140 h 140"/>
                <a:gd name="T14" fmla="*/ 141 w 158"/>
                <a:gd name="T15" fmla="*/ 140 h 140"/>
                <a:gd name="T16" fmla="*/ 141 w 158"/>
                <a:gd name="T17" fmla="*/ 140 h 140"/>
                <a:gd name="T18" fmla="*/ 141 w 158"/>
                <a:gd name="T19" fmla="*/ 140 h 140"/>
                <a:gd name="T20" fmla="*/ 141 w 158"/>
                <a:gd name="T21" fmla="*/ 140 h 140"/>
                <a:gd name="T22" fmla="*/ 146 w 158"/>
                <a:gd name="T23" fmla="*/ 139 h 140"/>
                <a:gd name="T24" fmla="*/ 153 w 158"/>
                <a:gd name="T25" fmla="*/ 131 h 140"/>
                <a:gd name="T26" fmla="*/ 153 w 158"/>
                <a:gd name="T27" fmla="*/ 131 h 140"/>
                <a:gd name="T28" fmla="*/ 147 w 158"/>
                <a:gd name="T29" fmla="*/ 118 h 140"/>
                <a:gd name="T30" fmla="*/ 147 w 158"/>
                <a:gd name="T31" fmla="*/ 118 h 140"/>
                <a:gd name="T32" fmla="*/ 147 w 158"/>
                <a:gd name="T33" fmla="*/ 118 h 140"/>
                <a:gd name="T34" fmla="*/ 156 w 158"/>
                <a:gd name="T35" fmla="*/ 114 h 140"/>
                <a:gd name="T36" fmla="*/ 156 w 158"/>
                <a:gd name="T37" fmla="*/ 114 h 140"/>
                <a:gd name="T38" fmla="*/ 158 w 158"/>
                <a:gd name="T39" fmla="*/ 109 h 140"/>
                <a:gd name="T40" fmla="*/ 157 w 158"/>
                <a:gd name="T41" fmla="*/ 106 h 140"/>
                <a:gd name="T42" fmla="*/ 147 w 158"/>
                <a:gd name="T43" fmla="*/ 99 h 140"/>
                <a:gd name="T44" fmla="*/ 146 w 158"/>
                <a:gd name="T45" fmla="*/ 99 h 140"/>
                <a:gd name="T46" fmla="*/ 146 w 158"/>
                <a:gd name="T47" fmla="*/ 99 h 140"/>
                <a:gd name="T48" fmla="*/ 146 w 158"/>
                <a:gd name="T49" fmla="*/ 99 h 140"/>
                <a:gd name="T50" fmla="*/ 148 w 158"/>
                <a:gd name="T51" fmla="*/ 92 h 140"/>
                <a:gd name="T52" fmla="*/ 141 w 158"/>
                <a:gd name="T53" fmla="*/ 80 h 140"/>
                <a:gd name="T54" fmla="*/ 141 w 158"/>
                <a:gd name="T55" fmla="*/ 80 h 140"/>
                <a:gd name="T56" fmla="*/ 136 w 158"/>
                <a:gd name="T57" fmla="*/ 77 h 140"/>
                <a:gd name="T58" fmla="*/ 136 w 158"/>
                <a:gd name="T59" fmla="*/ 77 h 140"/>
                <a:gd name="T60" fmla="*/ 122 w 158"/>
                <a:gd name="T61" fmla="*/ 74 h 140"/>
                <a:gd name="T62" fmla="*/ 102 w 158"/>
                <a:gd name="T63" fmla="*/ 79 h 140"/>
                <a:gd name="T64" fmla="*/ 102 w 158"/>
                <a:gd name="T65" fmla="*/ 79 h 140"/>
                <a:gd name="T66" fmla="*/ 94 w 158"/>
                <a:gd name="T67" fmla="*/ 87 h 140"/>
                <a:gd name="T68" fmla="*/ 94 w 158"/>
                <a:gd name="T69" fmla="*/ 87 h 140"/>
                <a:gd name="T70" fmla="*/ 94 w 158"/>
                <a:gd name="T71" fmla="*/ 87 h 140"/>
                <a:gd name="T72" fmla="*/ 93 w 158"/>
                <a:gd name="T73" fmla="*/ 88 h 140"/>
                <a:gd name="T74" fmla="*/ 89 w 158"/>
                <a:gd name="T75" fmla="*/ 87 h 140"/>
                <a:gd name="T76" fmla="*/ 88 w 158"/>
                <a:gd name="T77" fmla="*/ 87 h 140"/>
                <a:gd name="T78" fmla="*/ 88 w 158"/>
                <a:gd name="T79" fmla="*/ 73 h 140"/>
                <a:gd name="T80" fmla="*/ 85 w 158"/>
                <a:gd name="T81" fmla="*/ 69 h 140"/>
                <a:gd name="T82" fmla="*/ 75 w 158"/>
                <a:gd name="T83" fmla="*/ 62 h 140"/>
                <a:gd name="T84" fmla="*/ 74 w 158"/>
                <a:gd name="T85" fmla="*/ 61 h 140"/>
                <a:gd name="T86" fmla="*/ 58 w 158"/>
                <a:gd name="T87" fmla="*/ 57 h 140"/>
                <a:gd name="T88" fmla="*/ 58 w 158"/>
                <a:gd name="T89" fmla="*/ 57 h 140"/>
                <a:gd name="T90" fmla="*/ 58 w 158"/>
                <a:gd name="T91" fmla="*/ 57 h 140"/>
                <a:gd name="T92" fmla="*/ 64 w 158"/>
                <a:gd name="T93" fmla="*/ 38 h 140"/>
                <a:gd name="T94" fmla="*/ 49 w 158"/>
                <a:gd name="T95" fmla="*/ 10 h 140"/>
                <a:gd name="T96" fmla="*/ 49 w 158"/>
                <a:gd name="T97" fmla="*/ 10 h 140"/>
                <a:gd name="T98" fmla="*/ 38 w 158"/>
                <a:gd name="T99" fmla="*/ 3 h 140"/>
                <a:gd name="T100" fmla="*/ 38 w 158"/>
                <a:gd name="T101" fmla="*/ 3 h 140"/>
                <a:gd name="T102" fmla="*/ 38 w 158"/>
                <a:gd name="T103" fmla="*/ 3 h 140"/>
                <a:gd name="T104" fmla="*/ 27 w 158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140"/>
                <a:gd name="T161" fmla="*/ 158 w 158"/>
                <a:gd name="T162" fmla="*/ 140 h 1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140">
                  <a:moveTo>
                    <a:pt x="56" y="102"/>
                  </a:move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6" y="102"/>
                    <a:pt x="56" y="102"/>
                    <a:pt x="56" y="102"/>
                  </a:cubicBezTo>
                  <a:moveTo>
                    <a:pt x="27" y="0"/>
                  </a:moveTo>
                  <a:cubicBezTo>
                    <a:pt x="18" y="33"/>
                    <a:pt x="9" y="66"/>
                    <a:pt x="0" y="9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8" y="140"/>
                    <a:pt x="139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3" y="139"/>
                    <a:pt x="144" y="139"/>
                    <a:pt x="146" y="139"/>
                  </a:cubicBezTo>
                  <a:cubicBezTo>
                    <a:pt x="150" y="137"/>
                    <a:pt x="153" y="135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27"/>
                    <a:pt x="152" y="123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51" y="117"/>
                    <a:pt x="154" y="116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8" y="112"/>
                    <a:pt x="158" y="110"/>
                    <a:pt x="158" y="109"/>
                  </a:cubicBezTo>
                  <a:cubicBezTo>
                    <a:pt x="158" y="108"/>
                    <a:pt x="158" y="107"/>
                    <a:pt x="157" y="106"/>
                  </a:cubicBezTo>
                  <a:cubicBezTo>
                    <a:pt x="156" y="103"/>
                    <a:pt x="152" y="100"/>
                    <a:pt x="147" y="99"/>
                  </a:cubicBezTo>
                  <a:cubicBezTo>
                    <a:pt x="147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7"/>
                    <a:pt x="148" y="94"/>
                    <a:pt x="148" y="92"/>
                  </a:cubicBezTo>
                  <a:cubicBezTo>
                    <a:pt x="148" y="88"/>
                    <a:pt x="145" y="84"/>
                    <a:pt x="141" y="80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79"/>
                    <a:pt x="138" y="78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2" y="75"/>
                    <a:pt x="127" y="74"/>
                    <a:pt x="122" y="74"/>
                  </a:cubicBezTo>
                  <a:cubicBezTo>
                    <a:pt x="115" y="74"/>
                    <a:pt x="108" y="76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98" y="82"/>
                    <a:pt x="95" y="84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2" y="88"/>
                    <a:pt x="91" y="88"/>
                    <a:pt x="8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1" y="82"/>
                    <a:pt x="91" y="78"/>
                    <a:pt x="88" y="73"/>
                  </a:cubicBezTo>
                  <a:cubicBezTo>
                    <a:pt x="87" y="71"/>
                    <a:pt x="86" y="70"/>
                    <a:pt x="85" y="69"/>
                  </a:cubicBezTo>
                  <a:cubicBezTo>
                    <a:pt x="82" y="66"/>
                    <a:pt x="79" y="64"/>
                    <a:pt x="75" y="62"/>
                  </a:cubicBezTo>
                  <a:cubicBezTo>
                    <a:pt x="75" y="62"/>
                    <a:pt x="75" y="62"/>
                    <a:pt x="74" y="61"/>
                  </a:cubicBezTo>
                  <a:cubicBezTo>
                    <a:pt x="69" y="59"/>
                    <a:pt x="64" y="58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2" y="50"/>
                    <a:pt x="64" y="44"/>
                    <a:pt x="64" y="38"/>
                  </a:cubicBezTo>
                  <a:cubicBezTo>
                    <a:pt x="64" y="28"/>
                    <a:pt x="59" y="18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8"/>
                    <a:pt x="42" y="5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2"/>
                    <a:pt x="31" y="1"/>
                    <a:pt x="27" y="0"/>
                  </a:cubicBezTo>
                </a:path>
              </a:pathLst>
            </a:custGeom>
            <a:solidFill>
              <a:srgbClr val="E5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6" name="Freeform 90">
              <a:extLst>
                <a:ext uri="{FF2B5EF4-FFF2-40B4-BE49-F238E27FC236}">
                  <a16:creationId xmlns:a16="http://schemas.microsoft.com/office/drawing/2014/main" id="{0E6965FB-516A-4776-806B-3F446DCC267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191730" y="1430491"/>
              <a:ext cx="534137" cy="716558"/>
            </a:xfrm>
            <a:custGeom>
              <a:avLst/>
              <a:gdLst>
                <a:gd name="T0" fmla="*/ 137 w 172"/>
                <a:gd name="T1" fmla="*/ 19 h 231"/>
                <a:gd name="T2" fmla="*/ 66 w 172"/>
                <a:gd name="T3" fmla="*/ 231 h 231"/>
                <a:gd name="T4" fmla="*/ 103 w 172"/>
                <a:gd name="T5" fmla="*/ 231 h 231"/>
                <a:gd name="T6" fmla="*/ 172 w 172"/>
                <a:gd name="T7" fmla="*/ 30 h 231"/>
                <a:gd name="T8" fmla="*/ 137 w 172"/>
                <a:gd name="T9" fmla="*/ 19 h 231"/>
                <a:gd name="T10" fmla="*/ 75 w 172"/>
                <a:gd name="T11" fmla="*/ 0 h 231"/>
                <a:gd name="T12" fmla="*/ 41 w 172"/>
                <a:gd name="T13" fmla="*/ 102 h 231"/>
                <a:gd name="T14" fmla="*/ 41 w 172"/>
                <a:gd name="T15" fmla="*/ 102 h 231"/>
                <a:gd name="T16" fmla="*/ 0 w 172"/>
                <a:gd name="T17" fmla="*/ 231 h 231"/>
                <a:gd name="T18" fmla="*/ 35 w 172"/>
                <a:gd name="T19" fmla="*/ 231 h 231"/>
                <a:gd name="T20" fmla="*/ 109 w 172"/>
                <a:gd name="T21" fmla="*/ 11 h 231"/>
                <a:gd name="T22" fmla="*/ 75 w 172"/>
                <a:gd name="T23" fmla="*/ 0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231"/>
                <a:gd name="T38" fmla="*/ 172 w 172"/>
                <a:gd name="T39" fmla="*/ 231 h 2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231">
                  <a:moveTo>
                    <a:pt x="137" y="19"/>
                  </a:moveTo>
                  <a:cubicBezTo>
                    <a:pt x="66" y="231"/>
                    <a:pt x="66" y="231"/>
                    <a:pt x="66" y="231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37" y="19"/>
                    <a:pt x="137" y="19"/>
                    <a:pt x="137" y="19"/>
                  </a:cubicBezTo>
                  <a:moveTo>
                    <a:pt x="75" y="0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28" y="145"/>
                    <a:pt x="15" y="188"/>
                    <a:pt x="0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7" name="Freeform 91">
              <a:extLst>
                <a:ext uri="{FF2B5EF4-FFF2-40B4-BE49-F238E27FC236}">
                  <a16:creationId xmlns:a16="http://schemas.microsoft.com/office/drawing/2014/main" id="{1CAAFD33-891D-4CC3-B679-F6EE6E29F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658" y="1368809"/>
              <a:ext cx="605006" cy="778239"/>
            </a:xfrm>
            <a:custGeom>
              <a:avLst/>
              <a:gdLst>
                <a:gd name="T0" fmla="*/ 40 w 195"/>
                <a:gd name="T1" fmla="*/ 0 h 251"/>
                <a:gd name="T2" fmla="*/ 40 w 195"/>
                <a:gd name="T3" fmla="*/ 0 h 251"/>
                <a:gd name="T4" fmla="*/ 6 w 195"/>
                <a:gd name="T5" fmla="*/ 122 h 251"/>
                <a:gd name="T6" fmla="*/ 6 w 195"/>
                <a:gd name="T7" fmla="*/ 122 h 251"/>
                <a:gd name="T8" fmla="*/ 40 w 195"/>
                <a:gd name="T9" fmla="*/ 20 h 251"/>
                <a:gd name="T10" fmla="*/ 74 w 195"/>
                <a:gd name="T11" fmla="*/ 31 h 251"/>
                <a:gd name="T12" fmla="*/ 0 w 195"/>
                <a:gd name="T13" fmla="*/ 251 h 251"/>
                <a:gd name="T14" fmla="*/ 31 w 195"/>
                <a:gd name="T15" fmla="*/ 251 h 251"/>
                <a:gd name="T16" fmla="*/ 102 w 195"/>
                <a:gd name="T17" fmla="*/ 39 h 251"/>
                <a:gd name="T18" fmla="*/ 137 w 195"/>
                <a:gd name="T19" fmla="*/ 50 h 251"/>
                <a:gd name="T20" fmla="*/ 68 w 195"/>
                <a:gd name="T21" fmla="*/ 251 h 251"/>
                <a:gd name="T22" fmla="*/ 91 w 195"/>
                <a:gd name="T23" fmla="*/ 251 h 251"/>
                <a:gd name="T24" fmla="*/ 121 w 195"/>
                <a:gd name="T25" fmla="*/ 183 h 251"/>
                <a:gd name="T26" fmla="*/ 142 w 195"/>
                <a:gd name="T27" fmla="*/ 135 h 251"/>
                <a:gd name="T28" fmla="*/ 173 w 195"/>
                <a:gd name="T29" fmla="*/ 65 h 251"/>
                <a:gd name="T30" fmla="*/ 187 w 195"/>
                <a:gd name="T31" fmla="*/ 70 h 251"/>
                <a:gd name="T32" fmla="*/ 195 w 195"/>
                <a:gd name="T33" fmla="*/ 47 h 251"/>
                <a:gd name="T34" fmla="*/ 176 w 195"/>
                <a:gd name="T35" fmla="*/ 41 h 251"/>
                <a:gd name="T36" fmla="*/ 176 w 195"/>
                <a:gd name="T37" fmla="*/ 41 h 251"/>
                <a:gd name="T38" fmla="*/ 40 w 195"/>
                <a:gd name="T39" fmla="*/ 0 h 2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251"/>
                <a:gd name="T62" fmla="*/ 195 w 195"/>
                <a:gd name="T63" fmla="*/ 251 h 2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25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9" y="41"/>
                    <a:pt x="18" y="8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68" y="251"/>
                    <a:pt x="68" y="251"/>
                    <a:pt x="68" y="251"/>
                  </a:cubicBezTo>
                  <a:cubicBezTo>
                    <a:pt x="91" y="251"/>
                    <a:pt x="91" y="251"/>
                    <a:pt x="91" y="251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8" name="Freeform 92">
              <a:extLst>
                <a:ext uri="{FF2B5EF4-FFF2-40B4-BE49-F238E27FC236}">
                  <a16:creationId xmlns:a16="http://schemas.microsoft.com/office/drawing/2014/main" id="{5362F7E0-14F4-40E9-BF73-7C2A9E85D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730" y="372715"/>
              <a:ext cx="434397" cy="397650"/>
            </a:xfrm>
            <a:custGeom>
              <a:avLst/>
              <a:gdLst>
                <a:gd name="T0" fmla="*/ 331 w 331"/>
                <a:gd name="T1" fmla="*/ 158 h 303"/>
                <a:gd name="T2" fmla="*/ 99 w 331"/>
                <a:gd name="T3" fmla="*/ 303 h 303"/>
                <a:gd name="T4" fmla="*/ 0 w 331"/>
                <a:gd name="T5" fmla="*/ 147 h 303"/>
                <a:gd name="T6" fmla="*/ 234 w 331"/>
                <a:gd name="T7" fmla="*/ 0 h 303"/>
                <a:gd name="T8" fmla="*/ 331 w 331"/>
                <a:gd name="T9" fmla="*/ 158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303"/>
                <a:gd name="T17" fmla="*/ 331 w 331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303">
                  <a:moveTo>
                    <a:pt x="331" y="158"/>
                  </a:moveTo>
                  <a:lnTo>
                    <a:pt x="99" y="303"/>
                  </a:lnTo>
                  <a:lnTo>
                    <a:pt x="0" y="147"/>
                  </a:lnTo>
                  <a:lnTo>
                    <a:pt x="234" y="0"/>
                  </a:lnTo>
                  <a:lnTo>
                    <a:pt x="331" y="158"/>
                  </a:lnTo>
                  <a:close/>
                </a:path>
              </a:pathLst>
            </a:custGeom>
            <a:solidFill>
              <a:srgbClr val="A50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29" name="Freeform 93">
              <a:extLst>
                <a:ext uri="{FF2B5EF4-FFF2-40B4-BE49-F238E27FC236}">
                  <a16:creationId xmlns:a16="http://schemas.microsoft.com/office/drawing/2014/main" id="{E17104FD-1024-4C06-8DF6-E12A8DDAE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730" y="372715"/>
              <a:ext cx="434397" cy="397650"/>
            </a:xfrm>
            <a:custGeom>
              <a:avLst/>
              <a:gdLst>
                <a:gd name="T0" fmla="*/ 331 w 331"/>
                <a:gd name="T1" fmla="*/ 158 h 303"/>
                <a:gd name="T2" fmla="*/ 99 w 331"/>
                <a:gd name="T3" fmla="*/ 303 h 303"/>
                <a:gd name="T4" fmla="*/ 0 w 331"/>
                <a:gd name="T5" fmla="*/ 147 h 303"/>
                <a:gd name="T6" fmla="*/ 234 w 331"/>
                <a:gd name="T7" fmla="*/ 0 h 303"/>
                <a:gd name="T8" fmla="*/ 331 w 331"/>
                <a:gd name="T9" fmla="*/ 158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303"/>
                <a:gd name="T17" fmla="*/ 331 w 331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303">
                  <a:moveTo>
                    <a:pt x="331" y="158"/>
                  </a:moveTo>
                  <a:lnTo>
                    <a:pt x="99" y="303"/>
                  </a:lnTo>
                  <a:lnTo>
                    <a:pt x="0" y="147"/>
                  </a:lnTo>
                  <a:lnTo>
                    <a:pt x="234" y="0"/>
                  </a:lnTo>
                  <a:lnTo>
                    <a:pt x="331" y="1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0" name="Freeform 94">
              <a:extLst>
                <a:ext uri="{FF2B5EF4-FFF2-40B4-BE49-F238E27FC236}">
                  <a16:creationId xmlns:a16="http://schemas.microsoft.com/office/drawing/2014/main" id="{C3AFB6DA-C0FC-4A91-9173-BCAB3879B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064" y="43309"/>
              <a:ext cx="559072" cy="434397"/>
            </a:xfrm>
            <a:custGeom>
              <a:avLst/>
              <a:gdLst>
                <a:gd name="T0" fmla="*/ 21 w 180"/>
                <a:gd name="T1" fmla="*/ 57 h 140"/>
                <a:gd name="T2" fmla="*/ 100 w 180"/>
                <a:gd name="T3" fmla="*/ 8 h 140"/>
                <a:gd name="T4" fmla="*/ 120 w 180"/>
                <a:gd name="T5" fmla="*/ 11 h 140"/>
                <a:gd name="T6" fmla="*/ 130 w 180"/>
                <a:gd name="T7" fmla="*/ 19 h 140"/>
                <a:gd name="T8" fmla="*/ 142 w 180"/>
                <a:gd name="T9" fmla="*/ 12 h 140"/>
                <a:gd name="T10" fmla="*/ 158 w 180"/>
                <a:gd name="T11" fmla="*/ 15 h 140"/>
                <a:gd name="T12" fmla="*/ 171 w 180"/>
                <a:gd name="T13" fmla="*/ 28 h 140"/>
                <a:gd name="T14" fmla="*/ 173 w 180"/>
                <a:gd name="T15" fmla="*/ 43 h 140"/>
                <a:gd name="T16" fmla="*/ 22 w 180"/>
                <a:gd name="T17" fmla="*/ 137 h 140"/>
                <a:gd name="T18" fmla="*/ 8 w 180"/>
                <a:gd name="T19" fmla="*/ 127 h 140"/>
                <a:gd name="T20" fmla="*/ 1 w 180"/>
                <a:gd name="T21" fmla="*/ 106 h 140"/>
                <a:gd name="T22" fmla="*/ 7 w 180"/>
                <a:gd name="T23" fmla="*/ 95 h 140"/>
                <a:gd name="T24" fmla="*/ 19 w 180"/>
                <a:gd name="T25" fmla="*/ 88 h 140"/>
                <a:gd name="T26" fmla="*/ 15 w 180"/>
                <a:gd name="T27" fmla="*/ 71 h 140"/>
                <a:gd name="T28" fmla="*/ 21 w 180"/>
                <a:gd name="T29" fmla="*/ 57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40"/>
                <a:gd name="T47" fmla="*/ 180 w 180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40">
                  <a:moveTo>
                    <a:pt x="21" y="57"/>
                  </a:move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10" y="0"/>
                    <a:pt x="120" y="11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2"/>
                    <a:pt x="148" y="6"/>
                    <a:pt x="158" y="15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1" y="28"/>
                    <a:pt x="180" y="34"/>
                    <a:pt x="173" y="43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2" y="137"/>
                    <a:pt x="12" y="140"/>
                    <a:pt x="8" y="127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0" y="100"/>
                    <a:pt x="7" y="95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2" y="63"/>
                    <a:pt x="21" y="57"/>
                  </a:cubicBezTo>
                </a:path>
              </a:pathLst>
            </a:custGeom>
            <a:solidFill>
              <a:srgbClr val="FCF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1" name="Freeform 95">
              <a:extLst>
                <a:ext uri="{FF2B5EF4-FFF2-40B4-BE49-F238E27FC236}">
                  <a16:creationId xmlns:a16="http://schemas.microsoft.com/office/drawing/2014/main" id="{923EC84C-0A6F-4A84-8549-EFBE345C91D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57868" y="192919"/>
              <a:ext cx="698184" cy="753304"/>
            </a:xfrm>
            <a:custGeom>
              <a:avLst/>
              <a:gdLst>
                <a:gd name="T0" fmla="*/ 174 w 225"/>
                <a:gd name="T1" fmla="*/ 118 h 243"/>
                <a:gd name="T2" fmla="*/ 90 w 225"/>
                <a:gd name="T3" fmla="*/ 170 h 243"/>
                <a:gd name="T4" fmla="*/ 52 w 225"/>
                <a:gd name="T5" fmla="*/ 122 h 243"/>
                <a:gd name="T6" fmla="*/ 145 w 225"/>
                <a:gd name="T7" fmla="*/ 64 h 243"/>
                <a:gd name="T8" fmla="*/ 174 w 225"/>
                <a:gd name="T9" fmla="*/ 118 h 243"/>
                <a:gd name="T10" fmla="*/ 132 w 225"/>
                <a:gd name="T11" fmla="*/ 0 h 243"/>
                <a:gd name="T12" fmla="*/ 0 w 225"/>
                <a:gd name="T13" fmla="*/ 82 h 243"/>
                <a:gd name="T14" fmla="*/ 111 w 225"/>
                <a:gd name="T15" fmla="*/ 232 h 243"/>
                <a:gd name="T16" fmla="*/ 129 w 225"/>
                <a:gd name="T17" fmla="*/ 234 h 243"/>
                <a:gd name="T18" fmla="*/ 217 w 225"/>
                <a:gd name="T19" fmla="*/ 179 h 243"/>
                <a:gd name="T20" fmla="*/ 218 w 225"/>
                <a:gd name="T21" fmla="*/ 164 h 243"/>
                <a:gd name="T22" fmla="*/ 132 w 225"/>
                <a:gd name="T23" fmla="*/ 0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5"/>
                <a:gd name="T37" fmla="*/ 0 h 243"/>
                <a:gd name="T38" fmla="*/ 225 w 225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5" h="243">
                  <a:moveTo>
                    <a:pt x="174" y="118"/>
                  </a:moveTo>
                  <a:cubicBezTo>
                    <a:pt x="90" y="170"/>
                    <a:pt x="90" y="170"/>
                    <a:pt x="90" y="170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174" y="118"/>
                    <a:pt x="174" y="118"/>
                    <a:pt x="174" y="118"/>
                  </a:cubicBezTo>
                  <a:moveTo>
                    <a:pt x="132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20" y="243"/>
                    <a:pt x="129" y="234"/>
                    <a:pt x="129" y="234"/>
                  </a:cubicBezTo>
                  <a:cubicBezTo>
                    <a:pt x="217" y="179"/>
                    <a:pt x="217" y="179"/>
                    <a:pt x="217" y="179"/>
                  </a:cubicBezTo>
                  <a:cubicBezTo>
                    <a:pt x="225" y="173"/>
                    <a:pt x="218" y="164"/>
                    <a:pt x="218" y="164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solidFill>
              <a:srgbClr val="31B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2" name="Freeform 97">
              <a:extLst>
                <a:ext uri="{FF2B5EF4-FFF2-40B4-BE49-F238E27FC236}">
                  <a16:creationId xmlns:a16="http://schemas.microsoft.com/office/drawing/2014/main" id="{11A2DB5D-8647-4778-9642-1EFFE91E7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984" y="59057"/>
              <a:ext cx="350404" cy="251976"/>
            </a:xfrm>
            <a:custGeom>
              <a:avLst/>
              <a:gdLst>
                <a:gd name="T0" fmla="*/ 47 w 113"/>
                <a:gd name="T1" fmla="*/ 0 h 81"/>
                <a:gd name="T2" fmla="*/ 39 w 113"/>
                <a:gd name="T3" fmla="*/ 2 h 81"/>
                <a:gd name="T4" fmla="*/ 39 w 113"/>
                <a:gd name="T5" fmla="*/ 3 h 81"/>
                <a:gd name="T6" fmla="*/ 38 w 113"/>
                <a:gd name="T7" fmla="*/ 3 h 81"/>
                <a:gd name="T8" fmla="*/ 0 w 113"/>
                <a:gd name="T9" fmla="*/ 27 h 81"/>
                <a:gd name="T10" fmla="*/ 40 w 113"/>
                <a:gd name="T11" fmla="*/ 81 h 81"/>
                <a:gd name="T12" fmla="*/ 101 w 113"/>
                <a:gd name="T13" fmla="*/ 43 h 81"/>
                <a:gd name="T14" fmla="*/ 102 w 113"/>
                <a:gd name="T15" fmla="*/ 43 h 81"/>
                <a:gd name="T16" fmla="*/ 111 w 113"/>
                <a:gd name="T17" fmla="*/ 38 h 81"/>
                <a:gd name="T18" fmla="*/ 111 w 113"/>
                <a:gd name="T19" fmla="*/ 37 h 81"/>
                <a:gd name="T20" fmla="*/ 113 w 113"/>
                <a:gd name="T21" fmla="*/ 31 h 81"/>
                <a:gd name="T22" fmla="*/ 109 w 113"/>
                <a:gd name="T23" fmla="*/ 23 h 81"/>
                <a:gd name="T24" fmla="*/ 96 w 113"/>
                <a:gd name="T25" fmla="*/ 10 h 81"/>
                <a:gd name="T26" fmla="*/ 85 w 113"/>
                <a:gd name="T27" fmla="*/ 5 h 81"/>
                <a:gd name="T28" fmla="*/ 80 w 113"/>
                <a:gd name="T29" fmla="*/ 7 h 81"/>
                <a:gd name="T30" fmla="*/ 80 w 113"/>
                <a:gd name="T31" fmla="*/ 7 h 81"/>
                <a:gd name="T32" fmla="*/ 68 w 113"/>
                <a:gd name="T33" fmla="*/ 14 h 81"/>
                <a:gd name="T34" fmla="*/ 58 w 113"/>
                <a:gd name="T35" fmla="*/ 6 h 81"/>
                <a:gd name="T36" fmla="*/ 58 w 113"/>
                <a:gd name="T37" fmla="*/ 6 h 81"/>
                <a:gd name="T38" fmla="*/ 47 w 113"/>
                <a:gd name="T39" fmla="*/ 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81"/>
                <a:gd name="T62" fmla="*/ 113 w 113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81">
                  <a:moveTo>
                    <a:pt x="47" y="0"/>
                  </a:moveTo>
                  <a:cubicBezTo>
                    <a:pt x="43" y="0"/>
                    <a:pt x="41" y="1"/>
                    <a:pt x="3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45"/>
                    <a:pt x="28" y="62"/>
                    <a:pt x="40" y="81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1" y="38"/>
                    <a:pt x="111" y="37"/>
                  </a:cubicBezTo>
                  <a:cubicBezTo>
                    <a:pt x="113" y="35"/>
                    <a:pt x="113" y="33"/>
                    <a:pt x="113" y="31"/>
                  </a:cubicBezTo>
                  <a:cubicBezTo>
                    <a:pt x="113" y="26"/>
                    <a:pt x="109" y="23"/>
                    <a:pt x="109" y="23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2" y="6"/>
                    <a:pt x="88" y="5"/>
                    <a:pt x="85" y="5"/>
                  </a:cubicBezTo>
                  <a:cubicBezTo>
                    <a:pt x="82" y="5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4" y="2"/>
                    <a:pt x="50" y="0"/>
                    <a:pt x="47" y="0"/>
                  </a:cubicBezTo>
                </a:path>
              </a:pathLst>
            </a:custGeom>
            <a:solidFill>
              <a:srgbClr val="E2E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3" name="Freeform 98">
              <a:extLst>
                <a:ext uri="{FF2B5EF4-FFF2-40B4-BE49-F238E27FC236}">
                  <a16:creationId xmlns:a16="http://schemas.microsoft.com/office/drawing/2014/main" id="{E72212E0-AAC6-412F-BA34-B273008A9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347" y="192919"/>
              <a:ext cx="188982" cy="118114"/>
            </a:xfrm>
            <a:custGeom>
              <a:avLst/>
              <a:gdLst>
                <a:gd name="T0" fmla="*/ 61 w 61"/>
                <a:gd name="T1" fmla="*/ 0 h 38"/>
                <a:gd name="T2" fmla="*/ 0 w 61"/>
                <a:gd name="T3" fmla="*/ 38 h 38"/>
                <a:gd name="T4" fmla="*/ 0 w 61"/>
                <a:gd name="T5" fmla="*/ 38 h 38"/>
                <a:gd name="T6" fmla="*/ 61 w 61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38"/>
                <a:gd name="T14" fmla="*/ 61 w 6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38">
                  <a:moveTo>
                    <a:pt x="61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C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4" name="Freeform 99">
              <a:extLst>
                <a:ext uri="{FF2B5EF4-FFF2-40B4-BE49-F238E27FC236}">
                  <a16:creationId xmlns:a16="http://schemas.microsoft.com/office/drawing/2014/main" id="{0541CD02-648C-432C-AEFF-4E48B28CAC3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375463" y="391088"/>
              <a:ext cx="223104" cy="257226"/>
            </a:xfrm>
            <a:custGeom>
              <a:avLst/>
              <a:gdLst>
                <a:gd name="T0" fmla="*/ 72 w 72"/>
                <a:gd name="T1" fmla="*/ 54 h 83"/>
                <a:gd name="T2" fmla="*/ 26 w 72"/>
                <a:gd name="T3" fmla="*/ 83 h 83"/>
                <a:gd name="T4" fmla="*/ 26 w 72"/>
                <a:gd name="T5" fmla="*/ 83 h 83"/>
                <a:gd name="T6" fmla="*/ 72 w 72"/>
                <a:gd name="T7" fmla="*/ 54 h 83"/>
                <a:gd name="T8" fmla="*/ 43 w 72"/>
                <a:gd name="T9" fmla="*/ 0 h 83"/>
                <a:gd name="T10" fmla="*/ 0 w 72"/>
                <a:gd name="T11" fmla="*/ 27 h 83"/>
                <a:gd name="T12" fmla="*/ 0 w 72"/>
                <a:gd name="T13" fmla="*/ 27 h 83"/>
                <a:gd name="T14" fmla="*/ 43 w 72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83"/>
                <a:gd name="T26" fmla="*/ 72 w 7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83">
                  <a:moveTo>
                    <a:pt x="72" y="54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72" y="54"/>
                    <a:pt x="72" y="54"/>
                    <a:pt x="72" y="54"/>
                  </a:cubicBezTo>
                  <a:moveTo>
                    <a:pt x="43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940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5" name="Freeform 100">
              <a:extLst>
                <a:ext uri="{FF2B5EF4-FFF2-40B4-BE49-F238E27FC236}">
                  <a16:creationId xmlns:a16="http://schemas.microsoft.com/office/drawing/2014/main" id="{A1018522-10F0-4BDB-8B19-C141B791F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8347" y="192919"/>
              <a:ext cx="465894" cy="650939"/>
            </a:xfrm>
            <a:custGeom>
              <a:avLst/>
              <a:gdLst>
                <a:gd name="T0" fmla="*/ 61 w 150"/>
                <a:gd name="T1" fmla="*/ 0 h 210"/>
                <a:gd name="T2" fmla="*/ 61 w 150"/>
                <a:gd name="T3" fmla="*/ 0 h 210"/>
                <a:gd name="T4" fmla="*/ 0 w 150"/>
                <a:gd name="T5" fmla="*/ 38 h 210"/>
                <a:gd name="T6" fmla="*/ 0 w 150"/>
                <a:gd name="T7" fmla="*/ 38 h 210"/>
                <a:gd name="T8" fmla="*/ 31 w 150"/>
                <a:gd name="T9" fmla="*/ 91 h 210"/>
                <a:gd name="T10" fmla="*/ 74 w 150"/>
                <a:gd name="T11" fmla="*/ 64 h 210"/>
                <a:gd name="T12" fmla="*/ 74 w 150"/>
                <a:gd name="T13" fmla="*/ 64 h 210"/>
                <a:gd name="T14" fmla="*/ 103 w 150"/>
                <a:gd name="T15" fmla="*/ 118 h 210"/>
                <a:gd name="T16" fmla="*/ 57 w 150"/>
                <a:gd name="T17" fmla="*/ 147 h 210"/>
                <a:gd name="T18" fmla="*/ 72 w 150"/>
                <a:gd name="T19" fmla="*/ 175 h 210"/>
                <a:gd name="T20" fmla="*/ 73 w 150"/>
                <a:gd name="T21" fmla="*/ 177 h 210"/>
                <a:gd name="T22" fmla="*/ 97 w 150"/>
                <a:gd name="T23" fmla="*/ 210 h 210"/>
                <a:gd name="T24" fmla="*/ 146 w 150"/>
                <a:gd name="T25" fmla="*/ 179 h 210"/>
                <a:gd name="T26" fmla="*/ 150 w 150"/>
                <a:gd name="T27" fmla="*/ 172 h 210"/>
                <a:gd name="T28" fmla="*/ 147 w 150"/>
                <a:gd name="T29" fmla="*/ 164 h 210"/>
                <a:gd name="T30" fmla="*/ 61 w 150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0"/>
                <a:gd name="T49" fmla="*/ 0 h 210"/>
                <a:gd name="T50" fmla="*/ 150 w 15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0" h="210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55"/>
                    <a:pt x="22" y="73"/>
                    <a:pt x="31" y="91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61" y="157"/>
                    <a:pt x="67" y="166"/>
                    <a:pt x="72" y="175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80" y="188"/>
                    <a:pt x="88" y="199"/>
                    <a:pt x="97" y="210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49" y="177"/>
                    <a:pt x="150" y="174"/>
                    <a:pt x="150" y="172"/>
                  </a:cubicBezTo>
                  <a:cubicBezTo>
                    <a:pt x="150" y="168"/>
                    <a:pt x="147" y="164"/>
                    <a:pt x="147" y="164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C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6" name="Freeform 101">
              <a:extLst>
                <a:ext uri="{FF2B5EF4-FFF2-40B4-BE49-F238E27FC236}">
                  <a16:creationId xmlns:a16="http://schemas.microsoft.com/office/drawing/2014/main" id="{496C1206-66C8-4A34-A1DC-AFC97303E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655" y="1116833"/>
              <a:ext cx="1112895" cy="702121"/>
            </a:xfrm>
            <a:custGeom>
              <a:avLst/>
              <a:gdLst>
                <a:gd name="T0" fmla="*/ 763 w 848"/>
                <a:gd name="T1" fmla="*/ 535 h 535"/>
                <a:gd name="T2" fmla="*/ 430 w 848"/>
                <a:gd name="T3" fmla="*/ 381 h 535"/>
                <a:gd name="T4" fmla="*/ 458 w 848"/>
                <a:gd name="T5" fmla="*/ 260 h 535"/>
                <a:gd name="T6" fmla="*/ 404 w 848"/>
                <a:gd name="T7" fmla="*/ 237 h 535"/>
                <a:gd name="T8" fmla="*/ 331 w 848"/>
                <a:gd name="T9" fmla="*/ 338 h 535"/>
                <a:gd name="T10" fmla="*/ 0 w 848"/>
                <a:gd name="T11" fmla="*/ 185 h 535"/>
                <a:gd name="T12" fmla="*/ 85 w 848"/>
                <a:gd name="T13" fmla="*/ 0 h 535"/>
                <a:gd name="T14" fmla="*/ 848 w 848"/>
                <a:gd name="T15" fmla="*/ 350 h 535"/>
                <a:gd name="T16" fmla="*/ 763 w 848"/>
                <a:gd name="T17" fmla="*/ 535 h 5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8"/>
                <a:gd name="T28" fmla="*/ 0 h 535"/>
                <a:gd name="T29" fmla="*/ 848 w 848"/>
                <a:gd name="T30" fmla="*/ 535 h 5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8" h="535">
                  <a:moveTo>
                    <a:pt x="763" y="535"/>
                  </a:moveTo>
                  <a:lnTo>
                    <a:pt x="430" y="381"/>
                  </a:lnTo>
                  <a:lnTo>
                    <a:pt x="458" y="260"/>
                  </a:lnTo>
                  <a:lnTo>
                    <a:pt x="404" y="237"/>
                  </a:lnTo>
                  <a:lnTo>
                    <a:pt x="331" y="338"/>
                  </a:lnTo>
                  <a:lnTo>
                    <a:pt x="0" y="185"/>
                  </a:lnTo>
                  <a:lnTo>
                    <a:pt x="85" y="0"/>
                  </a:lnTo>
                  <a:lnTo>
                    <a:pt x="848" y="350"/>
                  </a:lnTo>
                  <a:lnTo>
                    <a:pt x="763" y="535"/>
                  </a:lnTo>
                  <a:close/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7" name="Freeform 102">
              <a:extLst>
                <a:ext uri="{FF2B5EF4-FFF2-40B4-BE49-F238E27FC236}">
                  <a16:creationId xmlns:a16="http://schemas.microsoft.com/office/drawing/2014/main" id="{7A2459D4-95CF-414B-86A7-CC78E3BE6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655" y="1116833"/>
              <a:ext cx="1112895" cy="702121"/>
            </a:xfrm>
            <a:custGeom>
              <a:avLst/>
              <a:gdLst>
                <a:gd name="T0" fmla="*/ 763 w 848"/>
                <a:gd name="T1" fmla="*/ 535 h 535"/>
                <a:gd name="T2" fmla="*/ 430 w 848"/>
                <a:gd name="T3" fmla="*/ 381 h 535"/>
                <a:gd name="T4" fmla="*/ 458 w 848"/>
                <a:gd name="T5" fmla="*/ 260 h 535"/>
                <a:gd name="T6" fmla="*/ 404 w 848"/>
                <a:gd name="T7" fmla="*/ 237 h 535"/>
                <a:gd name="T8" fmla="*/ 331 w 848"/>
                <a:gd name="T9" fmla="*/ 338 h 535"/>
                <a:gd name="T10" fmla="*/ 0 w 848"/>
                <a:gd name="T11" fmla="*/ 185 h 535"/>
                <a:gd name="T12" fmla="*/ 85 w 848"/>
                <a:gd name="T13" fmla="*/ 0 h 535"/>
                <a:gd name="T14" fmla="*/ 848 w 848"/>
                <a:gd name="T15" fmla="*/ 350 h 535"/>
                <a:gd name="T16" fmla="*/ 763 w 848"/>
                <a:gd name="T17" fmla="*/ 535 h 5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8"/>
                <a:gd name="T28" fmla="*/ 0 h 535"/>
                <a:gd name="T29" fmla="*/ 848 w 848"/>
                <a:gd name="T30" fmla="*/ 535 h 5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8" h="535">
                  <a:moveTo>
                    <a:pt x="763" y="535"/>
                  </a:moveTo>
                  <a:lnTo>
                    <a:pt x="430" y="381"/>
                  </a:lnTo>
                  <a:lnTo>
                    <a:pt x="458" y="260"/>
                  </a:lnTo>
                  <a:lnTo>
                    <a:pt x="404" y="237"/>
                  </a:lnTo>
                  <a:lnTo>
                    <a:pt x="331" y="338"/>
                  </a:lnTo>
                  <a:lnTo>
                    <a:pt x="0" y="185"/>
                  </a:lnTo>
                  <a:lnTo>
                    <a:pt x="85" y="0"/>
                  </a:lnTo>
                  <a:lnTo>
                    <a:pt x="848" y="350"/>
                  </a:lnTo>
                  <a:lnTo>
                    <a:pt x="763" y="5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8" name="Freeform 103">
              <a:extLst>
                <a:ext uri="{FF2B5EF4-FFF2-40B4-BE49-F238E27FC236}">
                  <a16:creationId xmlns:a16="http://schemas.microsoft.com/office/drawing/2014/main" id="{6F9BEE7F-E53E-4162-BCF5-7AFBECABC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594" y="1461988"/>
              <a:ext cx="356966" cy="263788"/>
            </a:xfrm>
            <a:custGeom>
              <a:avLst/>
              <a:gdLst>
                <a:gd name="T0" fmla="*/ 229 w 272"/>
                <a:gd name="T1" fmla="*/ 201 h 201"/>
                <a:gd name="T2" fmla="*/ 0 w 272"/>
                <a:gd name="T3" fmla="*/ 94 h 201"/>
                <a:gd name="T4" fmla="*/ 43 w 272"/>
                <a:gd name="T5" fmla="*/ 0 h 201"/>
                <a:gd name="T6" fmla="*/ 272 w 272"/>
                <a:gd name="T7" fmla="*/ 106 h 201"/>
                <a:gd name="T8" fmla="*/ 229 w 272"/>
                <a:gd name="T9" fmla="*/ 201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201"/>
                <a:gd name="T17" fmla="*/ 272 w 27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201">
                  <a:moveTo>
                    <a:pt x="229" y="201"/>
                  </a:moveTo>
                  <a:lnTo>
                    <a:pt x="0" y="94"/>
                  </a:lnTo>
                  <a:lnTo>
                    <a:pt x="43" y="0"/>
                  </a:lnTo>
                  <a:lnTo>
                    <a:pt x="272" y="106"/>
                  </a:lnTo>
                  <a:lnTo>
                    <a:pt x="229" y="201"/>
                  </a:lnTo>
                  <a:close/>
                </a:path>
              </a:pathLst>
            </a:custGeom>
            <a:solidFill>
              <a:srgbClr val="A50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39" name="Freeform 104">
              <a:extLst>
                <a:ext uri="{FF2B5EF4-FFF2-40B4-BE49-F238E27FC236}">
                  <a16:creationId xmlns:a16="http://schemas.microsoft.com/office/drawing/2014/main" id="{7797FE00-C16D-4E08-8D7B-F56576DB3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645" y="1116833"/>
              <a:ext cx="732306" cy="118114"/>
            </a:xfrm>
            <a:custGeom>
              <a:avLst/>
              <a:gdLst>
                <a:gd name="T0" fmla="*/ 558 w 558"/>
                <a:gd name="T1" fmla="*/ 41 h 90"/>
                <a:gd name="T2" fmla="*/ 5 w 558"/>
                <a:gd name="T3" fmla="*/ 0 h 90"/>
                <a:gd name="T4" fmla="*/ 0 w 558"/>
                <a:gd name="T5" fmla="*/ 50 h 90"/>
                <a:gd name="T6" fmla="*/ 556 w 558"/>
                <a:gd name="T7" fmla="*/ 90 h 90"/>
                <a:gd name="T8" fmla="*/ 558 w 558"/>
                <a:gd name="T9" fmla="*/ 4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90"/>
                <a:gd name="T17" fmla="*/ 558 w 5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90">
                  <a:moveTo>
                    <a:pt x="558" y="41"/>
                  </a:moveTo>
                  <a:lnTo>
                    <a:pt x="5" y="0"/>
                  </a:lnTo>
                  <a:lnTo>
                    <a:pt x="0" y="50"/>
                  </a:lnTo>
                  <a:lnTo>
                    <a:pt x="556" y="90"/>
                  </a:lnTo>
                  <a:lnTo>
                    <a:pt x="558" y="41"/>
                  </a:lnTo>
                  <a:close/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0" name="Freeform 105">
              <a:extLst>
                <a:ext uri="{FF2B5EF4-FFF2-40B4-BE49-F238E27FC236}">
                  <a16:creationId xmlns:a16="http://schemas.microsoft.com/office/drawing/2014/main" id="{2A5ADA9E-E5FF-4C23-B988-C801A3D33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645" y="1116833"/>
              <a:ext cx="732306" cy="118114"/>
            </a:xfrm>
            <a:custGeom>
              <a:avLst/>
              <a:gdLst>
                <a:gd name="T0" fmla="*/ 558 w 558"/>
                <a:gd name="T1" fmla="*/ 41 h 90"/>
                <a:gd name="T2" fmla="*/ 5 w 558"/>
                <a:gd name="T3" fmla="*/ 0 h 90"/>
                <a:gd name="T4" fmla="*/ 0 w 558"/>
                <a:gd name="T5" fmla="*/ 50 h 90"/>
                <a:gd name="T6" fmla="*/ 556 w 558"/>
                <a:gd name="T7" fmla="*/ 90 h 90"/>
                <a:gd name="T8" fmla="*/ 558 w 558"/>
                <a:gd name="T9" fmla="*/ 4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90"/>
                <a:gd name="T17" fmla="*/ 558 w 5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90">
                  <a:moveTo>
                    <a:pt x="558" y="41"/>
                  </a:moveTo>
                  <a:lnTo>
                    <a:pt x="5" y="0"/>
                  </a:lnTo>
                  <a:lnTo>
                    <a:pt x="0" y="50"/>
                  </a:lnTo>
                  <a:lnTo>
                    <a:pt x="556" y="90"/>
                  </a:lnTo>
                  <a:lnTo>
                    <a:pt x="558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1" name="Freeform 106">
              <a:extLst>
                <a:ext uri="{FF2B5EF4-FFF2-40B4-BE49-F238E27FC236}">
                  <a16:creationId xmlns:a16="http://schemas.microsoft.com/office/drawing/2014/main" id="{6C640E33-8577-445D-90CA-D2FA446B9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667" y="1055151"/>
              <a:ext cx="561697" cy="561697"/>
            </a:xfrm>
            <a:custGeom>
              <a:avLst/>
              <a:gdLst>
                <a:gd name="T0" fmla="*/ 36 w 428"/>
                <a:gd name="T1" fmla="*/ 0 h 428"/>
                <a:gd name="T2" fmla="*/ 428 w 428"/>
                <a:gd name="T3" fmla="*/ 395 h 428"/>
                <a:gd name="T4" fmla="*/ 393 w 428"/>
                <a:gd name="T5" fmla="*/ 428 h 428"/>
                <a:gd name="T6" fmla="*/ 0 w 428"/>
                <a:gd name="T7" fmla="*/ 36 h 428"/>
                <a:gd name="T8" fmla="*/ 36 w 428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428"/>
                <a:gd name="T17" fmla="*/ 428 w 428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428">
                  <a:moveTo>
                    <a:pt x="36" y="0"/>
                  </a:moveTo>
                  <a:lnTo>
                    <a:pt x="428" y="395"/>
                  </a:lnTo>
                  <a:lnTo>
                    <a:pt x="393" y="428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2" name="Freeform 107">
              <a:extLst>
                <a:ext uri="{FF2B5EF4-FFF2-40B4-BE49-F238E27FC236}">
                  <a16:creationId xmlns:a16="http://schemas.microsoft.com/office/drawing/2014/main" id="{097812E8-8079-45DE-9B4B-0BCD13F9D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1667" y="1055151"/>
              <a:ext cx="561697" cy="561697"/>
            </a:xfrm>
            <a:custGeom>
              <a:avLst/>
              <a:gdLst>
                <a:gd name="T0" fmla="*/ 36 w 428"/>
                <a:gd name="T1" fmla="*/ 0 h 428"/>
                <a:gd name="T2" fmla="*/ 428 w 428"/>
                <a:gd name="T3" fmla="*/ 395 h 428"/>
                <a:gd name="T4" fmla="*/ 393 w 428"/>
                <a:gd name="T5" fmla="*/ 428 h 428"/>
                <a:gd name="T6" fmla="*/ 0 w 428"/>
                <a:gd name="T7" fmla="*/ 36 h 428"/>
                <a:gd name="T8" fmla="*/ 36 w 428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428"/>
                <a:gd name="T17" fmla="*/ 428 w 428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428">
                  <a:moveTo>
                    <a:pt x="36" y="0"/>
                  </a:moveTo>
                  <a:lnTo>
                    <a:pt x="428" y="395"/>
                  </a:lnTo>
                  <a:lnTo>
                    <a:pt x="393" y="428"/>
                  </a:lnTo>
                  <a:lnTo>
                    <a:pt x="0" y="36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3" name="Freeform 108">
              <a:extLst>
                <a:ext uri="{FF2B5EF4-FFF2-40B4-BE49-F238E27FC236}">
                  <a16:creationId xmlns:a16="http://schemas.microsoft.com/office/drawing/2014/main" id="{59FFEFA6-3CDA-4511-84FD-B16456B62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303" y="989532"/>
              <a:ext cx="307096" cy="236228"/>
            </a:xfrm>
            <a:custGeom>
              <a:avLst/>
              <a:gdLst>
                <a:gd name="T0" fmla="*/ 92 w 99"/>
                <a:gd name="T1" fmla="*/ 58 h 76"/>
                <a:gd name="T2" fmla="*/ 50 w 99"/>
                <a:gd name="T3" fmla="*/ 14 h 76"/>
                <a:gd name="T4" fmla="*/ 1 w 99"/>
                <a:gd name="T5" fmla="*/ 15 h 76"/>
                <a:gd name="T6" fmla="*/ 2 w 99"/>
                <a:gd name="T7" fmla="*/ 18 h 76"/>
                <a:gd name="T8" fmla="*/ 4 w 99"/>
                <a:gd name="T9" fmla="*/ 20 h 76"/>
                <a:gd name="T10" fmla="*/ 21 w 99"/>
                <a:gd name="T11" fmla="*/ 21 h 76"/>
                <a:gd name="T12" fmla="*/ 34 w 99"/>
                <a:gd name="T13" fmla="*/ 31 h 76"/>
                <a:gd name="T14" fmla="*/ 59 w 99"/>
                <a:gd name="T15" fmla="*/ 50 h 76"/>
                <a:gd name="T16" fmla="*/ 63 w 99"/>
                <a:gd name="T17" fmla="*/ 49 h 76"/>
                <a:gd name="T18" fmla="*/ 78 w 99"/>
                <a:gd name="T19" fmla="*/ 67 h 76"/>
                <a:gd name="T20" fmla="*/ 92 w 99"/>
                <a:gd name="T21" fmla="*/ 58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76"/>
                <a:gd name="T35" fmla="*/ 99 w 99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76">
                  <a:moveTo>
                    <a:pt x="92" y="58"/>
                  </a:moveTo>
                  <a:cubicBezTo>
                    <a:pt x="79" y="43"/>
                    <a:pt x="67" y="25"/>
                    <a:pt x="50" y="14"/>
                  </a:cubicBezTo>
                  <a:cubicBezTo>
                    <a:pt x="36" y="4"/>
                    <a:pt x="15" y="0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2" y="19"/>
                    <a:pt x="3" y="20"/>
                    <a:pt x="4" y="20"/>
                  </a:cubicBezTo>
                  <a:cubicBezTo>
                    <a:pt x="10" y="19"/>
                    <a:pt x="16" y="19"/>
                    <a:pt x="21" y="21"/>
                  </a:cubicBezTo>
                  <a:cubicBezTo>
                    <a:pt x="26" y="23"/>
                    <a:pt x="30" y="27"/>
                    <a:pt x="34" y="31"/>
                  </a:cubicBezTo>
                  <a:cubicBezTo>
                    <a:pt x="42" y="38"/>
                    <a:pt x="47" y="47"/>
                    <a:pt x="59" y="50"/>
                  </a:cubicBezTo>
                  <a:cubicBezTo>
                    <a:pt x="61" y="51"/>
                    <a:pt x="62" y="50"/>
                    <a:pt x="63" y="49"/>
                  </a:cubicBezTo>
                  <a:cubicBezTo>
                    <a:pt x="68" y="55"/>
                    <a:pt x="73" y="61"/>
                    <a:pt x="78" y="67"/>
                  </a:cubicBezTo>
                  <a:cubicBezTo>
                    <a:pt x="85" y="76"/>
                    <a:pt x="99" y="66"/>
                    <a:pt x="92" y="58"/>
                  </a:cubicBezTo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4" name="Freeform 109">
              <a:extLst>
                <a:ext uri="{FF2B5EF4-FFF2-40B4-BE49-F238E27FC236}">
                  <a16:creationId xmlns:a16="http://schemas.microsoft.com/office/drawing/2014/main" id="{AEA112B4-AD71-4AFF-B862-CA797759A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6083" y="1148330"/>
              <a:ext cx="219167" cy="170609"/>
            </a:xfrm>
            <a:custGeom>
              <a:avLst/>
              <a:gdLst>
                <a:gd name="T0" fmla="*/ 49 w 71"/>
                <a:gd name="T1" fmla="*/ 16 h 55"/>
                <a:gd name="T2" fmla="*/ 2 w 71"/>
                <a:gd name="T3" fmla="*/ 11 h 55"/>
                <a:gd name="T4" fmla="*/ 2 w 71"/>
                <a:gd name="T5" fmla="*/ 20 h 55"/>
                <a:gd name="T6" fmla="*/ 34 w 71"/>
                <a:gd name="T7" fmla="*/ 31 h 55"/>
                <a:gd name="T8" fmla="*/ 49 w 71"/>
                <a:gd name="T9" fmla="*/ 35 h 55"/>
                <a:gd name="T10" fmla="*/ 56 w 71"/>
                <a:gd name="T11" fmla="*/ 50 h 55"/>
                <a:gd name="T12" fmla="*/ 63 w 71"/>
                <a:gd name="T13" fmla="*/ 52 h 55"/>
                <a:gd name="T14" fmla="*/ 49 w 71"/>
                <a:gd name="T15" fmla="*/ 16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55"/>
                <a:gd name="T26" fmla="*/ 71 w 71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55">
                  <a:moveTo>
                    <a:pt x="49" y="16"/>
                  </a:moveTo>
                  <a:cubicBezTo>
                    <a:pt x="39" y="8"/>
                    <a:pt x="13" y="0"/>
                    <a:pt x="2" y="11"/>
                  </a:cubicBezTo>
                  <a:cubicBezTo>
                    <a:pt x="0" y="13"/>
                    <a:pt x="0" y="17"/>
                    <a:pt x="2" y="20"/>
                  </a:cubicBezTo>
                  <a:cubicBezTo>
                    <a:pt x="8" y="30"/>
                    <a:pt x="24" y="29"/>
                    <a:pt x="34" y="31"/>
                  </a:cubicBezTo>
                  <a:cubicBezTo>
                    <a:pt x="39" y="32"/>
                    <a:pt x="45" y="33"/>
                    <a:pt x="49" y="35"/>
                  </a:cubicBezTo>
                  <a:cubicBezTo>
                    <a:pt x="54" y="39"/>
                    <a:pt x="55" y="44"/>
                    <a:pt x="56" y="50"/>
                  </a:cubicBezTo>
                  <a:cubicBezTo>
                    <a:pt x="57" y="54"/>
                    <a:pt x="61" y="55"/>
                    <a:pt x="63" y="52"/>
                  </a:cubicBezTo>
                  <a:cubicBezTo>
                    <a:pt x="71" y="38"/>
                    <a:pt x="60" y="23"/>
                    <a:pt x="49" y="16"/>
                  </a:cubicBezTo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5" name="Rectangle 110">
              <a:extLst>
                <a:ext uri="{FF2B5EF4-FFF2-40B4-BE49-F238E27FC236}">
                  <a16:creationId xmlns:a16="http://schemas.microsoft.com/office/drawing/2014/main" id="{B3ABCF5A-E01A-4E70-BEC1-9EF85DD9B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270" y="1116833"/>
              <a:ext cx="1312" cy="1312"/>
            </a:xfrm>
            <a:prstGeom prst="rect">
              <a:avLst/>
            </a:prstGeom>
            <a:solidFill>
              <a:srgbClr val="07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6" name="Freeform 111">
              <a:extLst>
                <a:ext uri="{FF2B5EF4-FFF2-40B4-BE49-F238E27FC236}">
                  <a16:creationId xmlns:a16="http://schemas.microsoft.com/office/drawing/2014/main" id="{A782B870-310B-42D4-8ACC-6550FAC15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270" y="111683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7" name="Freeform 113">
              <a:extLst>
                <a:ext uri="{FF2B5EF4-FFF2-40B4-BE49-F238E27FC236}">
                  <a16:creationId xmlns:a16="http://schemas.microsoft.com/office/drawing/2014/main" id="{490EF08B-FC36-4D89-B10D-77E183057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3902" y="1157516"/>
              <a:ext cx="6562" cy="6562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8" name="Freeform 115">
              <a:extLst>
                <a:ext uri="{FF2B5EF4-FFF2-40B4-BE49-F238E27FC236}">
                  <a16:creationId xmlns:a16="http://schemas.microsoft.com/office/drawing/2014/main" id="{A786E75D-6045-43E5-A10D-92122DBE0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655" y="1116833"/>
              <a:ext cx="614192" cy="440959"/>
            </a:xfrm>
            <a:custGeom>
              <a:avLst/>
              <a:gdLst>
                <a:gd name="T0" fmla="*/ 85 w 468"/>
                <a:gd name="T1" fmla="*/ 0 h 336"/>
                <a:gd name="T2" fmla="*/ 0 w 468"/>
                <a:gd name="T3" fmla="*/ 185 h 336"/>
                <a:gd name="T4" fmla="*/ 331 w 468"/>
                <a:gd name="T5" fmla="*/ 336 h 336"/>
                <a:gd name="T6" fmla="*/ 404 w 468"/>
                <a:gd name="T7" fmla="*/ 237 h 336"/>
                <a:gd name="T8" fmla="*/ 404 w 468"/>
                <a:gd name="T9" fmla="*/ 237 h 336"/>
                <a:gd name="T10" fmla="*/ 404 w 468"/>
                <a:gd name="T11" fmla="*/ 237 h 336"/>
                <a:gd name="T12" fmla="*/ 432 w 468"/>
                <a:gd name="T13" fmla="*/ 249 h 336"/>
                <a:gd name="T14" fmla="*/ 468 w 468"/>
                <a:gd name="T15" fmla="*/ 175 h 336"/>
                <a:gd name="T16" fmla="*/ 212 w 468"/>
                <a:gd name="T17" fmla="*/ 59 h 336"/>
                <a:gd name="T18" fmla="*/ 80 w 468"/>
                <a:gd name="T19" fmla="*/ 50 h 336"/>
                <a:gd name="T20" fmla="*/ 85 w 468"/>
                <a:gd name="T21" fmla="*/ 0 h 336"/>
                <a:gd name="T22" fmla="*/ 85 w 468"/>
                <a:gd name="T23" fmla="*/ 0 h 336"/>
                <a:gd name="T24" fmla="*/ 85 w 468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8"/>
                <a:gd name="T40" fmla="*/ 0 h 336"/>
                <a:gd name="T41" fmla="*/ 468 w 468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8" h="336">
                  <a:moveTo>
                    <a:pt x="85" y="0"/>
                  </a:moveTo>
                  <a:lnTo>
                    <a:pt x="0" y="185"/>
                  </a:lnTo>
                  <a:lnTo>
                    <a:pt x="331" y="336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32" y="249"/>
                  </a:lnTo>
                  <a:lnTo>
                    <a:pt x="468" y="175"/>
                  </a:lnTo>
                  <a:lnTo>
                    <a:pt x="212" y="59"/>
                  </a:lnTo>
                  <a:lnTo>
                    <a:pt x="80" y="5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49" name="Freeform 116">
              <a:extLst>
                <a:ext uri="{FF2B5EF4-FFF2-40B4-BE49-F238E27FC236}">
                  <a16:creationId xmlns:a16="http://schemas.microsoft.com/office/drawing/2014/main" id="{34E239F5-0BE1-46C0-BF03-D602C4F8B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655" y="1116833"/>
              <a:ext cx="614192" cy="440959"/>
            </a:xfrm>
            <a:custGeom>
              <a:avLst/>
              <a:gdLst>
                <a:gd name="T0" fmla="*/ 85 w 468"/>
                <a:gd name="T1" fmla="*/ 0 h 336"/>
                <a:gd name="T2" fmla="*/ 0 w 468"/>
                <a:gd name="T3" fmla="*/ 185 h 336"/>
                <a:gd name="T4" fmla="*/ 331 w 468"/>
                <a:gd name="T5" fmla="*/ 336 h 336"/>
                <a:gd name="T6" fmla="*/ 404 w 468"/>
                <a:gd name="T7" fmla="*/ 237 h 336"/>
                <a:gd name="T8" fmla="*/ 404 w 468"/>
                <a:gd name="T9" fmla="*/ 237 h 336"/>
                <a:gd name="T10" fmla="*/ 404 w 468"/>
                <a:gd name="T11" fmla="*/ 237 h 336"/>
                <a:gd name="T12" fmla="*/ 432 w 468"/>
                <a:gd name="T13" fmla="*/ 249 h 336"/>
                <a:gd name="T14" fmla="*/ 468 w 468"/>
                <a:gd name="T15" fmla="*/ 175 h 336"/>
                <a:gd name="T16" fmla="*/ 212 w 468"/>
                <a:gd name="T17" fmla="*/ 59 h 336"/>
                <a:gd name="T18" fmla="*/ 80 w 468"/>
                <a:gd name="T19" fmla="*/ 50 h 336"/>
                <a:gd name="T20" fmla="*/ 85 w 468"/>
                <a:gd name="T21" fmla="*/ 0 h 336"/>
                <a:gd name="T22" fmla="*/ 85 w 468"/>
                <a:gd name="T23" fmla="*/ 0 h 336"/>
                <a:gd name="T24" fmla="*/ 85 w 468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8"/>
                <a:gd name="T40" fmla="*/ 0 h 336"/>
                <a:gd name="T41" fmla="*/ 468 w 468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8" h="336">
                  <a:moveTo>
                    <a:pt x="85" y="0"/>
                  </a:moveTo>
                  <a:lnTo>
                    <a:pt x="0" y="185"/>
                  </a:lnTo>
                  <a:lnTo>
                    <a:pt x="331" y="336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32" y="249"/>
                  </a:lnTo>
                  <a:lnTo>
                    <a:pt x="468" y="175"/>
                  </a:lnTo>
                  <a:lnTo>
                    <a:pt x="212" y="59"/>
                  </a:lnTo>
                  <a:lnTo>
                    <a:pt x="80" y="5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0" name="Freeform 117">
              <a:extLst>
                <a:ext uri="{FF2B5EF4-FFF2-40B4-BE49-F238E27FC236}">
                  <a16:creationId xmlns:a16="http://schemas.microsoft.com/office/drawing/2014/main" id="{FA8C6E58-C3C9-457D-8B7A-1B3DCE528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645" y="1116833"/>
              <a:ext cx="559072" cy="106302"/>
            </a:xfrm>
            <a:custGeom>
              <a:avLst/>
              <a:gdLst>
                <a:gd name="T0" fmla="*/ 5 w 426"/>
                <a:gd name="T1" fmla="*/ 0 h 81"/>
                <a:gd name="T2" fmla="*/ 5 w 426"/>
                <a:gd name="T3" fmla="*/ 0 h 81"/>
                <a:gd name="T4" fmla="*/ 0 w 426"/>
                <a:gd name="T5" fmla="*/ 50 h 81"/>
                <a:gd name="T6" fmla="*/ 132 w 426"/>
                <a:gd name="T7" fmla="*/ 59 h 81"/>
                <a:gd name="T8" fmla="*/ 132 w 426"/>
                <a:gd name="T9" fmla="*/ 59 h 81"/>
                <a:gd name="T10" fmla="*/ 132 w 426"/>
                <a:gd name="T11" fmla="*/ 59 h 81"/>
                <a:gd name="T12" fmla="*/ 265 w 426"/>
                <a:gd name="T13" fmla="*/ 69 h 81"/>
                <a:gd name="T14" fmla="*/ 426 w 426"/>
                <a:gd name="T15" fmla="*/ 81 h 81"/>
                <a:gd name="T16" fmla="*/ 371 w 426"/>
                <a:gd name="T17" fmla="*/ 26 h 81"/>
                <a:gd name="T18" fmla="*/ 371 w 426"/>
                <a:gd name="T19" fmla="*/ 26 h 81"/>
                <a:gd name="T20" fmla="*/ 371 w 426"/>
                <a:gd name="T21" fmla="*/ 26 h 81"/>
                <a:gd name="T22" fmla="*/ 5 w 426"/>
                <a:gd name="T23" fmla="*/ 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81"/>
                <a:gd name="T38" fmla="*/ 426 w 426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81">
                  <a:moveTo>
                    <a:pt x="5" y="0"/>
                  </a:moveTo>
                  <a:lnTo>
                    <a:pt x="5" y="0"/>
                  </a:lnTo>
                  <a:lnTo>
                    <a:pt x="0" y="50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265" y="69"/>
                  </a:lnTo>
                  <a:lnTo>
                    <a:pt x="426" y="81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1" name="Freeform 118">
              <a:extLst>
                <a:ext uri="{FF2B5EF4-FFF2-40B4-BE49-F238E27FC236}">
                  <a16:creationId xmlns:a16="http://schemas.microsoft.com/office/drawing/2014/main" id="{298E134F-748D-4070-AABD-2DBA85047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645" y="1116833"/>
              <a:ext cx="559072" cy="106302"/>
            </a:xfrm>
            <a:custGeom>
              <a:avLst/>
              <a:gdLst>
                <a:gd name="T0" fmla="*/ 5 w 426"/>
                <a:gd name="T1" fmla="*/ 0 h 81"/>
                <a:gd name="T2" fmla="*/ 5 w 426"/>
                <a:gd name="T3" fmla="*/ 0 h 81"/>
                <a:gd name="T4" fmla="*/ 0 w 426"/>
                <a:gd name="T5" fmla="*/ 50 h 81"/>
                <a:gd name="T6" fmla="*/ 132 w 426"/>
                <a:gd name="T7" fmla="*/ 59 h 81"/>
                <a:gd name="T8" fmla="*/ 132 w 426"/>
                <a:gd name="T9" fmla="*/ 59 h 81"/>
                <a:gd name="T10" fmla="*/ 132 w 426"/>
                <a:gd name="T11" fmla="*/ 59 h 81"/>
                <a:gd name="T12" fmla="*/ 265 w 426"/>
                <a:gd name="T13" fmla="*/ 69 h 81"/>
                <a:gd name="T14" fmla="*/ 426 w 426"/>
                <a:gd name="T15" fmla="*/ 81 h 81"/>
                <a:gd name="T16" fmla="*/ 371 w 426"/>
                <a:gd name="T17" fmla="*/ 26 h 81"/>
                <a:gd name="T18" fmla="*/ 371 w 426"/>
                <a:gd name="T19" fmla="*/ 26 h 81"/>
                <a:gd name="T20" fmla="*/ 371 w 426"/>
                <a:gd name="T21" fmla="*/ 26 h 81"/>
                <a:gd name="T22" fmla="*/ 5 w 426"/>
                <a:gd name="T23" fmla="*/ 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81"/>
                <a:gd name="T38" fmla="*/ 426 w 426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81">
                  <a:moveTo>
                    <a:pt x="5" y="0"/>
                  </a:moveTo>
                  <a:lnTo>
                    <a:pt x="5" y="0"/>
                  </a:lnTo>
                  <a:lnTo>
                    <a:pt x="0" y="50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265" y="69"/>
                  </a:lnTo>
                  <a:lnTo>
                    <a:pt x="426" y="81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2" name="Freeform 119">
              <a:extLst>
                <a:ext uri="{FF2B5EF4-FFF2-40B4-BE49-F238E27FC236}">
                  <a16:creationId xmlns:a16="http://schemas.microsoft.com/office/drawing/2014/main" id="{E64AE054-BA00-4183-B1C6-8911688D0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788" y="1136518"/>
              <a:ext cx="102365" cy="91866"/>
            </a:xfrm>
            <a:custGeom>
              <a:avLst/>
              <a:gdLst>
                <a:gd name="T0" fmla="*/ 0 w 33"/>
                <a:gd name="T1" fmla="*/ 0 h 30"/>
                <a:gd name="T2" fmla="*/ 5 w 33"/>
                <a:gd name="T3" fmla="*/ 5 h 30"/>
                <a:gd name="T4" fmla="*/ 28 w 33"/>
                <a:gd name="T5" fmla="*/ 28 h 30"/>
                <a:gd name="T6" fmla="*/ 30 w 33"/>
                <a:gd name="T7" fmla="*/ 30 h 30"/>
                <a:gd name="T8" fmla="*/ 33 w 33"/>
                <a:gd name="T9" fmla="*/ 23 h 30"/>
                <a:gd name="T10" fmla="*/ 27 w 33"/>
                <a:gd name="T11" fmla="*/ 20 h 30"/>
                <a:gd name="T12" fmla="*/ 12 w 33"/>
                <a:gd name="T13" fmla="*/ 2 h 30"/>
                <a:gd name="T14" fmla="*/ 9 w 33"/>
                <a:gd name="T15" fmla="*/ 3 h 30"/>
                <a:gd name="T16" fmla="*/ 8 w 33"/>
                <a:gd name="T17" fmla="*/ 3 h 30"/>
                <a:gd name="T18" fmla="*/ 0 w 33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0"/>
                <a:gd name="T32" fmla="*/ 33 w 33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0">
                  <a:moveTo>
                    <a:pt x="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1" y="23"/>
                    <a:pt x="29" y="22"/>
                    <a:pt x="27" y="20"/>
                  </a:cubicBezTo>
                  <a:cubicBezTo>
                    <a:pt x="22" y="14"/>
                    <a:pt x="17" y="8"/>
                    <a:pt x="12" y="2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3" name="Freeform 120">
              <a:extLst>
                <a:ext uri="{FF2B5EF4-FFF2-40B4-BE49-F238E27FC236}">
                  <a16:creationId xmlns:a16="http://schemas.microsoft.com/office/drawing/2014/main" id="{5C427D21-4261-4E7B-8BB2-61B49746B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928" y="1005281"/>
              <a:ext cx="279536" cy="202106"/>
            </a:xfrm>
            <a:custGeom>
              <a:avLst/>
              <a:gdLst>
                <a:gd name="T0" fmla="*/ 23 w 90"/>
                <a:gd name="T1" fmla="*/ 0 h 65"/>
                <a:gd name="T2" fmla="*/ 0 w 90"/>
                <a:gd name="T3" fmla="*/ 10 h 65"/>
                <a:gd name="T4" fmla="*/ 0 w 90"/>
                <a:gd name="T5" fmla="*/ 11 h 65"/>
                <a:gd name="T6" fmla="*/ 1 w 90"/>
                <a:gd name="T7" fmla="*/ 13 h 65"/>
                <a:gd name="T8" fmla="*/ 3 w 90"/>
                <a:gd name="T9" fmla="*/ 15 h 65"/>
                <a:gd name="T10" fmla="*/ 3 w 90"/>
                <a:gd name="T11" fmla="*/ 15 h 65"/>
                <a:gd name="T12" fmla="*/ 11 w 90"/>
                <a:gd name="T13" fmla="*/ 14 h 65"/>
                <a:gd name="T14" fmla="*/ 20 w 90"/>
                <a:gd name="T15" fmla="*/ 16 h 65"/>
                <a:gd name="T16" fmla="*/ 33 w 90"/>
                <a:gd name="T17" fmla="*/ 26 h 65"/>
                <a:gd name="T18" fmla="*/ 33 w 90"/>
                <a:gd name="T19" fmla="*/ 26 h 65"/>
                <a:gd name="T20" fmla="*/ 33 w 90"/>
                <a:gd name="T21" fmla="*/ 26 h 65"/>
                <a:gd name="T22" fmla="*/ 33 w 90"/>
                <a:gd name="T23" fmla="*/ 26 h 65"/>
                <a:gd name="T24" fmla="*/ 33 w 90"/>
                <a:gd name="T25" fmla="*/ 26 h 65"/>
                <a:gd name="T26" fmla="*/ 33 w 90"/>
                <a:gd name="T27" fmla="*/ 26 h 65"/>
                <a:gd name="T28" fmla="*/ 34 w 90"/>
                <a:gd name="T29" fmla="*/ 26 h 65"/>
                <a:gd name="T30" fmla="*/ 34 w 90"/>
                <a:gd name="T31" fmla="*/ 26 h 65"/>
                <a:gd name="T32" fmla="*/ 34 w 90"/>
                <a:gd name="T33" fmla="*/ 26 h 65"/>
                <a:gd name="T34" fmla="*/ 34 w 90"/>
                <a:gd name="T35" fmla="*/ 26 h 65"/>
                <a:gd name="T36" fmla="*/ 34 w 90"/>
                <a:gd name="T37" fmla="*/ 26 h 65"/>
                <a:gd name="T38" fmla="*/ 34 w 90"/>
                <a:gd name="T39" fmla="*/ 26 h 65"/>
                <a:gd name="T40" fmla="*/ 34 w 90"/>
                <a:gd name="T41" fmla="*/ 26 h 65"/>
                <a:gd name="T42" fmla="*/ 34 w 90"/>
                <a:gd name="T43" fmla="*/ 27 h 65"/>
                <a:gd name="T44" fmla="*/ 34 w 90"/>
                <a:gd name="T45" fmla="*/ 27 h 65"/>
                <a:gd name="T46" fmla="*/ 50 w 90"/>
                <a:gd name="T47" fmla="*/ 42 h 65"/>
                <a:gd name="T48" fmla="*/ 50 w 90"/>
                <a:gd name="T49" fmla="*/ 42 h 65"/>
                <a:gd name="T50" fmla="*/ 50 w 90"/>
                <a:gd name="T51" fmla="*/ 42 h 65"/>
                <a:gd name="T52" fmla="*/ 58 w 90"/>
                <a:gd name="T53" fmla="*/ 45 h 65"/>
                <a:gd name="T54" fmla="*/ 59 w 90"/>
                <a:gd name="T55" fmla="*/ 45 h 65"/>
                <a:gd name="T56" fmla="*/ 62 w 90"/>
                <a:gd name="T57" fmla="*/ 44 h 65"/>
                <a:gd name="T58" fmla="*/ 77 w 90"/>
                <a:gd name="T59" fmla="*/ 62 h 65"/>
                <a:gd name="T60" fmla="*/ 83 w 90"/>
                <a:gd name="T61" fmla="*/ 65 h 65"/>
                <a:gd name="T62" fmla="*/ 90 w 90"/>
                <a:gd name="T63" fmla="*/ 51 h 65"/>
                <a:gd name="T64" fmla="*/ 88 w 90"/>
                <a:gd name="T65" fmla="*/ 49 h 65"/>
                <a:gd name="T66" fmla="*/ 51 w 90"/>
                <a:gd name="T67" fmla="*/ 10 h 65"/>
                <a:gd name="T68" fmla="*/ 51 w 90"/>
                <a:gd name="T69" fmla="*/ 10 h 65"/>
                <a:gd name="T70" fmla="*/ 51 w 90"/>
                <a:gd name="T71" fmla="*/ 10 h 65"/>
                <a:gd name="T72" fmla="*/ 51 w 90"/>
                <a:gd name="T73" fmla="*/ 10 h 65"/>
                <a:gd name="T74" fmla="*/ 51 w 90"/>
                <a:gd name="T75" fmla="*/ 10 h 65"/>
                <a:gd name="T76" fmla="*/ 51 w 90"/>
                <a:gd name="T77" fmla="*/ 10 h 65"/>
                <a:gd name="T78" fmla="*/ 51 w 90"/>
                <a:gd name="T79" fmla="*/ 9 h 65"/>
                <a:gd name="T80" fmla="*/ 51 w 90"/>
                <a:gd name="T81" fmla="*/ 9 h 65"/>
                <a:gd name="T82" fmla="*/ 51 w 90"/>
                <a:gd name="T83" fmla="*/ 9 h 65"/>
                <a:gd name="T84" fmla="*/ 50 w 90"/>
                <a:gd name="T85" fmla="*/ 9 h 65"/>
                <a:gd name="T86" fmla="*/ 50 w 90"/>
                <a:gd name="T87" fmla="*/ 9 h 65"/>
                <a:gd name="T88" fmla="*/ 50 w 90"/>
                <a:gd name="T89" fmla="*/ 9 h 65"/>
                <a:gd name="T90" fmla="*/ 50 w 90"/>
                <a:gd name="T91" fmla="*/ 9 h 65"/>
                <a:gd name="T92" fmla="*/ 50 w 90"/>
                <a:gd name="T93" fmla="*/ 9 h 65"/>
                <a:gd name="T94" fmla="*/ 50 w 90"/>
                <a:gd name="T95" fmla="*/ 9 h 65"/>
                <a:gd name="T96" fmla="*/ 50 w 90"/>
                <a:gd name="T97" fmla="*/ 9 h 65"/>
                <a:gd name="T98" fmla="*/ 50 w 90"/>
                <a:gd name="T99" fmla="*/ 9 h 65"/>
                <a:gd name="T100" fmla="*/ 50 w 90"/>
                <a:gd name="T101" fmla="*/ 9 h 65"/>
                <a:gd name="T102" fmla="*/ 49 w 90"/>
                <a:gd name="T103" fmla="*/ 9 h 65"/>
                <a:gd name="T104" fmla="*/ 23 w 90"/>
                <a:gd name="T105" fmla="*/ 0 h 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"/>
                <a:gd name="T160" fmla="*/ 0 h 65"/>
                <a:gd name="T161" fmla="*/ 90 w 90"/>
                <a:gd name="T162" fmla="*/ 65 h 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" h="65">
                  <a:moveTo>
                    <a:pt x="23" y="0"/>
                  </a:moveTo>
                  <a:cubicBezTo>
                    <a:pt x="15" y="0"/>
                    <a:pt x="7" y="3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4" y="14"/>
                    <a:pt x="17" y="15"/>
                    <a:pt x="20" y="16"/>
                  </a:cubicBezTo>
                  <a:cubicBezTo>
                    <a:pt x="25" y="18"/>
                    <a:pt x="29" y="22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40" y="32"/>
                    <a:pt x="44" y="38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5" y="44"/>
                    <a:pt x="58" y="45"/>
                  </a:cubicBezTo>
                  <a:cubicBezTo>
                    <a:pt x="58" y="45"/>
                    <a:pt x="59" y="45"/>
                    <a:pt x="59" y="45"/>
                  </a:cubicBezTo>
                  <a:cubicBezTo>
                    <a:pt x="61" y="45"/>
                    <a:pt x="62" y="45"/>
                    <a:pt x="62" y="44"/>
                  </a:cubicBezTo>
                  <a:cubicBezTo>
                    <a:pt x="67" y="50"/>
                    <a:pt x="72" y="56"/>
                    <a:pt x="77" y="62"/>
                  </a:cubicBezTo>
                  <a:cubicBezTo>
                    <a:pt x="79" y="64"/>
                    <a:pt x="81" y="65"/>
                    <a:pt x="83" y="65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89" y="51"/>
                    <a:pt x="89" y="50"/>
                    <a:pt x="88" y="49"/>
                  </a:cubicBezTo>
                  <a:cubicBezTo>
                    <a:pt x="77" y="36"/>
                    <a:pt x="66" y="2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2" y="3"/>
                    <a:pt x="32" y="0"/>
                    <a:pt x="23" y="0"/>
                  </a:cubicBezTo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4" name="Rectangle 121">
              <a:extLst>
                <a:ext uri="{FF2B5EF4-FFF2-40B4-BE49-F238E27FC236}">
                  <a16:creationId xmlns:a16="http://schemas.microsoft.com/office/drawing/2014/main" id="{E591744B-5528-4832-8B71-798C85C41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270" y="1116833"/>
              <a:ext cx="1312" cy="1312"/>
            </a:xfrm>
            <a:prstGeom prst="rect">
              <a:avLst/>
            </a:prstGeom>
            <a:solidFill>
              <a:srgbClr val="07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5" name="Freeform 122">
              <a:extLst>
                <a:ext uri="{FF2B5EF4-FFF2-40B4-BE49-F238E27FC236}">
                  <a16:creationId xmlns:a16="http://schemas.microsoft.com/office/drawing/2014/main" id="{63D673B3-9288-4909-B69F-1CD71984C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645" y="1213948"/>
              <a:ext cx="359591" cy="259851"/>
            </a:xfrm>
            <a:custGeom>
              <a:avLst/>
              <a:gdLst>
                <a:gd name="T0" fmla="*/ 229 w 274"/>
                <a:gd name="T1" fmla="*/ 198 h 198"/>
                <a:gd name="T2" fmla="*/ 0 w 274"/>
                <a:gd name="T3" fmla="*/ 94 h 198"/>
                <a:gd name="T4" fmla="*/ 43 w 274"/>
                <a:gd name="T5" fmla="*/ 0 h 198"/>
                <a:gd name="T6" fmla="*/ 274 w 274"/>
                <a:gd name="T7" fmla="*/ 106 h 198"/>
                <a:gd name="T8" fmla="*/ 229 w 274"/>
                <a:gd name="T9" fmla="*/ 198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198"/>
                <a:gd name="T17" fmla="*/ 274 w 27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198">
                  <a:moveTo>
                    <a:pt x="229" y="198"/>
                  </a:moveTo>
                  <a:lnTo>
                    <a:pt x="0" y="94"/>
                  </a:lnTo>
                  <a:lnTo>
                    <a:pt x="43" y="0"/>
                  </a:lnTo>
                  <a:lnTo>
                    <a:pt x="274" y="106"/>
                  </a:lnTo>
                  <a:lnTo>
                    <a:pt x="229" y="198"/>
                  </a:lnTo>
                  <a:close/>
                </a:path>
              </a:pathLst>
            </a:custGeom>
            <a:solidFill>
              <a:srgbClr val="4E7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6" name="Freeform 123">
              <a:extLst>
                <a:ext uri="{FF2B5EF4-FFF2-40B4-BE49-F238E27FC236}">
                  <a16:creationId xmlns:a16="http://schemas.microsoft.com/office/drawing/2014/main" id="{C0462DDA-00AE-4725-B6E2-EC5DEC14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44" y="0"/>
              <a:ext cx="859607" cy="251976"/>
            </a:xfrm>
            <a:custGeom>
              <a:avLst/>
              <a:gdLst>
                <a:gd name="T0" fmla="*/ 655 w 655"/>
                <a:gd name="T1" fmla="*/ 69 h 192"/>
                <a:gd name="T2" fmla="*/ 12 w 655"/>
                <a:gd name="T3" fmla="*/ 192 h 192"/>
                <a:gd name="T4" fmla="*/ 0 w 655"/>
                <a:gd name="T5" fmla="*/ 123 h 192"/>
                <a:gd name="T6" fmla="*/ 643 w 655"/>
                <a:gd name="T7" fmla="*/ 0 h 192"/>
                <a:gd name="T8" fmla="*/ 655 w 655"/>
                <a:gd name="T9" fmla="*/ 69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192"/>
                <a:gd name="T17" fmla="*/ 655 w 655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192">
                  <a:moveTo>
                    <a:pt x="655" y="69"/>
                  </a:moveTo>
                  <a:lnTo>
                    <a:pt x="12" y="192"/>
                  </a:lnTo>
                  <a:lnTo>
                    <a:pt x="0" y="123"/>
                  </a:lnTo>
                  <a:lnTo>
                    <a:pt x="643" y="0"/>
                  </a:lnTo>
                  <a:lnTo>
                    <a:pt x="655" y="69"/>
                  </a:lnTo>
                  <a:close/>
                </a:path>
              </a:pathLst>
            </a:custGeom>
            <a:solidFill>
              <a:srgbClr val="013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7" name="Freeform 124">
              <a:extLst>
                <a:ext uri="{FF2B5EF4-FFF2-40B4-BE49-F238E27FC236}">
                  <a16:creationId xmlns:a16="http://schemas.microsoft.com/office/drawing/2014/main" id="{F37FC3E4-1EFD-449B-ADDF-954406FBF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44" y="0"/>
              <a:ext cx="859607" cy="251976"/>
            </a:xfrm>
            <a:custGeom>
              <a:avLst/>
              <a:gdLst>
                <a:gd name="T0" fmla="*/ 655 w 655"/>
                <a:gd name="T1" fmla="*/ 69 h 192"/>
                <a:gd name="T2" fmla="*/ 12 w 655"/>
                <a:gd name="T3" fmla="*/ 192 h 192"/>
                <a:gd name="T4" fmla="*/ 0 w 655"/>
                <a:gd name="T5" fmla="*/ 123 h 192"/>
                <a:gd name="T6" fmla="*/ 643 w 655"/>
                <a:gd name="T7" fmla="*/ 0 h 192"/>
                <a:gd name="T8" fmla="*/ 655 w 655"/>
                <a:gd name="T9" fmla="*/ 69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192"/>
                <a:gd name="T17" fmla="*/ 655 w 655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192">
                  <a:moveTo>
                    <a:pt x="655" y="69"/>
                  </a:moveTo>
                  <a:lnTo>
                    <a:pt x="12" y="192"/>
                  </a:lnTo>
                  <a:lnTo>
                    <a:pt x="0" y="123"/>
                  </a:lnTo>
                  <a:lnTo>
                    <a:pt x="643" y="0"/>
                  </a:lnTo>
                  <a:lnTo>
                    <a:pt x="655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8" name="Freeform 125">
              <a:extLst>
                <a:ext uri="{FF2B5EF4-FFF2-40B4-BE49-F238E27FC236}">
                  <a16:creationId xmlns:a16="http://schemas.microsoft.com/office/drawing/2014/main" id="{1449CE33-0762-4476-99D0-AD38A2D04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687" y="133863"/>
              <a:ext cx="106302" cy="104990"/>
            </a:xfrm>
            <a:custGeom>
              <a:avLst/>
              <a:gdLst>
                <a:gd name="T0" fmla="*/ 19 w 81"/>
                <a:gd name="T1" fmla="*/ 12 h 80"/>
                <a:gd name="T2" fmla="*/ 0 w 81"/>
                <a:gd name="T3" fmla="*/ 80 h 80"/>
                <a:gd name="T4" fmla="*/ 62 w 81"/>
                <a:gd name="T5" fmla="*/ 68 h 80"/>
                <a:gd name="T6" fmla="*/ 81 w 81"/>
                <a:gd name="T7" fmla="*/ 0 h 80"/>
                <a:gd name="T8" fmla="*/ 19 w 81"/>
                <a:gd name="T9" fmla="*/ 1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19" y="12"/>
                  </a:moveTo>
                  <a:lnTo>
                    <a:pt x="0" y="80"/>
                  </a:lnTo>
                  <a:lnTo>
                    <a:pt x="62" y="68"/>
                  </a:lnTo>
                  <a:lnTo>
                    <a:pt x="81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59" name="Freeform 126">
              <a:extLst>
                <a:ext uri="{FF2B5EF4-FFF2-40B4-BE49-F238E27FC236}">
                  <a16:creationId xmlns:a16="http://schemas.microsoft.com/office/drawing/2014/main" id="{0508824B-1163-4690-A303-BAAEF91E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988" y="108927"/>
              <a:ext cx="102365" cy="104990"/>
            </a:xfrm>
            <a:custGeom>
              <a:avLst/>
              <a:gdLst>
                <a:gd name="T0" fmla="*/ 17 w 78"/>
                <a:gd name="T1" fmla="*/ 12 h 80"/>
                <a:gd name="T2" fmla="*/ 0 w 78"/>
                <a:gd name="T3" fmla="*/ 80 h 80"/>
                <a:gd name="T4" fmla="*/ 59 w 78"/>
                <a:gd name="T5" fmla="*/ 69 h 80"/>
                <a:gd name="T6" fmla="*/ 78 w 78"/>
                <a:gd name="T7" fmla="*/ 0 h 80"/>
                <a:gd name="T8" fmla="*/ 17 w 78"/>
                <a:gd name="T9" fmla="*/ 1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80"/>
                <a:gd name="T17" fmla="*/ 78 w 7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80">
                  <a:moveTo>
                    <a:pt x="17" y="12"/>
                  </a:moveTo>
                  <a:lnTo>
                    <a:pt x="0" y="80"/>
                  </a:lnTo>
                  <a:lnTo>
                    <a:pt x="59" y="69"/>
                  </a:lnTo>
                  <a:lnTo>
                    <a:pt x="78" y="0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0" name="Freeform 127">
              <a:extLst>
                <a:ext uri="{FF2B5EF4-FFF2-40B4-BE49-F238E27FC236}">
                  <a16:creationId xmlns:a16="http://schemas.microsoft.com/office/drawing/2014/main" id="{19D90D55-C09A-41D5-B45F-2BEF54781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64" y="86617"/>
              <a:ext cx="102365" cy="102365"/>
            </a:xfrm>
            <a:custGeom>
              <a:avLst/>
              <a:gdLst>
                <a:gd name="T0" fmla="*/ 19 w 78"/>
                <a:gd name="T1" fmla="*/ 12 h 78"/>
                <a:gd name="T2" fmla="*/ 0 w 78"/>
                <a:gd name="T3" fmla="*/ 78 h 78"/>
                <a:gd name="T4" fmla="*/ 61 w 78"/>
                <a:gd name="T5" fmla="*/ 67 h 78"/>
                <a:gd name="T6" fmla="*/ 78 w 78"/>
                <a:gd name="T7" fmla="*/ 0 h 78"/>
                <a:gd name="T8" fmla="*/ 19 w 78"/>
                <a:gd name="T9" fmla="*/ 1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9" y="12"/>
                  </a:moveTo>
                  <a:lnTo>
                    <a:pt x="0" y="78"/>
                  </a:lnTo>
                  <a:lnTo>
                    <a:pt x="61" y="67"/>
                  </a:lnTo>
                  <a:lnTo>
                    <a:pt x="78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1" name="Freeform 128">
              <a:extLst>
                <a:ext uri="{FF2B5EF4-FFF2-40B4-BE49-F238E27FC236}">
                  <a16:creationId xmlns:a16="http://schemas.microsoft.com/office/drawing/2014/main" id="{D5C86858-B97D-482D-94C3-9013B1D14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664" y="86617"/>
              <a:ext cx="102365" cy="102365"/>
            </a:xfrm>
            <a:custGeom>
              <a:avLst/>
              <a:gdLst>
                <a:gd name="T0" fmla="*/ 19 w 78"/>
                <a:gd name="T1" fmla="*/ 12 h 78"/>
                <a:gd name="T2" fmla="*/ 0 w 78"/>
                <a:gd name="T3" fmla="*/ 78 h 78"/>
                <a:gd name="T4" fmla="*/ 61 w 78"/>
                <a:gd name="T5" fmla="*/ 67 h 78"/>
                <a:gd name="T6" fmla="*/ 78 w 78"/>
                <a:gd name="T7" fmla="*/ 0 h 78"/>
                <a:gd name="T8" fmla="*/ 19 w 78"/>
                <a:gd name="T9" fmla="*/ 1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9" y="12"/>
                  </a:moveTo>
                  <a:lnTo>
                    <a:pt x="0" y="78"/>
                  </a:lnTo>
                  <a:lnTo>
                    <a:pt x="61" y="67"/>
                  </a:lnTo>
                  <a:lnTo>
                    <a:pt x="78" y="0"/>
                  </a:lnTo>
                  <a:lnTo>
                    <a:pt x="19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2" name="Freeform 129">
              <a:extLst>
                <a:ext uri="{FF2B5EF4-FFF2-40B4-BE49-F238E27FC236}">
                  <a16:creationId xmlns:a16="http://schemas.microsoft.com/office/drawing/2014/main" id="{C0571B64-BFA5-4699-AD04-1D2AF929E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027" y="61682"/>
              <a:ext cx="106302" cy="103678"/>
            </a:xfrm>
            <a:custGeom>
              <a:avLst/>
              <a:gdLst>
                <a:gd name="T0" fmla="*/ 19 w 81"/>
                <a:gd name="T1" fmla="*/ 12 h 79"/>
                <a:gd name="T2" fmla="*/ 0 w 81"/>
                <a:gd name="T3" fmla="*/ 79 h 79"/>
                <a:gd name="T4" fmla="*/ 62 w 81"/>
                <a:gd name="T5" fmla="*/ 67 h 79"/>
                <a:gd name="T6" fmla="*/ 81 w 81"/>
                <a:gd name="T7" fmla="*/ 0 h 79"/>
                <a:gd name="T8" fmla="*/ 19 w 81"/>
                <a:gd name="T9" fmla="*/ 1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79"/>
                <a:gd name="T17" fmla="*/ 81 w 81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79">
                  <a:moveTo>
                    <a:pt x="19" y="12"/>
                  </a:moveTo>
                  <a:lnTo>
                    <a:pt x="0" y="79"/>
                  </a:lnTo>
                  <a:lnTo>
                    <a:pt x="62" y="67"/>
                  </a:lnTo>
                  <a:lnTo>
                    <a:pt x="81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3" name="Freeform 130">
              <a:extLst>
                <a:ext uri="{FF2B5EF4-FFF2-40B4-BE49-F238E27FC236}">
                  <a16:creationId xmlns:a16="http://schemas.microsoft.com/office/drawing/2014/main" id="{2C383BF8-11FC-45DE-A61E-8EBC20C1E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027" y="61682"/>
              <a:ext cx="106302" cy="103678"/>
            </a:xfrm>
            <a:custGeom>
              <a:avLst/>
              <a:gdLst>
                <a:gd name="T0" fmla="*/ 19 w 81"/>
                <a:gd name="T1" fmla="*/ 12 h 79"/>
                <a:gd name="T2" fmla="*/ 0 w 81"/>
                <a:gd name="T3" fmla="*/ 79 h 79"/>
                <a:gd name="T4" fmla="*/ 62 w 81"/>
                <a:gd name="T5" fmla="*/ 67 h 79"/>
                <a:gd name="T6" fmla="*/ 81 w 81"/>
                <a:gd name="T7" fmla="*/ 0 h 79"/>
                <a:gd name="T8" fmla="*/ 19 w 81"/>
                <a:gd name="T9" fmla="*/ 1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79"/>
                <a:gd name="T17" fmla="*/ 81 w 81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79">
                  <a:moveTo>
                    <a:pt x="19" y="12"/>
                  </a:moveTo>
                  <a:lnTo>
                    <a:pt x="0" y="79"/>
                  </a:lnTo>
                  <a:lnTo>
                    <a:pt x="62" y="67"/>
                  </a:lnTo>
                  <a:lnTo>
                    <a:pt x="81" y="0"/>
                  </a:lnTo>
                  <a:lnTo>
                    <a:pt x="19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4" name="Freeform 131">
              <a:extLst>
                <a:ext uri="{FF2B5EF4-FFF2-40B4-BE49-F238E27FC236}">
                  <a16:creationId xmlns:a16="http://schemas.microsoft.com/office/drawing/2014/main" id="{BD0E1CE8-2BE5-49D0-8D1A-7EE712D10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28" y="38059"/>
              <a:ext cx="102365" cy="102365"/>
            </a:xfrm>
            <a:custGeom>
              <a:avLst/>
              <a:gdLst>
                <a:gd name="T0" fmla="*/ 17 w 78"/>
                <a:gd name="T1" fmla="*/ 11 h 78"/>
                <a:gd name="T2" fmla="*/ 0 w 78"/>
                <a:gd name="T3" fmla="*/ 78 h 78"/>
                <a:gd name="T4" fmla="*/ 59 w 78"/>
                <a:gd name="T5" fmla="*/ 66 h 78"/>
                <a:gd name="T6" fmla="*/ 78 w 78"/>
                <a:gd name="T7" fmla="*/ 0 h 78"/>
                <a:gd name="T8" fmla="*/ 17 w 78"/>
                <a:gd name="T9" fmla="*/ 1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7" y="11"/>
                  </a:moveTo>
                  <a:lnTo>
                    <a:pt x="0" y="78"/>
                  </a:lnTo>
                  <a:lnTo>
                    <a:pt x="59" y="66"/>
                  </a:lnTo>
                  <a:lnTo>
                    <a:pt x="78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5" name="Freeform 132">
              <a:extLst>
                <a:ext uri="{FF2B5EF4-FFF2-40B4-BE49-F238E27FC236}">
                  <a16:creationId xmlns:a16="http://schemas.microsoft.com/office/drawing/2014/main" id="{2E28A918-11E4-43D2-8DA3-12C0E8E3E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28" y="38059"/>
              <a:ext cx="102365" cy="102365"/>
            </a:xfrm>
            <a:custGeom>
              <a:avLst/>
              <a:gdLst>
                <a:gd name="T0" fmla="*/ 17 w 78"/>
                <a:gd name="T1" fmla="*/ 11 h 78"/>
                <a:gd name="T2" fmla="*/ 0 w 78"/>
                <a:gd name="T3" fmla="*/ 78 h 78"/>
                <a:gd name="T4" fmla="*/ 59 w 78"/>
                <a:gd name="T5" fmla="*/ 66 h 78"/>
                <a:gd name="T6" fmla="*/ 78 w 78"/>
                <a:gd name="T7" fmla="*/ 0 h 78"/>
                <a:gd name="T8" fmla="*/ 17 w 78"/>
                <a:gd name="T9" fmla="*/ 1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7" y="11"/>
                  </a:moveTo>
                  <a:lnTo>
                    <a:pt x="0" y="78"/>
                  </a:lnTo>
                  <a:lnTo>
                    <a:pt x="59" y="66"/>
                  </a:lnTo>
                  <a:lnTo>
                    <a:pt x="78" y="0"/>
                  </a:lnTo>
                  <a:lnTo>
                    <a:pt x="17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6" name="Freeform 133">
              <a:extLst>
                <a:ext uri="{FF2B5EF4-FFF2-40B4-BE49-F238E27FC236}">
                  <a16:creationId xmlns:a16="http://schemas.microsoft.com/office/drawing/2014/main" id="{944D8CE2-79BE-4BCE-8786-D77F5F2E2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003" y="13124"/>
              <a:ext cx="102365" cy="102365"/>
            </a:xfrm>
            <a:custGeom>
              <a:avLst/>
              <a:gdLst>
                <a:gd name="T0" fmla="*/ 19 w 78"/>
                <a:gd name="T1" fmla="*/ 11 h 78"/>
                <a:gd name="T2" fmla="*/ 0 w 78"/>
                <a:gd name="T3" fmla="*/ 78 h 78"/>
                <a:gd name="T4" fmla="*/ 61 w 78"/>
                <a:gd name="T5" fmla="*/ 66 h 78"/>
                <a:gd name="T6" fmla="*/ 78 w 78"/>
                <a:gd name="T7" fmla="*/ 0 h 78"/>
                <a:gd name="T8" fmla="*/ 19 w 78"/>
                <a:gd name="T9" fmla="*/ 1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9" y="11"/>
                  </a:moveTo>
                  <a:lnTo>
                    <a:pt x="0" y="78"/>
                  </a:lnTo>
                  <a:lnTo>
                    <a:pt x="61" y="66"/>
                  </a:lnTo>
                  <a:lnTo>
                    <a:pt x="78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7" name="Freeform 134">
              <a:extLst>
                <a:ext uri="{FF2B5EF4-FFF2-40B4-BE49-F238E27FC236}">
                  <a16:creationId xmlns:a16="http://schemas.microsoft.com/office/drawing/2014/main" id="{AE6890A5-D0FA-4DE8-95E7-067573A2F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003" y="13124"/>
              <a:ext cx="102365" cy="102365"/>
            </a:xfrm>
            <a:custGeom>
              <a:avLst/>
              <a:gdLst>
                <a:gd name="T0" fmla="*/ 19 w 78"/>
                <a:gd name="T1" fmla="*/ 11 h 78"/>
                <a:gd name="T2" fmla="*/ 0 w 78"/>
                <a:gd name="T3" fmla="*/ 78 h 78"/>
                <a:gd name="T4" fmla="*/ 61 w 78"/>
                <a:gd name="T5" fmla="*/ 66 h 78"/>
                <a:gd name="T6" fmla="*/ 78 w 78"/>
                <a:gd name="T7" fmla="*/ 0 h 78"/>
                <a:gd name="T8" fmla="*/ 19 w 78"/>
                <a:gd name="T9" fmla="*/ 1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9" y="11"/>
                  </a:moveTo>
                  <a:lnTo>
                    <a:pt x="0" y="78"/>
                  </a:lnTo>
                  <a:lnTo>
                    <a:pt x="61" y="66"/>
                  </a:lnTo>
                  <a:lnTo>
                    <a:pt x="78" y="0"/>
                  </a:lnTo>
                  <a:lnTo>
                    <a:pt x="1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8" name="Freeform 135">
              <a:extLst>
                <a:ext uri="{FF2B5EF4-FFF2-40B4-BE49-F238E27FC236}">
                  <a16:creationId xmlns:a16="http://schemas.microsoft.com/office/drawing/2014/main" id="{F0F275E0-76DC-4CC2-A66D-149D05B6D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93" y="90554"/>
              <a:ext cx="775614" cy="530200"/>
            </a:xfrm>
            <a:custGeom>
              <a:avLst/>
              <a:gdLst>
                <a:gd name="T0" fmla="*/ 591 w 591"/>
                <a:gd name="T1" fmla="*/ 59 h 404"/>
                <a:gd name="T2" fmla="*/ 36 w 591"/>
                <a:gd name="T3" fmla="*/ 404 h 404"/>
                <a:gd name="T4" fmla="*/ 0 w 591"/>
                <a:gd name="T5" fmla="*/ 345 h 404"/>
                <a:gd name="T6" fmla="*/ 556 w 591"/>
                <a:gd name="T7" fmla="*/ 0 h 404"/>
                <a:gd name="T8" fmla="*/ 591 w 591"/>
                <a:gd name="T9" fmla="*/ 59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1"/>
                <a:gd name="T16" fmla="*/ 0 h 404"/>
                <a:gd name="T17" fmla="*/ 591 w 591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1" h="404">
                  <a:moveTo>
                    <a:pt x="591" y="59"/>
                  </a:moveTo>
                  <a:lnTo>
                    <a:pt x="36" y="404"/>
                  </a:lnTo>
                  <a:lnTo>
                    <a:pt x="0" y="345"/>
                  </a:lnTo>
                  <a:lnTo>
                    <a:pt x="556" y="0"/>
                  </a:lnTo>
                  <a:lnTo>
                    <a:pt x="591" y="59"/>
                  </a:lnTo>
                  <a:close/>
                </a:path>
              </a:pathLst>
            </a:custGeom>
            <a:solidFill>
              <a:srgbClr val="013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69" name="Freeform 136">
              <a:extLst>
                <a:ext uri="{FF2B5EF4-FFF2-40B4-BE49-F238E27FC236}">
                  <a16:creationId xmlns:a16="http://schemas.microsoft.com/office/drawing/2014/main" id="{CCFE3A0C-4CA6-4FD5-B81E-B5B880732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93" y="90554"/>
              <a:ext cx="775614" cy="530200"/>
            </a:xfrm>
            <a:custGeom>
              <a:avLst/>
              <a:gdLst>
                <a:gd name="T0" fmla="*/ 591 w 591"/>
                <a:gd name="T1" fmla="*/ 59 h 404"/>
                <a:gd name="T2" fmla="*/ 36 w 591"/>
                <a:gd name="T3" fmla="*/ 404 h 404"/>
                <a:gd name="T4" fmla="*/ 0 w 591"/>
                <a:gd name="T5" fmla="*/ 345 h 404"/>
                <a:gd name="T6" fmla="*/ 556 w 591"/>
                <a:gd name="T7" fmla="*/ 0 h 404"/>
                <a:gd name="T8" fmla="*/ 591 w 591"/>
                <a:gd name="T9" fmla="*/ 59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1"/>
                <a:gd name="T16" fmla="*/ 0 h 404"/>
                <a:gd name="T17" fmla="*/ 591 w 591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1" h="404">
                  <a:moveTo>
                    <a:pt x="591" y="59"/>
                  </a:moveTo>
                  <a:lnTo>
                    <a:pt x="36" y="404"/>
                  </a:lnTo>
                  <a:lnTo>
                    <a:pt x="0" y="345"/>
                  </a:lnTo>
                  <a:lnTo>
                    <a:pt x="556" y="0"/>
                  </a:lnTo>
                  <a:lnTo>
                    <a:pt x="591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0" name="Freeform 137">
              <a:extLst>
                <a:ext uri="{FF2B5EF4-FFF2-40B4-BE49-F238E27FC236}">
                  <a16:creationId xmlns:a16="http://schemas.microsoft.com/office/drawing/2014/main" id="{C4DEE231-DC00-4EEC-B490-E8C6C9470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3" y="475080"/>
              <a:ext cx="145674" cy="93179"/>
            </a:xfrm>
            <a:custGeom>
              <a:avLst/>
              <a:gdLst>
                <a:gd name="T0" fmla="*/ 59 w 111"/>
                <a:gd name="T1" fmla="*/ 71 h 71"/>
                <a:gd name="T2" fmla="*/ 0 w 111"/>
                <a:gd name="T3" fmla="*/ 33 h 71"/>
                <a:gd name="T4" fmla="*/ 52 w 111"/>
                <a:gd name="T5" fmla="*/ 0 h 71"/>
                <a:gd name="T6" fmla="*/ 111 w 111"/>
                <a:gd name="T7" fmla="*/ 38 h 71"/>
                <a:gd name="T8" fmla="*/ 59 w 111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1"/>
                <a:gd name="T17" fmla="*/ 111 w 11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1">
                  <a:moveTo>
                    <a:pt x="59" y="71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111" y="38"/>
                  </a:lnTo>
                  <a:lnTo>
                    <a:pt x="59" y="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1" name="Freeform 138">
              <a:extLst>
                <a:ext uri="{FF2B5EF4-FFF2-40B4-BE49-F238E27FC236}">
                  <a16:creationId xmlns:a16="http://schemas.microsoft.com/office/drawing/2014/main" id="{ECF3C580-A523-4A14-8200-C36AB9496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353" y="406837"/>
              <a:ext cx="145674" cy="93179"/>
            </a:xfrm>
            <a:custGeom>
              <a:avLst/>
              <a:gdLst>
                <a:gd name="T0" fmla="*/ 59 w 111"/>
                <a:gd name="T1" fmla="*/ 71 h 71"/>
                <a:gd name="T2" fmla="*/ 0 w 111"/>
                <a:gd name="T3" fmla="*/ 33 h 71"/>
                <a:gd name="T4" fmla="*/ 52 w 111"/>
                <a:gd name="T5" fmla="*/ 0 h 71"/>
                <a:gd name="T6" fmla="*/ 111 w 111"/>
                <a:gd name="T7" fmla="*/ 38 h 71"/>
                <a:gd name="T8" fmla="*/ 59 w 111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1"/>
                <a:gd name="T17" fmla="*/ 111 w 11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1">
                  <a:moveTo>
                    <a:pt x="59" y="71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111" y="38"/>
                  </a:lnTo>
                  <a:lnTo>
                    <a:pt x="59" y="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2" name="Freeform 139">
              <a:extLst>
                <a:ext uri="{FF2B5EF4-FFF2-40B4-BE49-F238E27FC236}">
                  <a16:creationId xmlns:a16="http://schemas.microsoft.com/office/drawing/2014/main" id="{8A604261-A7D5-4CF3-A369-CA4471557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280" y="341218"/>
              <a:ext cx="149611" cy="90554"/>
            </a:xfrm>
            <a:custGeom>
              <a:avLst/>
              <a:gdLst>
                <a:gd name="T0" fmla="*/ 59 w 114"/>
                <a:gd name="T1" fmla="*/ 69 h 69"/>
                <a:gd name="T2" fmla="*/ 0 w 114"/>
                <a:gd name="T3" fmla="*/ 31 h 69"/>
                <a:gd name="T4" fmla="*/ 54 w 114"/>
                <a:gd name="T5" fmla="*/ 0 h 69"/>
                <a:gd name="T6" fmla="*/ 114 w 114"/>
                <a:gd name="T7" fmla="*/ 36 h 69"/>
                <a:gd name="T8" fmla="*/ 59 w 114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9"/>
                <a:gd name="T17" fmla="*/ 114 w 114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9">
                  <a:moveTo>
                    <a:pt x="59" y="69"/>
                  </a:moveTo>
                  <a:lnTo>
                    <a:pt x="0" y="31"/>
                  </a:lnTo>
                  <a:lnTo>
                    <a:pt x="54" y="0"/>
                  </a:lnTo>
                  <a:lnTo>
                    <a:pt x="114" y="36"/>
                  </a:lnTo>
                  <a:lnTo>
                    <a:pt x="59" y="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3" name="Freeform 140">
              <a:extLst>
                <a:ext uri="{FF2B5EF4-FFF2-40B4-BE49-F238E27FC236}">
                  <a16:creationId xmlns:a16="http://schemas.microsoft.com/office/drawing/2014/main" id="{A81275BD-EF3D-44FE-8C8B-1323FA581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208" y="272974"/>
              <a:ext cx="145674" cy="90554"/>
            </a:xfrm>
            <a:custGeom>
              <a:avLst/>
              <a:gdLst>
                <a:gd name="T0" fmla="*/ 57 w 111"/>
                <a:gd name="T1" fmla="*/ 69 h 69"/>
                <a:gd name="T2" fmla="*/ 0 w 111"/>
                <a:gd name="T3" fmla="*/ 33 h 69"/>
                <a:gd name="T4" fmla="*/ 52 w 111"/>
                <a:gd name="T5" fmla="*/ 0 h 69"/>
                <a:gd name="T6" fmla="*/ 111 w 111"/>
                <a:gd name="T7" fmla="*/ 36 h 69"/>
                <a:gd name="T8" fmla="*/ 57 w 11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7" y="69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111" y="36"/>
                  </a:lnTo>
                  <a:lnTo>
                    <a:pt x="57" y="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4" name="Freeform 141">
              <a:extLst>
                <a:ext uri="{FF2B5EF4-FFF2-40B4-BE49-F238E27FC236}">
                  <a16:creationId xmlns:a16="http://schemas.microsoft.com/office/drawing/2014/main" id="{C08598E2-700B-4FEE-BD9A-04055B5F9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208" y="272974"/>
              <a:ext cx="145674" cy="90554"/>
            </a:xfrm>
            <a:custGeom>
              <a:avLst/>
              <a:gdLst>
                <a:gd name="T0" fmla="*/ 57 w 111"/>
                <a:gd name="T1" fmla="*/ 69 h 69"/>
                <a:gd name="T2" fmla="*/ 0 w 111"/>
                <a:gd name="T3" fmla="*/ 33 h 69"/>
                <a:gd name="T4" fmla="*/ 52 w 111"/>
                <a:gd name="T5" fmla="*/ 0 h 69"/>
                <a:gd name="T6" fmla="*/ 111 w 111"/>
                <a:gd name="T7" fmla="*/ 36 h 69"/>
                <a:gd name="T8" fmla="*/ 57 w 11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7" y="69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111" y="36"/>
                  </a:lnTo>
                  <a:lnTo>
                    <a:pt x="57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5" name="Freeform 142">
              <a:extLst>
                <a:ext uri="{FF2B5EF4-FFF2-40B4-BE49-F238E27FC236}">
                  <a16:creationId xmlns:a16="http://schemas.microsoft.com/office/drawing/2014/main" id="{09A3AF0E-B6AA-49B0-B16E-4E87E15D6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135" y="208668"/>
              <a:ext cx="139112" cy="86617"/>
            </a:xfrm>
            <a:custGeom>
              <a:avLst/>
              <a:gdLst>
                <a:gd name="T0" fmla="*/ 56 w 106"/>
                <a:gd name="T1" fmla="*/ 66 h 66"/>
                <a:gd name="T2" fmla="*/ 0 w 106"/>
                <a:gd name="T3" fmla="*/ 30 h 66"/>
                <a:gd name="T4" fmla="*/ 52 w 106"/>
                <a:gd name="T5" fmla="*/ 0 h 66"/>
                <a:gd name="T6" fmla="*/ 106 w 106"/>
                <a:gd name="T7" fmla="*/ 35 h 66"/>
                <a:gd name="T8" fmla="*/ 56 w 106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6"/>
                <a:gd name="T17" fmla="*/ 106 w 10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6">
                  <a:moveTo>
                    <a:pt x="56" y="66"/>
                  </a:moveTo>
                  <a:lnTo>
                    <a:pt x="0" y="30"/>
                  </a:lnTo>
                  <a:lnTo>
                    <a:pt x="52" y="0"/>
                  </a:lnTo>
                  <a:lnTo>
                    <a:pt x="106" y="35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6" name="Freeform 143">
              <a:extLst>
                <a:ext uri="{FF2B5EF4-FFF2-40B4-BE49-F238E27FC236}">
                  <a16:creationId xmlns:a16="http://schemas.microsoft.com/office/drawing/2014/main" id="{93B3DA0E-E099-47C1-942E-2E39C9835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135" y="208668"/>
              <a:ext cx="139112" cy="86617"/>
            </a:xfrm>
            <a:custGeom>
              <a:avLst/>
              <a:gdLst>
                <a:gd name="T0" fmla="*/ 56 w 106"/>
                <a:gd name="T1" fmla="*/ 66 h 66"/>
                <a:gd name="T2" fmla="*/ 0 w 106"/>
                <a:gd name="T3" fmla="*/ 30 h 66"/>
                <a:gd name="T4" fmla="*/ 52 w 106"/>
                <a:gd name="T5" fmla="*/ 0 h 66"/>
                <a:gd name="T6" fmla="*/ 106 w 106"/>
                <a:gd name="T7" fmla="*/ 35 h 66"/>
                <a:gd name="T8" fmla="*/ 56 w 106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6"/>
                <a:gd name="T17" fmla="*/ 106 w 10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6">
                  <a:moveTo>
                    <a:pt x="56" y="66"/>
                  </a:moveTo>
                  <a:lnTo>
                    <a:pt x="0" y="30"/>
                  </a:lnTo>
                  <a:lnTo>
                    <a:pt x="52" y="0"/>
                  </a:lnTo>
                  <a:lnTo>
                    <a:pt x="106" y="35"/>
                  </a:lnTo>
                  <a:lnTo>
                    <a:pt x="56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7" name="Freeform 144">
              <a:extLst>
                <a:ext uri="{FF2B5EF4-FFF2-40B4-BE49-F238E27FC236}">
                  <a16:creationId xmlns:a16="http://schemas.microsoft.com/office/drawing/2014/main" id="{8AB995E4-5C85-40F7-BB2E-5A5719A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687" y="136487"/>
              <a:ext cx="145674" cy="90554"/>
            </a:xfrm>
            <a:custGeom>
              <a:avLst/>
              <a:gdLst>
                <a:gd name="T0" fmla="*/ 59 w 111"/>
                <a:gd name="T1" fmla="*/ 69 h 69"/>
                <a:gd name="T2" fmla="*/ 0 w 111"/>
                <a:gd name="T3" fmla="*/ 33 h 69"/>
                <a:gd name="T4" fmla="*/ 54 w 111"/>
                <a:gd name="T5" fmla="*/ 0 h 69"/>
                <a:gd name="T6" fmla="*/ 111 w 111"/>
                <a:gd name="T7" fmla="*/ 36 h 69"/>
                <a:gd name="T8" fmla="*/ 59 w 11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9" y="69"/>
                  </a:moveTo>
                  <a:lnTo>
                    <a:pt x="0" y="33"/>
                  </a:lnTo>
                  <a:lnTo>
                    <a:pt x="54" y="0"/>
                  </a:lnTo>
                  <a:lnTo>
                    <a:pt x="111" y="36"/>
                  </a:lnTo>
                  <a:lnTo>
                    <a:pt x="59" y="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8" name="Freeform 145">
              <a:extLst>
                <a:ext uri="{FF2B5EF4-FFF2-40B4-BE49-F238E27FC236}">
                  <a16:creationId xmlns:a16="http://schemas.microsoft.com/office/drawing/2014/main" id="{37F965E0-33AB-4819-A7E9-8E1B23C98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687" y="136487"/>
              <a:ext cx="145674" cy="90554"/>
            </a:xfrm>
            <a:custGeom>
              <a:avLst/>
              <a:gdLst>
                <a:gd name="T0" fmla="*/ 59 w 111"/>
                <a:gd name="T1" fmla="*/ 69 h 69"/>
                <a:gd name="T2" fmla="*/ 0 w 111"/>
                <a:gd name="T3" fmla="*/ 33 h 69"/>
                <a:gd name="T4" fmla="*/ 54 w 111"/>
                <a:gd name="T5" fmla="*/ 0 h 69"/>
                <a:gd name="T6" fmla="*/ 111 w 111"/>
                <a:gd name="T7" fmla="*/ 36 h 69"/>
                <a:gd name="T8" fmla="*/ 59 w 11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9" y="69"/>
                  </a:moveTo>
                  <a:lnTo>
                    <a:pt x="0" y="33"/>
                  </a:lnTo>
                  <a:lnTo>
                    <a:pt x="54" y="0"/>
                  </a:lnTo>
                  <a:lnTo>
                    <a:pt x="111" y="36"/>
                  </a:lnTo>
                  <a:lnTo>
                    <a:pt x="59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79" name="Freeform 146">
              <a:extLst>
                <a:ext uri="{FF2B5EF4-FFF2-40B4-BE49-F238E27FC236}">
                  <a16:creationId xmlns:a16="http://schemas.microsoft.com/office/drawing/2014/main" id="{84AD78AB-6E79-4CF2-BFCE-D1F285336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925" y="177171"/>
              <a:ext cx="1032840" cy="948848"/>
            </a:xfrm>
            <a:custGeom>
              <a:avLst/>
              <a:gdLst>
                <a:gd name="T0" fmla="*/ 234 w 333"/>
                <a:gd name="T1" fmla="*/ 0 h 306"/>
                <a:gd name="T2" fmla="*/ 0 w 333"/>
                <a:gd name="T3" fmla="*/ 145 h 306"/>
                <a:gd name="T4" fmla="*/ 96 w 333"/>
                <a:gd name="T5" fmla="*/ 301 h 306"/>
                <a:gd name="T6" fmla="*/ 108 w 333"/>
                <a:gd name="T7" fmla="*/ 304 h 306"/>
                <a:gd name="T8" fmla="*/ 328 w 333"/>
                <a:gd name="T9" fmla="*/ 167 h 306"/>
                <a:gd name="T10" fmla="*/ 331 w 333"/>
                <a:gd name="T11" fmla="*/ 155 h 306"/>
                <a:gd name="T12" fmla="*/ 234 w 333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306"/>
                <a:gd name="T23" fmla="*/ 333 w 333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306">
                  <a:moveTo>
                    <a:pt x="23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9" y="305"/>
                    <a:pt x="104" y="306"/>
                    <a:pt x="108" y="304"/>
                  </a:cubicBezTo>
                  <a:cubicBezTo>
                    <a:pt x="328" y="167"/>
                    <a:pt x="328" y="167"/>
                    <a:pt x="328" y="167"/>
                  </a:cubicBezTo>
                  <a:cubicBezTo>
                    <a:pt x="332" y="165"/>
                    <a:pt x="333" y="160"/>
                    <a:pt x="331" y="155"/>
                  </a:cubicBez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solidFill>
              <a:srgbClr val="013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0" name="Freeform 147">
              <a:extLst>
                <a:ext uri="{FF2B5EF4-FFF2-40B4-BE49-F238E27FC236}">
                  <a16:creationId xmlns:a16="http://schemas.microsoft.com/office/drawing/2014/main" id="{F0D097F2-1D01-4E0F-A2C4-81058363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29" y="286098"/>
              <a:ext cx="657501" cy="412086"/>
            </a:xfrm>
            <a:custGeom>
              <a:avLst/>
              <a:gdLst>
                <a:gd name="T0" fmla="*/ 5 w 501"/>
                <a:gd name="T1" fmla="*/ 314 h 314"/>
                <a:gd name="T2" fmla="*/ 501 w 501"/>
                <a:gd name="T3" fmla="*/ 7 h 314"/>
                <a:gd name="T4" fmla="*/ 496 w 501"/>
                <a:gd name="T5" fmla="*/ 0 h 314"/>
                <a:gd name="T6" fmla="*/ 0 w 501"/>
                <a:gd name="T7" fmla="*/ 307 h 314"/>
                <a:gd name="T8" fmla="*/ 5 w 501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4"/>
                <a:gd name="T17" fmla="*/ 501 w 501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4">
                  <a:moveTo>
                    <a:pt x="5" y="314"/>
                  </a:moveTo>
                  <a:lnTo>
                    <a:pt x="501" y="7"/>
                  </a:lnTo>
                  <a:lnTo>
                    <a:pt x="496" y="0"/>
                  </a:lnTo>
                  <a:lnTo>
                    <a:pt x="0" y="307"/>
                  </a:lnTo>
                  <a:lnTo>
                    <a:pt x="5" y="31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1" name="Freeform 148">
              <a:extLst>
                <a:ext uri="{FF2B5EF4-FFF2-40B4-BE49-F238E27FC236}">
                  <a16:creationId xmlns:a16="http://schemas.microsoft.com/office/drawing/2014/main" id="{9CFED71E-91A2-4EA5-9251-861558DC9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729" y="286098"/>
              <a:ext cx="657501" cy="412086"/>
            </a:xfrm>
            <a:custGeom>
              <a:avLst/>
              <a:gdLst>
                <a:gd name="T0" fmla="*/ 5 w 501"/>
                <a:gd name="T1" fmla="*/ 314 h 314"/>
                <a:gd name="T2" fmla="*/ 501 w 501"/>
                <a:gd name="T3" fmla="*/ 7 h 314"/>
                <a:gd name="T4" fmla="*/ 496 w 501"/>
                <a:gd name="T5" fmla="*/ 0 h 314"/>
                <a:gd name="T6" fmla="*/ 0 w 501"/>
                <a:gd name="T7" fmla="*/ 307 h 314"/>
                <a:gd name="T8" fmla="*/ 5 w 501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4"/>
                <a:gd name="T17" fmla="*/ 501 w 501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4">
                  <a:moveTo>
                    <a:pt x="5" y="314"/>
                  </a:moveTo>
                  <a:lnTo>
                    <a:pt x="501" y="7"/>
                  </a:lnTo>
                  <a:lnTo>
                    <a:pt x="496" y="0"/>
                  </a:lnTo>
                  <a:lnTo>
                    <a:pt x="0" y="307"/>
                  </a:lnTo>
                  <a:lnTo>
                    <a:pt x="5" y="3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2" name="Freeform 149">
              <a:extLst>
                <a:ext uri="{FF2B5EF4-FFF2-40B4-BE49-F238E27FC236}">
                  <a16:creationId xmlns:a16="http://schemas.microsoft.com/office/drawing/2014/main" id="{BE539F1F-7668-4E0F-8C1F-1A18AA868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534" y="400275"/>
              <a:ext cx="657501" cy="416023"/>
            </a:xfrm>
            <a:custGeom>
              <a:avLst/>
              <a:gdLst>
                <a:gd name="T0" fmla="*/ 4 w 501"/>
                <a:gd name="T1" fmla="*/ 317 h 317"/>
                <a:gd name="T2" fmla="*/ 501 w 501"/>
                <a:gd name="T3" fmla="*/ 10 h 317"/>
                <a:gd name="T4" fmla="*/ 496 w 501"/>
                <a:gd name="T5" fmla="*/ 0 h 317"/>
                <a:gd name="T6" fmla="*/ 0 w 501"/>
                <a:gd name="T7" fmla="*/ 310 h 317"/>
                <a:gd name="T8" fmla="*/ 4 w 501"/>
                <a:gd name="T9" fmla="*/ 31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7"/>
                <a:gd name="T17" fmla="*/ 501 w 50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7">
                  <a:moveTo>
                    <a:pt x="4" y="317"/>
                  </a:moveTo>
                  <a:lnTo>
                    <a:pt x="501" y="10"/>
                  </a:lnTo>
                  <a:lnTo>
                    <a:pt x="496" y="0"/>
                  </a:lnTo>
                  <a:lnTo>
                    <a:pt x="0" y="310"/>
                  </a:lnTo>
                  <a:lnTo>
                    <a:pt x="4" y="31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3" name="Freeform 150">
              <a:extLst>
                <a:ext uri="{FF2B5EF4-FFF2-40B4-BE49-F238E27FC236}">
                  <a16:creationId xmlns:a16="http://schemas.microsoft.com/office/drawing/2014/main" id="{74088515-E648-43C3-86A5-DEEA6EBEA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534" y="400275"/>
              <a:ext cx="657501" cy="416023"/>
            </a:xfrm>
            <a:custGeom>
              <a:avLst/>
              <a:gdLst>
                <a:gd name="T0" fmla="*/ 4 w 501"/>
                <a:gd name="T1" fmla="*/ 317 h 317"/>
                <a:gd name="T2" fmla="*/ 501 w 501"/>
                <a:gd name="T3" fmla="*/ 10 h 317"/>
                <a:gd name="T4" fmla="*/ 496 w 501"/>
                <a:gd name="T5" fmla="*/ 0 h 317"/>
                <a:gd name="T6" fmla="*/ 0 w 501"/>
                <a:gd name="T7" fmla="*/ 310 h 317"/>
                <a:gd name="T8" fmla="*/ 4 w 501"/>
                <a:gd name="T9" fmla="*/ 31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7"/>
                <a:gd name="T17" fmla="*/ 501 w 50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7">
                  <a:moveTo>
                    <a:pt x="4" y="317"/>
                  </a:moveTo>
                  <a:lnTo>
                    <a:pt x="501" y="10"/>
                  </a:lnTo>
                  <a:lnTo>
                    <a:pt x="496" y="0"/>
                  </a:lnTo>
                  <a:lnTo>
                    <a:pt x="0" y="310"/>
                  </a:lnTo>
                  <a:lnTo>
                    <a:pt x="4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4" name="Freeform 151">
              <a:extLst>
                <a:ext uri="{FF2B5EF4-FFF2-40B4-BE49-F238E27FC236}">
                  <a16:creationId xmlns:a16="http://schemas.microsoft.com/office/drawing/2014/main" id="{08E3B5B4-55E8-49C2-A2FF-1673C145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151" y="570884"/>
              <a:ext cx="657501" cy="416023"/>
            </a:xfrm>
            <a:custGeom>
              <a:avLst/>
              <a:gdLst>
                <a:gd name="T0" fmla="*/ 5 w 501"/>
                <a:gd name="T1" fmla="*/ 317 h 317"/>
                <a:gd name="T2" fmla="*/ 501 w 501"/>
                <a:gd name="T3" fmla="*/ 10 h 317"/>
                <a:gd name="T4" fmla="*/ 496 w 501"/>
                <a:gd name="T5" fmla="*/ 0 h 317"/>
                <a:gd name="T6" fmla="*/ 0 w 501"/>
                <a:gd name="T7" fmla="*/ 310 h 317"/>
                <a:gd name="T8" fmla="*/ 5 w 501"/>
                <a:gd name="T9" fmla="*/ 31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7"/>
                <a:gd name="T17" fmla="*/ 501 w 50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7">
                  <a:moveTo>
                    <a:pt x="5" y="317"/>
                  </a:moveTo>
                  <a:lnTo>
                    <a:pt x="501" y="10"/>
                  </a:lnTo>
                  <a:lnTo>
                    <a:pt x="496" y="0"/>
                  </a:lnTo>
                  <a:lnTo>
                    <a:pt x="0" y="310"/>
                  </a:lnTo>
                  <a:lnTo>
                    <a:pt x="5" y="31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5" name="Freeform 152">
              <a:extLst>
                <a:ext uri="{FF2B5EF4-FFF2-40B4-BE49-F238E27FC236}">
                  <a16:creationId xmlns:a16="http://schemas.microsoft.com/office/drawing/2014/main" id="{EBBCB054-3EAB-4E7C-B565-24434A0E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151" y="570884"/>
              <a:ext cx="657501" cy="416023"/>
            </a:xfrm>
            <a:custGeom>
              <a:avLst/>
              <a:gdLst>
                <a:gd name="T0" fmla="*/ 5 w 501"/>
                <a:gd name="T1" fmla="*/ 317 h 317"/>
                <a:gd name="T2" fmla="*/ 501 w 501"/>
                <a:gd name="T3" fmla="*/ 10 h 317"/>
                <a:gd name="T4" fmla="*/ 496 w 501"/>
                <a:gd name="T5" fmla="*/ 0 h 317"/>
                <a:gd name="T6" fmla="*/ 0 w 501"/>
                <a:gd name="T7" fmla="*/ 310 h 317"/>
                <a:gd name="T8" fmla="*/ 5 w 501"/>
                <a:gd name="T9" fmla="*/ 31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7"/>
                <a:gd name="T17" fmla="*/ 501 w 50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7">
                  <a:moveTo>
                    <a:pt x="5" y="317"/>
                  </a:moveTo>
                  <a:lnTo>
                    <a:pt x="501" y="10"/>
                  </a:lnTo>
                  <a:lnTo>
                    <a:pt x="496" y="0"/>
                  </a:lnTo>
                  <a:lnTo>
                    <a:pt x="0" y="310"/>
                  </a:lnTo>
                  <a:lnTo>
                    <a:pt x="5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6" name="Freeform 153">
              <a:extLst>
                <a:ext uri="{FF2B5EF4-FFF2-40B4-BE49-F238E27FC236}">
                  <a16:creationId xmlns:a16="http://schemas.microsoft.com/office/drawing/2014/main" id="{AC1C7B09-9CE8-444B-9259-17F00B87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48" y="623379"/>
              <a:ext cx="657501" cy="413399"/>
            </a:xfrm>
            <a:custGeom>
              <a:avLst/>
              <a:gdLst>
                <a:gd name="T0" fmla="*/ 4 w 501"/>
                <a:gd name="T1" fmla="*/ 315 h 315"/>
                <a:gd name="T2" fmla="*/ 501 w 501"/>
                <a:gd name="T3" fmla="*/ 8 h 315"/>
                <a:gd name="T4" fmla="*/ 496 w 501"/>
                <a:gd name="T5" fmla="*/ 0 h 315"/>
                <a:gd name="T6" fmla="*/ 0 w 501"/>
                <a:gd name="T7" fmla="*/ 308 h 315"/>
                <a:gd name="T8" fmla="*/ 4 w 501"/>
                <a:gd name="T9" fmla="*/ 315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5"/>
                <a:gd name="T17" fmla="*/ 501 w 501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5">
                  <a:moveTo>
                    <a:pt x="4" y="315"/>
                  </a:moveTo>
                  <a:lnTo>
                    <a:pt x="501" y="8"/>
                  </a:lnTo>
                  <a:lnTo>
                    <a:pt x="496" y="0"/>
                  </a:lnTo>
                  <a:lnTo>
                    <a:pt x="0" y="308"/>
                  </a:lnTo>
                  <a:lnTo>
                    <a:pt x="4" y="31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7" name="Freeform 154">
              <a:extLst>
                <a:ext uri="{FF2B5EF4-FFF2-40B4-BE49-F238E27FC236}">
                  <a16:creationId xmlns:a16="http://schemas.microsoft.com/office/drawing/2014/main" id="{F1070525-A0F9-4F9D-AD84-AE0F959CA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48" y="623379"/>
              <a:ext cx="657501" cy="413399"/>
            </a:xfrm>
            <a:custGeom>
              <a:avLst/>
              <a:gdLst>
                <a:gd name="T0" fmla="*/ 4 w 501"/>
                <a:gd name="T1" fmla="*/ 315 h 315"/>
                <a:gd name="T2" fmla="*/ 501 w 501"/>
                <a:gd name="T3" fmla="*/ 8 h 315"/>
                <a:gd name="T4" fmla="*/ 496 w 501"/>
                <a:gd name="T5" fmla="*/ 0 h 315"/>
                <a:gd name="T6" fmla="*/ 0 w 501"/>
                <a:gd name="T7" fmla="*/ 308 h 315"/>
                <a:gd name="T8" fmla="*/ 4 w 501"/>
                <a:gd name="T9" fmla="*/ 315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5"/>
                <a:gd name="T17" fmla="*/ 501 w 501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5">
                  <a:moveTo>
                    <a:pt x="4" y="315"/>
                  </a:moveTo>
                  <a:lnTo>
                    <a:pt x="501" y="8"/>
                  </a:lnTo>
                  <a:lnTo>
                    <a:pt x="496" y="0"/>
                  </a:lnTo>
                  <a:lnTo>
                    <a:pt x="0" y="308"/>
                  </a:lnTo>
                  <a:lnTo>
                    <a:pt x="4" y="3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8" name="Freeform 155">
              <a:extLst>
                <a:ext uri="{FF2B5EF4-FFF2-40B4-BE49-F238E27FC236}">
                  <a16:creationId xmlns:a16="http://schemas.microsoft.com/office/drawing/2014/main" id="{4AF3F454-1984-430A-B57D-ECB94DE5D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314" y="427835"/>
              <a:ext cx="82680" cy="124676"/>
            </a:xfrm>
            <a:custGeom>
              <a:avLst/>
              <a:gdLst>
                <a:gd name="T0" fmla="*/ 0 w 63"/>
                <a:gd name="T1" fmla="*/ 8 h 95"/>
                <a:gd name="T2" fmla="*/ 54 w 63"/>
                <a:gd name="T3" fmla="*/ 95 h 95"/>
                <a:gd name="T4" fmla="*/ 63 w 63"/>
                <a:gd name="T5" fmla="*/ 90 h 95"/>
                <a:gd name="T6" fmla="*/ 9 w 63"/>
                <a:gd name="T7" fmla="*/ 0 h 95"/>
                <a:gd name="T8" fmla="*/ 0 w 63"/>
                <a:gd name="T9" fmla="*/ 8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5"/>
                <a:gd name="T17" fmla="*/ 63 w 6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5">
                  <a:moveTo>
                    <a:pt x="0" y="8"/>
                  </a:moveTo>
                  <a:lnTo>
                    <a:pt x="54" y="95"/>
                  </a:lnTo>
                  <a:lnTo>
                    <a:pt x="63" y="90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89" name="Freeform 156">
              <a:extLst>
                <a:ext uri="{FF2B5EF4-FFF2-40B4-BE49-F238E27FC236}">
                  <a16:creationId xmlns:a16="http://schemas.microsoft.com/office/drawing/2014/main" id="{FAAAC444-D396-4EA1-849E-11123339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314" y="427835"/>
              <a:ext cx="82680" cy="124676"/>
            </a:xfrm>
            <a:custGeom>
              <a:avLst/>
              <a:gdLst>
                <a:gd name="T0" fmla="*/ 0 w 63"/>
                <a:gd name="T1" fmla="*/ 8 h 95"/>
                <a:gd name="T2" fmla="*/ 54 w 63"/>
                <a:gd name="T3" fmla="*/ 95 h 95"/>
                <a:gd name="T4" fmla="*/ 63 w 63"/>
                <a:gd name="T5" fmla="*/ 90 h 95"/>
                <a:gd name="T6" fmla="*/ 9 w 63"/>
                <a:gd name="T7" fmla="*/ 0 h 95"/>
                <a:gd name="T8" fmla="*/ 0 w 63"/>
                <a:gd name="T9" fmla="*/ 8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5"/>
                <a:gd name="T17" fmla="*/ 63 w 6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5">
                  <a:moveTo>
                    <a:pt x="0" y="8"/>
                  </a:moveTo>
                  <a:lnTo>
                    <a:pt x="54" y="95"/>
                  </a:lnTo>
                  <a:lnTo>
                    <a:pt x="63" y="90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0" name="Freeform 157">
              <a:extLst>
                <a:ext uri="{FF2B5EF4-FFF2-40B4-BE49-F238E27FC236}">
                  <a16:creationId xmlns:a16="http://schemas.microsoft.com/office/drawing/2014/main" id="{F563967A-1F33-4552-BBC5-BD2B58389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330" y="534137"/>
              <a:ext cx="83992" cy="123363"/>
            </a:xfrm>
            <a:custGeom>
              <a:avLst/>
              <a:gdLst>
                <a:gd name="T0" fmla="*/ 0 w 64"/>
                <a:gd name="T1" fmla="*/ 5 h 94"/>
                <a:gd name="T2" fmla="*/ 54 w 64"/>
                <a:gd name="T3" fmla="*/ 94 h 94"/>
                <a:gd name="T4" fmla="*/ 64 w 64"/>
                <a:gd name="T5" fmla="*/ 87 h 94"/>
                <a:gd name="T6" fmla="*/ 9 w 64"/>
                <a:gd name="T7" fmla="*/ 0 h 94"/>
                <a:gd name="T8" fmla="*/ 0 w 64"/>
                <a:gd name="T9" fmla="*/ 5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94"/>
                <a:gd name="T17" fmla="*/ 64 w 64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94">
                  <a:moveTo>
                    <a:pt x="0" y="5"/>
                  </a:moveTo>
                  <a:lnTo>
                    <a:pt x="54" y="94"/>
                  </a:lnTo>
                  <a:lnTo>
                    <a:pt x="64" y="87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1" name="Freeform 158">
              <a:extLst>
                <a:ext uri="{FF2B5EF4-FFF2-40B4-BE49-F238E27FC236}">
                  <a16:creationId xmlns:a16="http://schemas.microsoft.com/office/drawing/2014/main" id="{94BBF055-602F-43C1-8626-A5A14DB61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330" y="534137"/>
              <a:ext cx="83992" cy="123363"/>
            </a:xfrm>
            <a:custGeom>
              <a:avLst/>
              <a:gdLst>
                <a:gd name="T0" fmla="*/ 0 w 64"/>
                <a:gd name="T1" fmla="*/ 5 h 94"/>
                <a:gd name="T2" fmla="*/ 54 w 64"/>
                <a:gd name="T3" fmla="*/ 94 h 94"/>
                <a:gd name="T4" fmla="*/ 64 w 64"/>
                <a:gd name="T5" fmla="*/ 87 h 94"/>
                <a:gd name="T6" fmla="*/ 9 w 64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94"/>
                <a:gd name="T14" fmla="*/ 64 w 64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94">
                  <a:moveTo>
                    <a:pt x="0" y="5"/>
                  </a:moveTo>
                  <a:lnTo>
                    <a:pt x="54" y="94"/>
                  </a:lnTo>
                  <a:lnTo>
                    <a:pt x="64" y="8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2" name="Freeform 160">
              <a:extLst>
                <a:ext uri="{FF2B5EF4-FFF2-40B4-BE49-F238E27FC236}">
                  <a16:creationId xmlns:a16="http://schemas.microsoft.com/office/drawing/2014/main" id="{4DFC6026-CD46-4D18-8E8D-8497B851517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986907" y="3937"/>
              <a:ext cx="471143" cy="164047"/>
            </a:xfrm>
            <a:custGeom>
              <a:avLst/>
              <a:gdLst>
                <a:gd name="T0" fmla="*/ 92 w 152"/>
                <a:gd name="T1" fmla="*/ 11 h 53"/>
                <a:gd name="T2" fmla="*/ 92 w 152"/>
                <a:gd name="T3" fmla="*/ 11 h 53"/>
                <a:gd name="T4" fmla="*/ 84 w 152"/>
                <a:gd name="T5" fmla="*/ 39 h 53"/>
                <a:gd name="T6" fmla="*/ 59 w 152"/>
                <a:gd name="T7" fmla="*/ 44 h 53"/>
                <a:gd name="T8" fmla="*/ 66 w 152"/>
                <a:gd name="T9" fmla="*/ 16 h 53"/>
                <a:gd name="T10" fmla="*/ 92 w 152"/>
                <a:gd name="T11" fmla="*/ 11 h 53"/>
                <a:gd name="T12" fmla="*/ 132 w 152"/>
                <a:gd name="T13" fmla="*/ 3 h 53"/>
                <a:gd name="T14" fmla="*/ 132 w 152"/>
                <a:gd name="T15" fmla="*/ 3 h 53"/>
                <a:gd name="T16" fmla="*/ 125 w 152"/>
                <a:gd name="T17" fmla="*/ 31 h 53"/>
                <a:gd name="T18" fmla="*/ 99 w 152"/>
                <a:gd name="T19" fmla="*/ 36 h 53"/>
                <a:gd name="T20" fmla="*/ 107 w 152"/>
                <a:gd name="T21" fmla="*/ 8 h 53"/>
                <a:gd name="T22" fmla="*/ 132 w 152"/>
                <a:gd name="T23" fmla="*/ 3 h 53"/>
                <a:gd name="T24" fmla="*/ 147 w 152"/>
                <a:gd name="T25" fmla="*/ 0 h 53"/>
                <a:gd name="T26" fmla="*/ 135 w 152"/>
                <a:gd name="T27" fmla="*/ 2 h 53"/>
                <a:gd name="T28" fmla="*/ 135 w 152"/>
                <a:gd name="T29" fmla="*/ 2 h 53"/>
                <a:gd name="T30" fmla="*/ 106 w 152"/>
                <a:gd name="T31" fmla="*/ 7 h 53"/>
                <a:gd name="T32" fmla="*/ 106 w 152"/>
                <a:gd name="T33" fmla="*/ 7 h 53"/>
                <a:gd name="T34" fmla="*/ 95 w 152"/>
                <a:gd name="T35" fmla="*/ 10 h 53"/>
                <a:gd name="T36" fmla="*/ 95 w 152"/>
                <a:gd name="T37" fmla="*/ 9 h 53"/>
                <a:gd name="T38" fmla="*/ 66 w 152"/>
                <a:gd name="T39" fmla="*/ 15 h 53"/>
                <a:gd name="T40" fmla="*/ 66 w 152"/>
                <a:gd name="T41" fmla="*/ 15 h 53"/>
                <a:gd name="T42" fmla="*/ 54 w 152"/>
                <a:gd name="T43" fmla="*/ 17 h 53"/>
                <a:gd name="T44" fmla="*/ 54 w 152"/>
                <a:gd name="T45" fmla="*/ 17 h 53"/>
                <a:gd name="T46" fmla="*/ 25 w 152"/>
                <a:gd name="T47" fmla="*/ 23 h 53"/>
                <a:gd name="T48" fmla="*/ 25 w 152"/>
                <a:gd name="T49" fmla="*/ 23 h 53"/>
                <a:gd name="T50" fmla="*/ 14 w 152"/>
                <a:gd name="T51" fmla="*/ 25 h 53"/>
                <a:gd name="T52" fmla="*/ 14 w 152"/>
                <a:gd name="T53" fmla="*/ 25 h 53"/>
                <a:gd name="T54" fmla="*/ 0 w 152"/>
                <a:gd name="T55" fmla="*/ 28 h 53"/>
                <a:gd name="T56" fmla="*/ 0 w 152"/>
                <a:gd name="T57" fmla="*/ 29 h 53"/>
                <a:gd name="T58" fmla="*/ 11 w 152"/>
                <a:gd name="T59" fmla="*/ 27 h 53"/>
                <a:gd name="T60" fmla="*/ 8 w 152"/>
                <a:gd name="T61" fmla="*/ 38 h 53"/>
                <a:gd name="T62" fmla="*/ 18 w 152"/>
                <a:gd name="T63" fmla="*/ 52 h 53"/>
                <a:gd name="T64" fmla="*/ 26 w 152"/>
                <a:gd name="T65" fmla="*/ 24 h 53"/>
                <a:gd name="T66" fmla="*/ 52 w 152"/>
                <a:gd name="T67" fmla="*/ 19 h 53"/>
                <a:gd name="T68" fmla="*/ 44 w 152"/>
                <a:gd name="T69" fmla="*/ 47 h 53"/>
                <a:gd name="T70" fmla="*/ 19 w 152"/>
                <a:gd name="T71" fmla="*/ 52 h 53"/>
                <a:gd name="T72" fmla="*/ 20 w 152"/>
                <a:gd name="T73" fmla="*/ 53 h 53"/>
                <a:gd name="T74" fmla="*/ 152 w 152"/>
                <a:gd name="T75" fmla="*/ 28 h 53"/>
                <a:gd name="T76" fmla="*/ 147 w 152"/>
                <a:gd name="T77" fmla="*/ 0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53"/>
                <a:gd name="T119" fmla="*/ 152 w 152"/>
                <a:gd name="T120" fmla="*/ 53 h 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53">
                  <a:moveTo>
                    <a:pt x="92" y="11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92" y="11"/>
                    <a:pt x="92" y="11"/>
                    <a:pt x="92" y="11"/>
                  </a:cubicBezTo>
                  <a:moveTo>
                    <a:pt x="132" y="3"/>
                  </a:moveTo>
                  <a:cubicBezTo>
                    <a:pt x="132" y="3"/>
                    <a:pt x="132" y="3"/>
                    <a:pt x="132" y="3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32" y="3"/>
                    <a:pt x="132" y="3"/>
                    <a:pt x="132" y="3"/>
                  </a:cubicBezTo>
                  <a:moveTo>
                    <a:pt x="147" y="0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3"/>
                    <a:pt x="15" y="47"/>
                    <a:pt x="18" y="5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3"/>
                    <a:pt x="20" y="5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012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3" name="Freeform 161">
              <a:extLst>
                <a:ext uri="{FF2B5EF4-FFF2-40B4-BE49-F238E27FC236}">
                  <a16:creationId xmlns:a16="http://schemas.microsoft.com/office/drawing/2014/main" id="{2D1751C7-F71C-434B-9A6D-52F847783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907" y="86617"/>
              <a:ext cx="34122" cy="34122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2 h 11"/>
                <a:gd name="T4" fmla="*/ 8 w 11"/>
                <a:gd name="T5" fmla="*/ 11 h 11"/>
                <a:gd name="T6" fmla="*/ 11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6" y="8"/>
                    <a:pt x="8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4" name="Freeform 162">
              <a:extLst>
                <a:ext uri="{FF2B5EF4-FFF2-40B4-BE49-F238E27FC236}">
                  <a16:creationId xmlns:a16="http://schemas.microsoft.com/office/drawing/2014/main" id="{52DBA9C6-2192-4BA7-A16B-9B8B02737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027" y="61682"/>
              <a:ext cx="106302" cy="103678"/>
            </a:xfrm>
            <a:custGeom>
              <a:avLst/>
              <a:gdLst>
                <a:gd name="T0" fmla="*/ 34 w 34"/>
                <a:gd name="T1" fmla="*/ 0 h 33"/>
                <a:gd name="T2" fmla="*/ 8 w 34"/>
                <a:gd name="T3" fmla="*/ 5 h 33"/>
                <a:gd name="T4" fmla="*/ 0 w 34"/>
                <a:gd name="T5" fmla="*/ 33 h 33"/>
                <a:gd name="T6" fmla="*/ 1 w 34"/>
                <a:gd name="T7" fmla="*/ 33 h 33"/>
                <a:gd name="T8" fmla="*/ 26 w 34"/>
                <a:gd name="T9" fmla="*/ 28 h 33"/>
                <a:gd name="T10" fmla="*/ 34 w 34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34" y="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5" name="Freeform 163">
              <a:extLst>
                <a:ext uri="{FF2B5EF4-FFF2-40B4-BE49-F238E27FC236}">
                  <a16:creationId xmlns:a16="http://schemas.microsoft.com/office/drawing/2014/main" id="{9EEDE310-478D-40C9-B422-A606EA540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28" y="38059"/>
              <a:ext cx="102365" cy="102365"/>
            </a:xfrm>
            <a:custGeom>
              <a:avLst/>
              <a:gdLst>
                <a:gd name="T0" fmla="*/ 78 w 78"/>
                <a:gd name="T1" fmla="*/ 0 h 78"/>
                <a:gd name="T2" fmla="*/ 17 w 78"/>
                <a:gd name="T3" fmla="*/ 11 h 78"/>
                <a:gd name="T4" fmla="*/ 0 w 78"/>
                <a:gd name="T5" fmla="*/ 78 h 78"/>
                <a:gd name="T6" fmla="*/ 59 w 78"/>
                <a:gd name="T7" fmla="*/ 66 h 78"/>
                <a:gd name="T8" fmla="*/ 78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78" y="0"/>
                  </a:moveTo>
                  <a:lnTo>
                    <a:pt x="17" y="11"/>
                  </a:lnTo>
                  <a:lnTo>
                    <a:pt x="0" y="78"/>
                  </a:lnTo>
                  <a:lnTo>
                    <a:pt x="59" y="6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6" name="Freeform 164">
              <a:extLst>
                <a:ext uri="{FF2B5EF4-FFF2-40B4-BE49-F238E27FC236}">
                  <a16:creationId xmlns:a16="http://schemas.microsoft.com/office/drawing/2014/main" id="{6D73F7B9-14DA-4EFA-B2CA-AFF196796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9328" y="38059"/>
              <a:ext cx="102365" cy="102365"/>
            </a:xfrm>
            <a:custGeom>
              <a:avLst/>
              <a:gdLst>
                <a:gd name="T0" fmla="*/ 78 w 78"/>
                <a:gd name="T1" fmla="*/ 0 h 78"/>
                <a:gd name="T2" fmla="*/ 17 w 78"/>
                <a:gd name="T3" fmla="*/ 11 h 78"/>
                <a:gd name="T4" fmla="*/ 0 w 78"/>
                <a:gd name="T5" fmla="*/ 78 h 78"/>
                <a:gd name="T6" fmla="*/ 59 w 78"/>
                <a:gd name="T7" fmla="*/ 66 h 78"/>
                <a:gd name="T8" fmla="*/ 78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78" y="0"/>
                  </a:moveTo>
                  <a:lnTo>
                    <a:pt x="17" y="11"/>
                  </a:lnTo>
                  <a:lnTo>
                    <a:pt x="0" y="78"/>
                  </a:lnTo>
                  <a:lnTo>
                    <a:pt x="59" y="66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7" name="Freeform 165">
              <a:extLst>
                <a:ext uri="{FF2B5EF4-FFF2-40B4-BE49-F238E27FC236}">
                  <a16:creationId xmlns:a16="http://schemas.microsoft.com/office/drawing/2014/main" id="{7549E6FB-D5C8-4725-A6AD-67A9F7D2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003" y="13124"/>
              <a:ext cx="102365" cy="102365"/>
            </a:xfrm>
            <a:custGeom>
              <a:avLst/>
              <a:gdLst>
                <a:gd name="T0" fmla="*/ 78 w 78"/>
                <a:gd name="T1" fmla="*/ 0 h 78"/>
                <a:gd name="T2" fmla="*/ 19 w 78"/>
                <a:gd name="T3" fmla="*/ 11 h 78"/>
                <a:gd name="T4" fmla="*/ 0 w 78"/>
                <a:gd name="T5" fmla="*/ 78 h 78"/>
                <a:gd name="T6" fmla="*/ 61 w 78"/>
                <a:gd name="T7" fmla="*/ 66 h 78"/>
                <a:gd name="T8" fmla="*/ 78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78" y="0"/>
                  </a:moveTo>
                  <a:lnTo>
                    <a:pt x="19" y="11"/>
                  </a:lnTo>
                  <a:lnTo>
                    <a:pt x="0" y="78"/>
                  </a:lnTo>
                  <a:lnTo>
                    <a:pt x="61" y="6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8" name="Freeform 166">
              <a:extLst>
                <a:ext uri="{FF2B5EF4-FFF2-40B4-BE49-F238E27FC236}">
                  <a16:creationId xmlns:a16="http://schemas.microsoft.com/office/drawing/2014/main" id="{C58E94C2-711E-4AD4-9F24-BA160B0B2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003" y="13124"/>
              <a:ext cx="102365" cy="102365"/>
            </a:xfrm>
            <a:custGeom>
              <a:avLst/>
              <a:gdLst>
                <a:gd name="T0" fmla="*/ 78 w 78"/>
                <a:gd name="T1" fmla="*/ 0 h 78"/>
                <a:gd name="T2" fmla="*/ 19 w 78"/>
                <a:gd name="T3" fmla="*/ 11 h 78"/>
                <a:gd name="T4" fmla="*/ 0 w 78"/>
                <a:gd name="T5" fmla="*/ 78 h 78"/>
                <a:gd name="T6" fmla="*/ 61 w 78"/>
                <a:gd name="T7" fmla="*/ 66 h 78"/>
                <a:gd name="T8" fmla="*/ 78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78" y="0"/>
                  </a:moveTo>
                  <a:lnTo>
                    <a:pt x="19" y="11"/>
                  </a:lnTo>
                  <a:lnTo>
                    <a:pt x="0" y="78"/>
                  </a:lnTo>
                  <a:lnTo>
                    <a:pt x="61" y="66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99" name="Freeform 168">
              <a:extLst>
                <a:ext uri="{FF2B5EF4-FFF2-40B4-BE49-F238E27FC236}">
                  <a16:creationId xmlns:a16="http://schemas.microsoft.com/office/drawing/2014/main" id="{6D919D6A-0301-4016-9B3B-542F3ADFB74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39143" y="90554"/>
              <a:ext cx="377964" cy="282161"/>
            </a:xfrm>
            <a:custGeom>
              <a:avLst/>
              <a:gdLst>
                <a:gd name="T0" fmla="*/ 51 w 122"/>
                <a:gd name="T1" fmla="*/ 66 h 91"/>
                <a:gd name="T2" fmla="*/ 27 w 122"/>
                <a:gd name="T3" fmla="*/ 51 h 91"/>
                <a:gd name="T4" fmla="*/ 49 w 122"/>
                <a:gd name="T5" fmla="*/ 38 h 91"/>
                <a:gd name="T6" fmla="*/ 72 w 122"/>
                <a:gd name="T7" fmla="*/ 53 h 91"/>
                <a:gd name="T8" fmla="*/ 51 w 122"/>
                <a:gd name="T9" fmla="*/ 66 h 91"/>
                <a:gd name="T10" fmla="*/ 88 w 122"/>
                <a:gd name="T11" fmla="*/ 44 h 91"/>
                <a:gd name="T12" fmla="*/ 63 w 122"/>
                <a:gd name="T13" fmla="*/ 29 h 91"/>
                <a:gd name="T14" fmla="*/ 86 w 122"/>
                <a:gd name="T15" fmla="*/ 15 h 91"/>
                <a:gd name="T16" fmla="*/ 110 w 122"/>
                <a:gd name="T17" fmla="*/ 30 h 91"/>
                <a:gd name="T18" fmla="*/ 88 w 122"/>
                <a:gd name="T19" fmla="*/ 44 h 91"/>
                <a:gd name="T20" fmla="*/ 107 w 122"/>
                <a:gd name="T21" fmla="*/ 0 h 91"/>
                <a:gd name="T22" fmla="*/ 85 w 122"/>
                <a:gd name="T23" fmla="*/ 14 h 91"/>
                <a:gd name="T24" fmla="*/ 85 w 122"/>
                <a:gd name="T25" fmla="*/ 14 h 91"/>
                <a:gd name="T26" fmla="*/ 60 w 122"/>
                <a:gd name="T27" fmla="*/ 29 h 91"/>
                <a:gd name="T28" fmla="*/ 60 w 122"/>
                <a:gd name="T29" fmla="*/ 30 h 91"/>
                <a:gd name="T30" fmla="*/ 50 w 122"/>
                <a:gd name="T31" fmla="*/ 36 h 91"/>
                <a:gd name="T32" fmla="*/ 50 w 122"/>
                <a:gd name="T33" fmla="*/ 36 h 91"/>
                <a:gd name="T34" fmla="*/ 25 w 122"/>
                <a:gd name="T35" fmla="*/ 51 h 91"/>
                <a:gd name="T36" fmla="*/ 25 w 122"/>
                <a:gd name="T37" fmla="*/ 51 h 91"/>
                <a:gd name="T38" fmla="*/ 15 w 122"/>
                <a:gd name="T39" fmla="*/ 57 h 91"/>
                <a:gd name="T40" fmla="*/ 15 w 122"/>
                <a:gd name="T41" fmla="*/ 57 h 91"/>
                <a:gd name="T42" fmla="*/ 0 w 122"/>
                <a:gd name="T43" fmla="*/ 67 h 91"/>
                <a:gd name="T44" fmla="*/ 0 w 122"/>
                <a:gd name="T45" fmla="*/ 67 h 91"/>
                <a:gd name="T46" fmla="*/ 14 w 122"/>
                <a:gd name="T47" fmla="*/ 59 h 91"/>
                <a:gd name="T48" fmla="*/ 39 w 122"/>
                <a:gd name="T49" fmla="*/ 74 h 91"/>
                <a:gd name="T50" fmla="*/ 16 w 122"/>
                <a:gd name="T51" fmla="*/ 88 h 91"/>
                <a:gd name="T52" fmla="*/ 12 w 122"/>
                <a:gd name="T53" fmla="*/ 86 h 91"/>
                <a:gd name="T54" fmla="*/ 16 w 122"/>
                <a:gd name="T55" fmla="*/ 91 h 91"/>
                <a:gd name="T56" fmla="*/ 122 w 122"/>
                <a:gd name="T57" fmla="*/ 25 h 91"/>
                <a:gd name="T58" fmla="*/ 107 w 122"/>
                <a:gd name="T59" fmla="*/ 0 h 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2"/>
                <a:gd name="T91" fmla="*/ 0 h 91"/>
                <a:gd name="T92" fmla="*/ 122 w 122"/>
                <a:gd name="T93" fmla="*/ 91 h 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2" h="91">
                  <a:moveTo>
                    <a:pt x="51" y="66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51" y="66"/>
                    <a:pt x="51" y="66"/>
                    <a:pt x="51" y="66"/>
                  </a:cubicBezTo>
                  <a:moveTo>
                    <a:pt x="88" y="44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88" y="44"/>
                    <a:pt x="88" y="44"/>
                    <a:pt x="88" y="44"/>
                  </a:cubicBezTo>
                  <a:moveTo>
                    <a:pt x="107" y="0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4" y="87"/>
                    <a:pt x="15" y="89"/>
                    <a:pt x="16" y="91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012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0" name="Freeform 169">
              <a:extLst>
                <a:ext uri="{FF2B5EF4-FFF2-40B4-BE49-F238E27FC236}">
                  <a16:creationId xmlns:a16="http://schemas.microsoft.com/office/drawing/2014/main" id="{50E82973-4BDB-4B94-9995-9F19E9E75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143" y="272974"/>
              <a:ext cx="120739" cy="90554"/>
            </a:xfrm>
            <a:custGeom>
              <a:avLst/>
              <a:gdLst>
                <a:gd name="T0" fmla="*/ 14 w 39"/>
                <a:gd name="T1" fmla="*/ 0 h 29"/>
                <a:gd name="T2" fmla="*/ 0 w 39"/>
                <a:gd name="T3" fmla="*/ 8 h 29"/>
                <a:gd name="T4" fmla="*/ 12 w 39"/>
                <a:gd name="T5" fmla="*/ 27 h 29"/>
                <a:gd name="T6" fmla="*/ 16 w 39"/>
                <a:gd name="T7" fmla="*/ 29 h 29"/>
                <a:gd name="T8" fmla="*/ 39 w 39"/>
                <a:gd name="T9" fmla="*/ 15 h 29"/>
                <a:gd name="T10" fmla="*/ 14 w 3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29"/>
                <a:gd name="T20" fmla="*/ 39 w 3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29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14"/>
                    <a:pt x="8" y="21"/>
                    <a:pt x="12" y="27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1" name="Freeform 170">
              <a:extLst>
                <a:ext uri="{FF2B5EF4-FFF2-40B4-BE49-F238E27FC236}">
                  <a16:creationId xmlns:a16="http://schemas.microsoft.com/office/drawing/2014/main" id="{39C774EC-5006-4577-8DBB-291B00101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135" y="208668"/>
              <a:ext cx="139112" cy="86617"/>
            </a:xfrm>
            <a:custGeom>
              <a:avLst/>
              <a:gdLst>
                <a:gd name="T0" fmla="*/ 52 w 106"/>
                <a:gd name="T1" fmla="*/ 0 h 66"/>
                <a:gd name="T2" fmla="*/ 0 w 106"/>
                <a:gd name="T3" fmla="*/ 30 h 66"/>
                <a:gd name="T4" fmla="*/ 56 w 106"/>
                <a:gd name="T5" fmla="*/ 66 h 66"/>
                <a:gd name="T6" fmla="*/ 106 w 106"/>
                <a:gd name="T7" fmla="*/ 35 h 66"/>
                <a:gd name="T8" fmla="*/ 52 w 10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6"/>
                <a:gd name="T17" fmla="*/ 106 w 10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6">
                  <a:moveTo>
                    <a:pt x="52" y="0"/>
                  </a:moveTo>
                  <a:lnTo>
                    <a:pt x="0" y="30"/>
                  </a:lnTo>
                  <a:lnTo>
                    <a:pt x="56" y="66"/>
                  </a:lnTo>
                  <a:lnTo>
                    <a:pt x="106" y="3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2" name="Freeform 171">
              <a:extLst>
                <a:ext uri="{FF2B5EF4-FFF2-40B4-BE49-F238E27FC236}">
                  <a16:creationId xmlns:a16="http://schemas.microsoft.com/office/drawing/2014/main" id="{251DE0E0-270C-43F9-BF15-7F831EF8E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135" y="208668"/>
              <a:ext cx="139112" cy="86617"/>
            </a:xfrm>
            <a:custGeom>
              <a:avLst/>
              <a:gdLst>
                <a:gd name="T0" fmla="*/ 52 w 106"/>
                <a:gd name="T1" fmla="*/ 0 h 66"/>
                <a:gd name="T2" fmla="*/ 0 w 106"/>
                <a:gd name="T3" fmla="*/ 30 h 66"/>
                <a:gd name="T4" fmla="*/ 56 w 106"/>
                <a:gd name="T5" fmla="*/ 66 h 66"/>
                <a:gd name="T6" fmla="*/ 106 w 106"/>
                <a:gd name="T7" fmla="*/ 35 h 66"/>
                <a:gd name="T8" fmla="*/ 52 w 10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6"/>
                <a:gd name="T17" fmla="*/ 106 w 10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6">
                  <a:moveTo>
                    <a:pt x="52" y="0"/>
                  </a:moveTo>
                  <a:lnTo>
                    <a:pt x="0" y="30"/>
                  </a:lnTo>
                  <a:lnTo>
                    <a:pt x="56" y="66"/>
                  </a:lnTo>
                  <a:lnTo>
                    <a:pt x="106" y="35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3" name="Freeform 172">
              <a:extLst>
                <a:ext uri="{FF2B5EF4-FFF2-40B4-BE49-F238E27FC236}">
                  <a16:creationId xmlns:a16="http://schemas.microsoft.com/office/drawing/2014/main" id="{12BDCA9E-7914-45D1-BEAC-2B576EFA1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687" y="136487"/>
              <a:ext cx="145674" cy="90554"/>
            </a:xfrm>
            <a:custGeom>
              <a:avLst/>
              <a:gdLst>
                <a:gd name="T0" fmla="*/ 54 w 111"/>
                <a:gd name="T1" fmla="*/ 0 h 69"/>
                <a:gd name="T2" fmla="*/ 0 w 111"/>
                <a:gd name="T3" fmla="*/ 33 h 69"/>
                <a:gd name="T4" fmla="*/ 59 w 111"/>
                <a:gd name="T5" fmla="*/ 69 h 69"/>
                <a:gd name="T6" fmla="*/ 111 w 111"/>
                <a:gd name="T7" fmla="*/ 36 h 69"/>
                <a:gd name="T8" fmla="*/ 54 w 111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4" y="0"/>
                  </a:moveTo>
                  <a:lnTo>
                    <a:pt x="0" y="33"/>
                  </a:lnTo>
                  <a:lnTo>
                    <a:pt x="59" y="69"/>
                  </a:lnTo>
                  <a:lnTo>
                    <a:pt x="11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4" name="Freeform 173">
              <a:extLst>
                <a:ext uri="{FF2B5EF4-FFF2-40B4-BE49-F238E27FC236}">
                  <a16:creationId xmlns:a16="http://schemas.microsoft.com/office/drawing/2014/main" id="{103E653E-82BA-489B-9E22-7CD88FE2A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687" y="136487"/>
              <a:ext cx="145674" cy="90554"/>
            </a:xfrm>
            <a:custGeom>
              <a:avLst/>
              <a:gdLst>
                <a:gd name="T0" fmla="*/ 54 w 111"/>
                <a:gd name="T1" fmla="*/ 0 h 69"/>
                <a:gd name="T2" fmla="*/ 0 w 111"/>
                <a:gd name="T3" fmla="*/ 33 h 69"/>
                <a:gd name="T4" fmla="*/ 59 w 111"/>
                <a:gd name="T5" fmla="*/ 69 h 69"/>
                <a:gd name="T6" fmla="*/ 111 w 111"/>
                <a:gd name="T7" fmla="*/ 36 h 69"/>
                <a:gd name="T8" fmla="*/ 54 w 111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4" y="0"/>
                  </a:moveTo>
                  <a:lnTo>
                    <a:pt x="0" y="33"/>
                  </a:lnTo>
                  <a:lnTo>
                    <a:pt x="59" y="69"/>
                  </a:lnTo>
                  <a:lnTo>
                    <a:pt x="111" y="36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5" name="Freeform 175">
              <a:extLst>
                <a:ext uri="{FF2B5EF4-FFF2-40B4-BE49-F238E27FC236}">
                  <a16:creationId xmlns:a16="http://schemas.microsoft.com/office/drawing/2014/main" id="{94BFCC13-3F97-4493-84A2-DA4C5962CCF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94263" y="177171"/>
              <a:ext cx="636503" cy="709996"/>
            </a:xfrm>
            <a:custGeom>
              <a:avLst/>
              <a:gdLst>
                <a:gd name="T0" fmla="*/ 40 w 205"/>
                <a:gd name="T1" fmla="*/ 85 h 229"/>
                <a:gd name="T2" fmla="*/ 20 w 205"/>
                <a:gd name="T3" fmla="*/ 97 h 229"/>
                <a:gd name="T4" fmla="*/ 43 w 205"/>
                <a:gd name="T5" fmla="*/ 130 h 229"/>
                <a:gd name="T6" fmla="*/ 60 w 205"/>
                <a:gd name="T7" fmla="*/ 120 h 229"/>
                <a:gd name="T8" fmla="*/ 40 w 205"/>
                <a:gd name="T9" fmla="*/ 85 h 229"/>
                <a:gd name="T10" fmla="*/ 106 w 205"/>
                <a:gd name="T11" fmla="*/ 0 h 229"/>
                <a:gd name="T12" fmla="*/ 0 w 205"/>
                <a:gd name="T13" fmla="*/ 66 h 229"/>
                <a:gd name="T14" fmla="*/ 11 w 205"/>
                <a:gd name="T15" fmla="*/ 83 h 229"/>
                <a:gd name="T16" fmla="*/ 18 w 205"/>
                <a:gd name="T17" fmla="*/ 94 h 229"/>
                <a:gd name="T18" fmla="*/ 113 w 205"/>
                <a:gd name="T19" fmla="*/ 35 h 229"/>
                <a:gd name="T20" fmla="*/ 115 w 205"/>
                <a:gd name="T21" fmla="*/ 38 h 229"/>
                <a:gd name="T22" fmla="*/ 44 w 205"/>
                <a:gd name="T23" fmla="*/ 82 h 229"/>
                <a:gd name="T24" fmla="*/ 65 w 205"/>
                <a:gd name="T25" fmla="*/ 117 h 229"/>
                <a:gd name="T26" fmla="*/ 137 w 205"/>
                <a:gd name="T27" fmla="*/ 72 h 229"/>
                <a:gd name="T28" fmla="*/ 139 w 205"/>
                <a:gd name="T29" fmla="*/ 76 h 229"/>
                <a:gd name="T30" fmla="*/ 46 w 205"/>
                <a:gd name="T31" fmla="*/ 134 h 229"/>
                <a:gd name="T32" fmla="*/ 77 w 205"/>
                <a:gd name="T33" fmla="*/ 182 h 229"/>
                <a:gd name="T34" fmla="*/ 165 w 205"/>
                <a:gd name="T35" fmla="*/ 127 h 229"/>
                <a:gd name="T36" fmla="*/ 167 w 205"/>
                <a:gd name="T37" fmla="*/ 131 h 229"/>
                <a:gd name="T38" fmla="*/ 79 w 205"/>
                <a:gd name="T39" fmla="*/ 186 h 229"/>
                <a:gd name="T40" fmla="*/ 86 w 205"/>
                <a:gd name="T41" fmla="*/ 199 h 229"/>
                <a:gd name="T42" fmla="*/ 175 w 205"/>
                <a:gd name="T43" fmla="*/ 144 h 229"/>
                <a:gd name="T44" fmla="*/ 177 w 205"/>
                <a:gd name="T45" fmla="*/ 147 h 229"/>
                <a:gd name="T46" fmla="*/ 88 w 205"/>
                <a:gd name="T47" fmla="*/ 203 h 229"/>
                <a:gd name="T48" fmla="*/ 100 w 205"/>
                <a:gd name="T49" fmla="*/ 229 h 229"/>
                <a:gd name="T50" fmla="*/ 200 w 205"/>
                <a:gd name="T51" fmla="*/ 167 h 229"/>
                <a:gd name="T52" fmla="*/ 203 w 205"/>
                <a:gd name="T53" fmla="*/ 155 h 229"/>
                <a:gd name="T54" fmla="*/ 106 w 205"/>
                <a:gd name="T55" fmla="*/ 0 h 2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5"/>
                <a:gd name="T85" fmla="*/ 0 h 229"/>
                <a:gd name="T86" fmla="*/ 205 w 205"/>
                <a:gd name="T87" fmla="*/ 229 h 2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5" h="229">
                  <a:moveTo>
                    <a:pt x="40" y="85"/>
                  </a:moveTo>
                  <a:cubicBezTo>
                    <a:pt x="20" y="97"/>
                    <a:pt x="20" y="97"/>
                    <a:pt x="20" y="97"/>
                  </a:cubicBezTo>
                  <a:cubicBezTo>
                    <a:pt x="28" y="108"/>
                    <a:pt x="36" y="119"/>
                    <a:pt x="43" y="13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40" y="85"/>
                    <a:pt x="40" y="85"/>
                    <a:pt x="40" y="85"/>
                  </a:cubicBezTo>
                  <a:moveTo>
                    <a:pt x="10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3" y="72"/>
                    <a:pt x="7" y="77"/>
                    <a:pt x="11" y="83"/>
                  </a:cubicBezTo>
                  <a:cubicBezTo>
                    <a:pt x="13" y="86"/>
                    <a:pt x="16" y="90"/>
                    <a:pt x="18" y="94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56" y="149"/>
                    <a:pt x="67" y="166"/>
                    <a:pt x="77" y="182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81" y="190"/>
                    <a:pt x="83" y="194"/>
                    <a:pt x="86" y="199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88" y="203"/>
                    <a:pt x="88" y="203"/>
                    <a:pt x="88" y="203"/>
                  </a:cubicBezTo>
                  <a:cubicBezTo>
                    <a:pt x="92" y="211"/>
                    <a:pt x="96" y="220"/>
                    <a:pt x="100" y="229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204" y="165"/>
                    <a:pt x="205" y="160"/>
                    <a:pt x="203" y="155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012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6" name="Freeform 176">
              <a:extLst>
                <a:ext uri="{FF2B5EF4-FFF2-40B4-BE49-F238E27FC236}">
                  <a16:creationId xmlns:a16="http://schemas.microsoft.com/office/drawing/2014/main" id="{B1F4E5FC-FC9C-4A24-8633-752F528F6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695" y="286098"/>
              <a:ext cx="300534" cy="191607"/>
            </a:xfrm>
            <a:custGeom>
              <a:avLst/>
              <a:gdLst>
                <a:gd name="T0" fmla="*/ 95 w 97"/>
                <a:gd name="T1" fmla="*/ 0 h 62"/>
                <a:gd name="T2" fmla="*/ 0 w 97"/>
                <a:gd name="T3" fmla="*/ 59 h 62"/>
                <a:gd name="T4" fmla="*/ 2 w 97"/>
                <a:gd name="T5" fmla="*/ 62 h 62"/>
                <a:gd name="T6" fmla="*/ 22 w 97"/>
                <a:gd name="T7" fmla="*/ 50 h 62"/>
                <a:gd name="T8" fmla="*/ 21 w 97"/>
                <a:gd name="T9" fmla="*/ 49 h 62"/>
                <a:gd name="T10" fmla="*/ 25 w 97"/>
                <a:gd name="T11" fmla="*/ 46 h 62"/>
                <a:gd name="T12" fmla="*/ 26 w 97"/>
                <a:gd name="T13" fmla="*/ 47 h 62"/>
                <a:gd name="T14" fmla="*/ 97 w 97"/>
                <a:gd name="T15" fmla="*/ 3 h 62"/>
                <a:gd name="T16" fmla="*/ 95 w 97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62"/>
                <a:gd name="T29" fmla="*/ 97 w 97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62">
                  <a:moveTo>
                    <a:pt x="95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" y="60"/>
                    <a:pt x="2" y="61"/>
                    <a:pt x="2" y="62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7" name="Freeform 177">
              <a:extLst>
                <a:ext uri="{FF2B5EF4-FFF2-40B4-BE49-F238E27FC236}">
                  <a16:creationId xmlns:a16="http://schemas.microsoft.com/office/drawing/2014/main" id="{C42D7C10-0A68-4406-8290-70746E196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125" y="400275"/>
              <a:ext cx="297909" cy="192919"/>
            </a:xfrm>
            <a:custGeom>
              <a:avLst/>
              <a:gdLst>
                <a:gd name="T0" fmla="*/ 94 w 96"/>
                <a:gd name="T1" fmla="*/ 0 h 62"/>
                <a:gd name="T2" fmla="*/ 22 w 96"/>
                <a:gd name="T3" fmla="*/ 45 h 62"/>
                <a:gd name="T4" fmla="*/ 23 w 96"/>
                <a:gd name="T5" fmla="*/ 47 h 62"/>
                <a:gd name="T6" fmla="*/ 19 w 96"/>
                <a:gd name="T7" fmla="*/ 49 h 62"/>
                <a:gd name="T8" fmla="*/ 17 w 96"/>
                <a:gd name="T9" fmla="*/ 48 h 62"/>
                <a:gd name="T10" fmla="*/ 0 w 96"/>
                <a:gd name="T11" fmla="*/ 58 h 62"/>
                <a:gd name="T12" fmla="*/ 3 w 96"/>
                <a:gd name="T13" fmla="*/ 62 h 62"/>
                <a:gd name="T14" fmla="*/ 96 w 96"/>
                <a:gd name="T15" fmla="*/ 4 h 62"/>
                <a:gd name="T16" fmla="*/ 94 w 96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62"/>
                <a:gd name="T29" fmla="*/ 96 w 96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62">
                  <a:moveTo>
                    <a:pt x="94" y="0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2" y="60"/>
                    <a:pt x="3" y="6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8" name="Freeform 178">
              <a:extLst>
                <a:ext uri="{FF2B5EF4-FFF2-40B4-BE49-F238E27FC236}">
                  <a16:creationId xmlns:a16="http://schemas.microsoft.com/office/drawing/2014/main" id="{76CD599C-3D2B-42FA-ABF9-D77856F8D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15" y="570884"/>
              <a:ext cx="279536" cy="183733"/>
            </a:xfrm>
            <a:custGeom>
              <a:avLst/>
              <a:gdLst>
                <a:gd name="T0" fmla="*/ 88 w 90"/>
                <a:gd name="T1" fmla="*/ 0 h 59"/>
                <a:gd name="T2" fmla="*/ 0 w 90"/>
                <a:gd name="T3" fmla="*/ 55 h 59"/>
                <a:gd name="T4" fmla="*/ 2 w 90"/>
                <a:gd name="T5" fmla="*/ 59 h 59"/>
                <a:gd name="T6" fmla="*/ 90 w 90"/>
                <a:gd name="T7" fmla="*/ 4 h 59"/>
                <a:gd name="T8" fmla="*/ 88 w 9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59"/>
                <a:gd name="T17" fmla="*/ 90 w 9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59">
                  <a:moveTo>
                    <a:pt x="88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2" y="59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09" name="Freeform 179">
              <a:extLst>
                <a:ext uri="{FF2B5EF4-FFF2-40B4-BE49-F238E27FC236}">
                  <a16:creationId xmlns:a16="http://schemas.microsoft.com/office/drawing/2014/main" id="{9B26F9B0-EB8F-4C7F-A992-44D257F29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1987" y="623379"/>
              <a:ext cx="282161" cy="183733"/>
            </a:xfrm>
            <a:custGeom>
              <a:avLst/>
              <a:gdLst>
                <a:gd name="T0" fmla="*/ 89 w 91"/>
                <a:gd name="T1" fmla="*/ 0 h 59"/>
                <a:gd name="T2" fmla="*/ 0 w 91"/>
                <a:gd name="T3" fmla="*/ 55 h 59"/>
                <a:gd name="T4" fmla="*/ 2 w 91"/>
                <a:gd name="T5" fmla="*/ 59 h 59"/>
                <a:gd name="T6" fmla="*/ 91 w 91"/>
                <a:gd name="T7" fmla="*/ 3 h 59"/>
                <a:gd name="T8" fmla="*/ 89 w 91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59"/>
                <a:gd name="T17" fmla="*/ 91 w 9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59">
                  <a:moveTo>
                    <a:pt x="89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2" y="59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0" name="Freeform 180">
              <a:extLst>
                <a:ext uri="{FF2B5EF4-FFF2-40B4-BE49-F238E27FC236}">
                  <a16:creationId xmlns:a16="http://schemas.microsoft.com/office/drawing/2014/main" id="{5A6E1EA3-361A-4855-957D-5BADF745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314" y="427835"/>
              <a:ext cx="82680" cy="124676"/>
            </a:xfrm>
            <a:custGeom>
              <a:avLst/>
              <a:gdLst>
                <a:gd name="T0" fmla="*/ 9 w 63"/>
                <a:gd name="T1" fmla="*/ 0 h 95"/>
                <a:gd name="T2" fmla="*/ 0 w 63"/>
                <a:gd name="T3" fmla="*/ 8 h 95"/>
                <a:gd name="T4" fmla="*/ 2 w 63"/>
                <a:gd name="T5" fmla="*/ 10 h 95"/>
                <a:gd name="T6" fmla="*/ 49 w 63"/>
                <a:gd name="T7" fmla="*/ 93 h 95"/>
                <a:gd name="T8" fmla="*/ 54 w 63"/>
                <a:gd name="T9" fmla="*/ 95 h 95"/>
                <a:gd name="T10" fmla="*/ 63 w 63"/>
                <a:gd name="T11" fmla="*/ 90 h 95"/>
                <a:gd name="T12" fmla="*/ 61 w 63"/>
                <a:gd name="T13" fmla="*/ 86 h 95"/>
                <a:gd name="T14" fmla="*/ 11 w 63"/>
                <a:gd name="T15" fmla="*/ 3 h 95"/>
                <a:gd name="T16" fmla="*/ 9 w 63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95"/>
                <a:gd name="T29" fmla="*/ 63 w 63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95">
                  <a:moveTo>
                    <a:pt x="9" y="0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49" y="93"/>
                  </a:lnTo>
                  <a:lnTo>
                    <a:pt x="54" y="95"/>
                  </a:lnTo>
                  <a:lnTo>
                    <a:pt x="63" y="90"/>
                  </a:lnTo>
                  <a:lnTo>
                    <a:pt x="61" y="8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1" name="Freeform 181">
              <a:extLst>
                <a:ext uri="{FF2B5EF4-FFF2-40B4-BE49-F238E27FC236}">
                  <a16:creationId xmlns:a16="http://schemas.microsoft.com/office/drawing/2014/main" id="{8CDA8D86-03EE-453E-A4D9-A5A6CA0E4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314" y="427835"/>
              <a:ext cx="82680" cy="124676"/>
            </a:xfrm>
            <a:custGeom>
              <a:avLst/>
              <a:gdLst>
                <a:gd name="T0" fmla="*/ 9 w 63"/>
                <a:gd name="T1" fmla="*/ 0 h 95"/>
                <a:gd name="T2" fmla="*/ 0 w 63"/>
                <a:gd name="T3" fmla="*/ 8 h 95"/>
                <a:gd name="T4" fmla="*/ 2 w 63"/>
                <a:gd name="T5" fmla="*/ 10 h 95"/>
                <a:gd name="T6" fmla="*/ 49 w 63"/>
                <a:gd name="T7" fmla="*/ 93 h 95"/>
                <a:gd name="T8" fmla="*/ 54 w 63"/>
                <a:gd name="T9" fmla="*/ 95 h 95"/>
                <a:gd name="T10" fmla="*/ 63 w 63"/>
                <a:gd name="T11" fmla="*/ 90 h 95"/>
                <a:gd name="T12" fmla="*/ 61 w 63"/>
                <a:gd name="T13" fmla="*/ 86 h 95"/>
                <a:gd name="T14" fmla="*/ 11 w 63"/>
                <a:gd name="T15" fmla="*/ 3 h 95"/>
                <a:gd name="T16" fmla="*/ 9 w 63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95"/>
                <a:gd name="T29" fmla="*/ 63 w 63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95">
                  <a:moveTo>
                    <a:pt x="9" y="0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49" y="93"/>
                  </a:lnTo>
                  <a:lnTo>
                    <a:pt x="54" y="95"/>
                  </a:lnTo>
                  <a:lnTo>
                    <a:pt x="63" y="90"/>
                  </a:lnTo>
                  <a:lnTo>
                    <a:pt x="61" y="86"/>
                  </a:lnTo>
                  <a:lnTo>
                    <a:pt x="11" y="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2" name="Freeform 183">
              <a:extLst>
                <a:ext uri="{FF2B5EF4-FFF2-40B4-BE49-F238E27FC236}">
                  <a16:creationId xmlns:a16="http://schemas.microsoft.com/office/drawing/2014/main" id="{151E8360-A444-4935-BF96-60BCCC69F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842" y="1477736"/>
              <a:ext cx="880605" cy="1116832"/>
            </a:xfrm>
            <a:custGeom>
              <a:avLst/>
              <a:gdLst>
                <a:gd name="T0" fmla="*/ 671 w 671"/>
                <a:gd name="T1" fmla="*/ 716 h 851"/>
                <a:gd name="T2" fmla="*/ 390 w 671"/>
                <a:gd name="T3" fmla="*/ 851 h 851"/>
                <a:gd name="T4" fmla="*/ 0 w 671"/>
                <a:gd name="T5" fmla="*/ 194 h 851"/>
                <a:gd name="T6" fmla="*/ 406 w 671"/>
                <a:gd name="T7" fmla="*/ 0 h 851"/>
                <a:gd name="T8" fmla="*/ 671 w 671"/>
                <a:gd name="T9" fmla="*/ 716 h 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851"/>
                <a:gd name="T17" fmla="*/ 671 w 671"/>
                <a:gd name="T18" fmla="*/ 851 h 8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851">
                  <a:moveTo>
                    <a:pt x="671" y="716"/>
                  </a:moveTo>
                  <a:lnTo>
                    <a:pt x="390" y="851"/>
                  </a:lnTo>
                  <a:lnTo>
                    <a:pt x="0" y="194"/>
                  </a:lnTo>
                  <a:lnTo>
                    <a:pt x="406" y="0"/>
                  </a:lnTo>
                  <a:lnTo>
                    <a:pt x="671" y="716"/>
                  </a:lnTo>
                  <a:close/>
                </a:path>
              </a:pathLst>
            </a:custGeom>
            <a:solidFill>
              <a:srgbClr val="3A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3" name="Freeform 185">
              <a:extLst>
                <a:ext uri="{FF2B5EF4-FFF2-40B4-BE49-F238E27FC236}">
                  <a16:creationId xmlns:a16="http://schemas.microsoft.com/office/drawing/2014/main" id="{F03252C0-2677-4D88-A59D-EF687FFD4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208" y="1635221"/>
              <a:ext cx="555135" cy="921288"/>
            </a:xfrm>
            <a:custGeom>
              <a:avLst/>
              <a:gdLst>
                <a:gd name="T0" fmla="*/ 369 w 423"/>
                <a:gd name="T1" fmla="*/ 702 h 702"/>
                <a:gd name="T2" fmla="*/ 423 w 423"/>
                <a:gd name="T3" fmla="*/ 676 h 702"/>
                <a:gd name="T4" fmla="*/ 75 w 423"/>
                <a:gd name="T5" fmla="*/ 0 h 702"/>
                <a:gd name="T6" fmla="*/ 0 w 423"/>
                <a:gd name="T7" fmla="*/ 36 h 702"/>
                <a:gd name="T8" fmla="*/ 369 w 423"/>
                <a:gd name="T9" fmla="*/ 702 h 7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3"/>
                <a:gd name="T16" fmla="*/ 0 h 702"/>
                <a:gd name="T17" fmla="*/ 423 w 423"/>
                <a:gd name="T18" fmla="*/ 702 h 7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3" h="702">
                  <a:moveTo>
                    <a:pt x="369" y="702"/>
                  </a:moveTo>
                  <a:lnTo>
                    <a:pt x="423" y="676"/>
                  </a:lnTo>
                  <a:lnTo>
                    <a:pt x="75" y="0"/>
                  </a:lnTo>
                  <a:lnTo>
                    <a:pt x="0" y="36"/>
                  </a:lnTo>
                  <a:lnTo>
                    <a:pt x="369" y="7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4" name="Freeform 186">
              <a:extLst>
                <a:ext uri="{FF2B5EF4-FFF2-40B4-BE49-F238E27FC236}">
                  <a16:creationId xmlns:a16="http://schemas.microsoft.com/office/drawing/2014/main" id="{F79C8D36-4C83-4D73-A15D-7FAB5123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825" y="1014467"/>
              <a:ext cx="402900" cy="602381"/>
            </a:xfrm>
            <a:custGeom>
              <a:avLst/>
              <a:gdLst>
                <a:gd name="T0" fmla="*/ 70 w 130"/>
                <a:gd name="T1" fmla="*/ 188 h 194"/>
                <a:gd name="T2" fmla="*/ 57 w 130"/>
                <a:gd name="T3" fmla="*/ 194 h 194"/>
                <a:gd name="T4" fmla="*/ 12 w 130"/>
                <a:gd name="T5" fmla="*/ 100 h 194"/>
                <a:gd name="T6" fmla="*/ 35 w 130"/>
                <a:gd name="T7" fmla="*/ 42 h 194"/>
                <a:gd name="T8" fmla="*/ 124 w 130"/>
                <a:gd name="T9" fmla="*/ 0 h 194"/>
                <a:gd name="T10" fmla="*/ 130 w 130"/>
                <a:gd name="T11" fmla="*/ 13 h 194"/>
                <a:gd name="T12" fmla="*/ 41 w 130"/>
                <a:gd name="T13" fmla="*/ 55 h 194"/>
                <a:gd name="T14" fmla="*/ 25 w 130"/>
                <a:gd name="T15" fmla="*/ 94 h 194"/>
                <a:gd name="T16" fmla="*/ 70 w 130"/>
                <a:gd name="T17" fmla="*/ 188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0"/>
                <a:gd name="T28" fmla="*/ 0 h 194"/>
                <a:gd name="T29" fmla="*/ 130 w 130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0" h="194">
                  <a:moveTo>
                    <a:pt x="70" y="188"/>
                  </a:moveTo>
                  <a:cubicBezTo>
                    <a:pt x="57" y="194"/>
                    <a:pt x="57" y="194"/>
                    <a:pt x="57" y="194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0" y="74"/>
                    <a:pt x="8" y="55"/>
                    <a:pt x="35" y="42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21" y="64"/>
                    <a:pt x="16" y="76"/>
                    <a:pt x="25" y="94"/>
                  </a:cubicBezTo>
                  <a:cubicBezTo>
                    <a:pt x="70" y="188"/>
                    <a:pt x="70" y="188"/>
                    <a:pt x="70" y="188"/>
                  </a:cubicBezTo>
                </a:path>
              </a:pathLst>
            </a:custGeom>
            <a:solidFill>
              <a:srgbClr val="FA3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5" name="Freeform 187">
              <a:extLst>
                <a:ext uri="{FF2B5EF4-FFF2-40B4-BE49-F238E27FC236}">
                  <a16:creationId xmlns:a16="http://schemas.microsoft.com/office/drawing/2014/main" id="{C47B694A-3916-482E-B88F-FF6554F8F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874" y="1526294"/>
              <a:ext cx="471143" cy="961972"/>
            </a:xfrm>
            <a:custGeom>
              <a:avLst/>
              <a:gdLst>
                <a:gd name="T0" fmla="*/ 305 w 359"/>
                <a:gd name="T1" fmla="*/ 733 h 733"/>
                <a:gd name="T2" fmla="*/ 359 w 359"/>
                <a:gd name="T3" fmla="*/ 707 h 733"/>
                <a:gd name="T4" fmla="*/ 75 w 359"/>
                <a:gd name="T5" fmla="*/ 0 h 733"/>
                <a:gd name="T6" fmla="*/ 0 w 359"/>
                <a:gd name="T7" fmla="*/ 36 h 733"/>
                <a:gd name="T8" fmla="*/ 305 w 359"/>
                <a:gd name="T9" fmla="*/ 733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733"/>
                <a:gd name="T17" fmla="*/ 359 w 359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733">
                  <a:moveTo>
                    <a:pt x="305" y="733"/>
                  </a:moveTo>
                  <a:lnTo>
                    <a:pt x="359" y="707"/>
                  </a:lnTo>
                  <a:lnTo>
                    <a:pt x="75" y="0"/>
                  </a:lnTo>
                  <a:lnTo>
                    <a:pt x="0" y="36"/>
                  </a:lnTo>
                  <a:lnTo>
                    <a:pt x="305" y="7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6" name="Freeform 188">
              <a:extLst>
                <a:ext uri="{FF2B5EF4-FFF2-40B4-BE49-F238E27FC236}">
                  <a16:creationId xmlns:a16="http://schemas.microsoft.com/office/drawing/2014/main" id="{DDD45DA7-DA78-4742-A950-452D6FEC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874" y="1526294"/>
              <a:ext cx="471143" cy="961972"/>
            </a:xfrm>
            <a:custGeom>
              <a:avLst/>
              <a:gdLst>
                <a:gd name="T0" fmla="*/ 305 w 359"/>
                <a:gd name="T1" fmla="*/ 733 h 733"/>
                <a:gd name="T2" fmla="*/ 359 w 359"/>
                <a:gd name="T3" fmla="*/ 707 h 733"/>
                <a:gd name="T4" fmla="*/ 75 w 359"/>
                <a:gd name="T5" fmla="*/ 0 h 733"/>
                <a:gd name="T6" fmla="*/ 0 w 359"/>
                <a:gd name="T7" fmla="*/ 36 h 733"/>
                <a:gd name="T8" fmla="*/ 305 w 359"/>
                <a:gd name="T9" fmla="*/ 733 h 7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733"/>
                <a:gd name="T17" fmla="*/ 359 w 359"/>
                <a:gd name="T18" fmla="*/ 733 h 7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733">
                  <a:moveTo>
                    <a:pt x="305" y="733"/>
                  </a:moveTo>
                  <a:lnTo>
                    <a:pt x="359" y="707"/>
                  </a:lnTo>
                  <a:lnTo>
                    <a:pt x="75" y="0"/>
                  </a:lnTo>
                  <a:lnTo>
                    <a:pt x="0" y="36"/>
                  </a:lnTo>
                  <a:lnTo>
                    <a:pt x="305" y="7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7" name="Freeform 189">
              <a:extLst>
                <a:ext uri="{FF2B5EF4-FFF2-40B4-BE49-F238E27FC236}">
                  <a16:creationId xmlns:a16="http://schemas.microsoft.com/office/drawing/2014/main" id="{C9FF6115-3414-4741-AE12-953020C49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50" y="1414742"/>
              <a:ext cx="673249" cy="335968"/>
            </a:xfrm>
            <a:custGeom>
              <a:avLst/>
              <a:gdLst>
                <a:gd name="T0" fmla="*/ 513 w 513"/>
                <a:gd name="T1" fmla="*/ 0 h 256"/>
                <a:gd name="T2" fmla="*/ 0 w 513"/>
                <a:gd name="T3" fmla="*/ 244 h 256"/>
                <a:gd name="T4" fmla="*/ 35 w 513"/>
                <a:gd name="T5" fmla="*/ 256 h 256"/>
                <a:gd name="T6" fmla="*/ 499 w 513"/>
                <a:gd name="T7" fmla="*/ 33 h 256"/>
                <a:gd name="T8" fmla="*/ 513 w 513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56"/>
                <a:gd name="T17" fmla="*/ 513 w 513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56">
                  <a:moveTo>
                    <a:pt x="513" y="0"/>
                  </a:moveTo>
                  <a:lnTo>
                    <a:pt x="0" y="244"/>
                  </a:lnTo>
                  <a:lnTo>
                    <a:pt x="35" y="256"/>
                  </a:lnTo>
                  <a:lnTo>
                    <a:pt x="499" y="33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FA3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8" name="Freeform 190">
              <a:extLst>
                <a:ext uri="{FF2B5EF4-FFF2-40B4-BE49-F238E27FC236}">
                  <a16:creationId xmlns:a16="http://schemas.microsoft.com/office/drawing/2014/main" id="{1AD9D8BF-9BEB-495A-B0A5-99E01E8AB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50" y="1414742"/>
              <a:ext cx="673249" cy="335968"/>
            </a:xfrm>
            <a:custGeom>
              <a:avLst/>
              <a:gdLst>
                <a:gd name="T0" fmla="*/ 513 w 513"/>
                <a:gd name="T1" fmla="*/ 0 h 256"/>
                <a:gd name="T2" fmla="*/ 0 w 513"/>
                <a:gd name="T3" fmla="*/ 244 h 256"/>
                <a:gd name="T4" fmla="*/ 35 w 513"/>
                <a:gd name="T5" fmla="*/ 256 h 256"/>
                <a:gd name="T6" fmla="*/ 499 w 513"/>
                <a:gd name="T7" fmla="*/ 33 h 256"/>
                <a:gd name="T8" fmla="*/ 513 w 513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56"/>
                <a:gd name="T17" fmla="*/ 513 w 513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56">
                  <a:moveTo>
                    <a:pt x="513" y="0"/>
                  </a:moveTo>
                  <a:lnTo>
                    <a:pt x="0" y="244"/>
                  </a:lnTo>
                  <a:lnTo>
                    <a:pt x="35" y="256"/>
                  </a:lnTo>
                  <a:lnTo>
                    <a:pt x="499" y="33"/>
                  </a:ln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19" name="Freeform 191">
              <a:extLst>
                <a:ext uri="{FF2B5EF4-FFF2-40B4-BE49-F238E27FC236}">
                  <a16:creationId xmlns:a16="http://schemas.microsoft.com/office/drawing/2014/main" id="{A2D4B45E-3754-46BF-93C9-4B4630156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50" y="1362247"/>
              <a:ext cx="673249" cy="372715"/>
            </a:xfrm>
            <a:custGeom>
              <a:avLst/>
              <a:gdLst>
                <a:gd name="T0" fmla="*/ 513 w 513"/>
                <a:gd name="T1" fmla="*/ 40 h 284"/>
                <a:gd name="T2" fmla="*/ 0 w 513"/>
                <a:gd name="T3" fmla="*/ 284 h 284"/>
                <a:gd name="T4" fmla="*/ 0 w 513"/>
                <a:gd name="T5" fmla="*/ 222 h 284"/>
                <a:gd name="T6" fmla="*/ 463 w 513"/>
                <a:gd name="T7" fmla="*/ 0 h 284"/>
                <a:gd name="T8" fmla="*/ 513 w 513"/>
                <a:gd name="T9" fmla="*/ 4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84"/>
                <a:gd name="T17" fmla="*/ 513 w 513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84">
                  <a:moveTo>
                    <a:pt x="513" y="40"/>
                  </a:moveTo>
                  <a:lnTo>
                    <a:pt x="0" y="284"/>
                  </a:lnTo>
                  <a:lnTo>
                    <a:pt x="0" y="222"/>
                  </a:lnTo>
                  <a:lnTo>
                    <a:pt x="463" y="0"/>
                  </a:lnTo>
                  <a:lnTo>
                    <a:pt x="513" y="40"/>
                  </a:lnTo>
                  <a:close/>
                </a:path>
              </a:pathLst>
            </a:custGeom>
            <a:solidFill>
              <a:srgbClr val="FF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0" name="Freeform 192">
              <a:extLst>
                <a:ext uri="{FF2B5EF4-FFF2-40B4-BE49-F238E27FC236}">
                  <a16:creationId xmlns:a16="http://schemas.microsoft.com/office/drawing/2014/main" id="{E148691F-D1DA-4331-A3C3-702714EC2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50" y="1362247"/>
              <a:ext cx="673249" cy="372715"/>
            </a:xfrm>
            <a:custGeom>
              <a:avLst/>
              <a:gdLst>
                <a:gd name="T0" fmla="*/ 513 w 513"/>
                <a:gd name="T1" fmla="*/ 40 h 284"/>
                <a:gd name="T2" fmla="*/ 0 w 513"/>
                <a:gd name="T3" fmla="*/ 284 h 284"/>
                <a:gd name="T4" fmla="*/ 0 w 513"/>
                <a:gd name="T5" fmla="*/ 222 h 284"/>
                <a:gd name="T6" fmla="*/ 463 w 513"/>
                <a:gd name="T7" fmla="*/ 0 h 284"/>
                <a:gd name="T8" fmla="*/ 513 w 513"/>
                <a:gd name="T9" fmla="*/ 4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3"/>
                <a:gd name="T16" fmla="*/ 0 h 284"/>
                <a:gd name="T17" fmla="*/ 513 w 513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3" h="284">
                  <a:moveTo>
                    <a:pt x="513" y="40"/>
                  </a:moveTo>
                  <a:lnTo>
                    <a:pt x="0" y="284"/>
                  </a:lnTo>
                  <a:lnTo>
                    <a:pt x="0" y="222"/>
                  </a:lnTo>
                  <a:lnTo>
                    <a:pt x="463" y="0"/>
                  </a:lnTo>
                  <a:lnTo>
                    <a:pt x="513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1" name="Freeform 193">
              <a:extLst>
                <a:ext uri="{FF2B5EF4-FFF2-40B4-BE49-F238E27FC236}">
                  <a16:creationId xmlns:a16="http://schemas.microsoft.com/office/drawing/2014/main" id="{9C04D38B-3839-4470-B5A9-56FAE878D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573" y="1725775"/>
              <a:ext cx="459332" cy="461957"/>
            </a:xfrm>
            <a:custGeom>
              <a:avLst/>
              <a:gdLst>
                <a:gd name="T0" fmla="*/ 133 w 148"/>
                <a:gd name="T1" fmla="*/ 46 h 149"/>
                <a:gd name="T2" fmla="*/ 102 w 148"/>
                <a:gd name="T3" fmla="*/ 133 h 149"/>
                <a:gd name="T4" fmla="*/ 15 w 148"/>
                <a:gd name="T5" fmla="*/ 102 h 149"/>
                <a:gd name="T6" fmla="*/ 46 w 148"/>
                <a:gd name="T7" fmla="*/ 16 h 149"/>
                <a:gd name="T8" fmla="*/ 133 w 148"/>
                <a:gd name="T9" fmla="*/ 4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49"/>
                <a:gd name="T17" fmla="*/ 148 w 148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49">
                  <a:moveTo>
                    <a:pt x="133" y="46"/>
                  </a:moveTo>
                  <a:cubicBezTo>
                    <a:pt x="148" y="79"/>
                    <a:pt x="134" y="118"/>
                    <a:pt x="102" y="133"/>
                  </a:cubicBezTo>
                  <a:cubicBezTo>
                    <a:pt x="69" y="149"/>
                    <a:pt x="31" y="135"/>
                    <a:pt x="15" y="102"/>
                  </a:cubicBezTo>
                  <a:cubicBezTo>
                    <a:pt x="0" y="70"/>
                    <a:pt x="14" y="31"/>
                    <a:pt x="46" y="16"/>
                  </a:cubicBezTo>
                  <a:cubicBezTo>
                    <a:pt x="78" y="0"/>
                    <a:pt x="117" y="14"/>
                    <a:pt x="133" y="46"/>
                  </a:cubicBezTo>
                </a:path>
              </a:pathLst>
            </a:custGeom>
            <a:solidFill>
              <a:srgbClr val="4E7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2" name="Freeform 194">
              <a:extLst>
                <a:ext uri="{FF2B5EF4-FFF2-40B4-BE49-F238E27FC236}">
                  <a16:creationId xmlns:a16="http://schemas.microsoft.com/office/drawing/2014/main" id="{B19B92B5-D487-4133-9D8E-486CEEA04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8180" y="1477736"/>
              <a:ext cx="385839" cy="669312"/>
            </a:xfrm>
            <a:custGeom>
              <a:avLst/>
              <a:gdLst>
                <a:gd name="T0" fmla="*/ 44 w 124"/>
                <a:gd name="T1" fmla="*/ 0 h 216"/>
                <a:gd name="T2" fmla="*/ 13 w 124"/>
                <a:gd name="T3" fmla="*/ 15 h 216"/>
                <a:gd name="T4" fmla="*/ 0 w 124"/>
                <a:gd name="T5" fmla="*/ 21 h 216"/>
                <a:gd name="T6" fmla="*/ 11 w 124"/>
                <a:gd name="T7" fmla="*/ 16 h 216"/>
                <a:gd name="T8" fmla="*/ 44 w 124"/>
                <a:gd name="T9" fmla="*/ 98 h 216"/>
                <a:gd name="T10" fmla="*/ 71 w 124"/>
                <a:gd name="T11" fmla="*/ 126 h 216"/>
                <a:gd name="T12" fmla="*/ 77 w 124"/>
                <a:gd name="T13" fmla="*/ 154 h 216"/>
                <a:gd name="T14" fmla="*/ 74 w 124"/>
                <a:gd name="T15" fmla="*/ 173 h 216"/>
                <a:gd name="T16" fmla="*/ 91 w 124"/>
                <a:gd name="T17" fmla="*/ 216 h 216"/>
                <a:gd name="T18" fmla="*/ 124 w 124"/>
                <a:gd name="T19" fmla="*/ 216 h 216"/>
                <a:gd name="T20" fmla="*/ 44 w 124"/>
                <a:gd name="T21" fmla="*/ 0 h 2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216"/>
                <a:gd name="T35" fmla="*/ 124 w 124"/>
                <a:gd name="T36" fmla="*/ 216 h 2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216">
                  <a:moveTo>
                    <a:pt x="44" y="0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55" y="104"/>
                    <a:pt x="65" y="114"/>
                    <a:pt x="71" y="126"/>
                  </a:cubicBezTo>
                  <a:cubicBezTo>
                    <a:pt x="75" y="135"/>
                    <a:pt x="77" y="145"/>
                    <a:pt x="77" y="154"/>
                  </a:cubicBezTo>
                  <a:cubicBezTo>
                    <a:pt x="77" y="161"/>
                    <a:pt x="76" y="167"/>
                    <a:pt x="74" y="173"/>
                  </a:cubicBezTo>
                  <a:cubicBezTo>
                    <a:pt x="91" y="216"/>
                    <a:pt x="91" y="216"/>
                    <a:pt x="91" y="216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348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3" name="Freeform 195">
              <a:extLst>
                <a:ext uri="{FF2B5EF4-FFF2-40B4-BE49-F238E27FC236}">
                  <a16:creationId xmlns:a16="http://schemas.microsoft.com/office/drawing/2014/main" id="{EFA73DE7-81CD-4D7F-ABE5-5B1D2628D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255" y="1573540"/>
              <a:ext cx="145674" cy="202106"/>
            </a:xfrm>
            <a:custGeom>
              <a:avLst/>
              <a:gdLst>
                <a:gd name="T0" fmla="*/ 21 w 47"/>
                <a:gd name="T1" fmla="*/ 0 h 65"/>
                <a:gd name="T2" fmla="*/ 0 w 47"/>
                <a:gd name="T3" fmla="*/ 11 h 65"/>
                <a:gd name="T4" fmla="*/ 26 w 47"/>
                <a:gd name="T5" fmla="*/ 65 h 65"/>
                <a:gd name="T6" fmla="*/ 26 w 47"/>
                <a:gd name="T7" fmla="*/ 65 h 65"/>
                <a:gd name="T8" fmla="*/ 47 w 47"/>
                <a:gd name="T9" fmla="*/ 59 h 65"/>
                <a:gd name="T10" fmla="*/ 21 w 47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65"/>
                <a:gd name="T20" fmla="*/ 47 w 47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65">
                  <a:moveTo>
                    <a:pt x="21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33" y="62"/>
                    <a:pt x="40" y="60"/>
                    <a:pt x="47" y="59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348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4" name="Freeform 196">
              <a:extLst>
                <a:ext uri="{FF2B5EF4-FFF2-40B4-BE49-F238E27FC236}">
                  <a16:creationId xmlns:a16="http://schemas.microsoft.com/office/drawing/2014/main" id="{B557C7F7-1814-4D53-8BFB-ED154B227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231" y="2107677"/>
              <a:ext cx="64306" cy="39371"/>
            </a:xfrm>
            <a:custGeom>
              <a:avLst/>
              <a:gdLst>
                <a:gd name="T0" fmla="*/ 16 w 21"/>
                <a:gd name="T1" fmla="*/ 0 h 13"/>
                <a:gd name="T2" fmla="*/ 1 w 21"/>
                <a:gd name="T3" fmla="*/ 10 h 13"/>
                <a:gd name="T4" fmla="*/ 0 w 21"/>
                <a:gd name="T5" fmla="*/ 10 h 13"/>
                <a:gd name="T6" fmla="*/ 2 w 21"/>
                <a:gd name="T7" fmla="*/ 13 h 13"/>
                <a:gd name="T8" fmla="*/ 21 w 21"/>
                <a:gd name="T9" fmla="*/ 13 h 13"/>
                <a:gd name="T10" fmla="*/ 16 w 2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13"/>
                <a:gd name="T20" fmla="*/ 21 w 2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13">
                  <a:moveTo>
                    <a:pt x="16" y="0"/>
                  </a:moveTo>
                  <a:cubicBezTo>
                    <a:pt x="11" y="4"/>
                    <a:pt x="6" y="7"/>
                    <a:pt x="1" y="10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348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5" name="Freeform 197">
              <a:extLst>
                <a:ext uri="{FF2B5EF4-FFF2-40B4-BE49-F238E27FC236}">
                  <a16:creationId xmlns:a16="http://schemas.microsoft.com/office/drawing/2014/main" id="{A0B4A8A4-4A02-4A42-8DEF-4D8D5BBE5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135" y="1014467"/>
              <a:ext cx="380589" cy="456707"/>
            </a:xfrm>
            <a:custGeom>
              <a:avLst/>
              <a:gdLst>
                <a:gd name="T0" fmla="*/ 117 w 123"/>
                <a:gd name="T1" fmla="*/ 0 h 147"/>
                <a:gd name="T2" fmla="*/ 28 w 123"/>
                <a:gd name="T3" fmla="*/ 42 h 147"/>
                <a:gd name="T4" fmla="*/ 0 w 123"/>
                <a:gd name="T5" fmla="*/ 78 h 147"/>
                <a:gd name="T6" fmla="*/ 5 w 123"/>
                <a:gd name="T7" fmla="*/ 100 h 147"/>
                <a:gd name="T8" fmla="*/ 28 w 123"/>
                <a:gd name="T9" fmla="*/ 147 h 147"/>
                <a:gd name="T10" fmla="*/ 40 w 123"/>
                <a:gd name="T11" fmla="*/ 141 h 147"/>
                <a:gd name="T12" fmla="*/ 18 w 123"/>
                <a:gd name="T13" fmla="*/ 94 h 147"/>
                <a:gd name="T14" fmla="*/ 14 w 123"/>
                <a:gd name="T15" fmla="*/ 78 h 147"/>
                <a:gd name="T16" fmla="*/ 34 w 123"/>
                <a:gd name="T17" fmla="*/ 55 h 147"/>
                <a:gd name="T18" fmla="*/ 123 w 123"/>
                <a:gd name="T19" fmla="*/ 13 h 147"/>
                <a:gd name="T20" fmla="*/ 117 w 123"/>
                <a:gd name="T21" fmla="*/ 0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147"/>
                <a:gd name="T35" fmla="*/ 123 w 123"/>
                <a:gd name="T36" fmla="*/ 147 h 1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147">
                  <a:moveTo>
                    <a:pt x="117" y="0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9" y="51"/>
                    <a:pt x="0" y="63"/>
                    <a:pt x="0" y="78"/>
                  </a:cubicBezTo>
                  <a:cubicBezTo>
                    <a:pt x="0" y="85"/>
                    <a:pt x="2" y="92"/>
                    <a:pt x="5" y="100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88"/>
                    <a:pt x="14" y="83"/>
                    <a:pt x="14" y="78"/>
                  </a:cubicBezTo>
                  <a:cubicBezTo>
                    <a:pt x="14" y="69"/>
                    <a:pt x="20" y="61"/>
                    <a:pt x="34" y="55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C4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6" name="Freeform 198">
              <a:extLst>
                <a:ext uri="{FF2B5EF4-FFF2-40B4-BE49-F238E27FC236}">
                  <a16:creationId xmlns:a16="http://schemas.microsoft.com/office/drawing/2014/main" id="{50E9CBF4-D3BF-400D-BB49-005F1BBA9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557" y="1548604"/>
              <a:ext cx="11811" cy="6562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9 w 9"/>
                <a:gd name="T5" fmla="*/ 0 h 5"/>
                <a:gd name="T6" fmla="*/ 9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9" y="0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4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7" name="Freeform 199">
              <a:extLst>
                <a:ext uri="{FF2B5EF4-FFF2-40B4-BE49-F238E27FC236}">
                  <a16:creationId xmlns:a16="http://schemas.microsoft.com/office/drawing/2014/main" id="{762668D8-7EC2-42D9-B612-B9A5E1A94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557" y="1548604"/>
              <a:ext cx="11811" cy="6562"/>
            </a:xfrm>
            <a:custGeom>
              <a:avLst/>
              <a:gdLst>
                <a:gd name="T0" fmla="*/ 9 w 9"/>
                <a:gd name="T1" fmla="*/ 0 h 5"/>
                <a:gd name="T2" fmla="*/ 0 w 9"/>
                <a:gd name="T3" fmla="*/ 5 h 5"/>
                <a:gd name="T4" fmla="*/ 9 w 9"/>
                <a:gd name="T5" fmla="*/ 0 h 5"/>
                <a:gd name="T6" fmla="*/ 9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9" y="0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8" name="Freeform 200">
              <a:extLst>
                <a:ext uri="{FF2B5EF4-FFF2-40B4-BE49-F238E27FC236}">
                  <a16:creationId xmlns:a16="http://schemas.microsoft.com/office/drawing/2014/main" id="{CBFCEE22-A61C-42E0-87F5-81419A15A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874" y="1526294"/>
              <a:ext cx="200794" cy="254601"/>
            </a:xfrm>
            <a:custGeom>
              <a:avLst/>
              <a:gdLst>
                <a:gd name="T0" fmla="*/ 32 w 65"/>
                <a:gd name="T1" fmla="*/ 0 h 82"/>
                <a:gd name="T2" fmla="*/ 13 w 65"/>
                <a:gd name="T3" fmla="*/ 9 h 82"/>
                <a:gd name="T4" fmla="*/ 0 w 65"/>
                <a:gd name="T5" fmla="*/ 15 h 82"/>
                <a:gd name="T6" fmla="*/ 26 w 65"/>
                <a:gd name="T7" fmla="*/ 74 h 82"/>
                <a:gd name="T8" fmla="*/ 33 w 65"/>
                <a:gd name="T9" fmla="*/ 73 h 82"/>
                <a:gd name="T10" fmla="*/ 65 w 65"/>
                <a:gd name="T11" fmla="*/ 82 h 82"/>
                <a:gd name="T12" fmla="*/ 32 w 65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82"/>
                <a:gd name="T23" fmla="*/ 65 w 65"/>
                <a:gd name="T24" fmla="*/ 82 h 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82">
                  <a:moveTo>
                    <a:pt x="32" y="0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4"/>
                    <a:pt x="30" y="73"/>
                    <a:pt x="33" y="73"/>
                  </a:cubicBezTo>
                  <a:cubicBezTo>
                    <a:pt x="44" y="73"/>
                    <a:pt x="55" y="76"/>
                    <a:pt x="65" y="82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29" name="Freeform 201">
              <a:extLst>
                <a:ext uri="{FF2B5EF4-FFF2-40B4-BE49-F238E27FC236}">
                  <a16:creationId xmlns:a16="http://schemas.microsoft.com/office/drawing/2014/main" id="{3CBF0985-77F7-4D89-BBC1-3F1750D8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874" y="1555166"/>
              <a:ext cx="40684" cy="18373"/>
            </a:xfrm>
            <a:custGeom>
              <a:avLst/>
              <a:gdLst>
                <a:gd name="T0" fmla="*/ 31 w 31"/>
                <a:gd name="T1" fmla="*/ 0 h 14"/>
                <a:gd name="T2" fmla="*/ 31 w 31"/>
                <a:gd name="T3" fmla="*/ 0 h 14"/>
                <a:gd name="T4" fmla="*/ 0 w 31"/>
                <a:gd name="T5" fmla="*/ 14 h 14"/>
                <a:gd name="T6" fmla="*/ 0 w 31"/>
                <a:gd name="T7" fmla="*/ 14 h 14"/>
                <a:gd name="T8" fmla="*/ 31 w 3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4"/>
                <a:gd name="T17" fmla="*/ 31 w 3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4">
                  <a:moveTo>
                    <a:pt x="31" y="0"/>
                  </a:moveTo>
                  <a:lnTo>
                    <a:pt x="31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4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0" name="Freeform 202">
              <a:extLst>
                <a:ext uri="{FF2B5EF4-FFF2-40B4-BE49-F238E27FC236}">
                  <a16:creationId xmlns:a16="http://schemas.microsoft.com/office/drawing/2014/main" id="{5B21CBF0-90A3-4536-9562-39A31924F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874" y="1555166"/>
              <a:ext cx="40684" cy="18373"/>
            </a:xfrm>
            <a:custGeom>
              <a:avLst/>
              <a:gdLst>
                <a:gd name="T0" fmla="*/ 31 w 31"/>
                <a:gd name="T1" fmla="*/ 0 h 14"/>
                <a:gd name="T2" fmla="*/ 31 w 31"/>
                <a:gd name="T3" fmla="*/ 0 h 14"/>
                <a:gd name="T4" fmla="*/ 0 w 31"/>
                <a:gd name="T5" fmla="*/ 14 h 14"/>
                <a:gd name="T6" fmla="*/ 0 w 31"/>
                <a:gd name="T7" fmla="*/ 14 h 14"/>
                <a:gd name="T8" fmla="*/ 31 w 3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14"/>
                <a:gd name="T17" fmla="*/ 31 w 31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14">
                  <a:moveTo>
                    <a:pt x="31" y="0"/>
                  </a:moveTo>
                  <a:lnTo>
                    <a:pt x="31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1" name="Freeform 203">
              <a:extLst>
                <a:ext uri="{FF2B5EF4-FFF2-40B4-BE49-F238E27FC236}">
                  <a16:creationId xmlns:a16="http://schemas.microsoft.com/office/drawing/2014/main" id="{C5F5708E-860C-4C74-869B-37945EB5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789" y="2014498"/>
              <a:ext cx="112864" cy="132550"/>
            </a:xfrm>
            <a:custGeom>
              <a:avLst/>
              <a:gdLst>
                <a:gd name="T0" fmla="*/ 19 w 36"/>
                <a:gd name="T1" fmla="*/ 0 h 43"/>
                <a:gd name="T2" fmla="*/ 0 w 36"/>
                <a:gd name="T3" fmla="*/ 30 h 43"/>
                <a:gd name="T4" fmla="*/ 5 w 36"/>
                <a:gd name="T5" fmla="*/ 43 h 43"/>
                <a:gd name="T6" fmla="*/ 36 w 36"/>
                <a:gd name="T7" fmla="*/ 43 h 43"/>
                <a:gd name="T8" fmla="*/ 19 w 36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43"/>
                <a:gd name="T17" fmla="*/ 36 w 3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43">
                  <a:moveTo>
                    <a:pt x="19" y="0"/>
                  </a:moveTo>
                  <a:cubicBezTo>
                    <a:pt x="16" y="12"/>
                    <a:pt x="9" y="22"/>
                    <a:pt x="0" y="3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C8C7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2" name="Freeform 204">
              <a:extLst>
                <a:ext uri="{FF2B5EF4-FFF2-40B4-BE49-F238E27FC236}">
                  <a16:creationId xmlns:a16="http://schemas.microsoft.com/office/drawing/2014/main" id="{C85D47BB-7CFF-4138-9C6E-975608A5D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506" y="1414742"/>
              <a:ext cx="338593" cy="192919"/>
            </a:xfrm>
            <a:custGeom>
              <a:avLst/>
              <a:gdLst>
                <a:gd name="T0" fmla="*/ 258 w 258"/>
                <a:gd name="T1" fmla="*/ 0 h 147"/>
                <a:gd name="T2" fmla="*/ 0 w 258"/>
                <a:gd name="T3" fmla="*/ 123 h 147"/>
                <a:gd name="T4" fmla="*/ 12 w 258"/>
                <a:gd name="T5" fmla="*/ 147 h 147"/>
                <a:gd name="T6" fmla="*/ 62 w 258"/>
                <a:gd name="T7" fmla="*/ 121 h 147"/>
                <a:gd name="T8" fmla="*/ 93 w 258"/>
                <a:gd name="T9" fmla="*/ 107 h 147"/>
                <a:gd name="T10" fmla="*/ 142 w 258"/>
                <a:gd name="T11" fmla="*/ 83 h 147"/>
                <a:gd name="T12" fmla="*/ 215 w 258"/>
                <a:gd name="T13" fmla="*/ 48 h 147"/>
                <a:gd name="T14" fmla="*/ 244 w 258"/>
                <a:gd name="T15" fmla="*/ 33 h 147"/>
                <a:gd name="T16" fmla="*/ 258 w 258"/>
                <a:gd name="T17" fmla="*/ 0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147"/>
                <a:gd name="T29" fmla="*/ 258 w 258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147">
                  <a:moveTo>
                    <a:pt x="258" y="0"/>
                  </a:moveTo>
                  <a:lnTo>
                    <a:pt x="0" y="123"/>
                  </a:lnTo>
                  <a:lnTo>
                    <a:pt x="12" y="147"/>
                  </a:lnTo>
                  <a:lnTo>
                    <a:pt x="62" y="121"/>
                  </a:lnTo>
                  <a:lnTo>
                    <a:pt x="93" y="107"/>
                  </a:lnTo>
                  <a:lnTo>
                    <a:pt x="142" y="83"/>
                  </a:lnTo>
                  <a:lnTo>
                    <a:pt x="215" y="48"/>
                  </a:lnTo>
                  <a:lnTo>
                    <a:pt x="244" y="3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43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3" name="Freeform 206">
              <a:extLst>
                <a:ext uri="{FF2B5EF4-FFF2-40B4-BE49-F238E27FC236}">
                  <a16:creationId xmlns:a16="http://schemas.microsoft.com/office/drawing/2014/main" id="{F6336854-4E30-42BF-8A4E-D91DFF6FA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506" y="1414742"/>
              <a:ext cx="338593" cy="192919"/>
            </a:xfrm>
            <a:custGeom>
              <a:avLst/>
              <a:gdLst>
                <a:gd name="T0" fmla="*/ 258 w 258"/>
                <a:gd name="T1" fmla="*/ 0 h 147"/>
                <a:gd name="T2" fmla="*/ 0 w 258"/>
                <a:gd name="T3" fmla="*/ 123 h 147"/>
                <a:gd name="T4" fmla="*/ 12 w 258"/>
                <a:gd name="T5" fmla="*/ 147 h 147"/>
                <a:gd name="T6" fmla="*/ 62 w 258"/>
                <a:gd name="T7" fmla="*/ 121 h 147"/>
                <a:gd name="T8" fmla="*/ 93 w 258"/>
                <a:gd name="T9" fmla="*/ 107 h 147"/>
                <a:gd name="T10" fmla="*/ 142 w 258"/>
                <a:gd name="T11" fmla="*/ 83 h 147"/>
                <a:gd name="T12" fmla="*/ 215 w 258"/>
                <a:gd name="T13" fmla="*/ 48 h 147"/>
                <a:gd name="T14" fmla="*/ 244 w 258"/>
                <a:gd name="T15" fmla="*/ 33 h 147"/>
                <a:gd name="T16" fmla="*/ 258 w 258"/>
                <a:gd name="T17" fmla="*/ 0 h 1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147"/>
                <a:gd name="T29" fmla="*/ 258 w 258"/>
                <a:gd name="T30" fmla="*/ 147 h 1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147">
                  <a:moveTo>
                    <a:pt x="258" y="0"/>
                  </a:moveTo>
                  <a:lnTo>
                    <a:pt x="0" y="123"/>
                  </a:lnTo>
                  <a:lnTo>
                    <a:pt x="12" y="147"/>
                  </a:lnTo>
                  <a:lnTo>
                    <a:pt x="62" y="121"/>
                  </a:lnTo>
                  <a:lnTo>
                    <a:pt x="93" y="107"/>
                  </a:lnTo>
                  <a:lnTo>
                    <a:pt x="142" y="83"/>
                  </a:lnTo>
                  <a:lnTo>
                    <a:pt x="215" y="48"/>
                  </a:lnTo>
                  <a:lnTo>
                    <a:pt x="244" y="33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4" name="Freeform 207">
              <a:extLst>
                <a:ext uri="{FF2B5EF4-FFF2-40B4-BE49-F238E27FC236}">
                  <a16:creationId xmlns:a16="http://schemas.microsoft.com/office/drawing/2014/main" id="{6D8F3866-2F59-469D-AC02-A97AB40D9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506" y="1414742"/>
              <a:ext cx="338593" cy="161422"/>
            </a:xfrm>
            <a:custGeom>
              <a:avLst/>
              <a:gdLst>
                <a:gd name="T0" fmla="*/ 258 w 258"/>
                <a:gd name="T1" fmla="*/ 0 h 123"/>
                <a:gd name="T2" fmla="*/ 59 w 258"/>
                <a:gd name="T3" fmla="*/ 95 h 123"/>
                <a:gd name="T4" fmla="*/ 0 w 258"/>
                <a:gd name="T5" fmla="*/ 123 h 123"/>
                <a:gd name="T6" fmla="*/ 258 w 258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"/>
                <a:gd name="T13" fmla="*/ 0 h 123"/>
                <a:gd name="T14" fmla="*/ 258 w 258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" h="123">
                  <a:moveTo>
                    <a:pt x="258" y="0"/>
                  </a:moveTo>
                  <a:lnTo>
                    <a:pt x="59" y="95"/>
                  </a:lnTo>
                  <a:lnTo>
                    <a:pt x="0" y="12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89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5" name="Freeform 208">
              <a:extLst>
                <a:ext uri="{FF2B5EF4-FFF2-40B4-BE49-F238E27FC236}">
                  <a16:creationId xmlns:a16="http://schemas.microsoft.com/office/drawing/2014/main" id="{F4585F45-B70E-4072-A425-7E650C0D8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506" y="1414742"/>
              <a:ext cx="338593" cy="161422"/>
            </a:xfrm>
            <a:custGeom>
              <a:avLst/>
              <a:gdLst>
                <a:gd name="T0" fmla="*/ 258 w 258"/>
                <a:gd name="T1" fmla="*/ 0 h 123"/>
                <a:gd name="T2" fmla="*/ 59 w 258"/>
                <a:gd name="T3" fmla="*/ 95 h 123"/>
                <a:gd name="T4" fmla="*/ 0 w 258"/>
                <a:gd name="T5" fmla="*/ 123 h 123"/>
                <a:gd name="T6" fmla="*/ 258 w 258"/>
                <a:gd name="T7" fmla="*/ 0 h 1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8"/>
                <a:gd name="T13" fmla="*/ 0 h 123"/>
                <a:gd name="T14" fmla="*/ 258 w 258"/>
                <a:gd name="T15" fmla="*/ 123 h 1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8" h="123">
                  <a:moveTo>
                    <a:pt x="258" y="0"/>
                  </a:moveTo>
                  <a:lnTo>
                    <a:pt x="59" y="95"/>
                  </a:lnTo>
                  <a:lnTo>
                    <a:pt x="0" y="123"/>
                  </a:lnTo>
                  <a:lnTo>
                    <a:pt x="2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6" name="Freeform 209">
              <a:extLst>
                <a:ext uri="{FF2B5EF4-FFF2-40B4-BE49-F238E27FC236}">
                  <a16:creationId xmlns:a16="http://schemas.microsoft.com/office/drawing/2014/main" id="{79DEF490-02E3-4EA3-AB52-2DD75E686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321" y="1362247"/>
              <a:ext cx="368778" cy="213917"/>
            </a:xfrm>
            <a:custGeom>
              <a:avLst/>
              <a:gdLst>
                <a:gd name="T0" fmla="*/ 231 w 281"/>
                <a:gd name="T1" fmla="*/ 0 h 163"/>
                <a:gd name="T2" fmla="*/ 87 w 281"/>
                <a:gd name="T3" fmla="*/ 69 h 163"/>
                <a:gd name="T4" fmla="*/ 59 w 281"/>
                <a:gd name="T5" fmla="*/ 83 h 163"/>
                <a:gd name="T6" fmla="*/ 0 w 281"/>
                <a:gd name="T7" fmla="*/ 111 h 163"/>
                <a:gd name="T8" fmla="*/ 23 w 281"/>
                <a:gd name="T9" fmla="*/ 163 h 163"/>
                <a:gd name="T10" fmla="*/ 82 w 281"/>
                <a:gd name="T11" fmla="*/ 135 h 163"/>
                <a:gd name="T12" fmla="*/ 281 w 281"/>
                <a:gd name="T13" fmla="*/ 40 h 163"/>
                <a:gd name="T14" fmla="*/ 231 w 281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1"/>
                <a:gd name="T25" fmla="*/ 0 h 163"/>
                <a:gd name="T26" fmla="*/ 281 w 281"/>
                <a:gd name="T27" fmla="*/ 163 h 1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1" h="163">
                  <a:moveTo>
                    <a:pt x="231" y="0"/>
                  </a:moveTo>
                  <a:lnTo>
                    <a:pt x="87" y="69"/>
                  </a:lnTo>
                  <a:lnTo>
                    <a:pt x="59" y="83"/>
                  </a:lnTo>
                  <a:lnTo>
                    <a:pt x="0" y="111"/>
                  </a:lnTo>
                  <a:lnTo>
                    <a:pt x="23" y="163"/>
                  </a:lnTo>
                  <a:lnTo>
                    <a:pt x="82" y="135"/>
                  </a:lnTo>
                  <a:lnTo>
                    <a:pt x="281" y="40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C89B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7" name="Freeform 210">
              <a:extLst>
                <a:ext uri="{FF2B5EF4-FFF2-40B4-BE49-F238E27FC236}">
                  <a16:creationId xmlns:a16="http://schemas.microsoft.com/office/drawing/2014/main" id="{2B90443A-0659-4F32-BDD8-94C7EE770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321" y="1362247"/>
              <a:ext cx="368778" cy="213917"/>
            </a:xfrm>
            <a:custGeom>
              <a:avLst/>
              <a:gdLst>
                <a:gd name="T0" fmla="*/ 231 w 281"/>
                <a:gd name="T1" fmla="*/ 0 h 163"/>
                <a:gd name="T2" fmla="*/ 87 w 281"/>
                <a:gd name="T3" fmla="*/ 69 h 163"/>
                <a:gd name="T4" fmla="*/ 59 w 281"/>
                <a:gd name="T5" fmla="*/ 83 h 163"/>
                <a:gd name="T6" fmla="*/ 0 w 281"/>
                <a:gd name="T7" fmla="*/ 111 h 163"/>
                <a:gd name="T8" fmla="*/ 23 w 281"/>
                <a:gd name="T9" fmla="*/ 163 h 163"/>
                <a:gd name="T10" fmla="*/ 82 w 281"/>
                <a:gd name="T11" fmla="*/ 135 h 163"/>
                <a:gd name="T12" fmla="*/ 281 w 281"/>
                <a:gd name="T13" fmla="*/ 40 h 163"/>
                <a:gd name="T14" fmla="*/ 231 w 281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1"/>
                <a:gd name="T25" fmla="*/ 0 h 163"/>
                <a:gd name="T26" fmla="*/ 281 w 281"/>
                <a:gd name="T27" fmla="*/ 163 h 1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1" h="163">
                  <a:moveTo>
                    <a:pt x="231" y="0"/>
                  </a:moveTo>
                  <a:lnTo>
                    <a:pt x="87" y="69"/>
                  </a:lnTo>
                  <a:lnTo>
                    <a:pt x="59" y="83"/>
                  </a:lnTo>
                  <a:lnTo>
                    <a:pt x="0" y="111"/>
                  </a:lnTo>
                  <a:lnTo>
                    <a:pt x="23" y="163"/>
                  </a:lnTo>
                  <a:lnTo>
                    <a:pt x="82" y="135"/>
                  </a:lnTo>
                  <a:lnTo>
                    <a:pt x="281" y="40"/>
                  </a:lnTo>
                  <a:lnTo>
                    <a:pt x="2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8" name="Freeform 211">
              <a:extLst>
                <a:ext uri="{FF2B5EF4-FFF2-40B4-BE49-F238E27FC236}">
                  <a16:creationId xmlns:a16="http://schemas.microsoft.com/office/drawing/2014/main" id="{A6552DD1-2080-441D-807D-B7F440FBB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9622" y="1753336"/>
              <a:ext cx="287410" cy="384526"/>
            </a:xfrm>
            <a:custGeom>
              <a:avLst/>
              <a:gdLst>
                <a:gd name="T0" fmla="*/ 28 w 93"/>
                <a:gd name="T1" fmla="*/ 0 h 124"/>
                <a:gd name="T2" fmla="*/ 0 w 93"/>
                <a:gd name="T3" fmla="*/ 7 h 124"/>
                <a:gd name="T4" fmla="*/ 0 w 93"/>
                <a:gd name="T5" fmla="*/ 7 h 124"/>
                <a:gd name="T6" fmla="*/ 55 w 93"/>
                <a:gd name="T7" fmla="*/ 124 h 124"/>
                <a:gd name="T8" fmla="*/ 56 w 93"/>
                <a:gd name="T9" fmla="*/ 124 h 124"/>
                <a:gd name="T10" fmla="*/ 93 w 93"/>
                <a:gd name="T11" fmla="*/ 65 h 124"/>
                <a:gd name="T12" fmla="*/ 87 w 93"/>
                <a:gd name="T13" fmla="*/ 37 h 124"/>
                <a:gd name="T14" fmla="*/ 28 w 93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124"/>
                <a:gd name="T26" fmla="*/ 93 w 93"/>
                <a:gd name="T27" fmla="*/ 124 h 1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124">
                  <a:moveTo>
                    <a:pt x="28" y="0"/>
                  </a:moveTo>
                  <a:cubicBezTo>
                    <a:pt x="18" y="0"/>
                    <a:pt x="9" y="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5" y="124"/>
                    <a:pt x="55" y="124"/>
                    <a:pt x="55" y="124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79" y="113"/>
                    <a:pt x="93" y="90"/>
                    <a:pt x="93" y="65"/>
                  </a:cubicBezTo>
                  <a:cubicBezTo>
                    <a:pt x="93" y="56"/>
                    <a:pt x="91" y="46"/>
                    <a:pt x="87" y="37"/>
                  </a:cubicBezTo>
                  <a:cubicBezTo>
                    <a:pt x="75" y="14"/>
                    <a:pt x="52" y="0"/>
                    <a:pt x="28" y="0"/>
                  </a:cubicBezTo>
                </a:path>
              </a:pathLst>
            </a:custGeom>
            <a:solidFill>
              <a:srgbClr val="436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39" name="Freeform 212">
              <a:extLst>
                <a:ext uri="{FF2B5EF4-FFF2-40B4-BE49-F238E27FC236}">
                  <a16:creationId xmlns:a16="http://schemas.microsoft.com/office/drawing/2014/main" id="{487EC752-596F-41B4-9721-06FA2D714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307" y="1766459"/>
              <a:ext cx="328094" cy="148299"/>
            </a:xfrm>
            <a:custGeom>
              <a:avLst/>
              <a:gdLst>
                <a:gd name="T0" fmla="*/ 106 w 106"/>
                <a:gd name="T1" fmla="*/ 32 h 48"/>
                <a:gd name="T2" fmla="*/ 90 w 106"/>
                <a:gd name="T3" fmla="*/ 48 h 48"/>
                <a:gd name="T4" fmla="*/ 16 w 106"/>
                <a:gd name="T5" fmla="*/ 48 h 48"/>
                <a:gd name="T6" fmla="*/ 0 w 106"/>
                <a:gd name="T7" fmla="*/ 32 h 48"/>
                <a:gd name="T8" fmla="*/ 0 w 106"/>
                <a:gd name="T9" fmla="*/ 16 h 48"/>
                <a:gd name="T10" fmla="*/ 16 w 106"/>
                <a:gd name="T11" fmla="*/ 0 h 48"/>
                <a:gd name="T12" fmla="*/ 90 w 106"/>
                <a:gd name="T13" fmla="*/ 0 h 48"/>
                <a:gd name="T14" fmla="*/ 106 w 106"/>
                <a:gd name="T15" fmla="*/ 16 h 48"/>
                <a:gd name="T16" fmla="*/ 106 w 106"/>
                <a:gd name="T17" fmla="*/ 3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48"/>
                <a:gd name="T29" fmla="*/ 106 w 10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0" name="Freeform 213">
              <a:extLst>
                <a:ext uri="{FF2B5EF4-FFF2-40B4-BE49-F238E27FC236}">
                  <a16:creationId xmlns:a16="http://schemas.microsoft.com/office/drawing/2014/main" id="{AAE7978F-0177-49D7-868C-CB5CD7D0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70" y="1762522"/>
              <a:ext cx="335968" cy="154860"/>
            </a:xfrm>
            <a:custGeom>
              <a:avLst/>
              <a:gdLst>
                <a:gd name="T0" fmla="*/ 107 w 108"/>
                <a:gd name="T1" fmla="*/ 33 h 50"/>
                <a:gd name="T2" fmla="*/ 106 w 108"/>
                <a:gd name="T3" fmla="*/ 33 h 50"/>
                <a:gd name="T4" fmla="*/ 91 w 108"/>
                <a:gd name="T5" fmla="*/ 49 h 50"/>
                <a:gd name="T6" fmla="*/ 17 w 108"/>
                <a:gd name="T7" fmla="*/ 49 h 50"/>
                <a:gd name="T8" fmla="*/ 2 w 108"/>
                <a:gd name="T9" fmla="*/ 33 h 50"/>
                <a:gd name="T10" fmla="*/ 2 w 108"/>
                <a:gd name="T11" fmla="*/ 17 h 50"/>
                <a:gd name="T12" fmla="*/ 17 w 108"/>
                <a:gd name="T13" fmla="*/ 2 h 50"/>
                <a:gd name="T14" fmla="*/ 91 w 108"/>
                <a:gd name="T15" fmla="*/ 2 h 50"/>
                <a:gd name="T16" fmla="*/ 106 w 108"/>
                <a:gd name="T17" fmla="*/ 17 h 50"/>
                <a:gd name="T18" fmla="*/ 106 w 108"/>
                <a:gd name="T19" fmla="*/ 33 h 50"/>
                <a:gd name="T20" fmla="*/ 107 w 108"/>
                <a:gd name="T21" fmla="*/ 33 h 50"/>
                <a:gd name="T22" fmla="*/ 108 w 108"/>
                <a:gd name="T23" fmla="*/ 33 h 50"/>
                <a:gd name="T24" fmla="*/ 108 w 108"/>
                <a:gd name="T25" fmla="*/ 17 h 50"/>
                <a:gd name="T26" fmla="*/ 91 w 108"/>
                <a:gd name="T27" fmla="*/ 0 h 50"/>
                <a:gd name="T28" fmla="*/ 17 w 108"/>
                <a:gd name="T29" fmla="*/ 0 h 50"/>
                <a:gd name="T30" fmla="*/ 0 w 108"/>
                <a:gd name="T31" fmla="*/ 17 h 50"/>
                <a:gd name="T32" fmla="*/ 0 w 108"/>
                <a:gd name="T33" fmla="*/ 33 h 50"/>
                <a:gd name="T34" fmla="*/ 17 w 108"/>
                <a:gd name="T35" fmla="*/ 50 h 50"/>
                <a:gd name="T36" fmla="*/ 91 w 108"/>
                <a:gd name="T37" fmla="*/ 50 h 50"/>
                <a:gd name="T38" fmla="*/ 108 w 108"/>
                <a:gd name="T39" fmla="*/ 33 h 50"/>
                <a:gd name="T40" fmla="*/ 107 w 108"/>
                <a:gd name="T41" fmla="*/ 33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1" name="Freeform 214">
              <a:extLst>
                <a:ext uri="{FF2B5EF4-FFF2-40B4-BE49-F238E27FC236}">
                  <a16:creationId xmlns:a16="http://schemas.microsoft.com/office/drawing/2014/main" id="{452AB122-F45B-440A-BA94-C6F9A3B21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52" y="440959"/>
              <a:ext cx="1000031" cy="555135"/>
            </a:xfrm>
            <a:custGeom>
              <a:avLst/>
              <a:gdLst>
                <a:gd name="T0" fmla="*/ 0 w 322"/>
                <a:gd name="T1" fmla="*/ 179 h 179"/>
                <a:gd name="T2" fmla="*/ 0 w 322"/>
                <a:gd name="T3" fmla="*/ 155 h 179"/>
                <a:gd name="T4" fmla="*/ 86 w 322"/>
                <a:gd name="T5" fmla="*/ 104 h 179"/>
                <a:gd name="T6" fmla="*/ 147 w 322"/>
                <a:gd name="T7" fmla="*/ 0 h 179"/>
                <a:gd name="T8" fmla="*/ 184 w 322"/>
                <a:gd name="T9" fmla="*/ 0 h 179"/>
                <a:gd name="T10" fmla="*/ 233 w 322"/>
                <a:gd name="T11" fmla="*/ 96 h 179"/>
                <a:gd name="T12" fmla="*/ 322 w 322"/>
                <a:gd name="T13" fmla="*/ 149 h 179"/>
                <a:gd name="T14" fmla="*/ 322 w 322"/>
                <a:gd name="T15" fmla="*/ 179 h 179"/>
                <a:gd name="T16" fmla="*/ 0 w 322"/>
                <a:gd name="T17" fmla="*/ 179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179"/>
                <a:gd name="T29" fmla="*/ 322 w 322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2" name="Freeform 215">
              <a:extLst>
                <a:ext uri="{FF2B5EF4-FFF2-40B4-BE49-F238E27FC236}">
                  <a16:creationId xmlns:a16="http://schemas.microsoft.com/office/drawing/2014/main" id="{176349B3-5AED-4E79-886C-6A3A28B42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747" y="1238884"/>
              <a:ext cx="251976" cy="325469"/>
            </a:xfrm>
            <a:custGeom>
              <a:avLst/>
              <a:gdLst>
                <a:gd name="T0" fmla="*/ 189 w 192"/>
                <a:gd name="T1" fmla="*/ 0 h 248"/>
                <a:gd name="T2" fmla="*/ 0 w 192"/>
                <a:gd name="T3" fmla="*/ 0 h 248"/>
                <a:gd name="T4" fmla="*/ 0 w 192"/>
                <a:gd name="T5" fmla="*/ 248 h 248"/>
                <a:gd name="T6" fmla="*/ 192 w 192"/>
                <a:gd name="T7" fmla="*/ 245 h 248"/>
                <a:gd name="T8" fmla="*/ 189 w 192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8"/>
                <a:gd name="T17" fmla="*/ 192 w 192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3" name="Freeform 216">
              <a:extLst>
                <a:ext uri="{FF2B5EF4-FFF2-40B4-BE49-F238E27FC236}">
                  <a16:creationId xmlns:a16="http://schemas.microsoft.com/office/drawing/2014/main" id="{88C85458-6A7B-4A09-8BB7-86D45AAB0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708" y="1120770"/>
              <a:ext cx="251976" cy="561697"/>
            </a:xfrm>
            <a:custGeom>
              <a:avLst/>
              <a:gdLst>
                <a:gd name="T0" fmla="*/ 189 w 192"/>
                <a:gd name="T1" fmla="*/ 90 h 428"/>
                <a:gd name="T2" fmla="*/ 0 w 192"/>
                <a:gd name="T3" fmla="*/ 0 h 428"/>
                <a:gd name="T4" fmla="*/ 2 w 192"/>
                <a:gd name="T5" fmla="*/ 428 h 428"/>
                <a:gd name="T6" fmla="*/ 192 w 192"/>
                <a:gd name="T7" fmla="*/ 335 h 428"/>
                <a:gd name="T8" fmla="*/ 189 w 192"/>
                <a:gd name="T9" fmla="*/ 9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28"/>
                <a:gd name="T17" fmla="*/ 192 w 19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4" name="Freeform 217">
              <a:extLst>
                <a:ext uri="{FF2B5EF4-FFF2-40B4-BE49-F238E27FC236}">
                  <a16:creationId xmlns:a16="http://schemas.microsoft.com/office/drawing/2014/main" id="{8A59A27E-1C1B-4574-B7D9-DDA477A61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049" y="1061713"/>
              <a:ext cx="152236" cy="186357"/>
            </a:xfrm>
            <a:custGeom>
              <a:avLst/>
              <a:gdLst>
                <a:gd name="T0" fmla="*/ 0 w 116"/>
                <a:gd name="T1" fmla="*/ 2 h 142"/>
                <a:gd name="T2" fmla="*/ 116 w 116"/>
                <a:gd name="T3" fmla="*/ 0 h 142"/>
                <a:gd name="T4" fmla="*/ 116 w 116"/>
                <a:gd name="T5" fmla="*/ 139 h 142"/>
                <a:gd name="T6" fmla="*/ 0 w 116"/>
                <a:gd name="T7" fmla="*/ 142 h 142"/>
                <a:gd name="T8" fmla="*/ 0 w 116"/>
                <a:gd name="T9" fmla="*/ 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42"/>
                <a:gd name="T17" fmla="*/ 116 w 11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5" name="Freeform 218">
              <a:extLst>
                <a:ext uri="{FF2B5EF4-FFF2-40B4-BE49-F238E27FC236}">
                  <a16:creationId xmlns:a16="http://schemas.microsoft.com/office/drawing/2014/main" id="{3FCC9097-E06D-4D38-860D-2167039A1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049" y="1061713"/>
              <a:ext cx="152236" cy="186357"/>
            </a:xfrm>
            <a:custGeom>
              <a:avLst/>
              <a:gdLst>
                <a:gd name="T0" fmla="*/ 0 w 116"/>
                <a:gd name="T1" fmla="*/ 2 h 142"/>
                <a:gd name="T2" fmla="*/ 116 w 116"/>
                <a:gd name="T3" fmla="*/ 0 h 142"/>
                <a:gd name="T4" fmla="*/ 116 w 116"/>
                <a:gd name="T5" fmla="*/ 139 h 142"/>
                <a:gd name="T6" fmla="*/ 0 w 116"/>
                <a:gd name="T7" fmla="*/ 142 h 142"/>
                <a:gd name="T8" fmla="*/ 0 w 116"/>
                <a:gd name="T9" fmla="*/ 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42"/>
                <a:gd name="T17" fmla="*/ 116 w 11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6" name="Freeform 219">
              <a:extLst>
                <a:ext uri="{FF2B5EF4-FFF2-40B4-BE49-F238E27FC236}">
                  <a16:creationId xmlns:a16="http://schemas.microsoft.com/office/drawing/2014/main" id="{A547BE55-D1F0-477C-9BAB-B8DD35064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035" y="996094"/>
              <a:ext cx="154860" cy="316283"/>
            </a:xfrm>
            <a:custGeom>
              <a:avLst/>
              <a:gdLst>
                <a:gd name="T0" fmla="*/ 0 w 118"/>
                <a:gd name="T1" fmla="*/ 50 h 241"/>
                <a:gd name="T2" fmla="*/ 118 w 118"/>
                <a:gd name="T3" fmla="*/ 0 h 241"/>
                <a:gd name="T4" fmla="*/ 118 w 118"/>
                <a:gd name="T5" fmla="*/ 241 h 241"/>
                <a:gd name="T6" fmla="*/ 2 w 118"/>
                <a:gd name="T7" fmla="*/ 189 h 241"/>
                <a:gd name="T8" fmla="*/ 0 w 118"/>
                <a:gd name="T9" fmla="*/ 5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241"/>
                <a:gd name="T17" fmla="*/ 118 w 118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7" name="Freeform 220">
              <a:extLst>
                <a:ext uri="{FF2B5EF4-FFF2-40B4-BE49-F238E27FC236}">
                  <a16:creationId xmlns:a16="http://schemas.microsoft.com/office/drawing/2014/main" id="{70E25645-3D7B-4268-B1C4-1C25DC2D1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035" y="996094"/>
              <a:ext cx="154860" cy="316283"/>
            </a:xfrm>
            <a:custGeom>
              <a:avLst/>
              <a:gdLst>
                <a:gd name="T0" fmla="*/ 0 w 118"/>
                <a:gd name="T1" fmla="*/ 50 h 241"/>
                <a:gd name="T2" fmla="*/ 118 w 118"/>
                <a:gd name="T3" fmla="*/ 0 h 241"/>
                <a:gd name="T4" fmla="*/ 118 w 118"/>
                <a:gd name="T5" fmla="*/ 241 h 241"/>
                <a:gd name="T6" fmla="*/ 2 w 118"/>
                <a:gd name="T7" fmla="*/ 189 h 241"/>
                <a:gd name="T8" fmla="*/ 0 w 118"/>
                <a:gd name="T9" fmla="*/ 5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241"/>
                <a:gd name="T17" fmla="*/ 118 w 118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8" name="Freeform 221">
              <a:extLst>
                <a:ext uri="{FF2B5EF4-FFF2-40B4-BE49-F238E27FC236}">
                  <a16:creationId xmlns:a16="http://schemas.microsoft.com/office/drawing/2014/main" id="{BE75C93D-BAB5-4CBD-9DFC-D77065FB6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1708" y="1120770"/>
              <a:ext cx="251976" cy="561697"/>
            </a:xfrm>
            <a:custGeom>
              <a:avLst/>
              <a:gdLst>
                <a:gd name="T0" fmla="*/ 189 w 192"/>
                <a:gd name="T1" fmla="*/ 90 h 428"/>
                <a:gd name="T2" fmla="*/ 0 w 192"/>
                <a:gd name="T3" fmla="*/ 0 h 428"/>
                <a:gd name="T4" fmla="*/ 2 w 192"/>
                <a:gd name="T5" fmla="*/ 428 h 428"/>
                <a:gd name="T6" fmla="*/ 192 w 192"/>
                <a:gd name="T7" fmla="*/ 335 h 428"/>
                <a:gd name="T8" fmla="*/ 189 w 192"/>
                <a:gd name="T9" fmla="*/ 9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28"/>
                <a:gd name="T17" fmla="*/ 192 w 19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49" name="Freeform 222">
              <a:extLst>
                <a:ext uri="{FF2B5EF4-FFF2-40B4-BE49-F238E27FC236}">
                  <a16:creationId xmlns:a16="http://schemas.microsoft.com/office/drawing/2014/main" id="{C844BCA9-6026-4096-9889-C4F3C4D4F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602" y="986908"/>
              <a:ext cx="1283504" cy="859607"/>
            </a:xfrm>
            <a:custGeom>
              <a:avLst/>
              <a:gdLst>
                <a:gd name="T0" fmla="*/ 414 w 414"/>
                <a:gd name="T1" fmla="*/ 260 h 277"/>
                <a:gd name="T2" fmla="*/ 396 w 414"/>
                <a:gd name="T3" fmla="*/ 277 h 277"/>
                <a:gd name="T4" fmla="*/ 18 w 414"/>
                <a:gd name="T5" fmla="*/ 277 h 277"/>
                <a:gd name="T6" fmla="*/ 0 w 414"/>
                <a:gd name="T7" fmla="*/ 260 h 277"/>
                <a:gd name="T8" fmla="*/ 0 w 414"/>
                <a:gd name="T9" fmla="*/ 17 h 277"/>
                <a:gd name="T10" fmla="*/ 18 w 414"/>
                <a:gd name="T11" fmla="*/ 0 h 277"/>
                <a:gd name="T12" fmla="*/ 396 w 414"/>
                <a:gd name="T13" fmla="*/ 0 h 277"/>
                <a:gd name="T14" fmla="*/ 414 w 414"/>
                <a:gd name="T15" fmla="*/ 17 h 277"/>
                <a:gd name="T16" fmla="*/ 414 w 414"/>
                <a:gd name="T17" fmla="*/ 26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4"/>
                <a:gd name="T28" fmla="*/ 0 h 277"/>
                <a:gd name="T29" fmla="*/ 414 w 414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0" name="Freeform 223">
              <a:extLst>
                <a:ext uri="{FF2B5EF4-FFF2-40B4-BE49-F238E27FC236}">
                  <a16:creationId xmlns:a16="http://schemas.microsoft.com/office/drawing/2014/main" id="{95086EA6-6EDE-45D4-B815-DAC6A2295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722" y="1023654"/>
              <a:ext cx="1173265" cy="786114"/>
            </a:xfrm>
            <a:custGeom>
              <a:avLst/>
              <a:gdLst>
                <a:gd name="T0" fmla="*/ 378 w 378"/>
                <a:gd name="T1" fmla="*/ 238 h 253"/>
                <a:gd name="T2" fmla="*/ 362 w 378"/>
                <a:gd name="T3" fmla="*/ 253 h 253"/>
                <a:gd name="T4" fmla="*/ 16 w 378"/>
                <a:gd name="T5" fmla="*/ 253 h 253"/>
                <a:gd name="T6" fmla="*/ 0 w 378"/>
                <a:gd name="T7" fmla="*/ 238 h 253"/>
                <a:gd name="T8" fmla="*/ 0 w 378"/>
                <a:gd name="T9" fmla="*/ 16 h 253"/>
                <a:gd name="T10" fmla="*/ 16 w 378"/>
                <a:gd name="T11" fmla="*/ 0 h 253"/>
                <a:gd name="T12" fmla="*/ 362 w 378"/>
                <a:gd name="T13" fmla="*/ 0 h 253"/>
                <a:gd name="T14" fmla="*/ 378 w 378"/>
                <a:gd name="T15" fmla="*/ 16 h 253"/>
                <a:gd name="T16" fmla="*/ 378 w 378"/>
                <a:gd name="T17" fmla="*/ 238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253"/>
                <a:gd name="T29" fmla="*/ 378 w 378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1" name="Freeform 224">
              <a:extLst>
                <a:ext uri="{FF2B5EF4-FFF2-40B4-BE49-F238E27FC236}">
                  <a16:creationId xmlns:a16="http://schemas.microsoft.com/office/drawing/2014/main" id="{5FE13537-4AE0-47C2-AB8E-4934415B9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452" y="1878011"/>
              <a:ext cx="320220" cy="762491"/>
            </a:xfrm>
            <a:custGeom>
              <a:avLst/>
              <a:gdLst>
                <a:gd name="T0" fmla="*/ 95 w 103"/>
                <a:gd name="T1" fmla="*/ 3 h 246"/>
                <a:gd name="T2" fmla="*/ 1 w 103"/>
                <a:gd name="T3" fmla="*/ 240 h 246"/>
                <a:gd name="T4" fmla="*/ 3 w 103"/>
                <a:gd name="T5" fmla="*/ 245 h 246"/>
                <a:gd name="T6" fmla="*/ 8 w 103"/>
                <a:gd name="T7" fmla="*/ 243 h 246"/>
                <a:gd name="T8" fmla="*/ 102 w 103"/>
                <a:gd name="T9" fmla="*/ 6 h 246"/>
                <a:gd name="T10" fmla="*/ 100 w 103"/>
                <a:gd name="T11" fmla="*/ 1 h 246"/>
                <a:gd name="T12" fmla="*/ 95 w 103"/>
                <a:gd name="T13" fmla="*/ 3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246"/>
                <a:gd name="T23" fmla="*/ 103 w 103"/>
                <a:gd name="T24" fmla="*/ 246 h 2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2" name="Freeform 225">
              <a:extLst>
                <a:ext uri="{FF2B5EF4-FFF2-40B4-BE49-F238E27FC236}">
                  <a16:creationId xmlns:a16="http://schemas.microsoft.com/office/drawing/2014/main" id="{71809C90-A8B0-4796-A6C0-92588AD57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036" y="1878011"/>
              <a:ext cx="320220" cy="762491"/>
            </a:xfrm>
            <a:custGeom>
              <a:avLst/>
              <a:gdLst>
                <a:gd name="T0" fmla="*/ 1 w 103"/>
                <a:gd name="T1" fmla="*/ 6 h 246"/>
                <a:gd name="T2" fmla="*/ 95 w 103"/>
                <a:gd name="T3" fmla="*/ 243 h 246"/>
                <a:gd name="T4" fmla="*/ 100 w 103"/>
                <a:gd name="T5" fmla="*/ 245 h 246"/>
                <a:gd name="T6" fmla="*/ 102 w 103"/>
                <a:gd name="T7" fmla="*/ 240 h 246"/>
                <a:gd name="T8" fmla="*/ 8 w 103"/>
                <a:gd name="T9" fmla="*/ 3 h 246"/>
                <a:gd name="T10" fmla="*/ 3 w 103"/>
                <a:gd name="T11" fmla="*/ 1 h 246"/>
                <a:gd name="T12" fmla="*/ 1 w 103"/>
                <a:gd name="T13" fmla="*/ 6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246"/>
                <a:gd name="T23" fmla="*/ 103 w 103"/>
                <a:gd name="T24" fmla="*/ 246 h 2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3" name="Freeform 226">
              <a:extLst>
                <a:ext uri="{FF2B5EF4-FFF2-40B4-BE49-F238E27FC236}">
                  <a16:creationId xmlns:a16="http://schemas.microsoft.com/office/drawing/2014/main" id="{504E888E-AAAA-4428-9FA6-EA7B6B9A6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542" y="1853076"/>
              <a:ext cx="23623" cy="809736"/>
            </a:xfrm>
            <a:custGeom>
              <a:avLst/>
              <a:gdLst>
                <a:gd name="T0" fmla="*/ 0 w 8"/>
                <a:gd name="T1" fmla="*/ 4 h 261"/>
                <a:gd name="T2" fmla="*/ 0 w 8"/>
                <a:gd name="T3" fmla="*/ 257 h 261"/>
                <a:gd name="T4" fmla="*/ 4 w 8"/>
                <a:gd name="T5" fmla="*/ 261 h 261"/>
                <a:gd name="T6" fmla="*/ 8 w 8"/>
                <a:gd name="T7" fmla="*/ 257 h 261"/>
                <a:gd name="T8" fmla="*/ 8 w 8"/>
                <a:gd name="T9" fmla="*/ 4 h 261"/>
                <a:gd name="T10" fmla="*/ 4 w 8"/>
                <a:gd name="T11" fmla="*/ 0 h 261"/>
                <a:gd name="T12" fmla="*/ 0 w 8"/>
                <a:gd name="T13" fmla="*/ 4 h 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61"/>
                <a:gd name="T23" fmla="*/ 8 w 8"/>
                <a:gd name="T24" fmla="*/ 261 h 2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4" name="Oval 227">
              <a:extLst>
                <a:ext uri="{FF2B5EF4-FFF2-40B4-BE49-F238E27FC236}">
                  <a16:creationId xmlns:a16="http://schemas.microsoft.com/office/drawing/2014/main" id="{22AF51E0-A767-480D-9D9E-4830E3502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338" y="161423"/>
              <a:ext cx="650939" cy="6430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5" name="Oval 228">
              <a:extLst>
                <a:ext uri="{FF2B5EF4-FFF2-40B4-BE49-F238E27FC236}">
                  <a16:creationId xmlns:a16="http://schemas.microsoft.com/office/drawing/2014/main" id="{7D54595B-95C9-4917-9828-3989B7855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991" y="291348"/>
              <a:ext cx="561697" cy="55644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6" name="Freeform 229">
              <a:extLst>
                <a:ext uri="{FF2B5EF4-FFF2-40B4-BE49-F238E27FC236}">
                  <a16:creationId xmlns:a16="http://schemas.microsoft.com/office/drawing/2014/main" id="{2F8A0348-273A-4599-9FE4-7D316CE46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403" y="1526294"/>
              <a:ext cx="236228" cy="236228"/>
            </a:xfrm>
            <a:custGeom>
              <a:avLst/>
              <a:gdLst>
                <a:gd name="T0" fmla="*/ 76 w 76"/>
                <a:gd name="T1" fmla="*/ 24 h 76"/>
                <a:gd name="T2" fmla="*/ 52 w 76"/>
                <a:gd name="T3" fmla="*/ 0 h 76"/>
                <a:gd name="T4" fmla="*/ 24 w 76"/>
                <a:gd name="T5" fmla="*/ 0 h 76"/>
                <a:gd name="T6" fmla="*/ 0 w 76"/>
                <a:gd name="T7" fmla="*/ 24 h 76"/>
                <a:gd name="T8" fmla="*/ 0 w 76"/>
                <a:gd name="T9" fmla="*/ 52 h 76"/>
                <a:gd name="T10" fmla="*/ 24 w 76"/>
                <a:gd name="T11" fmla="*/ 76 h 76"/>
                <a:gd name="T12" fmla="*/ 52 w 76"/>
                <a:gd name="T13" fmla="*/ 76 h 76"/>
                <a:gd name="T14" fmla="*/ 76 w 76"/>
                <a:gd name="T15" fmla="*/ 52 h 76"/>
                <a:gd name="T16" fmla="*/ 76 w 76"/>
                <a:gd name="T17" fmla="*/ 24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76"/>
                <a:gd name="T29" fmla="*/ 76 w 76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7" name="Oval 230">
              <a:extLst>
                <a:ext uri="{FF2B5EF4-FFF2-40B4-BE49-F238E27FC236}">
                  <a16:creationId xmlns:a16="http://schemas.microsoft.com/office/drawing/2014/main" id="{7D0C6083-07E3-483D-90A0-19A2358B7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377" y="1061713"/>
              <a:ext cx="123363" cy="127301"/>
            </a:xfrm>
            <a:prstGeom prst="ellipse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8" name="Rectangle 231">
              <a:extLst>
                <a:ext uri="{FF2B5EF4-FFF2-40B4-BE49-F238E27FC236}">
                  <a16:creationId xmlns:a16="http://schemas.microsoft.com/office/drawing/2014/main" id="{ACB0695C-FF0A-45CE-AD2C-4C44342D6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403" y="1068275"/>
              <a:ext cx="410774" cy="36747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59" name="Rectangle 232">
              <a:extLst>
                <a:ext uri="{FF2B5EF4-FFF2-40B4-BE49-F238E27FC236}">
                  <a16:creationId xmlns:a16="http://schemas.microsoft.com/office/drawing/2014/main" id="{5121FEC6-F66B-45B3-809C-05CA776FD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403" y="1116833"/>
              <a:ext cx="410774" cy="38059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0" name="Rectangle 233">
              <a:extLst>
                <a:ext uri="{FF2B5EF4-FFF2-40B4-BE49-F238E27FC236}">
                  <a16:creationId xmlns:a16="http://schemas.microsoft.com/office/drawing/2014/main" id="{04FB5BA3-44B4-47CB-AA6D-B7B5B728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403" y="1166703"/>
              <a:ext cx="410774" cy="38059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1" name="Rectangle 234">
              <a:extLst>
                <a:ext uri="{FF2B5EF4-FFF2-40B4-BE49-F238E27FC236}">
                  <a16:creationId xmlns:a16="http://schemas.microsoft.com/office/drawing/2014/main" id="{447DA0E0-4021-4AC8-9F38-0343E33CF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1650970"/>
              <a:ext cx="347780" cy="36747"/>
            </a:xfrm>
            <a:prstGeom prst="rect">
              <a:avLst/>
            </a:prstGeom>
            <a:solidFill>
              <a:srgbClr val="AD1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2" name="Rectangle 235">
              <a:extLst>
                <a:ext uri="{FF2B5EF4-FFF2-40B4-BE49-F238E27FC236}">
                  <a16:creationId xmlns:a16="http://schemas.microsoft.com/office/drawing/2014/main" id="{DD60F813-DA0C-4714-884E-75D29595F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1650970"/>
              <a:ext cx="347780" cy="3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3" name="Freeform 236">
              <a:extLst>
                <a:ext uri="{FF2B5EF4-FFF2-40B4-BE49-F238E27FC236}">
                  <a16:creationId xmlns:a16="http://schemas.microsoft.com/office/drawing/2014/main" id="{694EF71A-E377-42B8-A708-8F1213C2F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403" y="154861"/>
              <a:ext cx="1002656" cy="143049"/>
            </a:xfrm>
            <a:custGeom>
              <a:avLst/>
              <a:gdLst>
                <a:gd name="T0" fmla="*/ 0 w 764"/>
                <a:gd name="T1" fmla="*/ 109 h 109"/>
                <a:gd name="T2" fmla="*/ 0 w 764"/>
                <a:gd name="T3" fmla="*/ 100 h 109"/>
                <a:gd name="T4" fmla="*/ 762 w 764"/>
                <a:gd name="T5" fmla="*/ 0 h 109"/>
                <a:gd name="T6" fmla="*/ 764 w 764"/>
                <a:gd name="T7" fmla="*/ 10 h 109"/>
                <a:gd name="T8" fmla="*/ 0 w 764"/>
                <a:gd name="T9" fmla="*/ 109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4"/>
                <a:gd name="T16" fmla="*/ 0 h 109"/>
                <a:gd name="T17" fmla="*/ 764 w 764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4" name="Freeform 237">
              <a:extLst>
                <a:ext uri="{FF2B5EF4-FFF2-40B4-BE49-F238E27FC236}">
                  <a16:creationId xmlns:a16="http://schemas.microsoft.com/office/drawing/2014/main" id="{75A3179B-D2BE-4EAC-BB7C-52D94F92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462" y="793988"/>
              <a:ext cx="996094" cy="59057"/>
            </a:xfrm>
            <a:custGeom>
              <a:avLst/>
              <a:gdLst>
                <a:gd name="T0" fmla="*/ 0 w 759"/>
                <a:gd name="T1" fmla="*/ 45 h 45"/>
                <a:gd name="T2" fmla="*/ 0 w 759"/>
                <a:gd name="T3" fmla="*/ 36 h 45"/>
                <a:gd name="T4" fmla="*/ 759 w 759"/>
                <a:gd name="T5" fmla="*/ 0 h 45"/>
                <a:gd name="T6" fmla="*/ 759 w 759"/>
                <a:gd name="T7" fmla="*/ 10 h 45"/>
                <a:gd name="T8" fmla="*/ 0 w 759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"/>
                <a:gd name="T16" fmla="*/ 0 h 45"/>
                <a:gd name="T17" fmla="*/ 759 w 75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5" name="Freeform 238">
              <a:extLst>
                <a:ext uri="{FF2B5EF4-FFF2-40B4-BE49-F238E27FC236}">
                  <a16:creationId xmlns:a16="http://schemas.microsoft.com/office/drawing/2014/main" id="{1244D725-1D53-47E8-BDFD-9025D4D03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462" y="793988"/>
              <a:ext cx="996094" cy="59057"/>
            </a:xfrm>
            <a:custGeom>
              <a:avLst/>
              <a:gdLst>
                <a:gd name="T0" fmla="*/ 0 w 759"/>
                <a:gd name="T1" fmla="*/ 45 h 45"/>
                <a:gd name="T2" fmla="*/ 0 w 759"/>
                <a:gd name="T3" fmla="*/ 36 h 45"/>
                <a:gd name="T4" fmla="*/ 759 w 759"/>
                <a:gd name="T5" fmla="*/ 0 h 45"/>
                <a:gd name="T6" fmla="*/ 759 w 759"/>
                <a:gd name="T7" fmla="*/ 10 h 45"/>
                <a:gd name="T8" fmla="*/ 0 w 759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"/>
                <a:gd name="T16" fmla="*/ 0 h 45"/>
                <a:gd name="T17" fmla="*/ 759 w 75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6" name="Freeform 239">
              <a:extLst>
                <a:ext uri="{FF2B5EF4-FFF2-40B4-BE49-F238E27FC236}">
                  <a16:creationId xmlns:a16="http://schemas.microsoft.com/office/drawing/2014/main" id="{6C2CEFAD-455A-4AEF-8547-152B0B312EB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985625" y="192920"/>
              <a:ext cx="763803" cy="753304"/>
            </a:xfrm>
            <a:custGeom>
              <a:avLst/>
              <a:gdLst>
                <a:gd name="T0" fmla="*/ 123 w 246"/>
                <a:gd name="T1" fmla="*/ 0 h 243"/>
                <a:gd name="T2" fmla="*/ 0 w 246"/>
                <a:gd name="T3" fmla="*/ 121 h 243"/>
                <a:gd name="T4" fmla="*/ 123 w 246"/>
                <a:gd name="T5" fmla="*/ 243 h 243"/>
                <a:gd name="T6" fmla="*/ 246 w 246"/>
                <a:gd name="T7" fmla="*/ 121 h 243"/>
                <a:gd name="T8" fmla="*/ 123 w 246"/>
                <a:gd name="T9" fmla="*/ 0 h 243"/>
                <a:gd name="T10" fmla="*/ 10 w 246"/>
                <a:gd name="T11" fmla="*/ 123 h 243"/>
                <a:gd name="T12" fmla="*/ 10 w 246"/>
                <a:gd name="T13" fmla="*/ 121 h 243"/>
                <a:gd name="T14" fmla="*/ 42 w 246"/>
                <a:gd name="T15" fmla="*/ 89 h 243"/>
                <a:gd name="T16" fmla="*/ 73 w 246"/>
                <a:gd name="T17" fmla="*/ 118 h 243"/>
                <a:gd name="T18" fmla="*/ 74 w 246"/>
                <a:gd name="T19" fmla="*/ 121 h 243"/>
                <a:gd name="T20" fmla="*/ 42 w 246"/>
                <a:gd name="T21" fmla="*/ 152 h 243"/>
                <a:gd name="T22" fmla="*/ 10 w 246"/>
                <a:gd name="T23" fmla="*/ 123 h 243"/>
                <a:gd name="T24" fmla="*/ 84 w 246"/>
                <a:gd name="T25" fmla="*/ 222 h 243"/>
                <a:gd name="T26" fmla="*/ 52 w 246"/>
                <a:gd name="T27" fmla="*/ 190 h 243"/>
                <a:gd name="T28" fmla="*/ 84 w 246"/>
                <a:gd name="T29" fmla="*/ 159 h 243"/>
                <a:gd name="T30" fmla="*/ 116 w 246"/>
                <a:gd name="T31" fmla="*/ 190 h 243"/>
                <a:gd name="T32" fmla="*/ 84 w 246"/>
                <a:gd name="T33" fmla="*/ 222 h 243"/>
                <a:gd name="T34" fmla="*/ 84 w 246"/>
                <a:gd name="T35" fmla="*/ 86 h 243"/>
                <a:gd name="T36" fmla="*/ 52 w 246"/>
                <a:gd name="T37" fmla="*/ 55 h 243"/>
                <a:gd name="T38" fmla="*/ 84 w 246"/>
                <a:gd name="T39" fmla="*/ 23 h 243"/>
                <a:gd name="T40" fmla="*/ 116 w 246"/>
                <a:gd name="T41" fmla="*/ 55 h 243"/>
                <a:gd name="T42" fmla="*/ 84 w 246"/>
                <a:gd name="T43" fmla="*/ 86 h 243"/>
                <a:gd name="T44" fmla="*/ 164 w 246"/>
                <a:gd name="T45" fmla="*/ 23 h 243"/>
                <a:gd name="T46" fmla="*/ 196 w 246"/>
                <a:gd name="T47" fmla="*/ 54 h 243"/>
                <a:gd name="T48" fmla="*/ 182 w 246"/>
                <a:gd name="T49" fmla="*/ 80 h 243"/>
                <a:gd name="T50" fmla="*/ 164 w 246"/>
                <a:gd name="T51" fmla="*/ 86 h 243"/>
                <a:gd name="T52" fmla="*/ 155 w 246"/>
                <a:gd name="T53" fmla="*/ 85 h 243"/>
                <a:gd name="T54" fmla="*/ 132 w 246"/>
                <a:gd name="T55" fmla="*/ 54 h 243"/>
                <a:gd name="T56" fmla="*/ 164 w 246"/>
                <a:gd name="T57" fmla="*/ 23 h 243"/>
                <a:gd name="T58" fmla="*/ 164 w 246"/>
                <a:gd name="T59" fmla="*/ 222 h 243"/>
                <a:gd name="T60" fmla="*/ 132 w 246"/>
                <a:gd name="T61" fmla="*/ 190 h 243"/>
                <a:gd name="T62" fmla="*/ 164 w 246"/>
                <a:gd name="T63" fmla="*/ 159 h 243"/>
                <a:gd name="T64" fmla="*/ 196 w 246"/>
                <a:gd name="T65" fmla="*/ 190 h 243"/>
                <a:gd name="T66" fmla="*/ 164 w 246"/>
                <a:gd name="T67" fmla="*/ 222 h 243"/>
                <a:gd name="T68" fmla="*/ 206 w 246"/>
                <a:gd name="T69" fmla="*/ 151 h 243"/>
                <a:gd name="T70" fmla="*/ 174 w 246"/>
                <a:gd name="T71" fmla="*/ 120 h 243"/>
                <a:gd name="T72" fmla="*/ 206 w 246"/>
                <a:gd name="T73" fmla="*/ 88 h 243"/>
                <a:gd name="T74" fmla="*/ 219 w 246"/>
                <a:gd name="T75" fmla="*/ 91 h 243"/>
                <a:gd name="T76" fmla="*/ 235 w 246"/>
                <a:gd name="T77" fmla="*/ 106 h 243"/>
                <a:gd name="T78" fmla="*/ 238 w 246"/>
                <a:gd name="T79" fmla="*/ 120 h 243"/>
                <a:gd name="T80" fmla="*/ 206 w 246"/>
                <a:gd name="T81" fmla="*/ 151 h 2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6"/>
                <a:gd name="T124" fmla="*/ 0 h 243"/>
                <a:gd name="T125" fmla="*/ 246 w 246"/>
                <a:gd name="T126" fmla="*/ 243 h 2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7" name="Oval 240">
              <a:extLst>
                <a:ext uri="{FF2B5EF4-FFF2-40B4-BE49-F238E27FC236}">
                  <a16:creationId xmlns:a16="http://schemas.microsoft.com/office/drawing/2014/main" id="{09227F5C-50D9-41F0-97B2-326075D8E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780" y="534138"/>
              <a:ext cx="73493" cy="70868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8" name="Freeform 242">
              <a:extLst>
                <a:ext uri="{FF2B5EF4-FFF2-40B4-BE49-F238E27FC236}">
                  <a16:creationId xmlns:a16="http://schemas.microsoft.com/office/drawing/2014/main" id="{6561CCD8-830F-4C27-8CE5-63D575493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729" y="440959"/>
              <a:ext cx="318907" cy="377964"/>
            </a:xfrm>
            <a:custGeom>
              <a:avLst/>
              <a:gdLst>
                <a:gd name="T0" fmla="*/ 21 w 103"/>
                <a:gd name="T1" fmla="*/ 0 h 122"/>
                <a:gd name="T2" fmla="*/ 0 w 103"/>
                <a:gd name="T3" fmla="*/ 0 h 122"/>
                <a:gd name="T4" fmla="*/ 0 w 103"/>
                <a:gd name="T5" fmla="*/ 122 h 122"/>
                <a:gd name="T6" fmla="*/ 103 w 103"/>
                <a:gd name="T7" fmla="*/ 117 h 122"/>
                <a:gd name="T8" fmla="*/ 70 w 103"/>
                <a:gd name="T9" fmla="*/ 96 h 122"/>
                <a:gd name="T10" fmla="*/ 21 w 103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22"/>
                <a:gd name="T20" fmla="*/ 103 w 103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69" name="Rectangle 244">
              <a:extLst>
                <a:ext uri="{FF2B5EF4-FFF2-40B4-BE49-F238E27FC236}">
                  <a16:creationId xmlns:a16="http://schemas.microsoft.com/office/drawing/2014/main" id="{D2E3CD19-7060-4BE7-8572-E96B35117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729" y="1846514"/>
              <a:ext cx="164047" cy="2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0" name="Rectangle 245">
              <a:extLst>
                <a:ext uri="{FF2B5EF4-FFF2-40B4-BE49-F238E27FC236}">
                  <a16:creationId xmlns:a16="http://schemas.microsoft.com/office/drawing/2014/main" id="{F2C5CFEE-608D-4EBA-919F-8A664A1A3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729" y="1846514"/>
              <a:ext cx="164047" cy="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1" name="Rectangle 246">
              <a:extLst>
                <a:ext uri="{FF2B5EF4-FFF2-40B4-BE49-F238E27FC236}">
                  <a16:creationId xmlns:a16="http://schemas.microsoft.com/office/drawing/2014/main" id="{3F81A797-4DE3-4230-A236-EE0E96779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776" y="1846514"/>
              <a:ext cx="6562" cy="26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2" name="Rectangle 247">
              <a:extLst>
                <a:ext uri="{FF2B5EF4-FFF2-40B4-BE49-F238E27FC236}">
                  <a16:creationId xmlns:a16="http://schemas.microsoft.com/office/drawing/2014/main" id="{C7920334-3265-41E3-80AB-6F6ABB695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776" y="1846514"/>
              <a:ext cx="6562" cy="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3" name="Freeform 248">
              <a:extLst>
                <a:ext uri="{FF2B5EF4-FFF2-40B4-BE49-F238E27FC236}">
                  <a16:creationId xmlns:a16="http://schemas.microsoft.com/office/drawing/2014/main" id="{0A314FD6-0475-4430-B55B-D5AD47096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729" y="816299"/>
              <a:ext cx="493454" cy="170609"/>
            </a:xfrm>
            <a:custGeom>
              <a:avLst/>
              <a:gdLst>
                <a:gd name="T0" fmla="*/ 109 w 159"/>
                <a:gd name="T1" fmla="*/ 0 h 55"/>
                <a:gd name="T2" fmla="*/ 0 w 159"/>
                <a:gd name="T3" fmla="*/ 5 h 55"/>
                <a:gd name="T4" fmla="*/ 0 w 159"/>
                <a:gd name="T5" fmla="*/ 55 h 55"/>
                <a:gd name="T6" fmla="*/ 159 w 159"/>
                <a:gd name="T7" fmla="*/ 55 h 55"/>
                <a:gd name="T8" fmla="*/ 159 w 159"/>
                <a:gd name="T9" fmla="*/ 28 h 55"/>
                <a:gd name="T10" fmla="*/ 109 w 159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5"/>
                <a:gd name="T20" fmla="*/ 159 w 159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4" name="Freeform 249">
              <a:extLst>
                <a:ext uri="{FF2B5EF4-FFF2-40B4-BE49-F238E27FC236}">
                  <a16:creationId xmlns:a16="http://schemas.microsoft.com/office/drawing/2014/main" id="{E99A80AE-CE66-45C9-A342-720BC9563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106" y="1061713"/>
              <a:ext cx="90554" cy="186357"/>
            </a:xfrm>
            <a:custGeom>
              <a:avLst/>
              <a:gdLst>
                <a:gd name="T0" fmla="*/ 67 w 69"/>
                <a:gd name="T1" fmla="*/ 0 h 142"/>
                <a:gd name="T2" fmla="*/ 67 w 69"/>
                <a:gd name="T3" fmla="*/ 0 h 142"/>
                <a:gd name="T4" fmla="*/ 67 w 69"/>
                <a:gd name="T5" fmla="*/ 0 h 142"/>
                <a:gd name="T6" fmla="*/ 50 w 69"/>
                <a:gd name="T7" fmla="*/ 0 h 142"/>
                <a:gd name="T8" fmla="*/ 0 w 69"/>
                <a:gd name="T9" fmla="*/ 0 h 142"/>
                <a:gd name="T10" fmla="*/ 0 w 69"/>
                <a:gd name="T11" fmla="*/ 142 h 142"/>
                <a:gd name="T12" fmla="*/ 69 w 69"/>
                <a:gd name="T13" fmla="*/ 139 h 142"/>
                <a:gd name="T14" fmla="*/ 69 w 69"/>
                <a:gd name="T15" fmla="*/ 139 h 142"/>
                <a:gd name="T16" fmla="*/ 67 w 69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42"/>
                <a:gd name="T29" fmla="*/ 69 w 69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5" name="Freeform 250">
              <a:extLst>
                <a:ext uri="{FF2B5EF4-FFF2-40B4-BE49-F238E27FC236}">
                  <a16:creationId xmlns:a16="http://schemas.microsoft.com/office/drawing/2014/main" id="{C5E2D210-5CC5-4628-8A40-9410B4AE5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106" y="1061713"/>
              <a:ext cx="90554" cy="186357"/>
            </a:xfrm>
            <a:custGeom>
              <a:avLst/>
              <a:gdLst>
                <a:gd name="T0" fmla="*/ 67 w 69"/>
                <a:gd name="T1" fmla="*/ 0 h 142"/>
                <a:gd name="T2" fmla="*/ 67 w 69"/>
                <a:gd name="T3" fmla="*/ 0 h 142"/>
                <a:gd name="T4" fmla="*/ 67 w 69"/>
                <a:gd name="T5" fmla="*/ 0 h 142"/>
                <a:gd name="T6" fmla="*/ 50 w 69"/>
                <a:gd name="T7" fmla="*/ 0 h 142"/>
                <a:gd name="T8" fmla="*/ 0 w 69"/>
                <a:gd name="T9" fmla="*/ 0 h 142"/>
                <a:gd name="T10" fmla="*/ 0 w 69"/>
                <a:gd name="T11" fmla="*/ 142 h 142"/>
                <a:gd name="T12" fmla="*/ 69 w 69"/>
                <a:gd name="T13" fmla="*/ 139 h 142"/>
                <a:gd name="T14" fmla="*/ 69 w 69"/>
                <a:gd name="T15" fmla="*/ 139 h 142"/>
                <a:gd name="T16" fmla="*/ 67 w 69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42"/>
                <a:gd name="T29" fmla="*/ 69 w 69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6" name="Freeform 251">
              <a:extLst>
                <a:ext uri="{FF2B5EF4-FFF2-40B4-BE49-F238E27FC236}">
                  <a16:creationId xmlns:a16="http://schemas.microsoft.com/office/drawing/2014/main" id="{F431991A-E36F-4239-B52A-C8026783E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035" y="996094"/>
              <a:ext cx="154860" cy="316283"/>
            </a:xfrm>
            <a:custGeom>
              <a:avLst/>
              <a:gdLst>
                <a:gd name="T0" fmla="*/ 118 w 118"/>
                <a:gd name="T1" fmla="*/ 0 h 241"/>
                <a:gd name="T2" fmla="*/ 0 w 118"/>
                <a:gd name="T3" fmla="*/ 50 h 241"/>
                <a:gd name="T4" fmla="*/ 0 w 118"/>
                <a:gd name="T5" fmla="*/ 50 h 241"/>
                <a:gd name="T6" fmla="*/ 2 w 118"/>
                <a:gd name="T7" fmla="*/ 189 h 241"/>
                <a:gd name="T8" fmla="*/ 2 w 118"/>
                <a:gd name="T9" fmla="*/ 189 h 241"/>
                <a:gd name="T10" fmla="*/ 2 w 118"/>
                <a:gd name="T11" fmla="*/ 189 h 241"/>
                <a:gd name="T12" fmla="*/ 2 w 118"/>
                <a:gd name="T13" fmla="*/ 189 h 241"/>
                <a:gd name="T14" fmla="*/ 118 w 118"/>
                <a:gd name="T15" fmla="*/ 241 h 241"/>
                <a:gd name="T16" fmla="*/ 118 w 118"/>
                <a:gd name="T17" fmla="*/ 163 h 241"/>
                <a:gd name="T18" fmla="*/ 118 w 118"/>
                <a:gd name="T19" fmla="*/ 0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241"/>
                <a:gd name="T32" fmla="*/ 118 w 118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7" name="Freeform 252">
              <a:extLst>
                <a:ext uri="{FF2B5EF4-FFF2-40B4-BE49-F238E27FC236}">
                  <a16:creationId xmlns:a16="http://schemas.microsoft.com/office/drawing/2014/main" id="{0C1A0975-591F-479C-9657-763ED708E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035" y="996094"/>
              <a:ext cx="154860" cy="316283"/>
            </a:xfrm>
            <a:custGeom>
              <a:avLst/>
              <a:gdLst>
                <a:gd name="T0" fmla="*/ 118 w 118"/>
                <a:gd name="T1" fmla="*/ 0 h 241"/>
                <a:gd name="T2" fmla="*/ 0 w 118"/>
                <a:gd name="T3" fmla="*/ 50 h 241"/>
                <a:gd name="T4" fmla="*/ 0 w 118"/>
                <a:gd name="T5" fmla="*/ 50 h 241"/>
                <a:gd name="T6" fmla="*/ 2 w 118"/>
                <a:gd name="T7" fmla="*/ 189 h 241"/>
                <a:gd name="T8" fmla="*/ 2 w 118"/>
                <a:gd name="T9" fmla="*/ 189 h 241"/>
                <a:gd name="T10" fmla="*/ 2 w 118"/>
                <a:gd name="T11" fmla="*/ 189 h 241"/>
                <a:gd name="T12" fmla="*/ 2 w 118"/>
                <a:gd name="T13" fmla="*/ 189 h 241"/>
                <a:gd name="T14" fmla="*/ 118 w 118"/>
                <a:gd name="T15" fmla="*/ 241 h 241"/>
                <a:gd name="T16" fmla="*/ 118 w 118"/>
                <a:gd name="T17" fmla="*/ 163 h 241"/>
                <a:gd name="T18" fmla="*/ 118 w 118"/>
                <a:gd name="T19" fmla="*/ 0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241"/>
                <a:gd name="T32" fmla="*/ 118 w 118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8" name="Freeform 253">
              <a:extLst>
                <a:ext uri="{FF2B5EF4-FFF2-40B4-BE49-F238E27FC236}">
                  <a16:creationId xmlns:a16="http://schemas.microsoft.com/office/drawing/2014/main" id="{67107B5D-E2D7-4913-8845-5F8AB6CBBAF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76729" y="986908"/>
              <a:ext cx="644377" cy="859607"/>
            </a:xfrm>
            <a:custGeom>
              <a:avLst/>
              <a:gdLst>
                <a:gd name="T0" fmla="*/ 208 w 208"/>
                <a:gd name="T1" fmla="*/ 226 h 277"/>
                <a:gd name="T2" fmla="*/ 190 w 208"/>
                <a:gd name="T3" fmla="*/ 226 h 277"/>
                <a:gd name="T4" fmla="*/ 190 w 208"/>
                <a:gd name="T5" fmla="*/ 250 h 277"/>
                <a:gd name="T6" fmla="*/ 174 w 208"/>
                <a:gd name="T7" fmla="*/ 265 h 277"/>
                <a:gd name="T8" fmla="*/ 0 w 208"/>
                <a:gd name="T9" fmla="*/ 265 h 277"/>
                <a:gd name="T10" fmla="*/ 0 w 208"/>
                <a:gd name="T11" fmla="*/ 277 h 277"/>
                <a:gd name="T12" fmla="*/ 53 w 208"/>
                <a:gd name="T13" fmla="*/ 277 h 277"/>
                <a:gd name="T14" fmla="*/ 55 w 208"/>
                <a:gd name="T15" fmla="*/ 277 h 277"/>
                <a:gd name="T16" fmla="*/ 190 w 208"/>
                <a:gd name="T17" fmla="*/ 277 h 277"/>
                <a:gd name="T18" fmla="*/ 208 w 208"/>
                <a:gd name="T19" fmla="*/ 260 h 277"/>
                <a:gd name="T20" fmla="*/ 208 w 208"/>
                <a:gd name="T21" fmla="*/ 226 h 277"/>
                <a:gd name="T22" fmla="*/ 160 w 208"/>
                <a:gd name="T23" fmla="*/ 0 h 277"/>
                <a:gd name="T24" fmla="*/ 159 w 208"/>
                <a:gd name="T25" fmla="*/ 0 h 277"/>
                <a:gd name="T26" fmla="*/ 0 w 208"/>
                <a:gd name="T27" fmla="*/ 0 h 277"/>
                <a:gd name="T28" fmla="*/ 0 w 208"/>
                <a:gd name="T29" fmla="*/ 12 h 277"/>
                <a:gd name="T30" fmla="*/ 174 w 208"/>
                <a:gd name="T31" fmla="*/ 12 h 277"/>
                <a:gd name="T32" fmla="*/ 190 w 208"/>
                <a:gd name="T33" fmla="*/ 28 h 277"/>
                <a:gd name="T34" fmla="*/ 190 w 208"/>
                <a:gd name="T35" fmla="*/ 214 h 277"/>
                <a:gd name="T36" fmla="*/ 208 w 208"/>
                <a:gd name="T37" fmla="*/ 214 h 277"/>
                <a:gd name="T38" fmla="*/ 208 w 208"/>
                <a:gd name="T39" fmla="*/ 84 h 277"/>
                <a:gd name="T40" fmla="*/ 208 w 208"/>
                <a:gd name="T41" fmla="*/ 24 h 277"/>
                <a:gd name="T42" fmla="*/ 208 w 208"/>
                <a:gd name="T43" fmla="*/ 17 h 277"/>
                <a:gd name="T44" fmla="*/ 206 w 208"/>
                <a:gd name="T45" fmla="*/ 9 h 277"/>
                <a:gd name="T46" fmla="*/ 190 w 208"/>
                <a:gd name="T47" fmla="*/ 2 h 277"/>
                <a:gd name="T48" fmla="*/ 160 w 208"/>
                <a:gd name="T49" fmla="*/ 2 h 277"/>
                <a:gd name="T50" fmla="*/ 160 w 208"/>
                <a:gd name="T51" fmla="*/ 0 h 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8"/>
                <a:gd name="T79" fmla="*/ 0 h 277"/>
                <a:gd name="T80" fmla="*/ 208 w 208"/>
                <a:gd name="T81" fmla="*/ 277 h 2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79" name="Freeform 254">
              <a:extLst>
                <a:ext uri="{FF2B5EF4-FFF2-40B4-BE49-F238E27FC236}">
                  <a16:creationId xmlns:a16="http://schemas.microsoft.com/office/drawing/2014/main" id="{EA7ECAB8-0D8B-4D3C-801D-989F501885B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76729" y="1023654"/>
              <a:ext cx="589257" cy="786114"/>
            </a:xfrm>
            <a:custGeom>
              <a:avLst/>
              <a:gdLst>
                <a:gd name="T0" fmla="*/ 155 w 190"/>
                <a:gd name="T1" fmla="*/ 53 h 253"/>
                <a:gd name="T2" fmla="*/ 135 w 190"/>
                <a:gd name="T3" fmla="*/ 32 h 253"/>
                <a:gd name="T4" fmla="*/ 155 w 190"/>
                <a:gd name="T5" fmla="*/ 12 h 253"/>
                <a:gd name="T6" fmla="*/ 175 w 190"/>
                <a:gd name="T7" fmla="*/ 32 h 253"/>
                <a:gd name="T8" fmla="*/ 155 w 190"/>
                <a:gd name="T9" fmla="*/ 53 h 253"/>
                <a:gd name="T10" fmla="*/ 174 w 190"/>
                <a:gd name="T11" fmla="*/ 0 h 253"/>
                <a:gd name="T12" fmla="*/ 0 w 190"/>
                <a:gd name="T13" fmla="*/ 0 h 253"/>
                <a:gd name="T14" fmla="*/ 0 w 190"/>
                <a:gd name="T15" fmla="*/ 253 h 253"/>
                <a:gd name="T16" fmla="*/ 174 w 190"/>
                <a:gd name="T17" fmla="*/ 253 h 253"/>
                <a:gd name="T18" fmla="*/ 190 w 190"/>
                <a:gd name="T19" fmla="*/ 238 h 253"/>
                <a:gd name="T20" fmla="*/ 190 w 190"/>
                <a:gd name="T21" fmla="*/ 214 h 253"/>
                <a:gd name="T22" fmla="*/ 120 w 190"/>
                <a:gd name="T23" fmla="*/ 214 h 253"/>
                <a:gd name="T24" fmla="*/ 120 w 190"/>
                <a:gd name="T25" fmla="*/ 202 h 253"/>
                <a:gd name="T26" fmla="*/ 190 w 190"/>
                <a:gd name="T27" fmla="*/ 202 h 253"/>
                <a:gd name="T28" fmla="*/ 190 w 190"/>
                <a:gd name="T29" fmla="*/ 16 h 253"/>
                <a:gd name="T30" fmla="*/ 174 w 190"/>
                <a:gd name="T31" fmla="*/ 0 h 2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0"/>
                <a:gd name="T49" fmla="*/ 0 h 253"/>
                <a:gd name="T50" fmla="*/ 190 w 190"/>
                <a:gd name="T51" fmla="*/ 253 h 2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0" name="Oval 255">
              <a:extLst>
                <a:ext uri="{FF2B5EF4-FFF2-40B4-BE49-F238E27FC236}">
                  <a16:creationId xmlns:a16="http://schemas.microsoft.com/office/drawing/2014/main" id="{E7C47913-4522-4E20-B9B8-5F0C339BE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5377" y="1061713"/>
              <a:ext cx="123363" cy="127301"/>
            </a:xfrm>
            <a:prstGeom prst="ellipse">
              <a:avLst/>
            </a:pr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1" name="Freeform 256">
              <a:extLst>
                <a:ext uri="{FF2B5EF4-FFF2-40B4-BE49-F238E27FC236}">
                  <a16:creationId xmlns:a16="http://schemas.microsoft.com/office/drawing/2014/main" id="{F72A5301-7324-4718-BD33-7F3A2BD12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1650970"/>
              <a:ext cx="272974" cy="36747"/>
            </a:xfrm>
            <a:custGeom>
              <a:avLst/>
              <a:gdLst>
                <a:gd name="T0" fmla="*/ 208 w 208"/>
                <a:gd name="T1" fmla="*/ 0 h 28"/>
                <a:gd name="T2" fmla="*/ 208 w 208"/>
                <a:gd name="T3" fmla="*/ 0 h 28"/>
                <a:gd name="T4" fmla="*/ 166 w 208"/>
                <a:gd name="T5" fmla="*/ 0 h 28"/>
                <a:gd name="T6" fmla="*/ 0 w 208"/>
                <a:gd name="T7" fmla="*/ 0 h 28"/>
                <a:gd name="T8" fmla="*/ 0 w 208"/>
                <a:gd name="T9" fmla="*/ 28 h 28"/>
                <a:gd name="T10" fmla="*/ 166 w 208"/>
                <a:gd name="T11" fmla="*/ 28 h 28"/>
                <a:gd name="T12" fmla="*/ 208 w 208"/>
                <a:gd name="T13" fmla="*/ 28 h 28"/>
                <a:gd name="T14" fmla="*/ 208 w 208"/>
                <a:gd name="T15" fmla="*/ 28 h 28"/>
                <a:gd name="T16" fmla="*/ 208 w 208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8"/>
                <a:gd name="T29" fmla="*/ 208 w 208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2" name="Freeform 257">
              <a:extLst>
                <a:ext uri="{FF2B5EF4-FFF2-40B4-BE49-F238E27FC236}">
                  <a16:creationId xmlns:a16="http://schemas.microsoft.com/office/drawing/2014/main" id="{FFEB0CE7-DDC5-493A-8B95-DF91AE686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1650970"/>
              <a:ext cx="272974" cy="36747"/>
            </a:xfrm>
            <a:custGeom>
              <a:avLst/>
              <a:gdLst>
                <a:gd name="T0" fmla="*/ 208 w 208"/>
                <a:gd name="T1" fmla="*/ 0 h 28"/>
                <a:gd name="T2" fmla="*/ 208 w 208"/>
                <a:gd name="T3" fmla="*/ 0 h 28"/>
                <a:gd name="T4" fmla="*/ 166 w 208"/>
                <a:gd name="T5" fmla="*/ 0 h 28"/>
                <a:gd name="T6" fmla="*/ 0 w 208"/>
                <a:gd name="T7" fmla="*/ 0 h 28"/>
                <a:gd name="T8" fmla="*/ 0 w 208"/>
                <a:gd name="T9" fmla="*/ 28 h 28"/>
                <a:gd name="T10" fmla="*/ 166 w 208"/>
                <a:gd name="T11" fmla="*/ 28 h 28"/>
                <a:gd name="T12" fmla="*/ 208 w 208"/>
                <a:gd name="T13" fmla="*/ 28 h 28"/>
                <a:gd name="T14" fmla="*/ 208 w 208"/>
                <a:gd name="T15" fmla="*/ 28 h 28"/>
                <a:gd name="T16" fmla="*/ 208 w 208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8"/>
                <a:gd name="T29" fmla="*/ 208 w 208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3" name="Freeform 258">
              <a:extLst>
                <a:ext uri="{FF2B5EF4-FFF2-40B4-BE49-F238E27FC236}">
                  <a16:creationId xmlns:a16="http://schemas.microsoft.com/office/drawing/2014/main" id="{0EA9D9F8-0EF1-47D3-8BB8-2123517C7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729" y="804487"/>
              <a:ext cx="341218" cy="27560"/>
            </a:xfrm>
            <a:custGeom>
              <a:avLst/>
              <a:gdLst>
                <a:gd name="T0" fmla="*/ 104 w 110"/>
                <a:gd name="T1" fmla="*/ 0 h 9"/>
                <a:gd name="T2" fmla="*/ 103 w 110"/>
                <a:gd name="T3" fmla="*/ 0 h 9"/>
                <a:gd name="T4" fmla="*/ 0 w 110"/>
                <a:gd name="T5" fmla="*/ 5 h 9"/>
                <a:gd name="T6" fmla="*/ 0 w 110"/>
                <a:gd name="T7" fmla="*/ 9 h 9"/>
                <a:gd name="T8" fmla="*/ 109 w 110"/>
                <a:gd name="T9" fmla="*/ 4 h 9"/>
                <a:gd name="T10" fmla="*/ 110 w 110"/>
                <a:gd name="T11" fmla="*/ 4 h 9"/>
                <a:gd name="T12" fmla="*/ 104 w 110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"/>
                <a:gd name="T23" fmla="*/ 110 w 110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4" name="Freeform 259">
              <a:extLst>
                <a:ext uri="{FF2B5EF4-FFF2-40B4-BE49-F238E27FC236}">
                  <a16:creationId xmlns:a16="http://schemas.microsoft.com/office/drawing/2014/main" id="{3ACD9C7F-EF48-40ED-93FF-03A1E0BB764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929224" y="47246"/>
              <a:ext cx="887167" cy="871418"/>
            </a:xfrm>
            <a:custGeom>
              <a:avLst/>
              <a:gdLst>
                <a:gd name="T0" fmla="*/ 143 w 286"/>
                <a:gd name="T1" fmla="*/ 0 h 281"/>
                <a:gd name="T2" fmla="*/ 0 w 286"/>
                <a:gd name="T3" fmla="*/ 141 h 281"/>
                <a:gd name="T4" fmla="*/ 143 w 286"/>
                <a:gd name="T5" fmla="*/ 281 h 281"/>
                <a:gd name="T6" fmla="*/ 286 w 286"/>
                <a:gd name="T7" fmla="*/ 141 h 281"/>
                <a:gd name="T8" fmla="*/ 143 w 286"/>
                <a:gd name="T9" fmla="*/ 0 h 281"/>
                <a:gd name="T10" fmla="*/ 12 w 286"/>
                <a:gd name="T11" fmla="*/ 143 h 281"/>
                <a:gd name="T12" fmla="*/ 12 w 286"/>
                <a:gd name="T13" fmla="*/ 140 h 281"/>
                <a:gd name="T14" fmla="*/ 49 w 286"/>
                <a:gd name="T15" fmla="*/ 103 h 281"/>
                <a:gd name="T16" fmla="*/ 86 w 286"/>
                <a:gd name="T17" fmla="*/ 136 h 281"/>
                <a:gd name="T18" fmla="*/ 86 w 286"/>
                <a:gd name="T19" fmla="*/ 140 h 281"/>
                <a:gd name="T20" fmla="*/ 49 w 286"/>
                <a:gd name="T21" fmla="*/ 176 h 281"/>
                <a:gd name="T22" fmla="*/ 12 w 286"/>
                <a:gd name="T23" fmla="*/ 143 h 281"/>
                <a:gd name="T24" fmla="*/ 97 w 286"/>
                <a:gd name="T25" fmla="*/ 257 h 281"/>
                <a:gd name="T26" fmla="*/ 60 w 286"/>
                <a:gd name="T27" fmla="*/ 220 h 281"/>
                <a:gd name="T28" fmla="*/ 97 w 286"/>
                <a:gd name="T29" fmla="*/ 184 h 281"/>
                <a:gd name="T30" fmla="*/ 134 w 286"/>
                <a:gd name="T31" fmla="*/ 220 h 281"/>
                <a:gd name="T32" fmla="*/ 97 w 286"/>
                <a:gd name="T33" fmla="*/ 257 h 281"/>
                <a:gd name="T34" fmla="*/ 97 w 286"/>
                <a:gd name="T35" fmla="*/ 100 h 281"/>
                <a:gd name="T36" fmla="*/ 60 w 286"/>
                <a:gd name="T37" fmla="*/ 64 h 281"/>
                <a:gd name="T38" fmla="*/ 97 w 286"/>
                <a:gd name="T39" fmla="*/ 27 h 281"/>
                <a:gd name="T40" fmla="*/ 134 w 286"/>
                <a:gd name="T41" fmla="*/ 64 h 281"/>
                <a:gd name="T42" fmla="*/ 97 w 286"/>
                <a:gd name="T43" fmla="*/ 100 h 281"/>
                <a:gd name="T44" fmla="*/ 190 w 286"/>
                <a:gd name="T45" fmla="*/ 27 h 281"/>
                <a:gd name="T46" fmla="*/ 227 w 286"/>
                <a:gd name="T47" fmla="*/ 63 h 281"/>
                <a:gd name="T48" fmla="*/ 211 w 286"/>
                <a:gd name="T49" fmla="*/ 93 h 281"/>
                <a:gd name="T50" fmla="*/ 190 w 286"/>
                <a:gd name="T51" fmla="*/ 99 h 281"/>
                <a:gd name="T52" fmla="*/ 180 w 286"/>
                <a:gd name="T53" fmla="*/ 98 h 281"/>
                <a:gd name="T54" fmla="*/ 153 w 286"/>
                <a:gd name="T55" fmla="*/ 63 h 281"/>
                <a:gd name="T56" fmla="*/ 190 w 286"/>
                <a:gd name="T57" fmla="*/ 27 h 281"/>
                <a:gd name="T58" fmla="*/ 190 w 286"/>
                <a:gd name="T59" fmla="*/ 257 h 281"/>
                <a:gd name="T60" fmla="*/ 153 w 286"/>
                <a:gd name="T61" fmla="*/ 220 h 281"/>
                <a:gd name="T62" fmla="*/ 190 w 286"/>
                <a:gd name="T63" fmla="*/ 184 h 281"/>
                <a:gd name="T64" fmla="*/ 227 w 286"/>
                <a:gd name="T65" fmla="*/ 220 h 281"/>
                <a:gd name="T66" fmla="*/ 190 w 286"/>
                <a:gd name="T67" fmla="*/ 257 h 281"/>
                <a:gd name="T68" fmla="*/ 239 w 286"/>
                <a:gd name="T69" fmla="*/ 175 h 281"/>
                <a:gd name="T70" fmla="*/ 202 w 286"/>
                <a:gd name="T71" fmla="*/ 139 h 281"/>
                <a:gd name="T72" fmla="*/ 239 w 286"/>
                <a:gd name="T73" fmla="*/ 102 h 281"/>
                <a:gd name="T74" fmla="*/ 254 w 286"/>
                <a:gd name="T75" fmla="*/ 106 h 281"/>
                <a:gd name="T76" fmla="*/ 272 w 286"/>
                <a:gd name="T77" fmla="*/ 123 h 281"/>
                <a:gd name="T78" fmla="*/ 276 w 286"/>
                <a:gd name="T79" fmla="*/ 139 h 281"/>
                <a:gd name="T80" fmla="*/ 239 w 286"/>
                <a:gd name="T81" fmla="*/ 175 h 2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6"/>
                <a:gd name="T124" fmla="*/ 0 h 281"/>
                <a:gd name="T125" fmla="*/ 286 w 286"/>
                <a:gd name="T126" fmla="*/ 281 h 2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5" name="Oval 260">
              <a:extLst>
                <a:ext uri="{FF2B5EF4-FFF2-40B4-BE49-F238E27FC236}">
                  <a16:creationId xmlns:a16="http://schemas.microsoft.com/office/drawing/2014/main" id="{457AC820-FC60-4976-BD9D-649A9A39B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499" y="440959"/>
              <a:ext cx="86617" cy="8399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6" name="Rectangle 261">
              <a:extLst>
                <a:ext uri="{FF2B5EF4-FFF2-40B4-BE49-F238E27FC236}">
                  <a16:creationId xmlns:a16="http://schemas.microsoft.com/office/drawing/2014/main" id="{2219E483-5DBA-47E2-AA49-C4E1DB33C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8" y="2147048"/>
              <a:ext cx="4319031" cy="117982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7" name="Rectangle 262">
              <a:extLst>
                <a:ext uri="{FF2B5EF4-FFF2-40B4-BE49-F238E27FC236}">
                  <a16:creationId xmlns:a16="http://schemas.microsoft.com/office/drawing/2014/main" id="{839A57A5-4C2F-4DA8-AC7A-0AF817248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8" y="2147048"/>
              <a:ext cx="4319031" cy="1179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8" name="Rectangle 263">
              <a:extLst>
                <a:ext uri="{FF2B5EF4-FFF2-40B4-BE49-F238E27FC236}">
                  <a16:creationId xmlns:a16="http://schemas.microsoft.com/office/drawing/2014/main" id="{65839060-8019-4CAA-8A6D-C9E63B0C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68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89" name="Rectangle 264">
              <a:extLst>
                <a:ext uri="{FF2B5EF4-FFF2-40B4-BE49-F238E27FC236}">
                  <a16:creationId xmlns:a16="http://schemas.microsoft.com/office/drawing/2014/main" id="{ACEF1CE5-24E9-48A9-8DBE-8B241226A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591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0" name="Rectangle 265">
              <a:extLst>
                <a:ext uri="{FF2B5EF4-FFF2-40B4-BE49-F238E27FC236}">
                  <a16:creationId xmlns:a16="http://schemas.microsoft.com/office/drawing/2014/main" id="{55A9ABFA-0A48-4B98-A76D-A4346D5A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013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1" name="Rectangle 266">
              <a:extLst>
                <a:ext uri="{FF2B5EF4-FFF2-40B4-BE49-F238E27FC236}">
                  <a16:creationId xmlns:a16="http://schemas.microsoft.com/office/drawing/2014/main" id="{F36E71AA-D1D6-4D32-BCFC-787977AEB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311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2" name="Rectangle 267">
              <a:extLst>
                <a:ext uri="{FF2B5EF4-FFF2-40B4-BE49-F238E27FC236}">
                  <a16:creationId xmlns:a16="http://schemas.microsoft.com/office/drawing/2014/main" id="{E7442D01-B996-4E3C-819B-5DDE41BDA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734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3" name="Rectangle 268">
              <a:extLst>
                <a:ext uri="{FF2B5EF4-FFF2-40B4-BE49-F238E27FC236}">
                  <a16:creationId xmlns:a16="http://schemas.microsoft.com/office/drawing/2014/main" id="{B9431BF4-851C-4DC8-9668-CE3D44D6F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156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4" name="Rectangle 269">
              <a:extLst>
                <a:ext uri="{FF2B5EF4-FFF2-40B4-BE49-F238E27FC236}">
                  <a16:creationId xmlns:a16="http://schemas.microsoft.com/office/drawing/2014/main" id="{908D1CC5-4DEA-44B3-8221-E130F65AD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578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5" name="Rectangle 270">
              <a:extLst>
                <a:ext uri="{FF2B5EF4-FFF2-40B4-BE49-F238E27FC236}">
                  <a16:creationId xmlns:a16="http://schemas.microsoft.com/office/drawing/2014/main" id="{DE2A0DB6-ADDD-427F-AFFD-2DB5C1AC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877" y="2196919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6" name="Rectangle 271">
              <a:extLst>
                <a:ext uri="{FF2B5EF4-FFF2-40B4-BE49-F238E27FC236}">
                  <a16:creationId xmlns:a16="http://schemas.microsoft.com/office/drawing/2014/main" id="{7BA5DD19-BA29-4A06-BFF1-DD118400D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299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7" name="Rectangle 272">
              <a:extLst>
                <a:ext uri="{FF2B5EF4-FFF2-40B4-BE49-F238E27FC236}">
                  <a16:creationId xmlns:a16="http://schemas.microsoft.com/office/drawing/2014/main" id="{524B86D1-5AAA-43A8-9E0E-312C56359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722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8" name="Rectangle 273">
              <a:extLst>
                <a:ext uri="{FF2B5EF4-FFF2-40B4-BE49-F238E27FC236}">
                  <a16:creationId xmlns:a16="http://schemas.microsoft.com/office/drawing/2014/main" id="{86875B94-D11B-423F-B306-10F0F9C1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144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99" name="Rectangle 274">
              <a:extLst>
                <a:ext uri="{FF2B5EF4-FFF2-40B4-BE49-F238E27FC236}">
                  <a16:creationId xmlns:a16="http://schemas.microsoft.com/office/drawing/2014/main" id="{5B639A94-290C-4B02-B736-76BEB2502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755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0" name="Rectangle 275">
              <a:extLst>
                <a:ext uri="{FF2B5EF4-FFF2-40B4-BE49-F238E27FC236}">
                  <a16:creationId xmlns:a16="http://schemas.microsoft.com/office/drawing/2014/main" id="{EE535BA8-621F-4088-BEF5-7EBD1BB07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177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1" name="Rectangle 276">
              <a:extLst>
                <a:ext uri="{FF2B5EF4-FFF2-40B4-BE49-F238E27FC236}">
                  <a16:creationId xmlns:a16="http://schemas.microsoft.com/office/drawing/2014/main" id="{FA8076FC-06DA-40DA-A9ED-E1668303F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599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2" name="Rectangle 277">
              <a:extLst>
                <a:ext uri="{FF2B5EF4-FFF2-40B4-BE49-F238E27FC236}">
                  <a16:creationId xmlns:a16="http://schemas.microsoft.com/office/drawing/2014/main" id="{AE06AAAB-5B7F-498D-A013-39A860A3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709" y="2196919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3" name="Rectangle 278">
              <a:extLst>
                <a:ext uri="{FF2B5EF4-FFF2-40B4-BE49-F238E27FC236}">
                  <a16:creationId xmlns:a16="http://schemas.microsoft.com/office/drawing/2014/main" id="{B1DD9178-6BEC-410E-9171-57BF80505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2196919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4" name="Rectangle 279">
              <a:extLst>
                <a:ext uri="{FF2B5EF4-FFF2-40B4-BE49-F238E27FC236}">
                  <a16:creationId xmlns:a16="http://schemas.microsoft.com/office/drawing/2014/main" id="{C12990D6-56D6-44C9-8FCE-F505208D5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743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5" name="Rectangle 280">
              <a:extLst>
                <a:ext uri="{FF2B5EF4-FFF2-40B4-BE49-F238E27FC236}">
                  <a16:creationId xmlns:a16="http://schemas.microsoft.com/office/drawing/2014/main" id="{EA4C1031-0B37-449D-BF70-757F3EB85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65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6" name="Rectangle 281">
              <a:extLst>
                <a:ext uri="{FF2B5EF4-FFF2-40B4-BE49-F238E27FC236}">
                  <a16:creationId xmlns:a16="http://schemas.microsoft.com/office/drawing/2014/main" id="{BEA96568-AB62-4A34-9E5C-FE5B8AEC7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587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7" name="Rectangle 282">
              <a:extLst>
                <a:ext uri="{FF2B5EF4-FFF2-40B4-BE49-F238E27FC236}">
                  <a16:creationId xmlns:a16="http://schemas.microsoft.com/office/drawing/2014/main" id="{AC534762-4058-4E69-A0B4-5A5462AE2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009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8" name="Rectangle 283">
              <a:extLst>
                <a:ext uri="{FF2B5EF4-FFF2-40B4-BE49-F238E27FC236}">
                  <a16:creationId xmlns:a16="http://schemas.microsoft.com/office/drawing/2014/main" id="{C076CA05-2261-4E37-AF4E-D7EDDEC5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308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09" name="Rectangle 284">
              <a:extLst>
                <a:ext uri="{FF2B5EF4-FFF2-40B4-BE49-F238E27FC236}">
                  <a16:creationId xmlns:a16="http://schemas.microsoft.com/office/drawing/2014/main" id="{7C18DCF1-563F-4BA9-A3E9-785654E4F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730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0" name="Rectangle 285">
              <a:extLst>
                <a:ext uri="{FF2B5EF4-FFF2-40B4-BE49-F238E27FC236}">
                  <a16:creationId xmlns:a16="http://schemas.microsoft.com/office/drawing/2014/main" id="{48111FF6-778F-4FE2-BF2C-47200239B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53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1" name="Rectangle 286">
              <a:extLst>
                <a:ext uri="{FF2B5EF4-FFF2-40B4-BE49-F238E27FC236}">
                  <a16:creationId xmlns:a16="http://schemas.microsoft.com/office/drawing/2014/main" id="{8F241539-1883-41B2-9B3B-E0C02DFCF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575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2" name="Rectangle 287">
              <a:extLst>
                <a:ext uri="{FF2B5EF4-FFF2-40B4-BE49-F238E27FC236}">
                  <a16:creationId xmlns:a16="http://schemas.microsoft.com/office/drawing/2014/main" id="{5E7F47BC-9938-4006-8810-D4878E542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873" y="2196919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3" name="Rectangle 288">
              <a:extLst>
                <a:ext uri="{FF2B5EF4-FFF2-40B4-BE49-F238E27FC236}">
                  <a16:creationId xmlns:a16="http://schemas.microsoft.com/office/drawing/2014/main" id="{0B609896-1F66-4948-AF43-CBF11BF78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296" y="2196919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4" name="Rectangle 289">
              <a:extLst>
                <a:ext uri="{FF2B5EF4-FFF2-40B4-BE49-F238E27FC236}">
                  <a16:creationId xmlns:a16="http://schemas.microsoft.com/office/drawing/2014/main" id="{485A6D26-DEE9-4C03-866D-113EAFE13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718" y="2196919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5" name="Rectangle 290">
              <a:extLst>
                <a:ext uri="{FF2B5EF4-FFF2-40B4-BE49-F238E27FC236}">
                  <a16:creationId xmlns:a16="http://schemas.microsoft.com/office/drawing/2014/main" id="{22EE916E-9289-41C9-BC09-E1B40E158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68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6" name="Rectangle 291">
              <a:extLst>
                <a:ext uri="{FF2B5EF4-FFF2-40B4-BE49-F238E27FC236}">
                  <a16:creationId xmlns:a16="http://schemas.microsoft.com/office/drawing/2014/main" id="{5B2D32E6-6CD4-4419-B679-1583F965E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68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7" name="Rectangle 292">
              <a:extLst>
                <a:ext uri="{FF2B5EF4-FFF2-40B4-BE49-F238E27FC236}">
                  <a16:creationId xmlns:a16="http://schemas.microsoft.com/office/drawing/2014/main" id="{E241B437-9D6F-4B74-858D-B6C55B644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591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8" name="Rectangle 293">
              <a:extLst>
                <a:ext uri="{FF2B5EF4-FFF2-40B4-BE49-F238E27FC236}">
                  <a16:creationId xmlns:a16="http://schemas.microsoft.com/office/drawing/2014/main" id="{B0B53FFD-C6BC-430D-823C-D4A83ABAB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591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19" name="Rectangle 294">
              <a:extLst>
                <a:ext uri="{FF2B5EF4-FFF2-40B4-BE49-F238E27FC236}">
                  <a16:creationId xmlns:a16="http://schemas.microsoft.com/office/drawing/2014/main" id="{2A8426A9-5C48-4D03-8A50-17F12E65F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013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0" name="Rectangle 295">
              <a:extLst>
                <a:ext uri="{FF2B5EF4-FFF2-40B4-BE49-F238E27FC236}">
                  <a16:creationId xmlns:a16="http://schemas.microsoft.com/office/drawing/2014/main" id="{836548A6-F3F4-4D5B-838C-FA2B88BFD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013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1" name="Rectangle 296">
              <a:extLst>
                <a:ext uri="{FF2B5EF4-FFF2-40B4-BE49-F238E27FC236}">
                  <a16:creationId xmlns:a16="http://schemas.microsoft.com/office/drawing/2014/main" id="{C47C868C-4F06-4EF0-B053-0DC81B84C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311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2" name="Rectangle 297">
              <a:extLst>
                <a:ext uri="{FF2B5EF4-FFF2-40B4-BE49-F238E27FC236}">
                  <a16:creationId xmlns:a16="http://schemas.microsoft.com/office/drawing/2014/main" id="{C96A3CC9-3253-48E0-A1FC-A25AE3617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311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3" name="Rectangle 298">
              <a:extLst>
                <a:ext uri="{FF2B5EF4-FFF2-40B4-BE49-F238E27FC236}">
                  <a16:creationId xmlns:a16="http://schemas.microsoft.com/office/drawing/2014/main" id="{EFD49D1C-6FF8-45C4-B21E-87C8E7839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734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4" name="Rectangle 299">
              <a:extLst>
                <a:ext uri="{FF2B5EF4-FFF2-40B4-BE49-F238E27FC236}">
                  <a16:creationId xmlns:a16="http://schemas.microsoft.com/office/drawing/2014/main" id="{52C0F858-FE26-426E-83A0-BED1F5454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734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5" name="Rectangle 300">
              <a:extLst>
                <a:ext uri="{FF2B5EF4-FFF2-40B4-BE49-F238E27FC236}">
                  <a16:creationId xmlns:a16="http://schemas.microsoft.com/office/drawing/2014/main" id="{4E8605E6-C139-4721-B479-B696AAFE8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156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6" name="Rectangle 301">
              <a:extLst>
                <a:ext uri="{FF2B5EF4-FFF2-40B4-BE49-F238E27FC236}">
                  <a16:creationId xmlns:a16="http://schemas.microsoft.com/office/drawing/2014/main" id="{59204C53-E81B-490A-8A27-B4F9BD5F6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156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7" name="Rectangle 302">
              <a:extLst>
                <a:ext uri="{FF2B5EF4-FFF2-40B4-BE49-F238E27FC236}">
                  <a16:creationId xmlns:a16="http://schemas.microsoft.com/office/drawing/2014/main" id="{F068ED75-94EE-4ECC-BB65-C51B1226B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578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8" name="Rectangle 303">
              <a:extLst>
                <a:ext uri="{FF2B5EF4-FFF2-40B4-BE49-F238E27FC236}">
                  <a16:creationId xmlns:a16="http://schemas.microsoft.com/office/drawing/2014/main" id="{F4464CBB-1CFE-4BF9-98ED-1BD4D23DC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578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29" name="Rectangle 304">
              <a:extLst>
                <a:ext uri="{FF2B5EF4-FFF2-40B4-BE49-F238E27FC236}">
                  <a16:creationId xmlns:a16="http://schemas.microsoft.com/office/drawing/2014/main" id="{1C4ECCE8-E457-43AA-851A-76C3F0BBE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877" y="3190388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0" name="Rectangle 305">
              <a:extLst>
                <a:ext uri="{FF2B5EF4-FFF2-40B4-BE49-F238E27FC236}">
                  <a16:creationId xmlns:a16="http://schemas.microsoft.com/office/drawing/2014/main" id="{4EB460D1-7E1B-47F0-B490-3B8C09E1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877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1" name="Rectangle 306">
              <a:extLst>
                <a:ext uri="{FF2B5EF4-FFF2-40B4-BE49-F238E27FC236}">
                  <a16:creationId xmlns:a16="http://schemas.microsoft.com/office/drawing/2014/main" id="{522761E3-BA1E-4A8C-82D1-1D996C59E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299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2" name="Rectangle 307">
              <a:extLst>
                <a:ext uri="{FF2B5EF4-FFF2-40B4-BE49-F238E27FC236}">
                  <a16:creationId xmlns:a16="http://schemas.microsoft.com/office/drawing/2014/main" id="{AC70396F-99A9-4C42-AEDB-ACDD64F1D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299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3" name="Rectangle 308">
              <a:extLst>
                <a:ext uri="{FF2B5EF4-FFF2-40B4-BE49-F238E27FC236}">
                  <a16:creationId xmlns:a16="http://schemas.microsoft.com/office/drawing/2014/main" id="{0D2E510D-6728-49ED-B06F-B2A08C4C3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722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4" name="Rectangle 309">
              <a:extLst>
                <a:ext uri="{FF2B5EF4-FFF2-40B4-BE49-F238E27FC236}">
                  <a16:creationId xmlns:a16="http://schemas.microsoft.com/office/drawing/2014/main" id="{E4090644-F477-436C-9ED3-8FE71C54E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722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5" name="Rectangle 310">
              <a:extLst>
                <a:ext uri="{FF2B5EF4-FFF2-40B4-BE49-F238E27FC236}">
                  <a16:creationId xmlns:a16="http://schemas.microsoft.com/office/drawing/2014/main" id="{392CA10F-6FF5-4347-9A0E-12ECCC5F9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144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6" name="Rectangle 311">
              <a:extLst>
                <a:ext uri="{FF2B5EF4-FFF2-40B4-BE49-F238E27FC236}">
                  <a16:creationId xmlns:a16="http://schemas.microsoft.com/office/drawing/2014/main" id="{7A33C69C-751C-4EA5-B2B0-835DDEC36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144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7" name="Rectangle 312">
              <a:extLst>
                <a:ext uri="{FF2B5EF4-FFF2-40B4-BE49-F238E27FC236}">
                  <a16:creationId xmlns:a16="http://schemas.microsoft.com/office/drawing/2014/main" id="{21092A23-ECDE-4294-AE92-F51A602CA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755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8" name="Rectangle 313">
              <a:extLst>
                <a:ext uri="{FF2B5EF4-FFF2-40B4-BE49-F238E27FC236}">
                  <a16:creationId xmlns:a16="http://schemas.microsoft.com/office/drawing/2014/main" id="{86F23492-8366-497D-8955-4F43F2038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755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39" name="Rectangle 314">
              <a:extLst>
                <a:ext uri="{FF2B5EF4-FFF2-40B4-BE49-F238E27FC236}">
                  <a16:creationId xmlns:a16="http://schemas.microsoft.com/office/drawing/2014/main" id="{F16E2665-354E-4D7B-95D5-867A0F08E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177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0" name="Rectangle 315">
              <a:extLst>
                <a:ext uri="{FF2B5EF4-FFF2-40B4-BE49-F238E27FC236}">
                  <a16:creationId xmlns:a16="http://schemas.microsoft.com/office/drawing/2014/main" id="{D3253E8E-2D80-4F04-83F7-BDB199777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177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1" name="Rectangle 316">
              <a:extLst>
                <a:ext uri="{FF2B5EF4-FFF2-40B4-BE49-F238E27FC236}">
                  <a16:creationId xmlns:a16="http://schemas.microsoft.com/office/drawing/2014/main" id="{8050E56A-B778-4023-9418-574311861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599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2" name="Rectangle 317">
              <a:extLst>
                <a:ext uri="{FF2B5EF4-FFF2-40B4-BE49-F238E27FC236}">
                  <a16:creationId xmlns:a16="http://schemas.microsoft.com/office/drawing/2014/main" id="{F01953BE-F577-43FC-907B-30D6914C1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599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3" name="Rectangle 318">
              <a:extLst>
                <a:ext uri="{FF2B5EF4-FFF2-40B4-BE49-F238E27FC236}">
                  <a16:creationId xmlns:a16="http://schemas.microsoft.com/office/drawing/2014/main" id="{8AA85142-0091-44F3-86B2-40B130A81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709" y="3190388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4" name="Rectangle 319">
              <a:extLst>
                <a:ext uri="{FF2B5EF4-FFF2-40B4-BE49-F238E27FC236}">
                  <a16:creationId xmlns:a16="http://schemas.microsoft.com/office/drawing/2014/main" id="{522ED346-1C99-49E2-A822-A6FF2A999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709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5" name="Rectangle 320">
              <a:extLst>
                <a:ext uri="{FF2B5EF4-FFF2-40B4-BE49-F238E27FC236}">
                  <a16:creationId xmlns:a16="http://schemas.microsoft.com/office/drawing/2014/main" id="{7FBC75CB-D797-467C-8C60-68287CBE4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3190388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6" name="Rectangle 321">
              <a:extLst>
                <a:ext uri="{FF2B5EF4-FFF2-40B4-BE49-F238E27FC236}">
                  <a16:creationId xmlns:a16="http://schemas.microsoft.com/office/drawing/2014/main" id="{DBC9C82B-3D35-4898-A249-F396F289D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7" name="Rectangle 322">
              <a:extLst>
                <a:ext uri="{FF2B5EF4-FFF2-40B4-BE49-F238E27FC236}">
                  <a16:creationId xmlns:a16="http://schemas.microsoft.com/office/drawing/2014/main" id="{9066CB4E-C667-4F8D-A52E-0C5F675F9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743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8" name="Rectangle 323">
              <a:extLst>
                <a:ext uri="{FF2B5EF4-FFF2-40B4-BE49-F238E27FC236}">
                  <a16:creationId xmlns:a16="http://schemas.microsoft.com/office/drawing/2014/main" id="{58251530-53E2-4769-B113-91985D33A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743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49" name="Rectangle 324">
              <a:extLst>
                <a:ext uri="{FF2B5EF4-FFF2-40B4-BE49-F238E27FC236}">
                  <a16:creationId xmlns:a16="http://schemas.microsoft.com/office/drawing/2014/main" id="{AE540507-F543-433E-9958-8916C2FCF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65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0" name="Rectangle 325">
              <a:extLst>
                <a:ext uri="{FF2B5EF4-FFF2-40B4-BE49-F238E27FC236}">
                  <a16:creationId xmlns:a16="http://schemas.microsoft.com/office/drawing/2014/main" id="{60803E35-A5AD-483E-8EE0-A043509CA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65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1" name="Rectangle 326">
              <a:extLst>
                <a:ext uri="{FF2B5EF4-FFF2-40B4-BE49-F238E27FC236}">
                  <a16:creationId xmlns:a16="http://schemas.microsoft.com/office/drawing/2014/main" id="{03C93233-524B-4606-B304-46B4D03CF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587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2" name="Rectangle 327">
              <a:extLst>
                <a:ext uri="{FF2B5EF4-FFF2-40B4-BE49-F238E27FC236}">
                  <a16:creationId xmlns:a16="http://schemas.microsoft.com/office/drawing/2014/main" id="{27BF52B9-617E-4F2B-9B4B-2B3BC07EE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587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3" name="Rectangle 328">
              <a:extLst>
                <a:ext uri="{FF2B5EF4-FFF2-40B4-BE49-F238E27FC236}">
                  <a16:creationId xmlns:a16="http://schemas.microsoft.com/office/drawing/2014/main" id="{E75A244D-F24E-4A48-AC8F-627525D98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009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4" name="Rectangle 329">
              <a:extLst>
                <a:ext uri="{FF2B5EF4-FFF2-40B4-BE49-F238E27FC236}">
                  <a16:creationId xmlns:a16="http://schemas.microsoft.com/office/drawing/2014/main" id="{5180AE5A-5591-4DD9-BA5A-6E2B4E721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009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5" name="Rectangle 330">
              <a:extLst>
                <a:ext uri="{FF2B5EF4-FFF2-40B4-BE49-F238E27FC236}">
                  <a16:creationId xmlns:a16="http://schemas.microsoft.com/office/drawing/2014/main" id="{AA379846-5880-45F7-B604-3DEE98935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308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6" name="Rectangle 331">
              <a:extLst>
                <a:ext uri="{FF2B5EF4-FFF2-40B4-BE49-F238E27FC236}">
                  <a16:creationId xmlns:a16="http://schemas.microsoft.com/office/drawing/2014/main" id="{CB93FF60-39ED-496A-B7C6-F5EFB4186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308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7" name="Rectangle 332">
              <a:extLst>
                <a:ext uri="{FF2B5EF4-FFF2-40B4-BE49-F238E27FC236}">
                  <a16:creationId xmlns:a16="http://schemas.microsoft.com/office/drawing/2014/main" id="{00FDA3E4-3315-4540-B205-51A26CCE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730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8" name="Rectangle 333">
              <a:extLst>
                <a:ext uri="{FF2B5EF4-FFF2-40B4-BE49-F238E27FC236}">
                  <a16:creationId xmlns:a16="http://schemas.microsoft.com/office/drawing/2014/main" id="{DF447AB9-0823-40CF-8832-E54D8FBD6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730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59" name="Rectangle 334">
              <a:extLst>
                <a:ext uri="{FF2B5EF4-FFF2-40B4-BE49-F238E27FC236}">
                  <a16:creationId xmlns:a16="http://schemas.microsoft.com/office/drawing/2014/main" id="{D789B6BA-407B-4311-BF19-C9BD4A8F5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53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0" name="Rectangle 335">
              <a:extLst>
                <a:ext uri="{FF2B5EF4-FFF2-40B4-BE49-F238E27FC236}">
                  <a16:creationId xmlns:a16="http://schemas.microsoft.com/office/drawing/2014/main" id="{2FA3A8D4-DF94-4936-970B-300ECFE1A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53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1" name="Rectangle 336">
              <a:extLst>
                <a:ext uri="{FF2B5EF4-FFF2-40B4-BE49-F238E27FC236}">
                  <a16:creationId xmlns:a16="http://schemas.microsoft.com/office/drawing/2014/main" id="{10066664-9F25-4B3D-8EF3-85DAFF3B8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575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2" name="Rectangle 337">
              <a:extLst>
                <a:ext uri="{FF2B5EF4-FFF2-40B4-BE49-F238E27FC236}">
                  <a16:creationId xmlns:a16="http://schemas.microsoft.com/office/drawing/2014/main" id="{831F0647-9155-4E44-BC5B-28884BEC4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575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3" name="Rectangle 338">
              <a:extLst>
                <a:ext uri="{FF2B5EF4-FFF2-40B4-BE49-F238E27FC236}">
                  <a16:creationId xmlns:a16="http://schemas.microsoft.com/office/drawing/2014/main" id="{326FD1D6-EA54-4B7C-8B62-EE969AE1C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873" y="3190388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4" name="Rectangle 339">
              <a:extLst>
                <a:ext uri="{FF2B5EF4-FFF2-40B4-BE49-F238E27FC236}">
                  <a16:creationId xmlns:a16="http://schemas.microsoft.com/office/drawing/2014/main" id="{1B6D54DB-B240-4704-B3F1-5FD091CDD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873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5" name="Rectangle 340">
              <a:extLst>
                <a:ext uri="{FF2B5EF4-FFF2-40B4-BE49-F238E27FC236}">
                  <a16:creationId xmlns:a16="http://schemas.microsoft.com/office/drawing/2014/main" id="{B3602460-47D8-4A29-AF69-5A9E9B17C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296" y="3190388"/>
              <a:ext cx="87929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6" name="Rectangle 341">
              <a:extLst>
                <a:ext uri="{FF2B5EF4-FFF2-40B4-BE49-F238E27FC236}">
                  <a16:creationId xmlns:a16="http://schemas.microsoft.com/office/drawing/2014/main" id="{FBD4636B-35AD-472A-91C9-5BBBA793A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296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7" name="Rectangle 342">
              <a:extLst>
                <a:ext uri="{FF2B5EF4-FFF2-40B4-BE49-F238E27FC236}">
                  <a16:creationId xmlns:a16="http://schemas.microsoft.com/office/drawing/2014/main" id="{D49C717E-054B-4DB6-B541-C5BE4BC03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718" y="3190388"/>
              <a:ext cx="86617" cy="866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8" name="Rectangle 343">
              <a:extLst>
                <a:ext uri="{FF2B5EF4-FFF2-40B4-BE49-F238E27FC236}">
                  <a16:creationId xmlns:a16="http://schemas.microsoft.com/office/drawing/2014/main" id="{DA53C483-6251-411C-B033-D03D05D47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718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69" name="Freeform 344">
              <a:extLst>
                <a:ext uri="{FF2B5EF4-FFF2-40B4-BE49-F238E27FC236}">
                  <a16:creationId xmlns:a16="http://schemas.microsoft.com/office/drawing/2014/main" id="{FD5B7080-DC69-44DF-A937-B94053DE3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8" y="2371465"/>
              <a:ext cx="211293" cy="732306"/>
            </a:xfrm>
            <a:custGeom>
              <a:avLst/>
              <a:gdLst>
                <a:gd name="T0" fmla="*/ 44 w 68"/>
                <a:gd name="T1" fmla="*/ 0 h 236"/>
                <a:gd name="T2" fmla="*/ 0 w 68"/>
                <a:gd name="T3" fmla="*/ 0 h 236"/>
                <a:gd name="T4" fmla="*/ 0 w 68"/>
                <a:gd name="T5" fmla="*/ 236 h 236"/>
                <a:gd name="T6" fmla="*/ 44 w 68"/>
                <a:gd name="T7" fmla="*/ 236 h 236"/>
                <a:gd name="T8" fmla="*/ 68 w 68"/>
                <a:gd name="T9" fmla="*/ 212 h 236"/>
                <a:gd name="T10" fmla="*/ 68 w 68"/>
                <a:gd name="T11" fmla="*/ 24 h 236"/>
                <a:gd name="T12" fmla="*/ 44 w 68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236"/>
                <a:gd name="T23" fmla="*/ 68 w 68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23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57" y="236"/>
                    <a:pt x="68" y="225"/>
                    <a:pt x="68" y="2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11"/>
                    <a:pt x="57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0" name="Freeform 345">
              <a:extLst>
                <a:ext uri="{FF2B5EF4-FFF2-40B4-BE49-F238E27FC236}">
                  <a16:creationId xmlns:a16="http://schemas.microsoft.com/office/drawing/2014/main" id="{89826A76-7C6E-4EE7-A5C2-1D4ED379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143" y="2371465"/>
              <a:ext cx="421273" cy="732306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1" name="Freeform 346">
              <a:extLst>
                <a:ext uri="{FF2B5EF4-FFF2-40B4-BE49-F238E27FC236}">
                  <a16:creationId xmlns:a16="http://schemas.microsoft.com/office/drawing/2014/main" id="{A507AD2B-0F00-4CF8-9175-6AB9D1BE0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091" y="2371465"/>
              <a:ext cx="421273" cy="732306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2" name="Freeform 347">
              <a:extLst>
                <a:ext uri="{FF2B5EF4-FFF2-40B4-BE49-F238E27FC236}">
                  <a16:creationId xmlns:a16="http://schemas.microsoft.com/office/drawing/2014/main" id="{57D5A6E6-9D62-4D98-B11B-5FDCA0110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916" y="2371465"/>
              <a:ext cx="422585" cy="732306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3" name="Freeform 348">
              <a:extLst>
                <a:ext uri="{FF2B5EF4-FFF2-40B4-BE49-F238E27FC236}">
                  <a16:creationId xmlns:a16="http://schemas.microsoft.com/office/drawing/2014/main" id="{6ED75378-7EB8-4FB8-B92D-FD6DCE99A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177" y="2371465"/>
              <a:ext cx="421273" cy="732306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4" name="Freeform 349">
              <a:extLst>
                <a:ext uri="{FF2B5EF4-FFF2-40B4-BE49-F238E27FC236}">
                  <a16:creationId xmlns:a16="http://schemas.microsoft.com/office/drawing/2014/main" id="{F6FF4BEE-A7C3-40BA-B6DC-8EF30F27C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002" y="2371465"/>
              <a:ext cx="422585" cy="732306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5" name="Freeform 350">
              <a:extLst>
                <a:ext uri="{FF2B5EF4-FFF2-40B4-BE49-F238E27FC236}">
                  <a16:creationId xmlns:a16="http://schemas.microsoft.com/office/drawing/2014/main" id="{4E9212FB-1D39-457E-A048-5163FD6A6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951" y="2371465"/>
              <a:ext cx="422585" cy="732306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6" name="Freeform 351">
              <a:extLst>
                <a:ext uri="{FF2B5EF4-FFF2-40B4-BE49-F238E27FC236}">
                  <a16:creationId xmlns:a16="http://schemas.microsoft.com/office/drawing/2014/main" id="{B7DD1982-8BB5-414D-AC22-C14924BF5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088" y="2371465"/>
              <a:ext cx="421273" cy="732306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7" name="Freeform 352">
              <a:extLst>
                <a:ext uri="{FF2B5EF4-FFF2-40B4-BE49-F238E27FC236}">
                  <a16:creationId xmlns:a16="http://schemas.microsoft.com/office/drawing/2014/main" id="{13B2585A-F663-4CDF-93A2-24CC0395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036" y="2371465"/>
              <a:ext cx="211293" cy="732306"/>
            </a:xfrm>
            <a:custGeom>
              <a:avLst/>
              <a:gdLst>
                <a:gd name="T0" fmla="*/ 68 w 68"/>
                <a:gd name="T1" fmla="*/ 0 h 236"/>
                <a:gd name="T2" fmla="*/ 24 w 68"/>
                <a:gd name="T3" fmla="*/ 0 h 236"/>
                <a:gd name="T4" fmla="*/ 0 w 68"/>
                <a:gd name="T5" fmla="*/ 24 h 236"/>
                <a:gd name="T6" fmla="*/ 0 w 68"/>
                <a:gd name="T7" fmla="*/ 212 h 236"/>
                <a:gd name="T8" fmla="*/ 24 w 68"/>
                <a:gd name="T9" fmla="*/ 236 h 236"/>
                <a:gd name="T10" fmla="*/ 68 w 68"/>
                <a:gd name="T11" fmla="*/ 236 h 236"/>
                <a:gd name="T12" fmla="*/ 68 w 68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236"/>
                <a:gd name="T23" fmla="*/ 68 w 68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236">
                  <a:moveTo>
                    <a:pt x="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8" name="Freeform 353">
              <a:extLst>
                <a:ext uri="{FF2B5EF4-FFF2-40B4-BE49-F238E27FC236}">
                  <a16:creationId xmlns:a16="http://schemas.microsoft.com/office/drawing/2014/main" id="{87201DD6-4414-40F9-BAA7-DD6EFBBF5FB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16298" y="2742867"/>
              <a:ext cx="4319031" cy="584008"/>
            </a:xfrm>
            <a:custGeom>
              <a:avLst/>
              <a:gdLst>
                <a:gd name="T0" fmla="*/ 44 w 1392"/>
                <a:gd name="T1" fmla="*/ 144 h 188"/>
                <a:gd name="T2" fmla="*/ 68 w 1392"/>
                <a:gd name="T3" fmla="*/ 172 h 188"/>
                <a:gd name="T4" fmla="*/ 96 w 1392"/>
                <a:gd name="T5" fmla="*/ 172 h 188"/>
                <a:gd name="T6" fmla="*/ 120 w 1392"/>
                <a:gd name="T7" fmla="*/ 144 h 188"/>
                <a:gd name="T8" fmla="*/ 120 w 1392"/>
                <a:gd name="T9" fmla="*/ 172 h 188"/>
                <a:gd name="T10" fmla="*/ 196 w 1392"/>
                <a:gd name="T11" fmla="*/ 144 h 188"/>
                <a:gd name="T12" fmla="*/ 220 w 1392"/>
                <a:gd name="T13" fmla="*/ 172 h 188"/>
                <a:gd name="T14" fmla="*/ 248 w 1392"/>
                <a:gd name="T15" fmla="*/ 172 h 188"/>
                <a:gd name="T16" fmla="*/ 272 w 1392"/>
                <a:gd name="T17" fmla="*/ 144 h 188"/>
                <a:gd name="T18" fmla="*/ 272 w 1392"/>
                <a:gd name="T19" fmla="*/ 172 h 188"/>
                <a:gd name="T20" fmla="*/ 352 w 1392"/>
                <a:gd name="T21" fmla="*/ 144 h 188"/>
                <a:gd name="T22" fmla="*/ 372 w 1392"/>
                <a:gd name="T23" fmla="*/ 172 h 188"/>
                <a:gd name="T24" fmla="*/ 400 w 1392"/>
                <a:gd name="T25" fmla="*/ 172 h 188"/>
                <a:gd name="T26" fmla="*/ 424 w 1392"/>
                <a:gd name="T27" fmla="*/ 144 h 188"/>
                <a:gd name="T28" fmla="*/ 424 w 1392"/>
                <a:gd name="T29" fmla="*/ 172 h 188"/>
                <a:gd name="T30" fmla="*/ 504 w 1392"/>
                <a:gd name="T31" fmla="*/ 144 h 188"/>
                <a:gd name="T32" fmla="*/ 528 w 1392"/>
                <a:gd name="T33" fmla="*/ 172 h 188"/>
                <a:gd name="T34" fmla="*/ 556 w 1392"/>
                <a:gd name="T35" fmla="*/ 172 h 188"/>
                <a:gd name="T36" fmla="*/ 576 w 1392"/>
                <a:gd name="T37" fmla="*/ 144 h 188"/>
                <a:gd name="T38" fmla="*/ 576 w 1392"/>
                <a:gd name="T39" fmla="*/ 172 h 188"/>
                <a:gd name="T40" fmla="*/ 656 w 1392"/>
                <a:gd name="T41" fmla="*/ 144 h 188"/>
                <a:gd name="T42" fmla="*/ 680 w 1392"/>
                <a:gd name="T43" fmla="*/ 172 h 188"/>
                <a:gd name="T44" fmla="*/ 708 w 1392"/>
                <a:gd name="T45" fmla="*/ 172 h 188"/>
                <a:gd name="T46" fmla="*/ 732 w 1392"/>
                <a:gd name="T47" fmla="*/ 144 h 188"/>
                <a:gd name="T48" fmla="*/ 732 w 1392"/>
                <a:gd name="T49" fmla="*/ 172 h 188"/>
                <a:gd name="T50" fmla="*/ 812 w 1392"/>
                <a:gd name="T51" fmla="*/ 144 h 188"/>
                <a:gd name="T52" fmla="*/ 832 w 1392"/>
                <a:gd name="T53" fmla="*/ 172 h 188"/>
                <a:gd name="T54" fmla="*/ 860 w 1392"/>
                <a:gd name="T55" fmla="*/ 172 h 188"/>
                <a:gd name="T56" fmla="*/ 884 w 1392"/>
                <a:gd name="T57" fmla="*/ 144 h 188"/>
                <a:gd name="T58" fmla="*/ 884 w 1392"/>
                <a:gd name="T59" fmla="*/ 172 h 188"/>
                <a:gd name="T60" fmla="*/ 964 w 1392"/>
                <a:gd name="T61" fmla="*/ 144 h 188"/>
                <a:gd name="T62" fmla="*/ 988 w 1392"/>
                <a:gd name="T63" fmla="*/ 172 h 188"/>
                <a:gd name="T64" fmla="*/ 1016 w 1392"/>
                <a:gd name="T65" fmla="*/ 172 h 188"/>
                <a:gd name="T66" fmla="*/ 1036 w 1392"/>
                <a:gd name="T67" fmla="*/ 144 h 188"/>
                <a:gd name="T68" fmla="*/ 1036 w 1392"/>
                <a:gd name="T69" fmla="*/ 172 h 188"/>
                <a:gd name="T70" fmla="*/ 1116 w 1392"/>
                <a:gd name="T71" fmla="*/ 144 h 188"/>
                <a:gd name="T72" fmla="*/ 1140 w 1392"/>
                <a:gd name="T73" fmla="*/ 172 h 188"/>
                <a:gd name="T74" fmla="*/ 1168 w 1392"/>
                <a:gd name="T75" fmla="*/ 172 h 188"/>
                <a:gd name="T76" fmla="*/ 1192 w 1392"/>
                <a:gd name="T77" fmla="*/ 144 h 188"/>
                <a:gd name="T78" fmla="*/ 1192 w 1392"/>
                <a:gd name="T79" fmla="*/ 172 h 188"/>
                <a:gd name="T80" fmla="*/ 1268 w 1392"/>
                <a:gd name="T81" fmla="*/ 144 h 188"/>
                <a:gd name="T82" fmla="*/ 1292 w 1392"/>
                <a:gd name="T83" fmla="*/ 172 h 188"/>
                <a:gd name="T84" fmla="*/ 1320 w 1392"/>
                <a:gd name="T85" fmla="*/ 172 h 188"/>
                <a:gd name="T86" fmla="*/ 1344 w 1392"/>
                <a:gd name="T87" fmla="*/ 144 h 188"/>
                <a:gd name="T88" fmla="*/ 1344 w 1392"/>
                <a:gd name="T89" fmla="*/ 172 h 188"/>
                <a:gd name="T90" fmla="*/ 1284 w 1392"/>
                <a:gd name="T91" fmla="*/ 92 h 188"/>
                <a:gd name="T92" fmla="*/ 1148 w 1392"/>
                <a:gd name="T93" fmla="*/ 92 h 188"/>
                <a:gd name="T94" fmla="*/ 1112 w 1392"/>
                <a:gd name="T95" fmla="*/ 92 h 188"/>
                <a:gd name="T96" fmla="*/ 976 w 1392"/>
                <a:gd name="T97" fmla="*/ 92 h 188"/>
                <a:gd name="T98" fmla="*/ 936 w 1392"/>
                <a:gd name="T99" fmla="*/ 92 h 188"/>
                <a:gd name="T100" fmla="*/ 800 w 1392"/>
                <a:gd name="T101" fmla="*/ 92 h 188"/>
                <a:gd name="T102" fmla="*/ 764 w 1392"/>
                <a:gd name="T103" fmla="*/ 92 h 188"/>
                <a:gd name="T104" fmla="*/ 628 w 1392"/>
                <a:gd name="T105" fmla="*/ 92 h 188"/>
                <a:gd name="T106" fmla="*/ 588 w 1392"/>
                <a:gd name="T107" fmla="*/ 92 h 188"/>
                <a:gd name="T108" fmla="*/ 452 w 1392"/>
                <a:gd name="T109" fmla="*/ 92 h 188"/>
                <a:gd name="T110" fmla="*/ 416 w 1392"/>
                <a:gd name="T111" fmla="*/ 92 h 188"/>
                <a:gd name="T112" fmla="*/ 280 w 1392"/>
                <a:gd name="T113" fmla="*/ 92 h 188"/>
                <a:gd name="T114" fmla="*/ 240 w 1392"/>
                <a:gd name="T115" fmla="*/ 92 h 188"/>
                <a:gd name="T116" fmla="*/ 104 w 1392"/>
                <a:gd name="T117" fmla="*/ 92 h 188"/>
                <a:gd name="T118" fmla="*/ 68 w 1392"/>
                <a:gd name="T119" fmla="*/ 92 h 188"/>
                <a:gd name="T120" fmla="*/ 0 w 1392"/>
                <a:gd name="T121" fmla="*/ 188 h 188"/>
                <a:gd name="T122" fmla="*/ 1348 w 1392"/>
                <a:gd name="T123" fmla="*/ 116 h 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92"/>
                <a:gd name="T187" fmla="*/ 0 h 188"/>
                <a:gd name="T188" fmla="*/ 1392 w 1392"/>
                <a:gd name="T189" fmla="*/ 188 h 1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92" h="188">
                  <a:moveTo>
                    <a:pt x="16" y="172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16" y="172"/>
                    <a:pt x="16" y="172"/>
                    <a:pt x="16" y="172"/>
                  </a:cubicBezTo>
                  <a:moveTo>
                    <a:pt x="68" y="172"/>
                  </a:moveTo>
                  <a:cubicBezTo>
                    <a:pt x="68" y="144"/>
                    <a:pt x="68" y="144"/>
                    <a:pt x="68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68" y="172"/>
                    <a:pt x="68" y="172"/>
                    <a:pt x="68" y="172"/>
                  </a:cubicBezTo>
                  <a:moveTo>
                    <a:pt x="120" y="172"/>
                  </a:moveTo>
                  <a:cubicBezTo>
                    <a:pt x="120" y="144"/>
                    <a:pt x="120" y="144"/>
                    <a:pt x="120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20" y="172"/>
                    <a:pt x="120" y="172"/>
                    <a:pt x="120" y="172"/>
                  </a:cubicBezTo>
                  <a:moveTo>
                    <a:pt x="168" y="172"/>
                  </a:moveTo>
                  <a:cubicBezTo>
                    <a:pt x="168" y="144"/>
                    <a:pt x="168" y="144"/>
                    <a:pt x="168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68" y="172"/>
                    <a:pt x="168" y="172"/>
                    <a:pt x="168" y="172"/>
                  </a:cubicBezTo>
                  <a:moveTo>
                    <a:pt x="220" y="172"/>
                  </a:moveTo>
                  <a:cubicBezTo>
                    <a:pt x="220" y="144"/>
                    <a:pt x="220" y="144"/>
                    <a:pt x="220" y="144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20" y="172"/>
                    <a:pt x="220" y="172"/>
                    <a:pt x="220" y="172"/>
                  </a:cubicBezTo>
                  <a:moveTo>
                    <a:pt x="272" y="172"/>
                  </a:moveTo>
                  <a:cubicBezTo>
                    <a:pt x="272" y="144"/>
                    <a:pt x="272" y="144"/>
                    <a:pt x="272" y="144"/>
                  </a:cubicBezTo>
                  <a:cubicBezTo>
                    <a:pt x="300" y="144"/>
                    <a:pt x="300" y="144"/>
                    <a:pt x="300" y="144"/>
                  </a:cubicBezTo>
                  <a:cubicBezTo>
                    <a:pt x="300" y="172"/>
                    <a:pt x="300" y="172"/>
                    <a:pt x="300" y="172"/>
                  </a:cubicBezTo>
                  <a:cubicBezTo>
                    <a:pt x="272" y="172"/>
                    <a:pt x="272" y="172"/>
                    <a:pt x="272" y="172"/>
                  </a:cubicBezTo>
                  <a:moveTo>
                    <a:pt x="324" y="172"/>
                  </a:moveTo>
                  <a:cubicBezTo>
                    <a:pt x="324" y="144"/>
                    <a:pt x="324" y="144"/>
                    <a:pt x="324" y="144"/>
                  </a:cubicBezTo>
                  <a:cubicBezTo>
                    <a:pt x="352" y="144"/>
                    <a:pt x="352" y="144"/>
                    <a:pt x="352" y="144"/>
                  </a:cubicBezTo>
                  <a:cubicBezTo>
                    <a:pt x="352" y="172"/>
                    <a:pt x="352" y="172"/>
                    <a:pt x="352" y="172"/>
                  </a:cubicBezTo>
                  <a:cubicBezTo>
                    <a:pt x="324" y="172"/>
                    <a:pt x="324" y="172"/>
                    <a:pt x="324" y="172"/>
                  </a:cubicBezTo>
                  <a:moveTo>
                    <a:pt x="372" y="172"/>
                  </a:moveTo>
                  <a:cubicBezTo>
                    <a:pt x="372" y="144"/>
                    <a:pt x="372" y="144"/>
                    <a:pt x="372" y="144"/>
                  </a:cubicBezTo>
                  <a:cubicBezTo>
                    <a:pt x="400" y="144"/>
                    <a:pt x="400" y="144"/>
                    <a:pt x="400" y="144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372" y="172"/>
                    <a:pt x="372" y="172"/>
                    <a:pt x="372" y="172"/>
                  </a:cubicBezTo>
                  <a:moveTo>
                    <a:pt x="424" y="172"/>
                  </a:moveTo>
                  <a:cubicBezTo>
                    <a:pt x="424" y="144"/>
                    <a:pt x="424" y="144"/>
                    <a:pt x="424" y="144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452" y="172"/>
                    <a:pt x="452" y="172"/>
                    <a:pt x="452" y="172"/>
                  </a:cubicBezTo>
                  <a:cubicBezTo>
                    <a:pt x="424" y="172"/>
                    <a:pt x="424" y="172"/>
                    <a:pt x="424" y="172"/>
                  </a:cubicBezTo>
                  <a:moveTo>
                    <a:pt x="476" y="172"/>
                  </a:moveTo>
                  <a:cubicBezTo>
                    <a:pt x="476" y="144"/>
                    <a:pt x="476" y="144"/>
                    <a:pt x="476" y="144"/>
                  </a:cubicBezTo>
                  <a:cubicBezTo>
                    <a:pt x="504" y="144"/>
                    <a:pt x="504" y="144"/>
                    <a:pt x="504" y="144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476" y="172"/>
                    <a:pt x="476" y="172"/>
                    <a:pt x="476" y="172"/>
                  </a:cubicBezTo>
                  <a:moveTo>
                    <a:pt x="528" y="172"/>
                  </a:moveTo>
                  <a:cubicBezTo>
                    <a:pt x="528" y="144"/>
                    <a:pt x="528" y="144"/>
                    <a:pt x="528" y="144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6" y="172"/>
                    <a:pt x="556" y="172"/>
                    <a:pt x="556" y="172"/>
                  </a:cubicBezTo>
                  <a:cubicBezTo>
                    <a:pt x="528" y="172"/>
                    <a:pt x="528" y="172"/>
                    <a:pt x="528" y="172"/>
                  </a:cubicBezTo>
                  <a:moveTo>
                    <a:pt x="576" y="172"/>
                  </a:moveTo>
                  <a:cubicBezTo>
                    <a:pt x="576" y="144"/>
                    <a:pt x="576" y="144"/>
                    <a:pt x="576" y="144"/>
                  </a:cubicBezTo>
                  <a:cubicBezTo>
                    <a:pt x="604" y="144"/>
                    <a:pt x="604" y="144"/>
                    <a:pt x="604" y="144"/>
                  </a:cubicBezTo>
                  <a:cubicBezTo>
                    <a:pt x="604" y="172"/>
                    <a:pt x="604" y="172"/>
                    <a:pt x="604" y="172"/>
                  </a:cubicBezTo>
                  <a:cubicBezTo>
                    <a:pt x="576" y="172"/>
                    <a:pt x="576" y="172"/>
                    <a:pt x="576" y="172"/>
                  </a:cubicBezTo>
                  <a:moveTo>
                    <a:pt x="628" y="172"/>
                  </a:moveTo>
                  <a:cubicBezTo>
                    <a:pt x="628" y="144"/>
                    <a:pt x="628" y="144"/>
                    <a:pt x="628" y="144"/>
                  </a:cubicBezTo>
                  <a:cubicBezTo>
                    <a:pt x="656" y="144"/>
                    <a:pt x="656" y="144"/>
                    <a:pt x="656" y="144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28" y="172"/>
                    <a:pt x="628" y="172"/>
                    <a:pt x="628" y="172"/>
                  </a:cubicBezTo>
                  <a:moveTo>
                    <a:pt x="680" y="172"/>
                  </a:moveTo>
                  <a:cubicBezTo>
                    <a:pt x="680" y="144"/>
                    <a:pt x="680" y="144"/>
                    <a:pt x="680" y="144"/>
                  </a:cubicBezTo>
                  <a:cubicBezTo>
                    <a:pt x="708" y="144"/>
                    <a:pt x="708" y="144"/>
                    <a:pt x="708" y="144"/>
                  </a:cubicBezTo>
                  <a:cubicBezTo>
                    <a:pt x="708" y="172"/>
                    <a:pt x="708" y="172"/>
                    <a:pt x="708" y="172"/>
                  </a:cubicBezTo>
                  <a:cubicBezTo>
                    <a:pt x="680" y="172"/>
                    <a:pt x="680" y="172"/>
                    <a:pt x="680" y="172"/>
                  </a:cubicBezTo>
                  <a:moveTo>
                    <a:pt x="732" y="172"/>
                  </a:moveTo>
                  <a:cubicBezTo>
                    <a:pt x="732" y="144"/>
                    <a:pt x="732" y="144"/>
                    <a:pt x="732" y="144"/>
                  </a:cubicBezTo>
                  <a:cubicBezTo>
                    <a:pt x="760" y="144"/>
                    <a:pt x="760" y="144"/>
                    <a:pt x="760" y="144"/>
                  </a:cubicBezTo>
                  <a:cubicBezTo>
                    <a:pt x="760" y="172"/>
                    <a:pt x="760" y="172"/>
                    <a:pt x="760" y="172"/>
                  </a:cubicBezTo>
                  <a:cubicBezTo>
                    <a:pt x="732" y="172"/>
                    <a:pt x="732" y="172"/>
                    <a:pt x="732" y="172"/>
                  </a:cubicBezTo>
                  <a:moveTo>
                    <a:pt x="784" y="172"/>
                  </a:moveTo>
                  <a:cubicBezTo>
                    <a:pt x="784" y="144"/>
                    <a:pt x="784" y="144"/>
                    <a:pt x="784" y="144"/>
                  </a:cubicBezTo>
                  <a:cubicBezTo>
                    <a:pt x="812" y="144"/>
                    <a:pt x="812" y="144"/>
                    <a:pt x="812" y="144"/>
                  </a:cubicBezTo>
                  <a:cubicBezTo>
                    <a:pt x="812" y="172"/>
                    <a:pt x="812" y="172"/>
                    <a:pt x="812" y="172"/>
                  </a:cubicBezTo>
                  <a:cubicBezTo>
                    <a:pt x="784" y="172"/>
                    <a:pt x="784" y="172"/>
                    <a:pt x="784" y="172"/>
                  </a:cubicBezTo>
                  <a:moveTo>
                    <a:pt x="832" y="172"/>
                  </a:moveTo>
                  <a:cubicBezTo>
                    <a:pt x="832" y="144"/>
                    <a:pt x="832" y="144"/>
                    <a:pt x="832" y="144"/>
                  </a:cubicBezTo>
                  <a:cubicBezTo>
                    <a:pt x="860" y="144"/>
                    <a:pt x="860" y="144"/>
                    <a:pt x="860" y="144"/>
                  </a:cubicBezTo>
                  <a:cubicBezTo>
                    <a:pt x="860" y="172"/>
                    <a:pt x="860" y="172"/>
                    <a:pt x="860" y="172"/>
                  </a:cubicBezTo>
                  <a:cubicBezTo>
                    <a:pt x="832" y="172"/>
                    <a:pt x="832" y="172"/>
                    <a:pt x="832" y="172"/>
                  </a:cubicBezTo>
                  <a:moveTo>
                    <a:pt x="884" y="172"/>
                  </a:moveTo>
                  <a:cubicBezTo>
                    <a:pt x="884" y="144"/>
                    <a:pt x="884" y="144"/>
                    <a:pt x="884" y="144"/>
                  </a:cubicBezTo>
                  <a:cubicBezTo>
                    <a:pt x="912" y="144"/>
                    <a:pt x="912" y="144"/>
                    <a:pt x="912" y="144"/>
                  </a:cubicBezTo>
                  <a:cubicBezTo>
                    <a:pt x="912" y="172"/>
                    <a:pt x="912" y="172"/>
                    <a:pt x="912" y="172"/>
                  </a:cubicBezTo>
                  <a:cubicBezTo>
                    <a:pt x="884" y="172"/>
                    <a:pt x="884" y="172"/>
                    <a:pt x="884" y="172"/>
                  </a:cubicBezTo>
                  <a:moveTo>
                    <a:pt x="936" y="172"/>
                  </a:moveTo>
                  <a:cubicBezTo>
                    <a:pt x="936" y="144"/>
                    <a:pt x="936" y="144"/>
                    <a:pt x="936" y="144"/>
                  </a:cubicBezTo>
                  <a:cubicBezTo>
                    <a:pt x="964" y="144"/>
                    <a:pt x="964" y="144"/>
                    <a:pt x="964" y="144"/>
                  </a:cubicBezTo>
                  <a:cubicBezTo>
                    <a:pt x="964" y="172"/>
                    <a:pt x="964" y="172"/>
                    <a:pt x="964" y="172"/>
                  </a:cubicBezTo>
                  <a:cubicBezTo>
                    <a:pt x="936" y="172"/>
                    <a:pt x="936" y="172"/>
                    <a:pt x="936" y="172"/>
                  </a:cubicBezTo>
                  <a:moveTo>
                    <a:pt x="988" y="172"/>
                  </a:moveTo>
                  <a:cubicBezTo>
                    <a:pt x="988" y="144"/>
                    <a:pt x="988" y="144"/>
                    <a:pt x="988" y="144"/>
                  </a:cubicBezTo>
                  <a:cubicBezTo>
                    <a:pt x="1016" y="144"/>
                    <a:pt x="1016" y="144"/>
                    <a:pt x="1016" y="144"/>
                  </a:cubicBezTo>
                  <a:cubicBezTo>
                    <a:pt x="1016" y="172"/>
                    <a:pt x="1016" y="172"/>
                    <a:pt x="1016" y="172"/>
                  </a:cubicBezTo>
                  <a:cubicBezTo>
                    <a:pt x="988" y="172"/>
                    <a:pt x="988" y="172"/>
                    <a:pt x="988" y="172"/>
                  </a:cubicBezTo>
                  <a:moveTo>
                    <a:pt x="1036" y="172"/>
                  </a:moveTo>
                  <a:cubicBezTo>
                    <a:pt x="1036" y="144"/>
                    <a:pt x="1036" y="144"/>
                    <a:pt x="1036" y="144"/>
                  </a:cubicBezTo>
                  <a:cubicBezTo>
                    <a:pt x="1064" y="144"/>
                    <a:pt x="1064" y="144"/>
                    <a:pt x="1064" y="144"/>
                  </a:cubicBezTo>
                  <a:cubicBezTo>
                    <a:pt x="1064" y="172"/>
                    <a:pt x="1064" y="172"/>
                    <a:pt x="1064" y="172"/>
                  </a:cubicBezTo>
                  <a:cubicBezTo>
                    <a:pt x="1036" y="172"/>
                    <a:pt x="1036" y="172"/>
                    <a:pt x="1036" y="172"/>
                  </a:cubicBezTo>
                  <a:moveTo>
                    <a:pt x="1088" y="172"/>
                  </a:moveTo>
                  <a:cubicBezTo>
                    <a:pt x="1088" y="144"/>
                    <a:pt x="1088" y="144"/>
                    <a:pt x="1088" y="144"/>
                  </a:cubicBezTo>
                  <a:cubicBezTo>
                    <a:pt x="1116" y="144"/>
                    <a:pt x="1116" y="144"/>
                    <a:pt x="1116" y="144"/>
                  </a:cubicBezTo>
                  <a:cubicBezTo>
                    <a:pt x="1116" y="172"/>
                    <a:pt x="1116" y="172"/>
                    <a:pt x="1116" y="172"/>
                  </a:cubicBezTo>
                  <a:cubicBezTo>
                    <a:pt x="1088" y="172"/>
                    <a:pt x="1088" y="172"/>
                    <a:pt x="1088" y="172"/>
                  </a:cubicBezTo>
                  <a:moveTo>
                    <a:pt x="1140" y="172"/>
                  </a:moveTo>
                  <a:cubicBezTo>
                    <a:pt x="1140" y="144"/>
                    <a:pt x="1140" y="144"/>
                    <a:pt x="1140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8" y="172"/>
                    <a:pt x="1168" y="172"/>
                    <a:pt x="1168" y="172"/>
                  </a:cubicBezTo>
                  <a:cubicBezTo>
                    <a:pt x="1140" y="172"/>
                    <a:pt x="1140" y="172"/>
                    <a:pt x="1140" y="172"/>
                  </a:cubicBezTo>
                  <a:moveTo>
                    <a:pt x="1192" y="172"/>
                  </a:moveTo>
                  <a:cubicBezTo>
                    <a:pt x="1192" y="144"/>
                    <a:pt x="1192" y="144"/>
                    <a:pt x="1192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72"/>
                    <a:pt x="1220" y="172"/>
                    <a:pt x="1220" y="172"/>
                  </a:cubicBezTo>
                  <a:cubicBezTo>
                    <a:pt x="1192" y="172"/>
                    <a:pt x="1192" y="172"/>
                    <a:pt x="1192" y="172"/>
                  </a:cubicBezTo>
                  <a:moveTo>
                    <a:pt x="1240" y="172"/>
                  </a:moveTo>
                  <a:cubicBezTo>
                    <a:pt x="1240" y="144"/>
                    <a:pt x="1240" y="144"/>
                    <a:pt x="1240" y="144"/>
                  </a:cubicBezTo>
                  <a:cubicBezTo>
                    <a:pt x="1268" y="144"/>
                    <a:pt x="1268" y="144"/>
                    <a:pt x="1268" y="144"/>
                  </a:cubicBezTo>
                  <a:cubicBezTo>
                    <a:pt x="1268" y="172"/>
                    <a:pt x="1268" y="172"/>
                    <a:pt x="1268" y="172"/>
                  </a:cubicBezTo>
                  <a:cubicBezTo>
                    <a:pt x="1240" y="172"/>
                    <a:pt x="1240" y="172"/>
                    <a:pt x="1240" y="172"/>
                  </a:cubicBezTo>
                  <a:moveTo>
                    <a:pt x="1292" y="172"/>
                  </a:moveTo>
                  <a:cubicBezTo>
                    <a:pt x="1292" y="144"/>
                    <a:pt x="1292" y="144"/>
                    <a:pt x="1292" y="144"/>
                  </a:cubicBezTo>
                  <a:cubicBezTo>
                    <a:pt x="1320" y="144"/>
                    <a:pt x="1320" y="144"/>
                    <a:pt x="1320" y="144"/>
                  </a:cubicBezTo>
                  <a:cubicBezTo>
                    <a:pt x="1320" y="172"/>
                    <a:pt x="1320" y="172"/>
                    <a:pt x="1320" y="172"/>
                  </a:cubicBezTo>
                  <a:cubicBezTo>
                    <a:pt x="1292" y="172"/>
                    <a:pt x="1292" y="172"/>
                    <a:pt x="1292" y="172"/>
                  </a:cubicBezTo>
                  <a:moveTo>
                    <a:pt x="1344" y="172"/>
                  </a:moveTo>
                  <a:cubicBezTo>
                    <a:pt x="1344" y="144"/>
                    <a:pt x="1344" y="144"/>
                    <a:pt x="1344" y="144"/>
                  </a:cubicBezTo>
                  <a:cubicBezTo>
                    <a:pt x="1372" y="144"/>
                    <a:pt x="1372" y="144"/>
                    <a:pt x="1372" y="144"/>
                  </a:cubicBezTo>
                  <a:cubicBezTo>
                    <a:pt x="1372" y="172"/>
                    <a:pt x="1372" y="172"/>
                    <a:pt x="1372" y="172"/>
                  </a:cubicBezTo>
                  <a:cubicBezTo>
                    <a:pt x="1344" y="172"/>
                    <a:pt x="1344" y="172"/>
                    <a:pt x="1344" y="172"/>
                  </a:cubicBezTo>
                  <a:moveTo>
                    <a:pt x="1324" y="0"/>
                  </a:moveTo>
                  <a:cubicBezTo>
                    <a:pt x="1284" y="0"/>
                    <a:pt x="1284" y="0"/>
                    <a:pt x="1284" y="0"/>
                  </a:cubicBezTo>
                  <a:cubicBezTo>
                    <a:pt x="1284" y="92"/>
                    <a:pt x="1284" y="92"/>
                    <a:pt x="1284" y="92"/>
                  </a:cubicBezTo>
                  <a:cubicBezTo>
                    <a:pt x="1284" y="105"/>
                    <a:pt x="1273" y="116"/>
                    <a:pt x="1260" y="116"/>
                  </a:cubicBezTo>
                  <a:cubicBezTo>
                    <a:pt x="1172" y="116"/>
                    <a:pt x="1172" y="116"/>
                    <a:pt x="1172" y="116"/>
                  </a:cubicBezTo>
                  <a:cubicBezTo>
                    <a:pt x="1159" y="116"/>
                    <a:pt x="1148" y="105"/>
                    <a:pt x="1148" y="92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12" y="0"/>
                    <a:pt x="1112" y="0"/>
                    <a:pt x="1112" y="0"/>
                  </a:cubicBezTo>
                  <a:cubicBezTo>
                    <a:pt x="1112" y="92"/>
                    <a:pt x="1112" y="92"/>
                    <a:pt x="1112" y="92"/>
                  </a:cubicBezTo>
                  <a:cubicBezTo>
                    <a:pt x="1112" y="105"/>
                    <a:pt x="1101" y="116"/>
                    <a:pt x="1088" y="116"/>
                  </a:cubicBezTo>
                  <a:cubicBezTo>
                    <a:pt x="1000" y="116"/>
                    <a:pt x="1000" y="116"/>
                    <a:pt x="1000" y="116"/>
                  </a:cubicBezTo>
                  <a:cubicBezTo>
                    <a:pt x="987" y="116"/>
                    <a:pt x="976" y="105"/>
                    <a:pt x="976" y="92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92"/>
                    <a:pt x="936" y="92"/>
                    <a:pt x="936" y="92"/>
                  </a:cubicBezTo>
                  <a:cubicBezTo>
                    <a:pt x="936" y="105"/>
                    <a:pt x="925" y="116"/>
                    <a:pt x="912" y="116"/>
                  </a:cubicBezTo>
                  <a:cubicBezTo>
                    <a:pt x="824" y="116"/>
                    <a:pt x="824" y="116"/>
                    <a:pt x="824" y="116"/>
                  </a:cubicBezTo>
                  <a:cubicBezTo>
                    <a:pt x="811" y="116"/>
                    <a:pt x="800" y="105"/>
                    <a:pt x="800" y="92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105"/>
                    <a:pt x="753" y="116"/>
                    <a:pt x="740" y="116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39" y="116"/>
                    <a:pt x="628" y="105"/>
                    <a:pt x="628" y="92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105"/>
                    <a:pt x="577" y="116"/>
                    <a:pt x="564" y="116"/>
                  </a:cubicBezTo>
                  <a:cubicBezTo>
                    <a:pt x="476" y="116"/>
                    <a:pt x="476" y="116"/>
                    <a:pt x="476" y="116"/>
                  </a:cubicBezTo>
                  <a:cubicBezTo>
                    <a:pt x="463" y="116"/>
                    <a:pt x="452" y="105"/>
                    <a:pt x="452" y="92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105"/>
                    <a:pt x="405" y="116"/>
                    <a:pt x="392" y="116"/>
                  </a:cubicBezTo>
                  <a:cubicBezTo>
                    <a:pt x="304" y="116"/>
                    <a:pt x="304" y="116"/>
                    <a:pt x="304" y="116"/>
                  </a:cubicBezTo>
                  <a:cubicBezTo>
                    <a:pt x="291" y="116"/>
                    <a:pt x="280" y="105"/>
                    <a:pt x="280" y="92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40" y="105"/>
                    <a:pt x="229" y="116"/>
                    <a:pt x="216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15" y="116"/>
                    <a:pt x="104" y="105"/>
                    <a:pt x="104" y="9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105"/>
                    <a:pt x="57" y="116"/>
                    <a:pt x="44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392" y="188"/>
                    <a:pt x="1392" y="188"/>
                    <a:pt x="1392" y="188"/>
                  </a:cubicBezTo>
                  <a:cubicBezTo>
                    <a:pt x="1392" y="116"/>
                    <a:pt x="1392" y="116"/>
                    <a:pt x="1392" y="116"/>
                  </a:cubicBezTo>
                  <a:cubicBezTo>
                    <a:pt x="1348" y="116"/>
                    <a:pt x="1348" y="116"/>
                    <a:pt x="1348" y="116"/>
                  </a:cubicBezTo>
                  <a:cubicBezTo>
                    <a:pt x="1335" y="116"/>
                    <a:pt x="1324" y="105"/>
                    <a:pt x="1324" y="92"/>
                  </a:cubicBezTo>
                  <a:cubicBezTo>
                    <a:pt x="1324" y="0"/>
                    <a:pt x="1324" y="0"/>
                    <a:pt x="1324" y="0"/>
                  </a:cubicBezTo>
                </a:path>
              </a:pathLst>
            </a:custGeom>
            <a:solidFill>
              <a:srgbClr val="28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79" name="Rectangle 354">
              <a:extLst>
                <a:ext uri="{FF2B5EF4-FFF2-40B4-BE49-F238E27FC236}">
                  <a16:creationId xmlns:a16="http://schemas.microsoft.com/office/drawing/2014/main" id="{CFDFCE6C-34C1-4157-811C-C948B5ADD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68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0" name="Rectangle 355">
              <a:extLst>
                <a:ext uri="{FF2B5EF4-FFF2-40B4-BE49-F238E27FC236}">
                  <a16:creationId xmlns:a16="http://schemas.microsoft.com/office/drawing/2014/main" id="{EF2D7E5B-2F2E-4FC6-BE5D-D1AF8AF17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68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1" name="Rectangle 356">
              <a:extLst>
                <a:ext uri="{FF2B5EF4-FFF2-40B4-BE49-F238E27FC236}">
                  <a16:creationId xmlns:a16="http://schemas.microsoft.com/office/drawing/2014/main" id="{E2DB7EE3-6317-443A-9D00-C677E596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591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2" name="Rectangle 357">
              <a:extLst>
                <a:ext uri="{FF2B5EF4-FFF2-40B4-BE49-F238E27FC236}">
                  <a16:creationId xmlns:a16="http://schemas.microsoft.com/office/drawing/2014/main" id="{1C8F3D9D-057C-4D46-8F97-606DD5EB2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591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3" name="Rectangle 358">
              <a:extLst>
                <a:ext uri="{FF2B5EF4-FFF2-40B4-BE49-F238E27FC236}">
                  <a16:creationId xmlns:a16="http://schemas.microsoft.com/office/drawing/2014/main" id="{62D4E6CD-6E66-4842-B355-F5F05C1F1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013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4" name="Rectangle 359">
              <a:extLst>
                <a:ext uri="{FF2B5EF4-FFF2-40B4-BE49-F238E27FC236}">
                  <a16:creationId xmlns:a16="http://schemas.microsoft.com/office/drawing/2014/main" id="{05BEB525-7604-4E6A-94F7-DBE6AE815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013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5" name="Rectangle 360">
              <a:extLst>
                <a:ext uri="{FF2B5EF4-FFF2-40B4-BE49-F238E27FC236}">
                  <a16:creationId xmlns:a16="http://schemas.microsoft.com/office/drawing/2014/main" id="{CE8C6B77-4D8F-4879-AD48-4B764A60D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311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6" name="Rectangle 361">
              <a:extLst>
                <a:ext uri="{FF2B5EF4-FFF2-40B4-BE49-F238E27FC236}">
                  <a16:creationId xmlns:a16="http://schemas.microsoft.com/office/drawing/2014/main" id="{5D4A1453-B3F5-4E30-AE4F-EC200D0D9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311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7" name="Rectangle 362">
              <a:extLst>
                <a:ext uri="{FF2B5EF4-FFF2-40B4-BE49-F238E27FC236}">
                  <a16:creationId xmlns:a16="http://schemas.microsoft.com/office/drawing/2014/main" id="{7F721B0D-9D8A-4D06-8BBE-777367ABC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734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8" name="Rectangle 363">
              <a:extLst>
                <a:ext uri="{FF2B5EF4-FFF2-40B4-BE49-F238E27FC236}">
                  <a16:creationId xmlns:a16="http://schemas.microsoft.com/office/drawing/2014/main" id="{E7F4915B-25D5-4923-A8D0-FE0DC6B2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8734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89" name="Rectangle 364">
              <a:extLst>
                <a:ext uri="{FF2B5EF4-FFF2-40B4-BE49-F238E27FC236}">
                  <a16:creationId xmlns:a16="http://schemas.microsoft.com/office/drawing/2014/main" id="{52FA651D-91E9-4221-AA9A-44AA3C58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156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0" name="Rectangle 365">
              <a:extLst>
                <a:ext uri="{FF2B5EF4-FFF2-40B4-BE49-F238E27FC236}">
                  <a16:creationId xmlns:a16="http://schemas.microsoft.com/office/drawing/2014/main" id="{4D98CF05-8862-4168-A25F-EF3AFF965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156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1" name="Rectangle 366">
              <a:extLst>
                <a:ext uri="{FF2B5EF4-FFF2-40B4-BE49-F238E27FC236}">
                  <a16:creationId xmlns:a16="http://schemas.microsoft.com/office/drawing/2014/main" id="{F816F028-F6E3-4217-A06C-2AB2F626E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578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2" name="Rectangle 367">
              <a:extLst>
                <a:ext uri="{FF2B5EF4-FFF2-40B4-BE49-F238E27FC236}">
                  <a16:creationId xmlns:a16="http://schemas.microsoft.com/office/drawing/2014/main" id="{49797D2B-E801-438F-965A-FD6605FF8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578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3" name="Rectangle 368">
              <a:extLst>
                <a:ext uri="{FF2B5EF4-FFF2-40B4-BE49-F238E27FC236}">
                  <a16:creationId xmlns:a16="http://schemas.microsoft.com/office/drawing/2014/main" id="{F2F04ED3-C4E9-4CBD-90C0-13DBD6122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877" y="3190388"/>
              <a:ext cx="87929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4" name="Rectangle 369">
              <a:extLst>
                <a:ext uri="{FF2B5EF4-FFF2-40B4-BE49-F238E27FC236}">
                  <a16:creationId xmlns:a16="http://schemas.microsoft.com/office/drawing/2014/main" id="{A316CC74-96C2-4794-B917-6219870FB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877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5" name="Rectangle 370">
              <a:extLst>
                <a:ext uri="{FF2B5EF4-FFF2-40B4-BE49-F238E27FC236}">
                  <a16:creationId xmlns:a16="http://schemas.microsoft.com/office/drawing/2014/main" id="{45C0E705-9BD6-4137-93A3-6C1E5FC36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299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6" name="Rectangle 371">
              <a:extLst>
                <a:ext uri="{FF2B5EF4-FFF2-40B4-BE49-F238E27FC236}">
                  <a16:creationId xmlns:a16="http://schemas.microsoft.com/office/drawing/2014/main" id="{7F7F59DE-3DF8-4B26-8A83-BA370750E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299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7" name="Rectangle 372">
              <a:extLst>
                <a:ext uri="{FF2B5EF4-FFF2-40B4-BE49-F238E27FC236}">
                  <a16:creationId xmlns:a16="http://schemas.microsoft.com/office/drawing/2014/main" id="{C667692B-0A96-40D6-9F1A-F8C08F5EF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722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8" name="Rectangle 373">
              <a:extLst>
                <a:ext uri="{FF2B5EF4-FFF2-40B4-BE49-F238E27FC236}">
                  <a16:creationId xmlns:a16="http://schemas.microsoft.com/office/drawing/2014/main" id="{1C23808A-A12A-4BFD-A2C9-555A5109F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722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99" name="Rectangle 374">
              <a:extLst>
                <a:ext uri="{FF2B5EF4-FFF2-40B4-BE49-F238E27FC236}">
                  <a16:creationId xmlns:a16="http://schemas.microsoft.com/office/drawing/2014/main" id="{AD4C5B9E-5A15-4BE1-9A77-14680B1D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144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0" name="Rectangle 375">
              <a:extLst>
                <a:ext uri="{FF2B5EF4-FFF2-40B4-BE49-F238E27FC236}">
                  <a16:creationId xmlns:a16="http://schemas.microsoft.com/office/drawing/2014/main" id="{2156E732-DF14-4879-8637-92131173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4144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1" name="Rectangle 376">
              <a:extLst>
                <a:ext uri="{FF2B5EF4-FFF2-40B4-BE49-F238E27FC236}">
                  <a16:creationId xmlns:a16="http://schemas.microsoft.com/office/drawing/2014/main" id="{D4CE5385-33F7-4C1B-86B5-ECE0F888B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755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2" name="Rectangle 377">
              <a:extLst>
                <a:ext uri="{FF2B5EF4-FFF2-40B4-BE49-F238E27FC236}">
                  <a16:creationId xmlns:a16="http://schemas.microsoft.com/office/drawing/2014/main" id="{2FB7277D-9FF6-4D81-A322-6FF7A4139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3755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3" name="Rectangle 378">
              <a:extLst>
                <a:ext uri="{FF2B5EF4-FFF2-40B4-BE49-F238E27FC236}">
                  <a16:creationId xmlns:a16="http://schemas.microsoft.com/office/drawing/2014/main" id="{9910981A-A190-43BB-B0A7-E6FE963AE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177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4" name="Rectangle 379">
              <a:extLst>
                <a:ext uri="{FF2B5EF4-FFF2-40B4-BE49-F238E27FC236}">
                  <a16:creationId xmlns:a16="http://schemas.microsoft.com/office/drawing/2014/main" id="{64C9E7FF-AD53-4FC7-9B42-530C10DEB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177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5" name="Rectangle 380">
              <a:extLst>
                <a:ext uri="{FF2B5EF4-FFF2-40B4-BE49-F238E27FC236}">
                  <a16:creationId xmlns:a16="http://schemas.microsoft.com/office/drawing/2014/main" id="{50EFFBE8-D76B-454D-B5A8-E501C1146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599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6" name="Rectangle 381">
              <a:extLst>
                <a:ext uri="{FF2B5EF4-FFF2-40B4-BE49-F238E27FC236}">
                  <a16:creationId xmlns:a16="http://schemas.microsoft.com/office/drawing/2014/main" id="{BCAF96DF-F390-4307-A0B1-4B42E1B58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599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7" name="Rectangle 382">
              <a:extLst>
                <a:ext uri="{FF2B5EF4-FFF2-40B4-BE49-F238E27FC236}">
                  <a16:creationId xmlns:a16="http://schemas.microsoft.com/office/drawing/2014/main" id="{F31511D3-D221-46B6-99DB-163ECB0F2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709" y="3190388"/>
              <a:ext cx="87929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8" name="Rectangle 383">
              <a:extLst>
                <a:ext uri="{FF2B5EF4-FFF2-40B4-BE49-F238E27FC236}">
                  <a16:creationId xmlns:a16="http://schemas.microsoft.com/office/drawing/2014/main" id="{E709CE66-623E-4A02-BA69-8C04D63E1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709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09" name="Rectangle 384">
              <a:extLst>
                <a:ext uri="{FF2B5EF4-FFF2-40B4-BE49-F238E27FC236}">
                  <a16:creationId xmlns:a16="http://schemas.microsoft.com/office/drawing/2014/main" id="{4690E6D7-B1A9-4C94-A705-2A6E67A8D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3190388"/>
              <a:ext cx="87929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0" name="Rectangle 385">
              <a:extLst>
                <a:ext uri="{FF2B5EF4-FFF2-40B4-BE49-F238E27FC236}">
                  <a16:creationId xmlns:a16="http://schemas.microsoft.com/office/drawing/2014/main" id="{4FB63CF1-9E9E-42C7-90A5-B7CF37F57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132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1" name="Rectangle 386">
              <a:extLst>
                <a:ext uri="{FF2B5EF4-FFF2-40B4-BE49-F238E27FC236}">
                  <a16:creationId xmlns:a16="http://schemas.microsoft.com/office/drawing/2014/main" id="{95223F63-6EB5-46E4-9661-F994261D9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743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2" name="Rectangle 387">
              <a:extLst>
                <a:ext uri="{FF2B5EF4-FFF2-40B4-BE49-F238E27FC236}">
                  <a16:creationId xmlns:a16="http://schemas.microsoft.com/office/drawing/2014/main" id="{F3B56C04-1E9E-40E1-8F36-ADC23ED04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743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3" name="Rectangle 388">
              <a:extLst>
                <a:ext uri="{FF2B5EF4-FFF2-40B4-BE49-F238E27FC236}">
                  <a16:creationId xmlns:a16="http://schemas.microsoft.com/office/drawing/2014/main" id="{D54FC409-0C7A-4B11-BC53-0FDA43B25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65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4" name="Rectangle 389">
              <a:extLst>
                <a:ext uri="{FF2B5EF4-FFF2-40B4-BE49-F238E27FC236}">
                  <a16:creationId xmlns:a16="http://schemas.microsoft.com/office/drawing/2014/main" id="{A01F804F-7B07-40B3-936A-0FE5D267C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65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5" name="Rectangle 390">
              <a:extLst>
                <a:ext uri="{FF2B5EF4-FFF2-40B4-BE49-F238E27FC236}">
                  <a16:creationId xmlns:a16="http://schemas.microsoft.com/office/drawing/2014/main" id="{71FC8511-D329-4F15-9D79-2979847BD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587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6" name="Rectangle 391">
              <a:extLst>
                <a:ext uri="{FF2B5EF4-FFF2-40B4-BE49-F238E27FC236}">
                  <a16:creationId xmlns:a16="http://schemas.microsoft.com/office/drawing/2014/main" id="{11EE7566-902E-4267-8A55-FD266FC18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587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7" name="Rectangle 392">
              <a:extLst>
                <a:ext uri="{FF2B5EF4-FFF2-40B4-BE49-F238E27FC236}">
                  <a16:creationId xmlns:a16="http://schemas.microsoft.com/office/drawing/2014/main" id="{9CCB3675-ADAE-4A58-859F-E293EBA8A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009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8" name="Rectangle 393">
              <a:extLst>
                <a:ext uri="{FF2B5EF4-FFF2-40B4-BE49-F238E27FC236}">
                  <a16:creationId xmlns:a16="http://schemas.microsoft.com/office/drawing/2014/main" id="{E9CC4818-DBDF-4A66-AD72-1ABE2E1A9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009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19" name="Rectangle 394">
              <a:extLst>
                <a:ext uri="{FF2B5EF4-FFF2-40B4-BE49-F238E27FC236}">
                  <a16:creationId xmlns:a16="http://schemas.microsoft.com/office/drawing/2014/main" id="{5DBA142A-3729-4285-B493-600713AA9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308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0" name="Rectangle 395">
              <a:extLst>
                <a:ext uri="{FF2B5EF4-FFF2-40B4-BE49-F238E27FC236}">
                  <a16:creationId xmlns:a16="http://schemas.microsoft.com/office/drawing/2014/main" id="{621F6AB8-F0A4-4160-A8E3-FD5FCF945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308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1" name="Rectangle 396">
              <a:extLst>
                <a:ext uri="{FF2B5EF4-FFF2-40B4-BE49-F238E27FC236}">
                  <a16:creationId xmlns:a16="http://schemas.microsoft.com/office/drawing/2014/main" id="{6E2B7EDF-BA42-4E39-BB72-D1B21A2D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730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2" name="Rectangle 397">
              <a:extLst>
                <a:ext uri="{FF2B5EF4-FFF2-40B4-BE49-F238E27FC236}">
                  <a16:creationId xmlns:a16="http://schemas.microsoft.com/office/drawing/2014/main" id="{28968D2E-2CF9-4F20-8B32-C40ACE145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730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3" name="Rectangle 398">
              <a:extLst>
                <a:ext uri="{FF2B5EF4-FFF2-40B4-BE49-F238E27FC236}">
                  <a16:creationId xmlns:a16="http://schemas.microsoft.com/office/drawing/2014/main" id="{D9E7AFB3-0DC6-4524-9936-B3071C6D8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53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4" name="Rectangle 399">
              <a:extLst>
                <a:ext uri="{FF2B5EF4-FFF2-40B4-BE49-F238E27FC236}">
                  <a16:creationId xmlns:a16="http://schemas.microsoft.com/office/drawing/2014/main" id="{3A105F00-7541-479B-BF01-842C3978E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153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5" name="Rectangle 400">
              <a:extLst>
                <a:ext uri="{FF2B5EF4-FFF2-40B4-BE49-F238E27FC236}">
                  <a16:creationId xmlns:a16="http://schemas.microsoft.com/office/drawing/2014/main" id="{87F1433A-1C7A-488D-A459-6585E972A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575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6" name="Rectangle 401">
              <a:extLst>
                <a:ext uri="{FF2B5EF4-FFF2-40B4-BE49-F238E27FC236}">
                  <a16:creationId xmlns:a16="http://schemas.microsoft.com/office/drawing/2014/main" id="{AAEC7B5A-5F14-4EC7-BC06-FDC89AD3A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4575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7" name="Rectangle 402">
              <a:extLst>
                <a:ext uri="{FF2B5EF4-FFF2-40B4-BE49-F238E27FC236}">
                  <a16:creationId xmlns:a16="http://schemas.microsoft.com/office/drawing/2014/main" id="{D64BCB28-C561-4332-9851-04ECDE989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873" y="3190388"/>
              <a:ext cx="87929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8" name="Rectangle 403">
              <a:extLst>
                <a:ext uri="{FF2B5EF4-FFF2-40B4-BE49-F238E27FC236}">
                  <a16:creationId xmlns:a16="http://schemas.microsoft.com/office/drawing/2014/main" id="{E944D61E-0C11-4FBC-98A1-469766A6D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873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29" name="Rectangle 404">
              <a:extLst>
                <a:ext uri="{FF2B5EF4-FFF2-40B4-BE49-F238E27FC236}">
                  <a16:creationId xmlns:a16="http://schemas.microsoft.com/office/drawing/2014/main" id="{D46AD1D0-39A8-4A38-98BC-585A2D468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296" y="3190388"/>
              <a:ext cx="87929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0" name="Rectangle 405">
              <a:extLst>
                <a:ext uri="{FF2B5EF4-FFF2-40B4-BE49-F238E27FC236}">
                  <a16:creationId xmlns:a16="http://schemas.microsoft.com/office/drawing/2014/main" id="{A8E4F875-442E-4263-8EA9-51C554660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4296" y="3190388"/>
              <a:ext cx="87929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1" name="Rectangle 407">
              <a:extLst>
                <a:ext uri="{FF2B5EF4-FFF2-40B4-BE49-F238E27FC236}">
                  <a16:creationId xmlns:a16="http://schemas.microsoft.com/office/drawing/2014/main" id="{BB9237F9-734F-4250-9028-DA7C60385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718" y="3190388"/>
              <a:ext cx="86617" cy="86617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2" name="Rectangle 408">
              <a:extLst>
                <a:ext uri="{FF2B5EF4-FFF2-40B4-BE49-F238E27FC236}">
                  <a16:creationId xmlns:a16="http://schemas.microsoft.com/office/drawing/2014/main" id="{2F29265C-BA95-4C1B-94D8-DC55115E2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5718" y="3190388"/>
              <a:ext cx="86617" cy="8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3" name="Freeform 409">
              <a:extLst>
                <a:ext uri="{FF2B5EF4-FFF2-40B4-BE49-F238E27FC236}">
                  <a16:creationId xmlns:a16="http://schemas.microsoft.com/office/drawing/2014/main" id="{99E18448-F95E-49D0-9313-B1ED545EE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298" y="2742867"/>
              <a:ext cx="211293" cy="360904"/>
            </a:xfrm>
            <a:custGeom>
              <a:avLst/>
              <a:gdLst>
                <a:gd name="T0" fmla="*/ 68 w 68"/>
                <a:gd name="T1" fmla="*/ 0 h 116"/>
                <a:gd name="T2" fmla="*/ 0 w 68"/>
                <a:gd name="T3" fmla="*/ 0 h 116"/>
                <a:gd name="T4" fmla="*/ 0 w 68"/>
                <a:gd name="T5" fmla="*/ 116 h 116"/>
                <a:gd name="T6" fmla="*/ 44 w 68"/>
                <a:gd name="T7" fmla="*/ 116 h 116"/>
                <a:gd name="T8" fmla="*/ 68 w 68"/>
                <a:gd name="T9" fmla="*/ 92 h 116"/>
                <a:gd name="T10" fmla="*/ 68 w 68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116"/>
                <a:gd name="T20" fmla="*/ 68 w 68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116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57" y="116"/>
                    <a:pt x="68" y="105"/>
                    <a:pt x="68" y="92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4" name="Freeform 410">
              <a:extLst>
                <a:ext uri="{FF2B5EF4-FFF2-40B4-BE49-F238E27FC236}">
                  <a16:creationId xmlns:a16="http://schemas.microsoft.com/office/drawing/2014/main" id="{C1C763AA-58BA-4A62-8EE2-6CD0614A6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143" y="2742867"/>
              <a:ext cx="421273" cy="360904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5" name="Freeform 411">
              <a:extLst>
                <a:ext uri="{FF2B5EF4-FFF2-40B4-BE49-F238E27FC236}">
                  <a16:creationId xmlns:a16="http://schemas.microsoft.com/office/drawing/2014/main" id="{08BD2CC8-E8FA-4F73-8580-53C0F931B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092" y="2742867"/>
              <a:ext cx="421273" cy="360904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6" name="Freeform 412">
              <a:extLst>
                <a:ext uri="{FF2B5EF4-FFF2-40B4-BE49-F238E27FC236}">
                  <a16:creationId xmlns:a16="http://schemas.microsoft.com/office/drawing/2014/main" id="{C04C86F1-6457-4B40-9F73-C4894A21A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916" y="2742867"/>
              <a:ext cx="422585" cy="360904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7" name="Freeform 413">
              <a:extLst>
                <a:ext uri="{FF2B5EF4-FFF2-40B4-BE49-F238E27FC236}">
                  <a16:creationId xmlns:a16="http://schemas.microsoft.com/office/drawing/2014/main" id="{8DDAEF52-B4F1-4A43-9E0A-9DBA8AC7B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5177" y="2742867"/>
              <a:ext cx="421273" cy="360904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8" name="Freeform 414">
              <a:extLst>
                <a:ext uri="{FF2B5EF4-FFF2-40B4-BE49-F238E27FC236}">
                  <a16:creationId xmlns:a16="http://schemas.microsoft.com/office/drawing/2014/main" id="{3F7982B1-E451-47AA-BB2E-A3817F55F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8002" y="2742867"/>
              <a:ext cx="422585" cy="360904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39" name="Freeform 415">
              <a:extLst>
                <a:ext uri="{FF2B5EF4-FFF2-40B4-BE49-F238E27FC236}">
                  <a16:creationId xmlns:a16="http://schemas.microsoft.com/office/drawing/2014/main" id="{3D74F8DD-6ACF-44E1-88DF-73C2F4A93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951" y="2742867"/>
              <a:ext cx="422585" cy="360904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40" name="Freeform 416">
              <a:extLst>
                <a:ext uri="{FF2B5EF4-FFF2-40B4-BE49-F238E27FC236}">
                  <a16:creationId xmlns:a16="http://schemas.microsoft.com/office/drawing/2014/main" id="{AE827580-0C30-4F06-BDD9-8AA893F47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088" y="2742867"/>
              <a:ext cx="421273" cy="360904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41" name="Freeform 417">
              <a:extLst>
                <a:ext uri="{FF2B5EF4-FFF2-40B4-BE49-F238E27FC236}">
                  <a16:creationId xmlns:a16="http://schemas.microsoft.com/office/drawing/2014/main" id="{6CABD9A2-B13E-41EA-ABAF-00D14B89E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037" y="2742867"/>
              <a:ext cx="211293" cy="360904"/>
            </a:xfrm>
            <a:custGeom>
              <a:avLst/>
              <a:gdLst>
                <a:gd name="T0" fmla="*/ 68 w 68"/>
                <a:gd name="T1" fmla="*/ 0 h 116"/>
                <a:gd name="T2" fmla="*/ 0 w 68"/>
                <a:gd name="T3" fmla="*/ 0 h 116"/>
                <a:gd name="T4" fmla="*/ 0 w 68"/>
                <a:gd name="T5" fmla="*/ 92 h 116"/>
                <a:gd name="T6" fmla="*/ 24 w 68"/>
                <a:gd name="T7" fmla="*/ 116 h 116"/>
                <a:gd name="T8" fmla="*/ 68 w 68"/>
                <a:gd name="T9" fmla="*/ 116 h 116"/>
                <a:gd name="T10" fmla="*/ 68 w 68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116"/>
                <a:gd name="T20" fmla="*/ 68 w 68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116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3442" name="组合 423">
            <a:extLst>
              <a:ext uri="{FF2B5EF4-FFF2-40B4-BE49-F238E27FC236}">
                <a16:creationId xmlns:a16="http://schemas.microsoft.com/office/drawing/2014/main" id="{15D61E26-7B92-46F1-808F-01C2A0E4B02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71100" y="-53975"/>
            <a:ext cx="2219325" cy="6996113"/>
            <a:chOff x="0" y="0"/>
            <a:chExt cx="3236320" cy="10202415"/>
          </a:xfrm>
        </p:grpSpPr>
        <p:sp>
          <p:nvSpPr>
            <p:cNvPr id="3443" name="Freeform 39">
              <a:extLst>
                <a:ext uri="{FF2B5EF4-FFF2-40B4-BE49-F238E27FC236}">
                  <a16:creationId xmlns:a16="http://schemas.microsoft.com/office/drawing/2014/main" id="{FFCCAD70-2B36-4A37-9A34-AEC597AD1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674" y="80055"/>
              <a:ext cx="3090646" cy="10009496"/>
            </a:xfrm>
            <a:custGeom>
              <a:avLst/>
              <a:gdLst>
                <a:gd name="T0" fmla="*/ 996 w 996"/>
                <a:gd name="T1" fmla="*/ 0 h 3226"/>
                <a:gd name="T2" fmla="*/ 242 w 996"/>
                <a:gd name="T3" fmla="*/ 1755 h 3226"/>
                <a:gd name="T4" fmla="*/ 242 w 996"/>
                <a:gd name="T5" fmla="*/ 1830 h 3226"/>
                <a:gd name="T6" fmla="*/ 679 w 996"/>
                <a:gd name="T7" fmla="*/ 3226 h 3226"/>
                <a:gd name="T8" fmla="*/ 0 w 996"/>
                <a:gd name="T9" fmla="*/ 3226 h 3226"/>
                <a:gd name="T10" fmla="*/ 0 w 996"/>
                <a:gd name="T11" fmla="*/ 0 h 3226"/>
                <a:gd name="T12" fmla="*/ 996 w 996"/>
                <a:gd name="T13" fmla="*/ 0 h 32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6"/>
                <a:gd name="T22" fmla="*/ 0 h 3226"/>
                <a:gd name="T23" fmla="*/ 996 w 996"/>
                <a:gd name="T24" fmla="*/ 3226 h 32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6" h="3226">
                  <a:moveTo>
                    <a:pt x="996" y="0"/>
                  </a:moveTo>
                  <a:cubicBezTo>
                    <a:pt x="996" y="1230"/>
                    <a:pt x="242" y="1755"/>
                    <a:pt x="242" y="1755"/>
                  </a:cubicBezTo>
                  <a:cubicBezTo>
                    <a:pt x="242" y="1830"/>
                    <a:pt x="242" y="1830"/>
                    <a:pt x="242" y="1830"/>
                  </a:cubicBezTo>
                  <a:cubicBezTo>
                    <a:pt x="242" y="1830"/>
                    <a:pt x="679" y="2372"/>
                    <a:pt x="679" y="3226"/>
                  </a:cubicBezTo>
                  <a:cubicBezTo>
                    <a:pt x="471" y="3226"/>
                    <a:pt x="0" y="3226"/>
                    <a:pt x="0" y="32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833" y="0"/>
                    <a:pt x="996" y="0"/>
                  </a:cubicBezTo>
                  <a:close/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44" name="Rectangle 40">
              <a:extLst>
                <a:ext uri="{FF2B5EF4-FFF2-40B4-BE49-F238E27FC236}">
                  <a16:creationId xmlns:a16="http://schemas.microsoft.com/office/drawing/2014/main" id="{C6C02254-B18D-46F5-B709-214DAE5ED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25105"/>
              <a:ext cx="923913" cy="254601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45" name="Freeform 41">
              <a:extLst>
                <a:ext uri="{FF2B5EF4-FFF2-40B4-BE49-F238E27FC236}">
                  <a16:creationId xmlns:a16="http://schemas.microsoft.com/office/drawing/2014/main" id="{8B69F779-477F-4E22-9707-B45E767EC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93" y="80055"/>
              <a:ext cx="2001374" cy="5078897"/>
            </a:xfrm>
            <a:custGeom>
              <a:avLst/>
              <a:gdLst>
                <a:gd name="T0" fmla="*/ 645 w 645"/>
                <a:gd name="T1" fmla="*/ 0 h 1637"/>
                <a:gd name="T2" fmla="*/ 0 w 645"/>
                <a:gd name="T3" fmla="*/ 1637 h 1637"/>
                <a:gd name="T4" fmla="*/ 414 w 645"/>
                <a:gd name="T5" fmla="*/ 0 h 1637"/>
                <a:gd name="T6" fmla="*/ 645 w 645"/>
                <a:gd name="T7" fmla="*/ 0 h 16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5"/>
                <a:gd name="T13" fmla="*/ 0 h 1637"/>
                <a:gd name="T14" fmla="*/ 645 w 645"/>
                <a:gd name="T15" fmla="*/ 1637 h 16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5" h="1637">
                  <a:moveTo>
                    <a:pt x="645" y="0"/>
                  </a:moveTo>
                  <a:cubicBezTo>
                    <a:pt x="645" y="1068"/>
                    <a:pt x="0" y="1637"/>
                    <a:pt x="0" y="1637"/>
                  </a:cubicBezTo>
                  <a:cubicBezTo>
                    <a:pt x="0" y="1637"/>
                    <a:pt x="414" y="907"/>
                    <a:pt x="414" y="0"/>
                  </a:cubicBezTo>
                  <a:cubicBezTo>
                    <a:pt x="573" y="0"/>
                    <a:pt x="378" y="0"/>
                    <a:pt x="645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46" name="Freeform 42">
              <a:extLst>
                <a:ext uri="{FF2B5EF4-FFF2-40B4-BE49-F238E27FC236}">
                  <a16:creationId xmlns:a16="http://schemas.microsoft.com/office/drawing/2014/main" id="{859AAF4B-2FE1-4555-A4FA-851E40308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65" y="0"/>
              <a:ext cx="1107646" cy="4141860"/>
            </a:xfrm>
            <a:custGeom>
              <a:avLst/>
              <a:gdLst>
                <a:gd name="T0" fmla="*/ 329 w 357"/>
                <a:gd name="T1" fmla="*/ 0 h 1335"/>
                <a:gd name="T2" fmla="*/ 0 w 357"/>
                <a:gd name="T3" fmla="*/ 1335 h 1335"/>
                <a:gd name="T4" fmla="*/ 140 w 357"/>
                <a:gd name="T5" fmla="*/ 0 h 1335"/>
                <a:gd name="T6" fmla="*/ 329 w 357"/>
                <a:gd name="T7" fmla="*/ 0 h 13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7"/>
                <a:gd name="T13" fmla="*/ 0 h 1335"/>
                <a:gd name="T14" fmla="*/ 357 w 357"/>
                <a:gd name="T15" fmla="*/ 1335 h 13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7" h="1335">
                  <a:moveTo>
                    <a:pt x="329" y="0"/>
                  </a:moveTo>
                  <a:cubicBezTo>
                    <a:pt x="357" y="910"/>
                    <a:pt x="0" y="1335"/>
                    <a:pt x="0" y="1335"/>
                  </a:cubicBezTo>
                  <a:cubicBezTo>
                    <a:pt x="0" y="1335"/>
                    <a:pt x="165" y="701"/>
                    <a:pt x="140" y="0"/>
                  </a:cubicBezTo>
                  <a:cubicBezTo>
                    <a:pt x="270" y="0"/>
                    <a:pt x="112" y="0"/>
                    <a:pt x="329" y="0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47" name="Freeform 43">
              <a:extLst>
                <a:ext uri="{FF2B5EF4-FFF2-40B4-BE49-F238E27FC236}">
                  <a16:creationId xmlns:a16="http://schemas.microsoft.com/office/drawing/2014/main" id="{BD81AC4F-B37E-4158-8902-157B9B13F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93" y="5959502"/>
              <a:ext cx="1284816" cy="4183856"/>
            </a:xfrm>
            <a:custGeom>
              <a:avLst/>
              <a:gdLst>
                <a:gd name="T0" fmla="*/ 414 w 414"/>
                <a:gd name="T1" fmla="*/ 1348 h 1348"/>
                <a:gd name="T2" fmla="*/ 0 w 414"/>
                <a:gd name="T3" fmla="*/ 0 h 1348"/>
                <a:gd name="T4" fmla="*/ 247 w 414"/>
                <a:gd name="T5" fmla="*/ 1348 h 1348"/>
                <a:gd name="T6" fmla="*/ 414 w 414"/>
                <a:gd name="T7" fmla="*/ 1348 h 1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4"/>
                <a:gd name="T13" fmla="*/ 0 h 1348"/>
                <a:gd name="T14" fmla="*/ 414 w 414"/>
                <a:gd name="T15" fmla="*/ 1348 h 1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4" h="1348">
                  <a:moveTo>
                    <a:pt x="414" y="1348"/>
                  </a:moveTo>
                  <a:cubicBezTo>
                    <a:pt x="414" y="579"/>
                    <a:pt x="0" y="0"/>
                    <a:pt x="0" y="0"/>
                  </a:cubicBezTo>
                  <a:cubicBezTo>
                    <a:pt x="0" y="0"/>
                    <a:pt x="247" y="695"/>
                    <a:pt x="247" y="1348"/>
                  </a:cubicBezTo>
                  <a:cubicBezTo>
                    <a:pt x="362" y="1348"/>
                    <a:pt x="222" y="1348"/>
                    <a:pt x="414" y="1348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48" name="Freeform 44">
              <a:extLst>
                <a:ext uri="{FF2B5EF4-FFF2-40B4-BE49-F238E27FC236}">
                  <a16:creationId xmlns:a16="http://schemas.microsoft.com/office/drawing/2014/main" id="{8DC016CD-745A-4CB0-BCAC-9A7D7252A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65" y="6853230"/>
              <a:ext cx="670624" cy="3349185"/>
            </a:xfrm>
            <a:custGeom>
              <a:avLst/>
              <a:gdLst>
                <a:gd name="T0" fmla="*/ 196 w 216"/>
                <a:gd name="T1" fmla="*/ 1079 h 1079"/>
                <a:gd name="T2" fmla="*/ 0 w 216"/>
                <a:gd name="T3" fmla="*/ 0 h 1079"/>
                <a:gd name="T4" fmla="*/ 60 w 216"/>
                <a:gd name="T5" fmla="*/ 1079 h 1079"/>
                <a:gd name="T6" fmla="*/ 196 w 216"/>
                <a:gd name="T7" fmla="*/ 1079 h 10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1079"/>
                <a:gd name="T14" fmla="*/ 216 w 216"/>
                <a:gd name="T15" fmla="*/ 1079 h 10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1079">
                  <a:moveTo>
                    <a:pt x="196" y="1079"/>
                  </a:moveTo>
                  <a:cubicBezTo>
                    <a:pt x="216" y="424"/>
                    <a:pt x="0" y="0"/>
                    <a:pt x="0" y="0"/>
                  </a:cubicBezTo>
                  <a:cubicBezTo>
                    <a:pt x="0" y="0"/>
                    <a:pt x="77" y="574"/>
                    <a:pt x="60" y="1079"/>
                  </a:cubicBezTo>
                  <a:cubicBezTo>
                    <a:pt x="154" y="1079"/>
                    <a:pt x="39" y="1079"/>
                    <a:pt x="196" y="1079"/>
                  </a:cubicBez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449" name="文本框 430">
            <a:extLst>
              <a:ext uri="{FF2B5EF4-FFF2-40B4-BE49-F238E27FC236}">
                <a16:creationId xmlns:a16="http://schemas.microsoft.com/office/drawing/2014/main" id="{77F32884-D5EC-49EC-A124-0221C7CB9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197" y="3740150"/>
            <a:ext cx="88601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A71B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CINEMA LINE FILM PROMOTION AL-MOD</a:t>
            </a:r>
            <a:endParaRPr lang="zh-CN" altLang="en-US" sz="3200" dirty="0"/>
          </a:p>
        </p:txBody>
      </p:sp>
      <p:sp>
        <p:nvSpPr>
          <p:cNvPr id="3450" name="文本框 431">
            <a:extLst>
              <a:ext uri="{FF2B5EF4-FFF2-40B4-BE49-F238E27FC236}">
                <a16:creationId xmlns:a16="http://schemas.microsoft.com/office/drawing/2014/main" id="{21EFEAB4-5495-4BC8-968B-5ECD6893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4627563"/>
            <a:ext cx="5646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807F8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LOREM IPSUM DOLOR SIT AMET CONSECTETUER</a:t>
            </a:r>
            <a:endParaRPr lang="zh-CN" altLang="en-US"/>
          </a:p>
        </p:txBody>
      </p:sp>
      <p:sp>
        <p:nvSpPr>
          <p:cNvPr id="3451" name="矩形 8">
            <a:extLst>
              <a:ext uri="{FF2B5EF4-FFF2-40B4-BE49-F238E27FC236}">
                <a16:creationId xmlns:a16="http://schemas.microsoft.com/office/drawing/2014/main" id="{5FEB613C-2B2A-4E6E-BD0A-3322BC31D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649" y="5027613"/>
            <a:ext cx="2390655" cy="400110"/>
          </a:xfrm>
          <a:prstGeom prst="rect">
            <a:avLst/>
          </a:prstGeom>
          <a:solidFill>
            <a:srgbClr val="FFC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BY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freeppt7.com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52" name="矩形 9">
            <a:extLst>
              <a:ext uri="{FF2B5EF4-FFF2-40B4-BE49-F238E27FC236}">
                <a16:creationId xmlns:a16="http://schemas.microsoft.com/office/drawing/2014/main" id="{89729E97-E7AB-48D7-93A8-F18FE7224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90" y="4993493"/>
            <a:ext cx="1657826" cy="400110"/>
          </a:xfrm>
          <a:prstGeom prst="rect">
            <a:avLst/>
          </a:prstGeom>
          <a:solidFill>
            <a:srgbClr val="FFC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TIME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53" name="直接连接符 434">
            <a:extLst>
              <a:ext uri="{FF2B5EF4-FFF2-40B4-BE49-F238E27FC236}">
                <a16:creationId xmlns:a16="http://schemas.microsoft.com/office/drawing/2014/main" id="{B4B147D2-774E-424E-AC0C-E307EA844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1525" y="4627563"/>
            <a:ext cx="8135938" cy="0"/>
          </a:xfrm>
          <a:prstGeom prst="line">
            <a:avLst/>
          </a:prstGeom>
          <a:noFill/>
          <a:ln w="6350" cap="flat" cmpd="sng">
            <a:solidFill>
              <a:srgbClr val="1D5A83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7">
            <a:extLst>
              <a:ext uri="{FF2B5EF4-FFF2-40B4-BE49-F238E27FC236}">
                <a16:creationId xmlns:a16="http://schemas.microsoft.com/office/drawing/2014/main" id="{504AC821-268C-474A-9790-884161220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2022475"/>
            <a:ext cx="12244388" cy="42116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5363" name="图片 39">
            <a:extLst>
              <a:ext uri="{FF2B5EF4-FFF2-40B4-BE49-F238E27FC236}">
                <a16:creationId xmlns:a16="http://schemas.microsoft.com/office/drawing/2014/main" id="{3B215B62-1B83-4BCD-BB27-E761B166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5364" name="图片 41">
            <a:extLst>
              <a:ext uri="{FF2B5EF4-FFF2-40B4-BE49-F238E27FC236}">
                <a16:creationId xmlns:a16="http://schemas.microsoft.com/office/drawing/2014/main" id="{24F7F7BC-8411-4F6A-823E-08D7D038E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5365" name="图片 42">
            <a:extLst>
              <a:ext uri="{FF2B5EF4-FFF2-40B4-BE49-F238E27FC236}">
                <a16:creationId xmlns:a16="http://schemas.microsoft.com/office/drawing/2014/main" id="{2298ACC3-2E02-42F6-A431-2A343BEB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t="35692" r="426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15366" name="图片 40">
            <a:extLst>
              <a:ext uri="{FF2B5EF4-FFF2-40B4-BE49-F238E27FC236}">
                <a16:creationId xmlns:a16="http://schemas.microsoft.com/office/drawing/2014/main" id="{0A06D8E4-D3EA-41EB-9B43-F5E95A7F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5367" name="矩形 13">
            <a:extLst>
              <a:ext uri="{FF2B5EF4-FFF2-40B4-BE49-F238E27FC236}">
                <a16:creationId xmlns:a16="http://schemas.microsoft.com/office/drawing/2014/main" id="{C00E082C-2BF6-43D1-B58E-E624A3D2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75" y="3511550"/>
            <a:ext cx="3113088" cy="182563"/>
          </a:xfrm>
          <a:prstGeom prst="rect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8" name="矩形 14">
            <a:extLst>
              <a:ext uri="{FF2B5EF4-FFF2-40B4-BE49-F238E27FC236}">
                <a16:creationId xmlns:a16="http://schemas.microsoft.com/office/drawing/2014/main" id="{FAA20F07-B9A3-4D64-ACBC-3BAC09E9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3511550"/>
            <a:ext cx="3113087" cy="182563"/>
          </a:xfrm>
          <a:prstGeom prst="rect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矩形 15">
            <a:extLst>
              <a:ext uri="{FF2B5EF4-FFF2-40B4-BE49-F238E27FC236}">
                <a16:creationId xmlns:a16="http://schemas.microsoft.com/office/drawing/2014/main" id="{7E32C04C-831E-4EBA-B76F-F01917AB4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900" y="3511550"/>
            <a:ext cx="3113088" cy="182563"/>
          </a:xfrm>
          <a:prstGeom prst="rect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矩形 16">
            <a:extLst>
              <a:ext uri="{FF2B5EF4-FFF2-40B4-BE49-F238E27FC236}">
                <a16:creationId xmlns:a16="http://schemas.microsoft.com/office/drawing/2014/main" id="{CFE31F4B-5FFD-410B-BBFB-ED4BD759C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511550"/>
            <a:ext cx="3081337" cy="182563"/>
          </a:xfrm>
          <a:prstGeom prst="rect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1" name="矩形 43">
            <a:extLst>
              <a:ext uri="{FF2B5EF4-FFF2-40B4-BE49-F238E27FC236}">
                <a16:creationId xmlns:a16="http://schemas.microsoft.com/office/drawing/2014/main" id="{D4F7516B-D642-4B9A-B82E-F98BB9CF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dirty="0">
                <a:solidFill>
                  <a:srgbClr val="DF29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endParaRPr lang="zh-CN" altLang="en-US" sz="2400" dirty="0">
              <a:solidFill>
                <a:srgbClr val="DF29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2" name="矩形 44">
            <a:extLst>
              <a:ext uri="{FF2B5EF4-FFF2-40B4-BE49-F238E27FC236}">
                <a16:creationId xmlns:a16="http://schemas.microsoft.com/office/drawing/2014/main" id="{39FD13A9-2F54-475E-A37A-FE2B7782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2018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3" name="矩形 45">
            <a:extLst>
              <a:ext uri="{FF2B5EF4-FFF2-40B4-BE49-F238E27FC236}">
                <a16:creationId xmlns:a16="http://schemas.microsoft.com/office/drawing/2014/main" id="{6FDCD827-6EEF-4037-BA31-2D574E2F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25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4" name="矩形 46">
            <a:extLst>
              <a:ext uri="{FF2B5EF4-FFF2-40B4-BE49-F238E27FC236}">
                <a16:creationId xmlns:a16="http://schemas.microsoft.com/office/drawing/2014/main" id="{E27BCBA6-98CB-4F20-85A6-6A85AC25F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175" y="3841750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75" name="矩形 47">
            <a:extLst>
              <a:ext uri="{FF2B5EF4-FFF2-40B4-BE49-F238E27FC236}">
                <a16:creationId xmlns:a16="http://schemas.microsoft.com/office/drawing/2014/main" id="{ACB946EA-CAFB-41D3-94F2-1C7935617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430212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dirty="0">
                <a:solidFill>
                  <a:srgbClr val="DF29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  <a:endParaRPr lang="zh-CN" altLang="en-US" dirty="0"/>
          </a:p>
        </p:txBody>
      </p:sp>
      <p:sp>
        <p:nvSpPr>
          <p:cNvPr id="15376" name="矩形 48">
            <a:extLst>
              <a:ext uri="{FF2B5EF4-FFF2-40B4-BE49-F238E27FC236}">
                <a16:creationId xmlns:a16="http://schemas.microsoft.com/office/drawing/2014/main" id="{16854A1F-EF94-4A6C-A9F8-FA53E003A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700" y="430212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  <a:endParaRPr lang="zh-CN" altLang="en-US" dirty="0"/>
          </a:p>
        </p:txBody>
      </p:sp>
      <p:sp>
        <p:nvSpPr>
          <p:cNvPr id="15377" name="矩形 51">
            <a:extLst>
              <a:ext uri="{FF2B5EF4-FFF2-40B4-BE49-F238E27FC236}">
                <a16:creationId xmlns:a16="http://schemas.microsoft.com/office/drawing/2014/main" id="{C10E55B9-CA90-4166-AC2A-6562F6038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430212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  <a:endParaRPr lang="zh-CN" altLang="en-US" dirty="0"/>
          </a:p>
        </p:txBody>
      </p:sp>
      <p:sp>
        <p:nvSpPr>
          <p:cNvPr id="15378" name="矩形 52">
            <a:extLst>
              <a:ext uri="{FF2B5EF4-FFF2-40B4-BE49-F238E27FC236}">
                <a16:creationId xmlns:a16="http://schemas.microsoft.com/office/drawing/2014/main" id="{B18144BA-4AC8-4583-BDEB-C44BF3D2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0888" y="430212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  <a:endParaRPr lang="zh-CN" altLang="en-US" dirty="0"/>
          </a:p>
        </p:txBody>
      </p:sp>
      <p:sp>
        <p:nvSpPr>
          <p:cNvPr id="15379" name="矩形 54">
            <a:extLst>
              <a:ext uri="{FF2B5EF4-FFF2-40B4-BE49-F238E27FC236}">
                <a16:creationId xmlns:a16="http://schemas.microsoft.com/office/drawing/2014/main" id="{D7C9EBD0-FFA1-48B7-8A1F-76086430E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4821238"/>
            <a:ext cx="2509837" cy="14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5380" name="矩形 54">
            <a:extLst>
              <a:ext uri="{FF2B5EF4-FFF2-40B4-BE49-F238E27FC236}">
                <a16:creationId xmlns:a16="http://schemas.microsoft.com/office/drawing/2014/main" id="{6314A157-3967-4252-9B7B-16CFE7039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821238"/>
            <a:ext cx="2508250" cy="14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5381" name="矩形 54">
            <a:extLst>
              <a:ext uri="{FF2B5EF4-FFF2-40B4-BE49-F238E27FC236}">
                <a16:creationId xmlns:a16="http://schemas.microsoft.com/office/drawing/2014/main" id="{5CCD0D84-B358-467F-8A4C-8AD0FC1AE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821238"/>
            <a:ext cx="2509837" cy="14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5382" name="矩形 54">
            <a:extLst>
              <a:ext uri="{FF2B5EF4-FFF2-40B4-BE49-F238E27FC236}">
                <a16:creationId xmlns:a16="http://schemas.microsoft.com/office/drawing/2014/main" id="{C97DFD4C-2275-4587-BDC4-5B077F923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3075" y="4821238"/>
            <a:ext cx="2509838" cy="14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5383" name="MH_Number_1">
            <a:extLst>
              <a:ext uri="{FF2B5EF4-FFF2-40B4-BE49-F238E27FC236}">
                <a16:creationId xmlns:a16="http://schemas.microsoft.com/office/drawing/2014/main" id="{968E979F-321A-4B64-8EB0-BF345BA84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5384" name="MH_Entry_1">
            <a:extLst>
              <a:ext uri="{FF2B5EF4-FFF2-40B4-BE49-F238E27FC236}">
                <a16:creationId xmlns:a16="http://schemas.microsoft.com/office/drawing/2014/main" id="{BCAC4485-78D5-40CE-88F8-88859438C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6">
            <a:extLst>
              <a:ext uri="{FF2B5EF4-FFF2-40B4-BE49-F238E27FC236}">
                <a16:creationId xmlns:a16="http://schemas.microsoft.com/office/drawing/2014/main" id="{6F2C33E0-5554-4515-A7BB-C11CF3B3E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1017588"/>
            <a:ext cx="894238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矩形 117">
            <a:extLst>
              <a:ext uri="{FF2B5EF4-FFF2-40B4-BE49-F238E27FC236}">
                <a16:creationId xmlns:a16="http://schemas.microsoft.com/office/drawing/2014/main" id="{9339347B-F801-486F-AA64-3D3A7E92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4603750"/>
            <a:ext cx="20304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zh-CN" altLang="en-US" sz="2400" b="1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to add a title</a:t>
            </a:r>
            <a:endParaRPr lang="zh-CN" altLang="en-US"/>
          </a:p>
        </p:txBody>
      </p:sp>
      <p:sp>
        <p:nvSpPr>
          <p:cNvPr id="16388" name="矩形 124">
            <a:extLst>
              <a:ext uri="{FF2B5EF4-FFF2-40B4-BE49-F238E27FC236}">
                <a16:creationId xmlns:a16="http://schemas.microsoft.com/office/drawing/2014/main" id="{BE179D3F-FCD3-4975-8C6D-5187E1552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038" y="5116513"/>
            <a:ext cx="8543925" cy="3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16389" name="直接连接符 29">
            <a:extLst>
              <a:ext uri="{FF2B5EF4-FFF2-40B4-BE49-F238E27FC236}">
                <a16:creationId xmlns:a16="http://schemas.microsoft.com/office/drawing/2014/main" id="{CEEA402E-A09F-4808-BEB1-F95940D422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250" y="5080000"/>
            <a:ext cx="1882775" cy="0"/>
          </a:xfrm>
          <a:prstGeom prst="line">
            <a:avLst/>
          </a:prstGeom>
          <a:noFill/>
          <a:ln w="6350" cap="flat" cmpd="sng">
            <a:solidFill>
              <a:srgbClr val="4E4E4E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0" name="MH_Number_1">
            <a:extLst>
              <a:ext uri="{FF2B5EF4-FFF2-40B4-BE49-F238E27FC236}">
                <a16:creationId xmlns:a16="http://schemas.microsoft.com/office/drawing/2014/main" id="{C0FC288C-F371-47B2-9BC3-87C192B21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6391" name="MH_Entry_1">
            <a:extLst>
              <a:ext uri="{FF2B5EF4-FFF2-40B4-BE49-F238E27FC236}">
                <a16:creationId xmlns:a16="http://schemas.microsoft.com/office/drawing/2014/main" id="{07CDC86D-1785-45C9-8D0F-E4E975A78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任意多边形 20">
            <a:extLst>
              <a:ext uri="{FF2B5EF4-FFF2-40B4-BE49-F238E27FC236}">
                <a16:creationId xmlns:a16="http://schemas.microsoft.com/office/drawing/2014/main" id="{F2C19AF5-27A8-4735-A41A-B4E91FE3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654300"/>
            <a:ext cx="2160587" cy="2995613"/>
          </a:xfrm>
          <a:custGeom>
            <a:avLst/>
            <a:gdLst>
              <a:gd name="T0" fmla="*/ 0 w 2380342"/>
              <a:gd name="T1" fmla="*/ 0 h 2931886"/>
              <a:gd name="T2" fmla="*/ 2380342 w 2380342"/>
              <a:gd name="T3" fmla="*/ 0 h 2931886"/>
              <a:gd name="T4" fmla="*/ 2380342 w 2380342"/>
              <a:gd name="T5" fmla="*/ 2868521 h 2931886"/>
              <a:gd name="T6" fmla="*/ 2316977 w 2380342"/>
              <a:gd name="T7" fmla="*/ 2931886 h 2931886"/>
              <a:gd name="T8" fmla="*/ 63365 w 2380342"/>
              <a:gd name="T9" fmla="*/ 2931886 h 2931886"/>
              <a:gd name="T10" fmla="*/ 0 w 2380342"/>
              <a:gd name="T11" fmla="*/ 2868521 h 2931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0342"/>
              <a:gd name="T19" fmla="*/ 0 h 2931886"/>
              <a:gd name="T20" fmla="*/ 2380342 w 2380342"/>
              <a:gd name="T21" fmla="*/ 2931886 h 2931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rgbClr val="F2F2F2"/>
          </a:solidFill>
          <a:ln w="3175" cap="flat" cmpd="sng">
            <a:solidFill>
              <a:srgbClr val="EAEAEA"/>
            </a:solidFill>
            <a:bevel/>
            <a:headEnd/>
            <a:tailEnd/>
          </a:ln>
        </p:spPr>
        <p:txBody>
          <a:bodyPr bIns="144000" anchor="b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17411" name="任意多边形 18">
            <a:extLst>
              <a:ext uri="{FF2B5EF4-FFF2-40B4-BE49-F238E27FC236}">
                <a16:creationId xmlns:a16="http://schemas.microsoft.com/office/drawing/2014/main" id="{E03A3130-9BEF-45BF-A582-1A47F9B70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654300"/>
            <a:ext cx="2160588" cy="2995613"/>
          </a:xfrm>
          <a:custGeom>
            <a:avLst/>
            <a:gdLst>
              <a:gd name="T0" fmla="*/ 0 w 2380342"/>
              <a:gd name="T1" fmla="*/ 0 h 2931886"/>
              <a:gd name="T2" fmla="*/ 2380342 w 2380342"/>
              <a:gd name="T3" fmla="*/ 0 h 2931886"/>
              <a:gd name="T4" fmla="*/ 2380342 w 2380342"/>
              <a:gd name="T5" fmla="*/ 2868521 h 2931886"/>
              <a:gd name="T6" fmla="*/ 2316977 w 2380342"/>
              <a:gd name="T7" fmla="*/ 2931886 h 2931886"/>
              <a:gd name="T8" fmla="*/ 63365 w 2380342"/>
              <a:gd name="T9" fmla="*/ 2931886 h 2931886"/>
              <a:gd name="T10" fmla="*/ 0 w 2380342"/>
              <a:gd name="T11" fmla="*/ 2868521 h 2931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0342"/>
              <a:gd name="T19" fmla="*/ 0 h 2931886"/>
              <a:gd name="T20" fmla="*/ 2380342 w 2380342"/>
              <a:gd name="T21" fmla="*/ 2931886 h 2931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rgbClr val="F2F2F2"/>
          </a:solidFill>
          <a:ln w="3175" cap="flat" cmpd="sng">
            <a:solidFill>
              <a:srgbClr val="EAEAEA"/>
            </a:solidFill>
            <a:bevel/>
            <a:headEnd/>
            <a:tailEnd/>
          </a:ln>
        </p:spPr>
        <p:txBody>
          <a:bodyPr bIns="144000" anchor="b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17412" name="任意多边形 9">
            <a:extLst>
              <a:ext uri="{FF2B5EF4-FFF2-40B4-BE49-F238E27FC236}">
                <a16:creationId xmlns:a16="http://schemas.microsoft.com/office/drawing/2014/main" id="{6ED1BA28-6FA0-475D-94DD-D48A5E637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2654300"/>
            <a:ext cx="2160588" cy="2995613"/>
          </a:xfrm>
          <a:custGeom>
            <a:avLst/>
            <a:gdLst>
              <a:gd name="T0" fmla="*/ 0 w 2380342"/>
              <a:gd name="T1" fmla="*/ 0 h 2931886"/>
              <a:gd name="T2" fmla="*/ 2380342 w 2380342"/>
              <a:gd name="T3" fmla="*/ 0 h 2931886"/>
              <a:gd name="T4" fmla="*/ 2380342 w 2380342"/>
              <a:gd name="T5" fmla="*/ 2868521 h 2931886"/>
              <a:gd name="T6" fmla="*/ 2316977 w 2380342"/>
              <a:gd name="T7" fmla="*/ 2931886 h 2931886"/>
              <a:gd name="T8" fmla="*/ 63365 w 2380342"/>
              <a:gd name="T9" fmla="*/ 2931886 h 2931886"/>
              <a:gd name="T10" fmla="*/ 0 w 2380342"/>
              <a:gd name="T11" fmla="*/ 2868521 h 29318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80342"/>
              <a:gd name="T19" fmla="*/ 0 h 2931886"/>
              <a:gd name="T20" fmla="*/ 2380342 w 2380342"/>
              <a:gd name="T21" fmla="*/ 2931886 h 29318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rgbClr val="F2F2F2"/>
          </a:solidFill>
          <a:ln w="3175" cap="flat" cmpd="sng">
            <a:solidFill>
              <a:srgbClr val="EAEAEA"/>
            </a:solidFill>
            <a:bevel/>
            <a:headEnd/>
            <a:tailEnd/>
          </a:ln>
        </p:spPr>
        <p:txBody>
          <a:bodyPr bIns="144000" anchor="b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17413" name="矩形 117">
            <a:extLst>
              <a:ext uri="{FF2B5EF4-FFF2-40B4-BE49-F238E27FC236}">
                <a16:creationId xmlns:a16="http://schemas.microsoft.com/office/drawing/2014/main" id="{428C7589-5954-4474-A3E8-1DCE7B8DF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075" y="1225550"/>
            <a:ext cx="36274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>
                <a:solidFill>
                  <a:srgbClr val="4E4E4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 here</a:t>
            </a:r>
            <a:endParaRPr lang="zh-CN" altLang="en-US"/>
          </a:p>
        </p:txBody>
      </p:sp>
      <p:sp>
        <p:nvSpPr>
          <p:cNvPr id="17414" name="矩形 124">
            <a:extLst>
              <a:ext uri="{FF2B5EF4-FFF2-40B4-BE49-F238E27FC236}">
                <a16:creationId xmlns:a16="http://schemas.microsoft.com/office/drawing/2014/main" id="{07EE3029-3F21-4988-A3C2-769764178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0" y="1731963"/>
            <a:ext cx="6462713" cy="69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17415" name="矩形 15">
            <a:extLst>
              <a:ext uri="{FF2B5EF4-FFF2-40B4-BE49-F238E27FC236}">
                <a16:creationId xmlns:a16="http://schemas.microsoft.com/office/drawing/2014/main" id="{827A7606-CC70-4D0C-932D-1997424F2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5088" y="2762250"/>
            <a:ext cx="1946275" cy="2343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6" name="矩形 16">
            <a:extLst>
              <a:ext uri="{FF2B5EF4-FFF2-40B4-BE49-F238E27FC236}">
                <a16:creationId xmlns:a16="http://schemas.microsoft.com/office/drawing/2014/main" id="{5E3F9099-2A90-4E97-A65F-574E9FF3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2762250"/>
            <a:ext cx="1946275" cy="2343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7" name="矩形 17">
            <a:extLst>
              <a:ext uri="{FF2B5EF4-FFF2-40B4-BE49-F238E27FC236}">
                <a16:creationId xmlns:a16="http://schemas.microsoft.com/office/drawing/2014/main" id="{BC8C29CA-A94D-4AC4-8C5E-51C19ADD4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2762250"/>
            <a:ext cx="1946275" cy="23431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5715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8" name="MH_Number_1">
            <a:extLst>
              <a:ext uri="{FF2B5EF4-FFF2-40B4-BE49-F238E27FC236}">
                <a16:creationId xmlns:a16="http://schemas.microsoft.com/office/drawing/2014/main" id="{12025EE9-4BC2-4782-9EBC-9254A3C22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7419" name="MH_Entry_1">
            <a:extLst>
              <a:ext uri="{FF2B5EF4-FFF2-40B4-BE49-F238E27FC236}">
                <a16:creationId xmlns:a16="http://schemas.microsoft.com/office/drawing/2014/main" id="{CF59FDB7-64FC-47FD-BD5B-0476BB39F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H_Number_1">
            <a:extLst>
              <a:ext uri="{FF2B5EF4-FFF2-40B4-BE49-F238E27FC236}">
                <a16:creationId xmlns:a16="http://schemas.microsoft.com/office/drawing/2014/main" id="{B60AEAAA-E0F3-43A1-9A5C-1D9802D917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19375" y="3565525"/>
            <a:ext cx="965200" cy="965200"/>
          </a:xfrm>
          <a:prstGeom prst="roundRect">
            <a:avLst>
              <a:gd name="adj" fmla="val 16667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435" name="MH_Entry_1">
            <a:extLst>
              <a:ext uri="{FF2B5EF4-FFF2-40B4-BE49-F238E27FC236}">
                <a16:creationId xmlns:a16="http://schemas.microsoft.com/office/drawing/2014/main" id="{F479CDE5-08E6-4D24-B6F8-21F9C060749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3975" y="3565525"/>
            <a:ext cx="6351588" cy="965200"/>
          </a:xfrm>
          <a:prstGeom prst="roundRect">
            <a:avLst>
              <a:gd name="adj" fmla="val 16667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grpSp>
        <p:nvGrpSpPr>
          <p:cNvPr id="18436" name="组合 2">
            <a:extLst>
              <a:ext uri="{FF2B5EF4-FFF2-40B4-BE49-F238E27FC236}">
                <a16:creationId xmlns:a16="http://schemas.microsoft.com/office/drawing/2014/main" id="{03366746-F9C9-4708-97C2-A0FB9AA40D27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482725"/>
            <a:ext cx="2071687" cy="1644650"/>
            <a:chOff x="0" y="0"/>
            <a:chExt cx="983329" cy="779710"/>
          </a:xfrm>
        </p:grpSpPr>
        <p:sp>
          <p:nvSpPr>
            <p:cNvPr id="18437" name="Freeform 67">
              <a:extLst>
                <a:ext uri="{FF2B5EF4-FFF2-40B4-BE49-F238E27FC236}">
                  <a16:creationId xmlns:a16="http://schemas.microsoft.com/office/drawing/2014/main" id="{D6CCD2B0-B461-4CFC-80BD-A8C1E604F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869104" cy="664492"/>
            </a:xfrm>
            <a:custGeom>
              <a:avLst/>
              <a:gdLst>
                <a:gd name="T0" fmla="*/ 0 w 370"/>
                <a:gd name="T1" fmla="*/ 0 h 283"/>
                <a:gd name="T2" fmla="*/ 48 w 370"/>
                <a:gd name="T3" fmla="*/ 0 h 283"/>
                <a:gd name="T4" fmla="*/ 169 w 370"/>
                <a:gd name="T5" fmla="*/ 247 h 283"/>
                <a:gd name="T6" fmla="*/ 169 w 370"/>
                <a:gd name="T7" fmla="*/ 247 h 283"/>
                <a:gd name="T8" fmla="*/ 137 w 370"/>
                <a:gd name="T9" fmla="*/ 166 h 283"/>
                <a:gd name="T10" fmla="*/ 253 w 370"/>
                <a:gd name="T11" fmla="*/ 50 h 283"/>
                <a:gd name="T12" fmla="*/ 370 w 370"/>
                <a:gd name="T13" fmla="*/ 166 h 283"/>
                <a:gd name="T14" fmla="*/ 253 w 370"/>
                <a:gd name="T15" fmla="*/ 283 h 283"/>
                <a:gd name="T16" fmla="*/ 217 w 370"/>
                <a:gd name="T17" fmla="*/ 277 h 283"/>
                <a:gd name="T18" fmla="*/ 0 w 370"/>
                <a:gd name="T19" fmla="*/ 0 h 2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0"/>
                <a:gd name="T31" fmla="*/ 0 h 283"/>
                <a:gd name="T32" fmla="*/ 370 w 370"/>
                <a:gd name="T33" fmla="*/ 283 h 2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0" h="283">
                  <a:moveTo>
                    <a:pt x="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39" y="210"/>
                    <a:pt x="169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49" y="226"/>
                    <a:pt x="137" y="198"/>
                    <a:pt x="137" y="166"/>
                  </a:cubicBezTo>
                  <a:cubicBezTo>
                    <a:pt x="137" y="102"/>
                    <a:pt x="189" y="50"/>
                    <a:pt x="253" y="50"/>
                  </a:cubicBezTo>
                  <a:cubicBezTo>
                    <a:pt x="317" y="50"/>
                    <a:pt x="370" y="102"/>
                    <a:pt x="370" y="166"/>
                  </a:cubicBezTo>
                  <a:cubicBezTo>
                    <a:pt x="370" y="231"/>
                    <a:pt x="317" y="283"/>
                    <a:pt x="253" y="283"/>
                  </a:cubicBezTo>
                  <a:cubicBezTo>
                    <a:pt x="241" y="283"/>
                    <a:pt x="229" y="281"/>
                    <a:pt x="217" y="277"/>
                  </a:cubicBezTo>
                  <a:cubicBezTo>
                    <a:pt x="151" y="263"/>
                    <a:pt x="0" y="206"/>
                    <a:pt x="0" y="0"/>
                  </a:cubicBezTo>
                </a:path>
              </a:pathLst>
            </a:custGeom>
            <a:solidFill>
              <a:srgbClr val="A71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38" name="Freeform 69">
              <a:extLst>
                <a:ext uri="{FF2B5EF4-FFF2-40B4-BE49-F238E27FC236}">
                  <a16:creationId xmlns:a16="http://schemas.microsoft.com/office/drawing/2014/main" id="{D5EF7172-7596-4544-B985-D9FEC855465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03619" y="1986"/>
              <a:ext cx="779710" cy="777724"/>
            </a:xfrm>
            <a:custGeom>
              <a:avLst/>
              <a:gdLst>
                <a:gd name="T0" fmla="*/ 166 w 332"/>
                <a:gd name="T1" fmla="*/ 0 h 331"/>
                <a:gd name="T2" fmla="*/ 0 w 332"/>
                <a:gd name="T3" fmla="*/ 165 h 331"/>
                <a:gd name="T4" fmla="*/ 166 w 332"/>
                <a:gd name="T5" fmla="*/ 331 h 331"/>
                <a:gd name="T6" fmla="*/ 332 w 332"/>
                <a:gd name="T7" fmla="*/ 165 h 331"/>
                <a:gd name="T8" fmla="*/ 166 w 332"/>
                <a:gd name="T9" fmla="*/ 0 h 331"/>
                <a:gd name="T10" fmla="*/ 302 w 332"/>
                <a:gd name="T11" fmla="*/ 135 h 331"/>
                <a:gd name="T12" fmla="*/ 260 w 332"/>
                <a:gd name="T13" fmla="*/ 177 h 331"/>
                <a:gd name="T14" fmla="*/ 218 w 332"/>
                <a:gd name="T15" fmla="*/ 135 h 331"/>
                <a:gd name="T16" fmla="*/ 260 w 332"/>
                <a:gd name="T17" fmla="*/ 92 h 331"/>
                <a:gd name="T18" fmla="*/ 302 w 332"/>
                <a:gd name="T19" fmla="*/ 135 h 331"/>
                <a:gd name="T20" fmla="*/ 224 w 332"/>
                <a:gd name="T21" fmla="*/ 284 h 331"/>
                <a:gd name="T22" fmla="*/ 182 w 332"/>
                <a:gd name="T23" fmla="*/ 242 h 331"/>
                <a:gd name="T24" fmla="*/ 224 w 332"/>
                <a:gd name="T25" fmla="*/ 200 h 331"/>
                <a:gd name="T26" fmla="*/ 266 w 332"/>
                <a:gd name="T27" fmla="*/ 242 h 331"/>
                <a:gd name="T28" fmla="*/ 224 w 332"/>
                <a:gd name="T29" fmla="*/ 284 h 331"/>
                <a:gd name="T30" fmla="*/ 208 w 332"/>
                <a:gd name="T31" fmla="*/ 63 h 331"/>
                <a:gd name="T32" fmla="*/ 166 w 332"/>
                <a:gd name="T33" fmla="*/ 106 h 331"/>
                <a:gd name="T34" fmla="*/ 124 w 332"/>
                <a:gd name="T35" fmla="*/ 63 h 331"/>
                <a:gd name="T36" fmla="*/ 166 w 332"/>
                <a:gd name="T37" fmla="*/ 21 h 331"/>
                <a:gd name="T38" fmla="*/ 208 w 332"/>
                <a:gd name="T39" fmla="*/ 63 h 331"/>
                <a:gd name="T40" fmla="*/ 106 w 332"/>
                <a:gd name="T41" fmla="*/ 288 h 331"/>
                <a:gd name="T42" fmla="*/ 64 w 332"/>
                <a:gd name="T43" fmla="*/ 246 h 331"/>
                <a:gd name="T44" fmla="*/ 106 w 332"/>
                <a:gd name="T45" fmla="*/ 204 h 331"/>
                <a:gd name="T46" fmla="*/ 149 w 332"/>
                <a:gd name="T47" fmla="*/ 246 h 331"/>
                <a:gd name="T48" fmla="*/ 106 w 332"/>
                <a:gd name="T49" fmla="*/ 288 h 331"/>
                <a:gd name="T50" fmla="*/ 71 w 332"/>
                <a:gd name="T51" fmla="*/ 175 h 331"/>
                <a:gd name="T52" fmla="*/ 29 w 332"/>
                <a:gd name="T53" fmla="*/ 133 h 331"/>
                <a:gd name="T54" fmla="*/ 71 w 332"/>
                <a:gd name="T55" fmla="*/ 90 h 331"/>
                <a:gd name="T56" fmla="*/ 113 w 332"/>
                <a:gd name="T57" fmla="*/ 133 h 331"/>
                <a:gd name="T58" fmla="*/ 71 w 332"/>
                <a:gd name="T59" fmla="*/ 175 h 3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32"/>
                <a:gd name="T91" fmla="*/ 0 h 331"/>
                <a:gd name="T92" fmla="*/ 332 w 332"/>
                <a:gd name="T93" fmla="*/ 331 h 3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32" h="331">
                  <a:moveTo>
                    <a:pt x="166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7"/>
                    <a:pt x="74" y="331"/>
                    <a:pt x="166" y="331"/>
                  </a:cubicBezTo>
                  <a:cubicBezTo>
                    <a:pt x="258" y="331"/>
                    <a:pt x="332" y="257"/>
                    <a:pt x="332" y="165"/>
                  </a:cubicBezTo>
                  <a:cubicBezTo>
                    <a:pt x="332" y="74"/>
                    <a:pt x="258" y="0"/>
                    <a:pt x="166" y="0"/>
                  </a:cubicBezTo>
                  <a:moveTo>
                    <a:pt x="302" y="135"/>
                  </a:moveTo>
                  <a:cubicBezTo>
                    <a:pt x="302" y="158"/>
                    <a:pt x="283" y="177"/>
                    <a:pt x="260" y="177"/>
                  </a:cubicBezTo>
                  <a:cubicBezTo>
                    <a:pt x="237" y="177"/>
                    <a:pt x="218" y="158"/>
                    <a:pt x="218" y="135"/>
                  </a:cubicBezTo>
                  <a:cubicBezTo>
                    <a:pt x="218" y="111"/>
                    <a:pt x="237" y="92"/>
                    <a:pt x="260" y="92"/>
                  </a:cubicBezTo>
                  <a:cubicBezTo>
                    <a:pt x="283" y="92"/>
                    <a:pt x="302" y="111"/>
                    <a:pt x="302" y="135"/>
                  </a:cubicBezTo>
                  <a:moveTo>
                    <a:pt x="224" y="284"/>
                  </a:moveTo>
                  <a:cubicBezTo>
                    <a:pt x="200" y="284"/>
                    <a:pt x="182" y="265"/>
                    <a:pt x="182" y="242"/>
                  </a:cubicBezTo>
                  <a:cubicBezTo>
                    <a:pt x="182" y="218"/>
                    <a:pt x="200" y="200"/>
                    <a:pt x="224" y="200"/>
                  </a:cubicBezTo>
                  <a:cubicBezTo>
                    <a:pt x="247" y="200"/>
                    <a:pt x="266" y="218"/>
                    <a:pt x="266" y="242"/>
                  </a:cubicBezTo>
                  <a:cubicBezTo>
                    <a:pt x="266" y="265"/>
                    <a:pt x="247" y="284"/>
                    <a:pt x="224" y="284"/>
                  </a:cubicBezTo>
                  <a:moveTo>
                    <a:pt x="208" y="63"/>
                  </a:moveTo>
                  <a:cubicBezTo>
                    <a:pt x="208" y="87"/>
                    <a:pt x="189" y="106"/>
                    <a:pt x="166" y="106"/>
                  </a:cubicBezTo>
                  <a:cubicBezTo>
                    <a:pt x="143" y="106"/>
                    <a:pt x="124" y="87"/>
                    <a:pt x="124" y="63"/>
                  </a:cubicBezTo>
                  <a:cubicBezTo>
                    <a:pt x="124" y="40"/>
                    <a:pt x="143" y="21"/>
                    <a:pt x="166" y="21"/>
                  </a:cubicBezTo>
                  <a:cubicBezTo>
                    <a:pt x="189" y="21"/>
                    <a:pt x="208" y="40"/>
                    <a:pt x="208" y="63"/>
                  </a:cubicBezTo>
                  <a:moveTo>
                    <a:pt x="106" y="288"/>
                  </a:moveTo>
                  <a:cubicBezTo>
                    <a:pt x="83" y="288"/>
                    <a:pt x="64" y="269"/>
                    <a:pt x="64" y="246"/>
                  </a:cubicBezTo>
                  <a:cubicBezTo>
                    <a:pt x="64" y="223"/>
                    <a:pt x="83" y="204"/>
                    <a:pt x="106" y="204"/>
                  </a:cubicBezTo>
                  <a:cubicBezTo>
                    <a:pt x="130" y="204"/>
                    <a:pt x="149" y="223"/>
                    <a:pt x="149" y="246"/>
                  </a:cubicBezTo>
                  <a:cubicBezTo>
                    <a:pt x="149" y="269"/>
                    <a:pt x="130" y="288"/>
                    <a:pt x="106" y="288"/>
                  </a:cubicBezTo>
                  <a:moveTo>
                    <a:pt x="71" y="175"/>
                  </a:moveTo>
                  <a:cubicBezTo>
                    <a:pt x="48" y="175"/>
                    <a:pt x="29" y="156"/>
                    <a:pt x="29" y="133"/>
                  </a:cubicBezTo>
                  <a:cubicBezTo>
                    <a:pt x="29" y="109"/>
                    <a:pt x="48" y="90"/>
                    <a:pt x="71" y="90"/>
                  </a:cubicBezTo>
                  <a:cubicBezTo>
                    <a:pt x="95" y="90"/>
                    <a:pt x="113" y="109"/>
                    <a:pt x="113" y="133"/>
                  </a:cubicBezTo>
                  <a:cubicBezTo>
                    <a:pt x="113" y="156"/>
                    <a:pt x="95" y="175"/>
                    <a:pt x="71" y="175"/>
                  </a:cubicBezTo>
                </a:path>
              </a:pathLst>
            </a:custGeom>
            <a:solidFill>
              <a:srgbClr val="59C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39" name="Oval 70">
              <a:extLst>
                <a:ext uri="{FF2B5EF4-FFF2-40B4-BE49-F238E27FC236}">
                  <a16:creationId xmlns:a16="http://schemas.microsoft.com/office/drawing/2014/main" id="{B1BFB98E-39D6-40D8-B229-0A9826978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68" y="333735"/>
              <a:ext cx="117205" cy="1152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0" name="Oval 71">
              <a:extLst>
                <a:ext uri="{FF2B5EF4-FFF2-40B4-BE49-F238E27FC236}">
                  <a16:creationId xmlns:a16="http://schemas.microsoft.com/office/drawing/2014/main" id="{BBE1F115-DFC7-4D90-BCDC-2FCD00AB8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65" y="277120"/>
              <a:ext cx="27812" cy="27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1" name="Oval 72">
              <a:extLst>
                <a:ext uri="{FF2B5EF4-FFF2-40B4-BE49-F238E27FC236}">
                  <a16:creationId xmlns:a16="http://schemas.microsoft.com/office/drawing/2014/main" id="{24597EE8-F3BF-4E6A-A421-C4B11B800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65" y="474779"/>
              <a:ext cx="27812" cy="278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2" name="Oval 73">
              <a:extLst>
                <a:ext uri="{FF2B5EF4-FFF2-40B4-BE49-F238E27FC236}">
                  <a16:creationId xmlns:a16="http://schemas.microsoft.com/office/drawing/2014/main" id="{6CAB1AE3-17D8-4F1D-858E-9370B0D1F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398" y="375452"/>
              <a:ext cx="27812" cy="28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3" name="Oval 74">
              <a:extLst>
                <a:ext uri="{FF2B5EF4-FFF2-40B4-BE49-F238E27FC236}">
                  <a16:creationId xmlns:a16="http://schemas.microsoft.com/office/drawing/2014/main" id="{45647909-689B-48BC-AECF-916FCEE10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39" y="375452"/>
              <a:ext cx="28805" cy="2880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4" name="Freeform 75">
              <a:extLst>
                <a:ext uri="{FF2B5EF4-FFF2-40B4-BE49-F238E27FC236}">
                  <a16:creationId xmlns:a16="http://schemas.microsoft.com/office/drawing/2014/main" id="{0ADB55A5-4CC6-4FA5-A118-B3E1F6464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607" y="304931"/>
              <a:ext cx="30791" cy="30791"/>
            </a:xfrm>
            <a:custGeom>
              <a:avLst/>
              <a:gdLst>
                <a:gd name="T0" fmla="*/ 3 w 13"/>
                <a:gd name="T1" fmla="*/ 2 h 13"/>
                <a:gd name="T2" fmla="*/ 11 w 13"/>
                <a:gd name="T3" fmla="*/ 2 h 13"/>
                <a:gd name="T4" fmla="*/ 11 w 13"/>
                <a:gd name="T5" fmla="*/ 10 h 13"/>
                <a:gd name="T6" fmla="*/ 3 w 13"/>
                <a:gd name="T7" fmla="*/ 10 h 13"/>
                <a:gd name="T8" fmla="*/ 3 w 13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3" y="2"/>
                  </a:move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8"/>
                    <a:pt x="11" y="10"/>
                  </a:cubicBezTo>
                  <a:cubicBezTo>
                    <a:pt x="9" y="13"/>
                    <a:pt x="5" y="13"/>
                    <a:pt x="3" y="10"/>
                  </a:cubicBezTo>
                  <a:cubicBezTo>
                    <a:pt x="0" y="8"/>
                    <a:pt x="0" y="5"/>
                    <a:pt x="3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5" name="Freeform 76">
              <a:extLst>
                <a:ext uri="{FF2B5EF4-FFF2-40B4-BE49-F238E27FC236}">
                  <a16:creationId xmlns:a16="http://schemas.microsoft.com/office/drawing/2014/main" id="{7F8FE108-06FA-45AD-9CFE-ACE2E6AE0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44" y="443987"/>
              <a:ext cx="30791" cy="30791"/>
            </a:xfrm>
            <a:custGeom>
              <a:avLst/>
              <a:gdLst>
                <a:gd name="T0" fmla="*/ 2 w 13"/>
                <a:gd name="T1" fmla="*/ 3 h 13"/>
                <a:gd name="T2" fmla="*/ 11 w 13"/>
                <a:gd name="T3" fmla="*/ 3 h 13"/>
                <a:gd name="T4" fmla="*/ 11 w 13"/>
                <a:gd name="T5" fmla="*/ 11 h 13"/>
                <a:gd name="T6" fmla="*/ 2 w 13"/>
                <a:gd name="T7" fmla="*/ 11 h 13"/>
                <a:gd name="T8" fmla="*/ 2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2" y="3"/>
                  </a:moveTo>
                  <a:cubicBezTo>
                    <a:pt x="5" y="0"/>
                    <a:pt x="8" y="0"/>
                    <a:pt x="11" y="3"/>
                  </a:cubicBezTo>
                  <a:cubicBezTo>
                    <a:pt x="13" y="5"/>
                    <a:pt x="13" y="9"/>
                    <a:pt x="11" y="11"/>
                  </a:cubicBezTo>
                  <a:cubicBezTo>
                    <a:pt x="8" y="13"/>
                    <a:pt x="5" y="13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6" name="Freeform 77">
              <a:extLst>
                <a:ext uri="{FF2B5EF4-FFF2-40B4-BE49-F238E27FC236}">
                  <a16:creationId xmlns:a16="http://schemas.microsoft.com/office/drawing/2014/main" id="{BC09D976-4AD7-4D39-9C60-7207D51B4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607" y="443987"/>
              <a:ext cx="30791" cy="30791"/>
            </a:xfrm>
            <a:custGeom>
              <a:avLst/>
              <a:gdLst>
                <a:gd name="T0" fmla="*/ 11 w 13"/>
                <a:gd name="T1" fmla="*/ 3 h 13"/>
                <a:gd name="T2" fmla="*/ 11 w 13"/>
                <a:gd name="T3" fmla="*/ 11 h 13"/>
                <a:gd name="T4" fmla="*/ 3 w 13"/>
                <a:gd name="T5" fmla="*/ 11 h 13"/>
                <a:gd name="T6" fmla="*/ 3 w 13"/>
                <a:gd name="T7" fmla="*/ 3 h 13"/>
                <a:gd name="T8" fmla="*/ 11 w 13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1" y="3"/>
                  </a:moveTo>
                  <a:cubicBezTo>
                    <a:pt x="13" y="5"/>
                    <a:pt x="13" y="9"/>
                    <a:pt x="11" y="11"/>
                  </a:cubicBezTo>
                  <a:cubicBezTo>
                    <a:pt x="9" y="13"/>
                    <a:pt x="5" y="13"/>
                    <a:pt x="3" y="11"/>
                  </a:cubicBezTo>
                  <a:cubicBezTo>
                    <a:pt x="0" y="9"/>
                    <a:pt x="0" y="5"/>
                    <a:pt x="3" y="3"/>
                  </a:cubicBezTo>
                  <a:cubicBezTo>
                    <a:pt x="5" y="0"/>
                    <a:pt x="9" y="0"/>
                    <a:pt x="1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7" name="Freeform 78">
              <a:extLst>
                <a:ext uri="{FF2B5EF4-FFF2-40B4-BE49-F238E27FC236}">
                  <a16:creationId xmlns:a16="http://schemas.microsoft.com/office/drawing/2014/main" id="{424C7FF0-2010-41D3-9D0D-F443F7CC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44" y="304931"/>
              <a:ext cx="30791" cy="30791"/>
            </a:xfrm>
            <a:custGeom>
              <a:avLst/>
              <a:gdLst>
                <a:gd name="T0" fmla="*/ 11 w 13"/>
                <a:gd name="T1" fmla="*/ 2 h 13"/>
                <a:gd name="T2" fmla="*/ 11 w 13"/>
                <a:gd name="T3" fmla="*/ 10 h 13"/>
                <a:gd name="T4" fmla="*/ 2 w 13"/>
                <a:gd name="T5" fmla="*/ 10 h 13"/>
                <a:gd name="T6" fmla="*/ 2 w 13"/>
                <a:gd name="T7" fmla="*/ 2 h 13"/>
                <a:gd name="T8" fmla="*/ 11 w 13"/>
                <a:gd name="T9" fmla="*/ 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11" y="2"/>
                  </a:moveTo>
                  <a:cubicBezTo>
                    <a:pt x="13" y="5"/>
                    <a:pt x="13" y="8"/>
                    <a:pt x="11" y="10"/>
                  </a:cubicBezTo>
                  <a:cubicBezTo>
                    <a:pt x="8" y="13"/>
                    <a:pt x="5" y="13"/>
                    <a:pt x="2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8" name="Freeform 87">
              <a:extLst>
                <a:ext uri="{FF2B5EF4-FFF2-40B4-BE49-F238E27FC236}">
                  <a16:creationId xmlns:a16="http://schemas.microsoft.com/office/drawing/2014/main" id="{FF678B84-9C13-4826-8BB2-A29C2971F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" y="0"/>
              <a:ext cx="49663" cy="113232"/>
            </a:xfrm>
            <a:custGeom>
              <a:avLst/>
              <a:gdLst>
                <a:gd name="T0" fmla="*/ 50 w 50"/>
                <a:gd name="T1" fmla="*/ 0 h 114"/>
                <a:gd name="T2" fmla="*/ 50 w 50"/>
                <a:gd name="T3" fmla="*/ 0 h 114"/>
                <a:gd name="T4" fmla="*/ 0 w 50"/>
                <a:gd name="T5" fmla="*/ 114 h 114"/>
                <a:gd name="T6" fmla="*/ 0 w 50"/>
                <a:gd name="T7" fmla="*/ 114 h 114"/>
                <a:gd name="T8" fmla="*/ 50 w 50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14"/>
                <a:gd name="T17" fmla="*/ 50 w 5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14">
                  <a:moveTo>
                    <a:pt x="50" y="0"/>
                  </a:moveTo>
                  <a:lnTo>
                    <a:pt x="5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61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449" name="Freeform 88">
              <a:extLst>
                <a:ext uri="{FF2B5EF4-FFF2-40B4-BE49-F238E27FC236}">
                  <a16:creationId xmlns:a16="http://schemas.microsoft.com/office/drawing/2014/main" id="{396EFD5D-F326-40A7-B6A8-09091CE3D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" y="0"/>
              <a:ext cx="49663" cy="113232"/>
            </a:xfrm>
            <a:custGeom>
              <a:avLst/>
              <a:gdLst>
                <a:gd name="T0" fmla="*/ 50 w 50"/>
                <a:gd name="T1" fmla="*/ 0 h 114"/>
                <a:gd name="T2" fmla="*/ 50 w 50"/>
                <a:gd name="T3" fmla="*/ 0 h 114"/>
                <a:gd name="T4" fmla="*/ 0 w 50"/>
                <a:gd name="T5" fmla="*/ 114 h 114"/>
                <a:gd name="T6" fmla="*/ 0 w 50"/>
                <a:gd name="T7" fmla="*/ 114 h 114"/>
                <a:gd name="T8" fmla="*/ 50 w 50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14"/>
                <a:gd name="T17" fmla="*/ 50 w 5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14">
                  <a:moveTo>
                    <a:pt x="50" y="0"/>
                  </a:moveTo>
                  <a:lnTo>
                    <a:pt x="50" y="0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任意多边形 28">
            <a:extLst>
              <a:ext uri="{FF2B5EF4-FFF2-40B4-BE49-F238E27FC236}">
                <a16:creationId xmlns:a16="http://schemas.microsoft.com/office/drawing/2014/main" id="{9B8482CE-5268-4B81-8F3D-32D4C14AB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1997075"/>
            <a:ext cx="1425575" cy="1427163"/>
          </a:xfrm>
          <a:custGeom>
            <a:avLst/>
            <a:gdLst>
              <a:gd name="T0" fmla="*/ 713459 w 1426918"/>
              <a:gd name="T1" fmla="*/ 0 h 1426918"/>
              <a:gd name="T2" fmla="*/ 713459 w 1426918"/>
              <a:gd name="T3" fmla="*/ 1 h 1426918"/>
              <a:gd name="T4" fmla="*/ 1426918 w 1426918"/>
              <a:gd name="T5" fmla="*/ 713460 h 1426918"/>
              <a:gd name="T6" fmla="*/ 1426918 w 1426918"/>
              <a:gd name="T7" fmla="*/ 1426918 h 1426918"/>
              <a:gd name="T8" fmla="*/ 713459 w 1426918"/>
              <a:gd name="T9" fmla="*/ 1426918 h 1426918"/>
              <a:gd name="T10" fmla="*/ 0 w 1426918"/>
              <a:gd name="T11" fmla="*/ 713459 h 1426918"/>
              <a:gd name="T12" fmla="*/ 713459 w 1426918"/>
              <a:gd name="T13" fmla="*/ 0 h 14269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6918"/>
              <a:gd name="T22" fmla="*/ 0 h 1426918"/>
              <a:gd name="T23" fmla="*/ 1426918 w 1426918"/>
              <a:gd name="T24" fmla="*/ 1426918 h 14269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</a:t>
            </a:r>
            <a:endParaRPr lang="zh-CN" altLang="en-US" sz="54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59" name="任意多边形 32">
            <a:extLst>
              <a:ext uri="{FF2B5EF4-FFF2-40B4-BE49-F238E27FC236}">
                <a16:creationId xmlns:a16="http://schemas.microsoft.com/office/drawing/2014/main" id="{EFDE6F67-3BF6-4873-9EE6-F771BC0F9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97075"/>
            <a:ext cx="1427163" cy="1427163"/>
          </a:xfrm>
          <a:custGeom>
            <a:avLst/>
            <a:gdLst>
              <a:gd name="T0" fmla="*/ 713459 w 1426918"/>
              <a:gd name="T1" fmla="*/ 0 h 1426918"/>
              <a:gd name="T2" fmla="*/ 1426918 w 1426918"/>
              <a:gd name="T3" fmla="*/ 713459 h 1426918"/>
              <a:gd name="T4" fmla="*/ 1426917 w 1426918"/>
              <a:gd name="T5" fmla="*/ 713459 h 1426918"/>
              <a:gd name="T6" fmla="*/ 713458 w 1426918"/>
              <a:gd name="T7" fmla="*/ 1426918 h 1426918"/>
              <a:gd name="T8" fmla="*/ 0 w 1426918"/>
              <a:gd name="T9" fmla="*/ 1426918 h 1426918"/>
              <a:gd name="T10" fmla="*/ 0 w 1426918"/>
              <a:gd name="T11" fmla="*/ 713459 h 1426918"/>
              <a:gd name="T12" fmla="*/ 713459 w 1426918"/>
              <a:gd name="T13" fmla="*/ 0 h 14269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6918"/>
              <a:gd name="T22" fmla="*/ 0 h 1426918"/>
              <a:gd name="T23" fmla="*/ 1426918 w 1426918"/>
              <a:gd name="T24" fmla="*/ 1426918 h 14269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</a:t>
            </a:r>
            <a:endParaRPr lang="zh-CN" altLang="en-US" sz="54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60" name="任意多边形 37">
            <a:extLst>
              <a:ext uri="{FF2B5EF4-FFF2-40B4-BE49-F238E27FC236}">
                <a16:creationId xmlns:a16="http://schemas.microsoft.com/office/drawing/2014/main" id="{EB2D7DA6-A621-4C9F-9510-17CAF7C15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3424238"/>
            <a:ext cx="1425575" cy="1427162"/>
          </a:xfrm>
          <a:custGeom>
            <a:avLst/>
            <a:gdLst>
              <a:gd name="T0" fmla="*/ 713460 w 1426918"/>
              <a:gd name="T1" fmla="*/ 0 h 1426918"/>
              <a:gd name="T2" fmla="*/ 1426918 w 1426918"/>
              <a:gd name="T3" fmla="*/ 0 h 1426918"/>
              <a:gd name="T4" fmla="*/ 1426918 w 1426918"/>
              <a:gd name="T5" fmla="*/ 713459 h 1426918"/>
              <a:gd name="T6" fmla="*/ 713459 w 1426918"/>
              <a:gd name="T7" fmla="*/ 1426918 h 1426918"/>
              <a:gd name="T8" fmla="*/ 0 w 1426918"/>
              <a:gd name="T9" fmla="*/ 713459 h 1426918"/>
              <a:gd name="T10" fmla="*/ 1 w 1426918"/>
              <a:gd name="T11" fmla="*/ 713459 h 1426918"/>
              <a:gd name="T12" fmla="*/ 713460 w 1426918"/>
              <a:gd name="T13" fmla="*/ 0 h 14269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6918"/>
              <a:gd name="T22" fmla="*/ 0 h 1426918"/>
              <a:gd name="T23" fmla="*/ 1426918 w 1426918"/>
              <a:gd name="T24" fmla="*/ 1426918 h 14269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O</a:t>
            </a:r>
            <a:endParaRPr lang="zh-CN" altLang="en-US" sz="54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61" name="任意多边形 40">
            <a:extLst>
              <a:ext uri="{FF2B5EF4-FFF2-40B4-BE49-F238E27FC236}">
                <a16:creationId xmlns:a16="http://schemas.microsoft.com/office/drawing/2014/main" id="{36951956-1E11-4E78-ADAB-86C9225C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24238"/>
            <a:ext cx="1427163" cy="1427162"/>
          </a:xfrm>
          <a:custGeom>
            <a:avLst/>
            <a:gdLst>
              <a:gd name="T0" fmla="*/ 0 w 1426918"/>
              <a:gd name="T1" fmla="*/ 0 h 1426918"/>
              <a:gd name="T2" fmla="*/ 713459 w 1426918"/>
              <a:gd name="T3" fmla="*/ 0 h 1426918"/>
              <a:gd name="T4" fmla="*/ 1426918 w 1426918"/>
              <a:gd name="T5" fmla="*/ 713459 h 1426918"/>
              <a:gd name="T6" fmla="*/ 713459 w 1426918"/>
              <a:gd name="T7" fmla="*/ 1426918 h 1426918"/>
              <a:gd name="T8" fmla="*/ 713459 w 1426918"/>
              <a:gd name="T9" fmla="*/ 1426917 h 1426918"/>
              <a:gd name="T10" fmla="*/ 0 w 1426918"/>
              <a:gd name="T11" fmla="*/ 713458 h 1426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26918"/>
              <a:gd name="T19" fmla="*/ 0 h 1426918"/>
              <a:gd name="T20" fmla="*/ 1426918 w 1426918"/>
              <a:gd name="T21" fmla="*/ 1426918 h 1426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5400" b="1">
                <a:solidFill>
                  <a:srgbClr val="FFFF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</a:t>
            </a:r>
            <a:endParaRPr lang="zh-CN" altLang="en-US" sz="5400" b="1">
              <a:solidFill>
                <a:srgbClr val="FFFFFF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462" name="文本框 41">
            <a:extLst>
              <a:ext uri="{FF2B5EF4-FFF2-40B4-BE49-F238E27FC236}">
                <a16:creationId xmlns:a16="http://schemas.microsoft.com/office/drawing/2014/main" id="{FC2CCB06-67F0-4918-947B-E6EF86AE9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997075"/>
            <a:ext cx="2411412" cy="9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9463" name="文本框 42">
            <a:extLst>
              <a:ext uri="{FF2B5EF4-FFF2-40B4-BE49-F238E27FC236}">
                <a16:creationId xmlns:a16="http://schemas.microsoft.com/office/drawing/2014/main" id="{996A8613-EEFE-4C32-8B35-E41992483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048125"/>
            <a:ext cx="2411412" cy="9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9464" name="文本框 43">
            <a:extLst>
              <a:ext uri="{FF2B5EF4-FFF2-40B4-BE49-F238E27FC236}">
                <a16:creationId xmlns:a16="http://schemas.microsoft.com/office/drawing/2014/main" id="{8220EE55-502C-4F20-B779-2183D5AC0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1997075"/>
            <a:ext cx="2411413" cy="9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9465" name="文本框 44">
            <a:extLst>
              <a:ext uri="{FF2B5EF4-FFF2-40B4-BE49-F238E27FC236}">
                <a16:creationId xmlns:a16="http://schemas.microsoft.com/office/drawing/2014/main" id="{DFE97F2A-3EC7-425B-952E-DB0179ED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5" y="3811588"/>
            <a:ext cx="2411413" cy="90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9466" name="MH_Number_1">
            <a:extLst>
              <a:ext uri="{FF2B5EF4-FFF2-40B4-BE49-F238E27FC236}">
                <a16:creationId xmlns:a16="http://schemas.microsoft.com/office/drawing/2014/main" id="{90E632B0-E012-487A-8060-55C4EC108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9467" name="MH_Entry_1">
            <a:extLst>
              <a:ext uri="{FF2B5EF4-FFF2-40B4-BE49-F238E27FC236}">
                <a16:creationId xmlns:a16="http://schemas.microsoft.com/office/drawing/2014/main" id="{83BD3C67-6685-48A1-9FFB-08B0A7A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ardrop 7">
            <a:extLst>
              <a:ext uri="{FF2B5EF4-FFF2-40B4-BE49-F238E27FC236}">
                <a16:creationId xmlns:a16="http://schemas.microsoft.com/office/drawing/2014/main" id="{A2D9FF65-384F-426D-A0DB-0D0EA70E831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722688" y="3381375"/>
            <a:ext cx="1587500" cy="15875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36000" tIns="36000" rIns="108000" anchor="ctr"/>
          <a:lstStyle/>
          <a:p>
            <a:pPr algn="ctr"/>
            <a:endParaRPr lang="zh-CN" altLang="zh-CN" sz="3600">
              <a:solidFill>
                <a:srgbClr val="FFFFFF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  <a:sym typeface="Cordia New" panose="020B0304020202020204" pitchFamily="34" charset="-34"/>
            </a:endParaRPr>
          </a:p>
        </p:txBody>
      </p:sp>
      <p:sp>
        <p:nvSpPr>
          <p:cNvPr id="20483" name="Teardrop 10">
            <a:extLst>
              <a:ext uri="{FF2B5EF4-FFF2-40B4-BE49-F238E27FC236}">
                <a16:creationId xmlns:a16="http://schemas.microsoft.com/office/drawing/2014/main" id="{81242AA0-387C-40AD-8F68-5F06DD7DEF1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722688" y="2197100"/>
            <a:ext cx="1130300" cy="1127125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tIns="36000" rIns="36000" anchor="ctr"/>
          <a:lstStyle/>
          <a:p>
            <a:pPr algn="ctr"/>
            <a:endParaRPr lang="zh-CN" altLang="zh-CN" sz="4000">
              <a:solidFill>
                <a:srgbClr val="FFFFFF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  <a:sym typeface="Cordia New" panose="020B0304020202020204" pitchFamily="34" charset="-34"/>
            </a:endParaRPr>
          </a:p>
        </p:txBody>
      </p:sp>
      <p:sp>
        <p:nvSpPr>
          <p:cNvPr id="20484" name="Teardrop 6">
            <a:extLst>
              <a:ext uri="{FF2B5EF4-FFF2-40B4-BE49-F238E27FC236}">
                <a16:creationId xmlns:a16="http://schemas.microsoft.com/office/drawing/2014/main" id="{80E07FDC-53B8-4225-AB84-6A0754985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413" y="3381375"/>
            <a:ext cx="1128712" cy="11303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tIns="72000" rIns="108000" anchor="ctr"/>
          <a:lstStyle/>
          <a:p>
            <a:pPr algn="ctr"/>
            <a:endParaRPr lang="zh-CN" altLang="zh-CN" sz="3600">
              <a:solidFill>
                <a:srgbClr val="FFFFFF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  <a:sym typeface="Cordia New" panose="020B0304020202020204" pitchFamily="34" charset="-34"/>
            </a:endParaRPr>
          </a:p>
        </p:txBody>
      </p:sp>
      <p:sp>
        <p:nvSpPr>
          <p:cNvPr id="20485" name="Teardrop 8">
            <a:extLst>
              <a:ext uri="{FF2B5EF4-FFF2-40B4-BE49-F238E27FC236}">
                <a16:creationId xmlns:a16="http://schemas.microsoft.com/office/drawing/2014/main" id="{18B182AE-6CA3-4A83-97B2-3D8DB179A1C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31269" y="2207419"/>
            <a:ext cx="1130300" cy="112871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108000" tIns="36000" rIns="0" anchor="ctr"/>
          <a:lstStyle/>
          <a:p>
            <a:pPr algn="ctr"/>
            <a:endParaRPr lang="zh-CN" altLang="zh-CN" sz="3600">
              <a:solidFill>
                <a:srgbClr val="FFFFFF"/>
              </a:solidFill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  <a:sym typeface="Cordia New" panose="020B0304020202020204" pitchFamily="34" charset="-34"/>
            </a:endParaRPr>
          </a:p>
        </p:txBody>
      </p:sp>
      <p:sp>
        <p:nvSpPr>
          <p:cNvPr id="20486" name="Freeform 52">
            <a:extLst>
              <a:ext uri="{FF2B5EF4-FFF2-40B4-BE49-F238E27FC236}">
                <a16:creationId xmlns:a16="http://schemas.microsoft.com/office/drawing/2014/main" id="{58875809-77EF-4640-8C1D-AD08B629F7F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70200" y="3667125"/>
            <a:ext cx="465138" cy="498475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"/>
              <a:gd name="T133" fmla="*/ 0 h 72"/>
              <a:gd name="T134" fmla="*/ 67 w 67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87" name="Freeform 42">
            <a:extLst>
              <a:ext uri="{FF2B5EF4-FFF2-40B4-BE49-F238E27FC236}">
                <a16:creationId xmlns:a16="http://schemas.microsoft.com/office/drawing/2014/main" id="{64216FEC-7379-4E5A-BBEF-54761838154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64025" y="3917950"/>
            <a:ext cx="504825" cy="434975"/>
          </a:xfrm>
          <a:custGeom>
            <a:avLst/>
            <a:gdLst>
              <a:gd name="T0" fmla="*/ 73 w 73"/>
              <a:gd name="T1" fmla="*/ 47 h 63"/>
              <a:gd name="T2" fmla="*/ 67 w 73"/>
              <a:gd name="T3" fmla="*/ 53 h 63"/>
              <a:gd name="T4" fmla="*/ 46 w 73"/>
              <a:gd name="T5" fmla="*/ 53 h 63"/>
              <a:gd name="T6" fmla="*/ 48 w 73"/>
              <a:gd name="T7" fmla="*/ 60 h 63"/>
              <a:gd name="T8" fmla="*/ 46 w 73"/>
              <a:gd name="T9" fmla="*/ 63 h 63"/>
              <a:gd name="T10" fmla="*/ 26 w 73"/>
              <a:gd name="T11" fmla="*/ 63 h 63"/>
              <a:gd name="T12" fmla="*/ 24 w 73"/>
              <a:gd name="T13" fmla="*/ 60 h 63"/>
              <a:gd name="T14" fmla="*/ 26 w 73"/>
              <a:gd name="T15" fmla="*/ 53 h 63"/>
              <a:gd name="T16" fmla="*/ 6 w 73"/>
              <a:gd name="T17" fmla="*/ 53 h 63"/>
              <a:gd name="T18" fmla="*/ 0 w 73"/>
              <a:gd name="T19" fmla="*/ 47 h 63"/>
              <a:gd name="T20" fmla="*/ 0 w 73"/>
              <a:gd name="T21" fmla="*/ 6 h 63"/>
              <a:gd name="T22" fmla="*/ 6 w 73"/>
              <a:gd name="T23" fmla="*/ 0 h 63"/>
              <a:gd name="T24" fmla="*/ 67 w 73"/>
              <a:gd name="T25" fmla="*/ 0 h 63"/>
              <a:gd name="T26" fmla="*/ 73 w 73"/>
              <a:gd name="T27" fmla="*/ 6 h 63"/>
              <a:gd name="T28" fmla="*/ 73 w 73"/>
              <a:gd name="T29" fmla="*/ 47 h 63"/>
              <a:gd name="T30" fmla="*/ 68 w 73"/>
              <a:gd name="T31" fmla="*/ 6 h 63"/>
              <a:gd name="T32" fmla="*/ 67 w 73"/>
              <a:gd name="T33" fmla="*/ 5 h 63"/>
              <a:gd name="T34" fmla="*/ 6 w 73"/>
              <a:gd name="T35" fmla="*/ 5 h 63"/>
              <a:gd name="T36" fmla="*/ 5 w 73"/>
              <a:gd name="T37" fmla="*/ 6 h 63"/>
              <a:gd name="T38" fmla="*/ 5 w 73"/>
              <a:gd name="T39" fmla="*/ 37 h 63"/>
              <a:gd name="T40" fmla="*/ 6 w 73"/>
              <a:gd name="T41" fmla="*/ 39 h 63"/>
              <a:gd name="T42" fmla="*/ 67 w 73"/>
              <a:gd name="T43" fmla="*/ 39 h 63"/>
              <a:gd name="T44" fmla="*/ 68 w 73"/>
              <a:gd name="T45" fmla="*/ 37 h 63"/>
              <a:gd name="T46" fmla="*/ 68 w 73"/>
              <a:gd name="T47" fmla="*/ 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3"/>
              <a:gd name="T73" fmla="*/ 0 h 63"/>
              <a:gd name="T74" fmla="*/ 73 w 73"/>
              <a:gd name="T75" fmla="*/ 63 h 6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88" name="Freeform 178">
            <a:extLst>
              <a:ext uri="{FF2B5EF4-FFF2-40B4-BE49-F238E27FC236}">
                <a16:creationId xmlns:a16="http://schemas.microsoft.com/office/drawing/2014/main" id="{70DC99CF-0C7D-4140-AEC7-4FEF1068E58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035425" y="2581275"/>
            <a:ext cx="504825" cy="381000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89" name="Freeform 86">
            <a:extLst>
              <a:ext uri="{FF2B5EF4-FFF2-40B4-BE49-F238E27FC236}">
                <a16:creationId xmlns:a16="http://schemas.microsoft.com/office/drawing/2014/main" id="{7A9A0F76-2BAA-430A-ACAD-41626024334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30525" y="2505075"/>
            <a:ext cx="346075" cy="581025"/>
          </a:xfrm>
          <a:custGeom>
            <a:avLst/>
            <a:gdLst>
              <a:gd name="T0" fmla="*/ 29 w 29"/>
              <a:gd name="T1" fmla="*/ 44 h 49"/>
              <a:gd name="T2" fmla="*/ 24 w 29"/>
              <a:gd name="T3" fmla="*/ 49 h 49"/>
              <a:gd name="T4" fmla="*/ 5 w 29"/>
              <a:gd name="T5" fmla="*/ 49 h 49"/>
              <a:gd name="T6" fmla="*/ 0 w 29"/>
              <a:gd name="T7" fmla="*/ 44 h 49"/>
              <a:gd name="T8" fmla="*/ 0 w 29"/>
              <a:gd name="T9" fmla="*/ 5 h 49"/>
              <a:gd name="T10" fmla="*/ 5 w 29"/>
              <a:gd name="T11" fmla="*/ 0 h 49"/>
              <a:gd name="T12" fmla="*/ 24 w 29"/>
              <a:gd name="T13" fmla="*/ 0 h 49"/>
              <a:gd name="T14" fmla="*/ 29 w 29"/>
              <a:gd name="T15" fmla="*/ 5 h 49"/>
              <a:gd name="T16" fmla="*/ 29 w 29"/>
              <a:gd name="T17" fmla="*/ 44 h 49"/>
              <a:gd name="T18" fmla="*/ 25 w 29"/>
              <a:gd name="T19" fmla="*/ 11 h 49"/>
              <a:gd name="T20" fmla="*/ 24 w 29"/>
              <a:gd name="T21" fmla="*/ 10 h 49"/>
              <a:gd name="T22" fmla="*/ 5 w 29"/>
              <a:gd name="T23" fmla="*/ 10 h 49"/>
              <a:gd name="T24" fmla="*/ 3 w 29"/>
              <a:gd name="T25" fmla="*/ 11 h 49"/>
              <a:gd name="T26" fmla="*/ 3 w 29"/>
              <a:gd name="T27" fmla="*/ 38 h 49"/>
              <a:gd name="T28" fmla="*/ 5 w 29"/>
              <a:gd name="T29" fmla="*/ 39 h 49"/>
              <a:gd name="T30" fmla="*/ 24 w 29"/>
              <a:gd name="T31" fmla="*/ 39 h 49"/>
              <a:gd name="T32" fmla="*/ 25 w 29"/>
              <a:gd name="T33" fmla="*/ 38 h 49"/>
              <a:gd name="T34" fmla="*/ 25 w 29"/>
              <a:gd name="T35" fmla="*/ 11 h 49"/>
              <a:gd name="T36" fmla="*/ 17 w 29"/>
              <a:gd name="T37" fmla="*/ 5 h 49"/>
              <a:gd name="T38" fmla="*/ 11 w 29"/>
              <a:gd name="T39" fmla="*/ 5 h 49"/>
              <a:gd name="T40" fmla="*/ 11 w 29"/>
              <a:gd name="T41" fmla="*/ 6 h 49"/>
              <a:gd name="T42" fmla="*/ 11 w 29"/>
              <a:gd name="T43" fmla="*/ 6 h 49"/>
              <a:gd name="T44" fmla="*/ 17 w 29"/>
              <a:gd name="T45" fmla="*/ 6 h 49"/>
              <a:gd name="T46" fmla="*/ 18 w 29"/>
              <a:gd name="T47" fmla="*/ 6 h 49"/>
              <a:gd name="T48" fmla="*/ 17 w 29"/>
              <a:gd name="T49" fmla="*/ 5 h 49"/>
              <a:gd name="T50" fmla="*/ 14 w 29"/>
              <a:gd name="T51" fmla="*/ 41 h 49"/>
              <a:gd name="T52" fmla="*/ 11 w 29"/>
              <a:gd name="T53" fmla="*/ 44 h 49"/>
              <a:gd name="T54" fmla="*/ 14 w 29"/>
              <a:gd name="T55" fmla="*/ 47 h 49"/>
              <a:gd name="T56" fmla="*/ 17 w 29"/>
              <a:gd name="T57" fmla="*/ 44 h 49"/>
              <a:gd name="T58" fmla="*/ 14 w 29"/>
              <a:gd name="T59" fmla="*/ 41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"/>
              <a:gd name="T91" fmla="*/ 0 h 49"/>
              <a:gd name="T92" fmla="*/ 29 w 29"/>
              <a:gd name="T93" fmla="*/ 49 h 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0490" name="Rounded Rectangle 72">
            <a:extLst>
              <a:ext uri="{FF2B5EF4-FFF2-40B4-BE49-F238E27FC236}">
                <a16:creationId xmlns:a16="http://schemas.microsoft.com/office/drawing/2014/main" id="{542E008A-E671-4836-A1BE-4FD7A77D7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1306513"/>
            <a:ext cx="1389063" cy="377825"/>
          </a:xfrm>
          <a:prstGeom prst="roundRect">
            <a:avLst>
              <a:gd name="adj" fmla="val 21106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1" name="文本框 12">
            <a:extLst>
              <a:ext uri="{FF2B5EF4-FFF2-40B4-BE49-F238E27FC236}">
                <a16:creationId xmlns:a16="http://schemas.microsoft.com/office/drawing/2014/main" id="{9089B4B7-280D-46B6-9BB4-491481C66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1690688"/>
            <a:ext cx="2071688" cy="11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20492" name="Rounded Rectangle 72">
            <a:extLst>
              <a:ext uri="{FF2B5EF4-FFF2-40B4-BE49-F238E27FC236}">
                <a16:creationId xmlns:a16="http://schemas.microsoft.com/office/drawing/2014/main" id="{6383C761-63D1-4CD6-9C11-4F7AF564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3" y="1306513"/>
            <a:ext cx="1390650" cy="377825"/>
          </a:xfrm>
          <a:prstGeom prst="roundRect">
            <a:avLst>
              <a:gd name="adj" fmla="val 21106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3" name="文本框 16">
            <a:extLst>
              <a:ext uri="{FF2B5EF4-FFF2-40B4-BE49-F238E27FC236}">
                <a16:creationId xmlns:a16="http://schemas.microsoft.com/office/drawing/2014/main" id="{E928115D-76D8-49C3-A6FA-047806416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1690688"/>
            <a:ext cx="2078037" cy="11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20494" name="Rounded Rectangle 72">
            <a:extLst>
              <a:ext uri="{FF2B5EF4-FFF2-40B4-BE49-F238E27FC236}">
                <a16:creationId xmlns:a16="http://schemas.microsoft.com/office/drawing/2014/main" id="{F79D473A-D3CD-4209-850F-CD2AF4340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3768725"/>
            <a:ext cx="1389063" cy="377825"/>
          </a:xfrm>
          <a:prstGeom prst="roundRect">
            <a:avLst>
              <a:gd name="adj" fmla="val 21106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5" name="文本框 20">
            <a:extLst>
              <a:ext uri="{FF2B5EF4-FFF2-40B4-BE49-F238E27FC236}">
                <a16:creationId xmlns:a16="http://schemas.microsoft.com/office/drawing/2014/main" id="{CCE3096E-887D-4D83-8C14-5BD2F7EF8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4156075"/>
            <a:ext cx="2071688" cy="11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20496" name="Rounded Rectangle 72">
            <a:extLst>
              <a:ext uri="{FF2B5EF4-FFF2-40B4-BE49-F238E27FC236}">
                <a16:creationId xmlns:a16="http://schemas.microsoft.com/office/drawing/2014/main" id="{6D0A6F1F-7A71-4E69-925C-200E98165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013" y="3768725"/>
            <a:ext cx="1390650" cy="377825"/>
          </a:xfrm>
          <a:prstGeom prst="roundRect">
            <a:avLst>
              <a:gd name="adj" fmla="val 21106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en-US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97" name="文本框 24">
            <a:extLst>
              <a:ext uri="{FF2B5EF4-FFF2-40B4-BE49-F238E27FC236}">
                <a16:creationId xmlns:a16="http://schemas.microsoft.com/office/drawing/2014/main" id="{B6FA23BF-6F97-4101-ABF7-0555122B9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038" y="4156075"/>
            <a:ext cx="2078037" cy="118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20498" name="MH_Number_1">
            <a:extLst>
              <a:ext uri="{FF2B5EF4-FFF2-40B4-BE49-F238E27FC236}">
                <a16:creationId xmlns:a16="http://schemas.microsoft.com/office/drawing/2014/main" id="{D462DB0B-E0FD-46A4-8207-920B9EAD6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499" name="MH_Entry_1">
            <a:extLst>
              <a:ext uri="{FF2B5EF4-FFF2-40B4-BE49-F238E27FC236}">
                <a16:creationId xmlns:a16="http://schemas.microsoft.com/office/drawing/2014/main" id="{33AF6610-BF9D-4F14-84C3-27A205E6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菱形 3">
            <a:extLst>
              <a:ext uri="{FF2B5EF4-FFF2-40B4-BE49-F238E27FC236}">
                <a16:creationId xmlns:a16="http://schemas.microsoft.com/office/drawing/2014/main" id="{8721D781-9660-4200-971F-52BE18E4B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2008188"/>
            <a:ext cx="1366838" cy="1365250"/>
          </a:xfrm>
          <a:prstGeom prst="diamond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7" name="菱形 4">
            <a:extLst>
              <a:ext uri="{FF2B5EF4-FFF2-40B4-BE49-F238E27FC236}">
                <a16:creationId xmlns:a16="http://schemas.microsoft.com/office/drawing/2014/main" id="{21B4C63F-D546-4EC9-B2B9-C219BC723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2008188"/>
            <a:ext cx="1365250" cy="1365250"/>
          </a:xfrm>
          <a:prstGeom prst="diamond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菱形 5">
            <a:extLst>
              <a:ext uri="{FF2B5EF4-FFF2-40B4-BE49-F238E27FC236}">
                <a16:creationId xmlns:a16="http://schemas.microsoft.com/office/drawing/2014/main" id="{55F589A5-FABD-4596-B284-A999FD65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1670050"/>
            <a:ext cx="2041525" cy="2041525"/>
          </a:xfrm>
          <a:prstGeom prst="diamond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9" name="菱形 6">
            <a:extLst>
              <a:ext uri="{FF2B5EF4-FFF2-40B4-BE49-F238E27FC236}">
                <a16:creationId xmlns:a16="http://schemas.microsoft.com/office/drawing/2014/main" id="{93EC38EE-7C73-4025-87A3-25949B243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050" y="2008188"/>
            <a:ext cx="1365250" cy="1365250"/>
          </a:xfrm>
          <a:prstGeom prst="diamond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0" name="菱形 7">
            <a:extLst>
              <a:ext uri="{FF2B5EF4-FFF2-40B4-BE49-F238E27FC236}">
                <a16:creationId xmlns:a16="http://schemas.microsoft.com/office/drawing/2014/main" id="{E50DC917-19B0-49E6-8471-5E85DA95C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4588" y="2008188"/>
            <a:ext cx="1366837" cy="1365250"/>
          </a:xfrm>
          <a:prstGeom prst="diamond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1" name="菱形 8">
            <a:extLst>
              <a:ext uri="{FF2B5EF4-FFF2-40B4-BE49-F238E27FC236}">
                <a16:creationId xmlns:a16="http://schemas.microsoft.com/office/drawing/2014/main" id="{53D9E929-E0B1-481F-9A82-DB79B02A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854325"/>
            <a:ext cx="520700" cy="519113"/>
          </a:xfrm>
          <a:prstGeom prst="diamond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2" name="菱形 9">
            <a:extLst>
              <a:ext uri="{FF2B5EF4-FFF2-40B4-BE49-F238E27FC236}">
                <a16:creationId xmlns:a16="http://schemas.microsoft.com/office/drawing/2014/main" id="{969D1B0D-609C-4B72-8811-81AFD5DA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2008188"/>
            <a:ext cx="520700" cy="520700"/>
          </a:xfrm>
          <a:prstGeom prst="diamond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3" name="菱形 10">
            <a:extLst>
              <a:ext uri="{FF2B5EF4-FFF2-40B4-BE49-F238E27FC236}">
                <a16:creationId xmlns:a16="http://schemas.microsoft.com/office/drawing/2014/main" id="{D831C2AC-0DC0-4349-89D2-A882BCBC7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2851150"/>
            <a:ext cx="520700" cy="519113"/>
          </a:xfrm>
          <a:prstGeom prst="diamond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4" name="菱形 11">
            <a:extLst>
              <a:ext uri="{FF2B5EF4-FFF2-40B4-BE49-F238E27FC236}">
                <a16:creationId xmlns:a16="http://schemas.microsoft.com/office/drawing/2014/main" id="{CC357976-6D0E-4F49-BECF-E6736894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2024063"/>
            <a:ext cx="520700" cy="520700"/>
          </a:xfrm>
          <a:prstGeom prst="diamond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5" name="文本框 85">
            <a:extLst>
              <a:ext uri="{FF2B5EF4-FFF2-40B4-BE49-F238E27FC236}">
                <a16:creationId xmlns:a16="http://schemas.microsoft.com/office/drawing/2014/main" id="{72AC81C0-26E7-40B2-A78A-E97BCFBF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3838575"/>
            <a:ext cx="1616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Add a title</a:t>
            </a:r>
            <a:endParaRPr lang="zh-CN" altLang="en-US" dirty="0"/>
          </a:p>
        </p:txBody>
      </p:sp>
      <p:sp>
        <p:nvSpPr>
          <p:cNvPr id="21516" name="文本框 86">
            <a:extLst>
              <a:ext uri="{FF2B5EF4-FFF2-40B4-BE49-F238E27FC236}">
                <a16:creationId xmlns:a16="http://schemas.microsoft.com/office/drawing/2014/main" id="{92D7CAA9-65C6-4C8A-9E54-7D4B0BF2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3540125"/>
            <a:ext cx="1439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Add a title</a:t>
            </a:r>
            <a:endParaRPr lang="zh-CN" altLang="en-US" dirty="0"/>
          </a:p>
        </p:txBody>
      </p:sp>
      <p:sp>
        <p:nvSpPr>
          <p:cNvPr id="21517" name="文本框 87">
            <a:extLst>
              <a:ext uri="{FF2B5EF4-FFF2-40B4-BE49-F238E27FC236}">
                <a16:creationId xmlns:a16="http://schemas.microsoft.com/office/drawing/2014/main" id="{5987EE27-9B89-4C71-ABDA-F8A0BB7AD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3540125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Add a title</a:t>
            </a:r>
          </a:p>
        </p:txBody>
      </p:sp>
      <p:sp>
        <p:nvSpPr>
          <p:cNvPr id="21518" name="文本框 88">
            <a:extLst>
              <a:ext uri="{FF2B5EF4-FFF2-40B4-BE49-F238E27FC236}">
                <a16:creationId xmlns:a16="http://schemas.microsoft.com/office/drawing/2014/main" id="{5EA08179-9625-4C92-8EF5-33C605A3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2838" y="3540125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Add a title</a:t>
            </a:r>
            <a:endParaRPr lang="zh-CN" altLang="en-US" dirty="0"/>
          </a:p>
        </p:txBody>
      </p:sp>
      <p:sp>
        <p:nvSpPr>
          <p:cNvPr id="21519" name="文本框 89">
            <a:extLst>
              <a:ext uri="{FF2B5EF4-FFF2-40B4-BE49-F238E27FC236}">
                <a16:creationId xmlns:a16="http://schemas.microsoft.com/office/drawing/2014/main" id="{615D53AB-2FA0-46F2-A944-EC8188BD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3540125"/>
            <a:ext cx="143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rPr>
              <a:t>Add a title</a:t>
            </a:r>
            <a:endParaRPr lang="zh-CN" altLang="en-US" dirty="0"/>
          </a:p>
        </p:txBody>
      </p:sp>
      <p:sp>
        <p:nvSpPr>
          <p:cNvPr id="21520" name="KSO_Shape">
            <a:extLst>
              <a:ext uri="{FF2B5EF4-FFF2-40B4-BE49-F238E27FC236}">
                <a16:creationId xmlns:a16="http://schemas.microsoft.com/office/drawing/2014/main" id="{4F0662C5-2EDB-481E-B5FD-56F567757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2392363"/>
            <a:ext cx="590550" cy="534987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395538"/>
              <a:gd name="T190" fmla="*/ 0 h 2170112"/>
              <a:gd name="T191" fmla="*/ 2395538 w 2395538"/>
              <a:gd name="T192" fmla="*/ 2170112 h 217011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21" name="KSO_Shape">
            <a:extLst>
              <a:ext uri="{FF2B5EF4-FFF2-40B4-BE49-F238E27FC236}">
                <a16:creationId xmlns:a16="http://schemas.microsoft.com/office/drawing/2014/main" id="{2FBC0804-3985-488F-973F-BA9E5522B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2428875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2363"/>
              <a:gd name="T181" fmla="*/ 0 h 1531938"/>
              <a:gd name="T182" fmla="*/ 1122363 w 1122363"/>
              <a:gd name="T183" fmla="*/ 1531938 h 153193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22" name="KSO_Shape">
            <a:extLst>
              <a:ext uri="{FF2B5EF4-FFF2-40B4-BE49-F238E27FC236}">
                <a16:creationId xmlns:a16="http://schemas.microsoft.com/office/drawing/2014/main" id="{7FAC5012-1706-4CD6-BD7B-8403CFA00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9613" y="2384425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98700"/>
              <a:gd name="T190" fmla="*/ 0 h 2298700"/>
              <a:gd name="T191" fmla="*/ 2298700 w 2298700"/>
              <a:gd name="T192" fmla="*/ 2298700 h 229870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23" name="KSO_Shape">
            <a:extLst>
              <a:ext uri="{FF2B5EF4-FFF2-40B4-BE49-F238E27FC236}">
                <a16:creationId xmlns:a16="http://schemas.microsoft.com/office/drawing/2014/main" id="{17CBFBEE-4280-4888-BF51-3C6DB80D1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2478088"/>
            <a:ext cx="422275" cy="427037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438"/>
              <a:gd name="T181" fmla="*/ 0 h 5494"/>
              <a:gd name="T182" fmla="*/ 5438 w 5438"/>
              <a:gd name="T183" fmla="*/ 5494 h 54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24" name="KSO_Shape">
            <a:extLst>
              <a:ext uri="{FF2B5EF4-FFF2-40B4-BE49-F238E27FC236}">
                <a16:creationId xmlns:a16="http://schemas.microsoft.com/office/drawing/2014/main" id="{5F714C2D-0CC1-4232-B5AA-943177F0E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0838" y="2493963"/>
            <a:ext cx="412750" cy="395287"/>
          </a:xfrm>
          <a:custGeom>
            <a:avLst/>
            <a:gdLst>
              <a:gd name="T0" fmla="*/ 0 w 1889279"/>
              <a:gd name="T1" fmla="*/ 0 h 1810503"/>
              <a:gd name="T2" fmla="*/ 1889279 w 1889279"/>
              <a:gd name="T3" fmla="*/ 1810503 h 1810503"/>
            </a:gdLst>
            <a:ahLst/>
            <a:cxnLst/>
            <a:rect l="T0" t="T1" r="T2" b="T3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25" name="矩形 24">
            <a:extLst>
              <a:ext uri="{FF2B5EF4-FFF2-40B4-BE49-F238E27FC236}">
                <a16:creationId xmlns:a16="http://schemas.microsoft.com/office/drawing/2014/main" id="{F1A78BF9-7044-4572-A872-12DD6AAC0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713" y="5060620"/>
            <a:ext cx="8134350" cy="3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21526" name="矩形 25">
            <a:extLst>
              <a:ext uri="{FF2B5EF4-FFF2-40B4-BE49-F238E27FC236}">
                <a16:creationId xmlns:a16="http://schemas.microsoft.com/office/drawing/2014/main" id="{C2B7C5D7-510F-4440-8F5F-8216C44AA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4637088"/>
            <a:ext cx="8112125" cy="4603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2F2F2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27" name="MH_Number_1">
            <a:extLst>
              <a:ext uri="{FF2B5EF4-FFF2-40B4-BE49-F238E27FC236}">
                <a16:creationId xmlns:a16="http://schemas.microsoft.com/office/drawing/2014/main" id="{684359DE-85A5-4C6B-82F8-3FC3E3FA8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1528" name="MH_Entry_1">
            <a:extLst>
              <a:ext uri="{FF2B5EF4-FFF2-40B4-BE49-F238E27FC236}">
                <a16:creationId xmlns:a16="http://schemas.microsoft.com/office/drawing/2014/main" id="{DE674670-3AF9-4D00-9083-B5803D0CA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5">
            <a:extLst>
              <a:ext uri="{FF2B5EF4-FFF2-40B4-BE49-F238E27FC236}">
                <a16:creationId xmlns:a16="http://schemas.microsoft.com/office/drawing/2014/main" id="{6FBE5311-88B2-42F6-8A6B-420DE797A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3505200"/>
            <a:ext cx="2193925" cy="3082925"/>
          </a:xfrm>
          <a:custGeom>
            <a:avLst/>
            <a:gdLst>
              <a:gd name="T0" fmla="*/ 489 w 979"/>
              <a:gd name="T1" fmla="*/ 0 h 1375"/>
              <a:gd name="T2" fmla="*/ 735 w 979"/>
              <a:gd name="T3" fmla="*/ 688 h 1375"/>
              <a:gd name="T4" fmla="*/ 979 w 979"/>
              <a:gd name="T5" fmla="*/ 1375 h 1375"/>
              <a:gd name="T6" fmla="*/ 489 w 979"/>
              <a:gd name="T7" fmla="*/ 1375 h 1375"/>
              <a:gd name="T8" fmla="*/ 0 w 979"/>
              <a:gd name="T9" fmla="*/ 1375 h 1375"/>
              <a:gd name="T10" fmla="*/ 245 w 979"/>
              <a:gd name="T11" fmla="*/ 688 h 1375"/>
              <a:gd name="T12" fmla="*/ 489 w 979"/>
              <a:gd name="T13" fmla="*/ 0 h 1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9"/>
              <a:gd name="T22" fmla="*/ 0 h 1375"/>
              <a:gd name="T23" fmla="*/ 979 w 979"/>
              <a:gd name="T24" fmla="*/ 1375 h 1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1" name="Freeform 6">
            <a:extLst>
              <a:ext uri="{FF2B5EF4-FFF2-40B4-BE49-F238E27FC236}">
                <a16:creationId xmlns:a16="http://schemas.microsoft.com/office/drawing/2014/main" id="{4FC47922-4AAB-4BBA-899F-3EE606B44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5725" y="5119688"/>
            <a:ext cx="2200275" cy="1468437"/>
          </a:xfrm>
          <a:custGeom>
            <a:avLst/>
            <a:gdLst>
              <a:gd name="T0" fmla="*/ 491 w 982"/>
              <a:gd name="T1" fmla="*/ 0 h 655"/>
              <a:gd name="T2" fmla="*/ 735 w 982"/>
              <a:gd name="T3" fmla="*/ 326 h 655"/>
              <a:gd name="T4" fmla="*/ 982 w 982"/>
              <a:gd name="T5" fmla="*/ 655 h 655"/>
              <a:gd name="T6" fmla="*/ 491 w 982"/>
              <a:gd name="T7" fmla="*/ 655 h 655"/>
              <a:gd name="T8" fmla="*/ 0 w 982"/>
              <a:gd name="T9" fmla="*/ 655 h 655"/>
              <a:gd name="T10" fmla="*/ 247 w 982"/>
              <a:gd name="T11" fmla="*/ 326 h 655"/>
              <a:gd name="T12" fmla="*/ 491 w 982"/>
              <a:gd name="T13" fmla="*/ 0 h 6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2"/>
              <a:gd name="T22" fmla="*/ 0 h 655"/>
              <a:gd name="T23" fmla="*/ 982 w 982"/>
              <a:gd name="T24" fmla="*/ 655 h 6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2" name="Freeform 8">
            <a:extLst>
              <a:ext uri="{FF2B5EF4-FFF2-40B4-BE49-F238E27FC236}">
                <a16:creationId xmlns:a16="http://schemas.microsoft.com/office/drawing/2014/main" id="{2369C39E-276C-43A9-9DEE-435D6FF81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063" y="2181225"/>
            <a:ext cx="2193925" cy="4406900"/>
          </a:xfrm>
          <a:custGeom>
            <a:avLst/>
            <a:gdLst>
              <a:gd name="T0" fmla="*/ 491 w 979"/>
              <a:gd name="T1" fmla="*/ 0 h 2168"/>
              <a:gd name="T2" fmla="*/ 735 w 979"/>
              <a:gd name="T3" fmla="*/ 1083 h 2168"/>
              <a:gd name="T4" fmla="*/ 979 w 979"/>
              <a:gd name="T5" fmla="*/ 2168 h 2168"/>
              <a:gd name="T6" fmla="*/ 491 w 979"/>
              <a:gd name="T7" fmla="*/ 2168 h 2168"/>
              <a:gd name="T8" fmla="*/ 0 w 979"/>
              <a:gd name="T9" fmla="*/ 2168 h 2168"/>
              <a:gd name="T10" fmla="*/ 244 w 979"/>
              <a:gd name="T11" fmla="*/ 1083 h 2168"/>
              <a:gd name="T12" fmla="*/ 491 w 979"/>
              <a:gd name="T13" fmla="*/ 0 h 2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9"/>
              <a:gd name="T22" fmla="*/ 0 h 2168"/>
              <a:gd name="T23" fmla="*/ 979 w 979"/>
              <a:gd name="T24" fmla="*/ 2168 h 21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3" name="Freeform 9">
            <a:extLst>
              <a:ext uri="{FF2B5EF4-FFF2-40B4-BE49-F238E27FC236}">
                <a16:creationId xmlns:a16="http://schemas.microsoft.com/office/drawing/2014/main" id="{4092CA65-AEA2-47A7-B113-E9F889DD8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850" y="4330700"/>
            <a:ext cx="2198688" cy="2257425"/>
          </a:xfrm>
          <a:custGeom>
            <a:avLst/>
            <a:gdLst>
              <a:gd name="T0" fmla="*/ 490 w 981"/>
              <a:gd name="T1" fmla="*/ 0 h 1007"/>
              <a:gd name="T2" fmla="*/ 735 w 981"/>
              <a:gd name="T3" fmla="*/ 503 h 1007"/>
              <a:gd name="T4" fmla="*/ 981 w 981"/>
              <a:gd name="T5" fmla="*/ 1007 h 1007"/>
              <a:gd name="T6" fmla="*/ 490 w 981"/>
              <a:gd name="T7" fmla="*/ 1007 h 1007"/>
              <a:gd name="T8" fmla="*/ 0 w 981"/>
              <a:gd name="T9" fmla="*/ 1007 h 1007"/>
              <a:gd name="T10" fmla="*/ 246 w 981"/>
              <a:gd name="T11" fmla="*/ 503 h 1007"/>
              <a:gd name="T12" fmla="*/ 490 w 981"/>
              <a:gd name="T13" fmla="*/ 0 h 10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1"/>
              <a:gd name="T22" fmla="*/ 0 h 1007"/>
              <a:gd name="T23" fmla="*/ 981 w 981"/>
              <a:gd name="T24" fmla="*/ 1007 h 10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4" name="文本框 8">
            <a:extLst>
              <a:ext uri="{FF2B5EF4-FFF2-40B4-BE49-F238E27FC236}">
                <a16:creationId xmlns:a16="http://schemas.microsoft.com/office/drawing/2014/main" id="{8CB2311A-8436-4E46-9BBF-0D63AB44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4533900"/>
            <a:ext cx="906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30%</a:t>
            </a:r>
            <a:endParaRPr lang="zh-CN" altLang="en-US" sz="3200">
              <a:solidFill>
                <a:srgbClr val="595959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2535" name="文本框 9">
            <a:extLst>
              <a:ext uri="{FF2B5EF4-FFF2-40B4-BE49-F238E27FC236}">
                <a16:creationId xmlns:a16="http://schemas.microsoft.com/office/drawing/2014/main" id="{4639050C-0963-4DA5-9F92-C90B4A647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2933700"/>
            <a:ext cx="9128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69%</a:t>
            </a:r>
            <a:endParaRPr lang="zh-CN" altLang="en-US" sz="3200">
              <a:solidFill>
                <a:srgbClr val="595959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2536" name="文本框 10">
            <a:extLst>
              <a:ext uri="{FF2B5EF4-FFF2-40B4-BE49-F238E27FC236}">
                <a16:creationId xmlns:a16="http://schemas.microsoft.com/office/drawing/2014/main" id="{C0B51995-04B2-47DF-B953-C103772BD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413" y="1595438"/>
            <a:ext cx="909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90%</a:t>
            </a:r>
            <a:endParaRPr lang="zh-CN" altLang="en-US" sz="3200">
              <a:solidFill>
                <a:srgbClr val="595959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2537" name="文本框 11">
            <a:extLst>
              <a:ext uri="{FF2B5EF4-FFF2-40B4-BE49-F238E27FC236}">
                <a16:creationId xmlns:a16="http://schemas.microsoft.com/office/drawing/2014/main" id="{5DA28995-9B76-4B88-BEFE-141B93648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8725" y="3744913"/>
            <a:ext cx="896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595959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49%</a:t>
            </a:r>
            <a:endParaRPr lang="zh-CN" altLang="en-US" sz="3200">
              <a:solidFill>
                <a:srgbClr val="595959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2538" name="矩形 14">
            <a:extLst>
              <a:ext uri="{FF2B5EF4-FFF2-40B4-BE49-F238E27FC236}">
                <a16:creationId xmlns:a16="http://schemas.microsoft.com/office/drawing/2014/main" id="{CEC7557A-B8AB-46EF-A550-B38F73072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2120863"/>
            <a:ext cx="4238625" cy="69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22539" name="MH_Number_1">
            <a:extLst>
              <a:ext uri="{FF2B5EF4-FFF2-40B4-BE49-F238E27FC236}">
                <a16:creationId xmlns:a16="http://schemas.microsoft.com/office/drawing/2014/main" id="{8B3BD17A-F535-4817-907B-CA8149370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2540" name="MH_Entry_1">
            <a:extLst>
              <a:ext uri="{FF2B5EF4-FFF2-40B4-BE49-F238E27FC236}">
                <a16:creationId xmlns:a16="http://schemas.microsoft.com/office/drawing/2014/main" id="{8C5AFDF6-20D4-43B7-8295-9236419B3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H_Number_1">
            <a:extLst>
              <a:ext uri="{FF2B5EF4-FFF2-40B4-BE49-F238E27FC236}">
                <a16:creationId xmlns:a16="http://schemas.microsoft.com/office/drawing/2014/main" id="{ADC520A9-7D74-402B-92CE-1C53873CED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19375" y="3565525"/>
            <a:ext cx="965200" cy="965200"/>
          </a:xfrm>
          <a:prstGeom prst="roundRect">
            <a:avLst>
              <a:gd name="adj" fmla="val 16667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3555" name="MH_Entry_1">
            <a:extLst>
              <a:ext uri="{FF2B5EF4-FFF2-40B4-BE49-F238E27FC236}">
                <a16:creationId xmlns:a16="http://schemas.microsoft.com/office/drawing/2014/main" id="{06C05865-8FA6-4952-842F-9D003AFDD23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3975" y="3565525"/>
            <a:ext cx="6351588" cy="965200"/>
          </a:xfrm>
          <a:prstGeom prst="roundRect">
            <a:avLst>
              <a:gd name="adj" fmla="val 16667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grpSp>
        <p:nvGrpSpPr>
          <p:cNvPr id="23556" name="组合 1">
            <a:extLst>
              <a:ext uri="{FF2B5EF4-FFF2-40B4-BE49-F238E27FC236}">
                <a16:creationId xmlns:a16="http://schemas.microsoft.com/office/drawing/2014/main" id="{89DE604C-1EB3-4C80-AB1E-6D90A76CFC7C}"/>
              </a:ext>
            </a:extLst>
          </p:cNvPr>
          <p:cNvGrpSpPr>
            <a:grpSpLocks/>
          </p:cNvGrpSpPr>
          <p:nvPr/>
        </p:nvGrpSpPr>
        <p:grpSpPr bwMode="auto">
          <a:xfrm>
            <a:off x="5284788" y="1931988"/>
            <a:ext cx="1152525" cy="1411287"/>
            <a:chOff x="0" y="0"/>
            <a:chExt cx="903869" cy="1108480"/>
          </a:xfrm>
        </p:grpSpPr>
        <p:sp>
          <p:nvSpPr>
            <p:cNvPr id="23557" name="Freeform 81">
              <a:extLst>
                <a:ext uri="{FF2B5EF4-FFF2-40B4-BE49-F238E27FC236}">
                  <a16:creationId xmlns:a16="http://schemas.microsoft.com/office/drawing/2014/main" id="{D6084590-AF6F-4B0A-8056-A6F37EA362B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920" y="0"/>
              <a:ext cx="891949" cy="1098547"/>
            </a:xfrm>
            <a:custGeom>
              <a:avLst/>
              <a:gdLst>
                <a:gd name="T0" fmla="*/ 368 w 380"/>
                <a:gd name="T1" fmla="*/ 126 h 468"/>
                <a:gd name="T2" fmla="*/ 377 w 380"/>
                <a:gd name="T3" fmla="*/ 122 h 468"/>
                <a:gd name="T4" fmla="*/ 378 w 380"/>
                <a:gd name="T5" fmla="*/ 114 h 468"/>
                <a:gd name="T6" fmla="*/ 367 w 380"/>
                <a:gd name="T7" fmla="*/ 107 h 468"/>
                <a:gd name="T8" fmla="*/ 362 w 380"/>
                <a:gd name="T9" fmla="*/ 88 h 468"/>
                <a:gd name="T10" fmla="*/ 357 w 380"/>
                <a:gd name="T11" fmla="*/ 85 h 468"/>
                <a:gd name="T12" fmla="*/ 323 w 380"/>
                <a:gd name="T13" fmla="*/ 87 h 468"/>
                <a:gd name="T14" fmla="*/ 314 w 380"/>
                <a:gd name="T15" fmla="*/ 96 h 468"/>
                <a:gd name="T16" fmla="*/ 310 w 380"/>
                <a:gd name="T17" fmla="*/ 95 h 468"/>
                <a:gd name="T18" fmla="*/ 309 w 380"/>
                <a:gd name="T19" fmla="*/ 95 h 468"/>
                <a:gd name="T20" fmla="*/ 309 w 380"/>
                <a:gd name="T21" fmla="*/ 81 h 468"/>
                <a:gd name="T22" fmla="*/ 295 w 380"/>
                <a:gd name="T23" fmla="*/ 69 h 468"/>
                <a:gd name="T24" fmla="*/ 279 w 380"/>
                <a:gd name="T25" fmla="*/ 65 h 468"/>
                <a:gd name="T26" fmla="*/ 270 w 380"/>
                <a:gd name="T27" fmla="*/ 18 h 468"/>
                <a:gd name="T28" fmla="*/ 259 w 380"/>
                <a:gd name="T29" fmla="*/ 11 h 468"/>
                <a:gd name="T30" fmla="*/ 177 w 380"/>
                <a:gd name="T31" fmla="*/ 17 h 468"/>
                <a:gd name="T32" fmla="*/ 155 w 380"/>
                <a:gd name="T33" fmla="*/ 41 h 468"/>
                <a:gd name="T34" fmla="*/ 142 w 380"/>
                <a:gd name="T35" fmla="*/ 37 h 468"/>
                <a:gd name="T36" fmla="*/ 56 w 380"/>
                <a:gd name="T37" fmla="*/ 56 h 468"/>
                <a:gd name="T38" fmla="*/ 72 w 380"/>
                <a:gd name="T39" fmla="*/ 91 h 468"/>
                <a:gd name="T40" fmla="*/ 0 w 380"/>
                <a:gd name="T41" fmla="*/ 402 h 468"/>
                <a:gd name="T42" fmla="*/ 219 w 380"/>
                <a:gd name="T43" fmla="*/ 468 h 468"/>
                <a:gd name="T44" fmla="*/ 334 w 380"/>
                <a:gd name="T45" fmla="*/ 152 h 468"/>
                <a:gd name="T46" fmla="*/ 322 w 380"/>
                <a:gd name="T47" fmla="*/ 148 h 468"/>
                <a:gd name="T48" fmla="*/ 336 w 380"/>
                <a:gd name="T49" fmla="*/ 145 h 468"/>
                <a:gd name="T50" fmla="*/ 339 w 380"/>
                <a:gd name="T51" fmla="*/ 146 h 468"/>
                <a:gd name="T52" fmla="*/ 362 w 380"/>
                <a:gd name="T53" fmla="*/ 148 h 468"/>
                <a:gd name="T54" fmla="*/ 374 w 380"/>
                <a:gd name="T55" fmla="*/ 139 h 468"/>
                <a:gd name="T56" fmla="*/ 368 w 380"/>
                <a:gd name="T57" fmla="*/ 126 h 468"/>
                <a:gd name="T58" fmla="*/ 276 w 380"/>
                <a:gd name="T59" fmla="*/ 109 h 468"/>
                <a:gd name="T60" fmla="*/ 277 w 380"/>
                <a:gd name="T61" fmla="*/ 109 h 468"/>
                <a:gd name="T62" fmla="*/ 277 w 380"/>
                <a:gd name="T63" fmla="*/ 110 h 468"/>
                <a:gd name="T64" fmla="*/ 276 w 380"/>
                <a:gd name="T65" fmla="*/ 109 h 468"/>
                <a:gd name="T66" fmla="*/ 300 w 380"/>
                <a:gd name="T67" fmla="*/ 142 h 468"/>
                <a:gd name="T68" fmla="*/ 300 w 380"/>
                <a:gd name="T69" fmla="*/ 141 h 468"/>
                <a:gd name="T70" fmla="*/ 302 w 380"/>
                <a:gd name="T71" fmla="*/ 142 h 468"/>
                <a:gd name="T72" fmla="*/ 302 w 380"/>
                <a:gd name="T73" fmla="*/ 142 h 468"/>
                <a:gd name="T74" fmla="*/ 300 w 380"/>
                <a:gd name="T75" fmla="*/ 142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0"/>
                <a:gd name="T115" fmla="*/ 0 h 468"/>
                <a:gd name="T116" fmla="*/ 380 w 380"/>
                <a:gd name="T117" fmla="*/ 468 h 4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0" h="468">
                  <a:moveTo>
                    <a:pt x="368" y="126"/>
                  </a:moveTo>
                  <a:cubicBezTo>
                    <a:pt x="372" y="125"/>
                    <a:pt x="375" y="124"/>
                    <a:pt x="377" y="122"/>
                  </a:cubicBezTo>
                  <a:cubicBezTo>
                    <a:pt x="379" y="119"/>
                    <a:pt x="380" y="116"/>
                    <a:pt x="378" y="114"/>
                  </a:cubicBezTo>
                  <a:cubicBezTo>
                    <a:pt x="376" y="111"/>
                    <a:pt x="372" y="108"/>
                    <a:pt x="367" y="107"/>
                  </a:cubicBezTo>
                  <a:cubicBezTo>
                    <a:pt x="370" y="100"/>
                    <a:pt x="369" y="93"/>
                    <a:pt x="362" y="88"/>
                  </a:cubicBezTo>
                  <a:cubicBezTo>
                    <a:pt x="361" y="87"/>
                    <a:pt x="359" y="86"/>
                    <a:pt x="357" y="85"/>
                  </a:cubicBezTo>
                  <a:cubicBezTo>
                    <a:pt x="347" y="80"/>
                    <a:pt x="333" y="81"/>
                    <a:pt x="323" y="87"/>
                  </a:cubicBezTo>
                  <a:cubicBezTo>
                    <a:pt x="319" y="90"/>
                    <a:pt x="316" y="93"/>
                    <a:pt x="314" y="96"/>
                  </a:cubicBezTo>
                  <a:cubicBezTo>
                    <a:pt x="313" y="96"/>
                    <a:pt x="312" y="96"/>
                    <a:pt x="310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12" y="90"/>
                    <a:pt x="312" y="86"/>
                    <a:pt x="309" y="81"/>
                  </a:cubicBezTo>
                  <a:cubicBezTo>
                    <a:pt x="307" y="76"/>
                    <a:pt x="302" y="72"/>
                    <a:pt x="295" y="69"/>
                  </a:cubicBezTo>
                  <a:cubicBezTo>
                    <a:pt x="290" y="67"/>
                    <a:pt x="285" y="66"/>
                    <a:pt x="279" y="65"/>
                  </a:cubicBezTo>
                  <a:cubicBezTo>
                    <a:pt x="289" y="49"/>
                    <a:pt x="286" y="31"/>
                    <a:pt x="270" y="18"/>
                  </a:cubicBezTo>
                  <a:cubicBezTo>
                    <a:pt x="267" y="16"/>
                    <a:pt x="263" y="13"/>
                    <a:pt x="259" y="11"/>
                  </a:cubicBezTo>
                  <a:cubicBezTo>
                    <a:pt x="235" y="0"/>
                    <a:pt x="201" y="3"/>
                    <a:pt x="177" y="17"/>
                  </a:cubicBezTo>
                  <a:cubicBezTo>
                    <a:pt x="166" y="24"/>
                    <a:pt x="158" y="32"/>
                    <a:pt x="155" y="41"/>
                  </a:cubicBezTo>
                  <a:cubicBezTo>
                    <a:pt x="150" y="40"/>
                    <a:pt x="146" y="38"/>
                    <a:pt x="142" y="37"/>
                  </a:cubicBezTo>
                  <a:cubicBezTo>
                    <a:pt x="100" y="26"/>
                    <a:pt x="62" y="34"/>
                    <a:pt x="56" y="56"/>
                  </a:cubicBezTo>
                  <a:cubicBezTo>
                    <a:pt x="53" y="67"/>
                    <a:pt x="60" y="80"/>
                    <a:pt x="72" y="91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219" y="468"/>
                    <a:pt x="219" y="468"/>
                    <a:pt x="219" y="468"/>
                  </a:cubicBezTo>
                  <a:cubicBezTo>
                    <a:pt x="334" y="152"/>
                    <a:pt x="334" y="152"/>
                    <a:pt x="334" y="152"/>
                  </a:cubicBezTo>
                  <a:cubicBezTo>
                    <a:pt x="322" y="148"/>
                    <a:pt x="322" y="148"/>
                    <a:pt x="322" y="148"/>
                  </a:cubicBezTo>
                  <a:cubicBezTo>
                    <a:pt x="327" y="148"/>
                    <a:pt x="332" y="147"/>
                    <a:pt x="336" y="145"/>
                  </a:cubicBezTo>
                  <a:cubicBezTo>
                    <a:pt x="337" y="146"/>
                    <a:pt x="338" y="146"/>
                    <a:pt x="339" y="146"/>
                  </a:cubicBezTo>
                  <a:cubicBezTo>
                    <a:pt x="347" y="148"/>
                    <a:pt x="355" y="149"/>
                    <a:pt x="362" y="148"/>
                  </a:cubicBezTo>
                  <a:cubicBezTo>
                    <a:pt x="369" y="147"/>
                    <a:pt x="373" y="144"/>
                    <a:pt x="374" y="139"/>
                  </a:cubicBezTo>
                  <a:cubicBezTo>
                    <a:pt x="375" y="135"/>
                    <a:pt x="373" y="131"/>
                    <a:pt x="368" y="126"/>
                  </a:cubicBezTo>
                  <a:moveTo>
                    <a:pt x="276" y="109"/>
                  </a:moveTo>
                  <a:cubicBezTo>
                    <a:pt x="277" y="109"/>
                    <a:pt x="277" y="109"/>
                    <a:pt x="277" y="109"/>
                  </a:cubicBezTo>
                  <a:cubicBezTo>
                    <a:pt x="277" y="110"/>
                    <a:pt x="277" y="110"/>
                    <a:pt x="277" y="110"/>
                  </a:cubicBezTo>
                  <a:cubicBezTo>
                    <a:pt x="276" y="109"/>
                    <a:pt x="276" y="109"/>
                    <a:pt x="276" y="109"/>
                  </a:cubicBezTo>
                  <a:moveTo>
                    <a:pt x="300" y="142"/>
                  </a:moveTo>
                  <a:cubicBezTo>
                    <a:pt x="300" y="141"/>
                    <a:pt x="300" y="141"/>
                    <a:pt x="300" y="141"/>
                  </a:cubicBezTo>
                  <a:cubicBezTo>
                    <a:pt x="300" y="141"/>
                    <a:pt x="301" y="142"/>
                    <a:pt x="302" y="142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0" y="142"/>
                    <a:pt x="300" y="142"/>
                    <a:pt x="300" y="142"/>
                  </a:cubicBezTo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58" name="Freeform 82">
              <a:extLst>
                <a:ext uri="{FF2B5EF4-FFF2-40B4-BE49-F238E27FC236}">
                  <a16:creationId xmlns:a16="http://schemas.microsoft.com/office/drawing/2014/main" id="{94B2D095-1841-4391-9BE4-72FB88B2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504 w 799"/>
                <a:gd name="T1" fmla="*/ 924 h 924"/>
                <a:gd name="T2" fmla="*/ 0 w 799"/>
                <a:gd name="T3" fmla="*/ 778 h 924"/>
                <a:gd name="T4" fmla="*/ 215 w 799"/>
                <a:gd name="T5" fmla="*/ 0 h 924"/>
                <a:gd name="T6" fmla="*/ 799 w 799"/>
                <a:gd name="T7" fmla="*/ 170 h 924"/>
                <a:gd name="T8" fmla="*/ 504 w 799"/>
                <a:gd name="T9" fmla="*/ 924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9"/>
                <a:gd name="T16" fmla="*/ 0 h 924"/>
                <a:gd name="T17" fmla="*/ 799 w 799"/>
                <a:gd name="T18" fmla="*/ 924 h 9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59" name="Freeform 83">
              <a:extLst>
                <a:ext uri="{FF2B5EF4-FFF2-40B4-BE49-F238E27FC236}">
                  <a16:creationId xmlns:a16="http://schemas.microsoft.com/office/drawing/2014/main" id="{5AA2C0B2-BD23-427E-A7CC-D297E4B31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3" y="180773"/>
              <a:ext cx="793616" cy="917774"/>
            </a:xfrm>
            <a:custGeom>
              <a:avLst/>
              <a:gdLst>
                <a:gd name="T0" fmla="*/ 504 w 799"/>
                <a:gd name="T1" fmla="*/ 924 h 924"/>
                <a:gd name="T2" fmla="*/ 0 w 799"/>
                <a:gd name="T3" fmla="*/ 778 h 924"/>
                <a:gd name="T4" fmla="*/ 215 w 799"/>
                <a:gd name="T5" fmla="*/ 0 h 924"/>
                <a:gd name="T6" fmla="*/ 799 w 799"/>
                <a:gd name="T7" fmla="*/ 170 h 924"/>
                <a:gd name="T8" fmla="*/ 504 w 799"/>
                <a:gd name="T9" fmla="*/ 924 h 9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9"/>
                <a:gd name="T16" fmla="*/ 0 h 924"/>
                <a:gd name="T17" fmla="*/ 799 w 799"/>
                <a:gd name="T18" fmla="*/ 924 h 9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9" h="924">
                  <a:moveTo>
                    <a:pt x="504" y="924"/>
                  </a:moveTo>
                  <a:lnTo>
                    <a:pt x="0" y="778"/>
                  </a:lnTo>
                  <a:lnTo>
                    <a:pt x="215" y="0"/>
                  </a:lnTo>
                  <a:lnTo>
                    <a:pt x="799" y="170"/>
                  </a:lnTo>
                  <a:lnTo>
                    <a:pt x="504" y="9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0" name="Freeform 84">
              <a:extLst>
                <a:ext uri="{FF2B5EF4-FFF2-40B4-BE49-F238E27FC236}">
                  <a16:creationId xmlns:a16="http://schemas.microsoft.com/office/drawing/2014/main" id="{A2A922AA-0DC1-46A4-BD8D-7579CA7008D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513 w 901"/>
                <a:gd name="T1" fmla="*/ 116 h 986"/>
                <a:gd name="T2" fmla="*/ 513 w 901"/>
                <a:gd name="T3" fmla="*/ 116 h 986"/>
                <a:gd name="T4" fmla="*/ 511 w 901"/>
                <a:gd name="T5" fmla="*/ 116 h 986"/>
                <a:gd name="T6" fmla="*/ 511 w 901"/>
                <a:gd name="T7" fmla="*/ 116 h 986"/>
                <a:gd name="T8" fmla="*/ 511 w 901"/>
                <a:gd name="T9" fmla="*/ 116 h 986"/>
                <a:gd name="T10" fmla="*/ 121 w 901"/>
                <a:gd name="T11" fmla="*/ 0 h 986"/>
                <a:gd name="T12" fmla="*/ 104 w 901"/>
                <a:gd name="T13" fmla="*/ 54 h 986"/>
                <a:gd name="T14" fmla="*/ 140 w 901"/>
                <a:gd name="T15" fmla="*/ 64 h 986"/>
                <a:gd name="T16" fmla="*/ 0 w 901"/>
                <a:gd name="T17" fmla="*/ 825 h 986"/>
                <a:gd name="T18" fmla="*/ 265 w 901"/>
                <a:gd name="T19" fmla="*/ 908 h 986"/>
                <a:gd name="T20" fmla="*/ 265 w 901"/>
                <a:gd name="T21" fmla="*/ 908 h 986"/>
                <a:gd name="T22" fmla="*/ 267 w 901"/>
                <a:gd name="T23" fmla="*/ 908 h 986"/>
                <a:gd name="T24" fmla="*/ 267 w 901"/>
                <a:gd name="T25" fmla="*/ 910 h 986"/>
                <a:gd name="T26" fmla="*/ 267 w 901"/>
                <a:gd name="T27" fmla="*/ 910 h 986"/>
                <a:gd name="T28" fmla="*/ 534 w 901"/>
                <a:gd name="T29" fmla="*/ 986 h 986"/>
                <a:gd name="T30" fmla="*/ 849 w 901"/>
                <a:gd name="T31" fmla="*/ 277 h 986"/>
                <a:gd name="T32" fmla="*/ 882 w 901"/>
                <a:gd name="T33" fmla="*/ 288 h 986"/>
                <a:gd name="T34" fmla="*/ 901 w 901"/>
                <a:gd name="T35" fmla="*/ 234 h 986"/>
                <a:gd name="T36" fmla="*/ 513 w 901"/>
                <a:gd name="T37" fmla="*/ 116 h 986"/>
                <a:gd name="T38" fmla="*/ 26 w 901"/>
                <a:gd name="T39" fmla="*/ 820 h 986"/>
                <a:gd name="T40" fmla="*/ 232 w 901"/>
                <a:gd name="T41" fmla="*/ 83 h 986"/>
                <a:gd name="T42" fmla="*/ 312 w 901"/>
                <a:gd name="T43" fmla="*/ 104 h 986"/>
                <a:gd name="T44" fmla="*/ 106 w 901"/>
                <a:gd name="T45" fmla="*/ 844 h 986"/>
                <a:gd name="T46" fmla="*/ 26 w 901"/>
                <a:gd name="T47" fmla="*/ 820 h 986"/>
                <a:gd name="T48" fmla="*/ 173 w 901"/>
                <a:gd name="T49" fmla="*/ 865 h 986"/>
                <a:gd name="T50" fmla="*/ 378 w 901"/>
                <a:gd name="T51" fmla="*/ 125 h 986"/>
                <a:gd name="T52" fmla="*/ 461 w 901"/>
                <a:gd name="T53" fmla="*/ 149 h 986"/>
                <a:gd name="T54" fmla="*/ 253 w 901"/>
                <a:gd name="T55" fmla="*/ 889 h 986"/>
                <a:gd name="T56" fmla="*/ 173 w 901"/>
                <a:gd name="T57" fmla="*/ 865 h 986"/>
                <a:gd name="T58" fmla="*/ 369 w 901"/>
                <a:gd name="T59" fmla="*/ 924 h 986"/>
                <a:gd name="T60" fmla="*/ 289 w 901"/>
                <a:gd name="T61" fmla="*/ 898 h 986"/>
                <a:gd name="T62" fmla="*/ 534 w 901"/>
                <a:gd name="T63" fmla="*/ 170 h 986"/>
                <a:gd name="T64" fmla="*/ 615 w 901"/>
                <a:gd name="T65" fmla="*/ 196 h 986"/>
                <a:gd name="T66" fmla="*/ 369 w 901"/>
                <a:gd name="T67" fmla="*/ 924 h 986"/>
                <a:gd name="T68" fmla="*/ 515 w 901"/>
                <a:gd name="T69" fmla="*/ 969 h 986"/>
                <a:gd name="T70" fmla="*/ 435 w 901"/>
                <a:gd name="T71" fmla="*/ 943 h 986"/>
                <a:gd name="T72" fmla="*/ 681 w 901"/>
                <a:gd name="T73" fmla="*/ 215 h 986"/>
                <a:gd name="T74" fmla="*/ 764 w 901"/>
                <a:gd name="T75" fmla="*/ 241 h 986"/>
                <a:gd name="T76" fmla="*/ 515 w 901"/>
                <a:gd name="T77" fmla="*/ 969 h 9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01"/>
                <a:gd name="T118" fmla="*/ 0 h 986"/>
                <a:gd name="T119" fmla="*/ 901 w 901"/>
                <a:gd name="T120" fmla="*/ 986 h 9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511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close/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close/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close/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close/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  <a:close/>
                </a:path>
              </a:pathLst>
            </a:custGeom>
            <a:solidFill>
              <a:srgbClr val="FA3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1" name="Freeform 85">
              <a:extLst>
                <a:ext uri="{FF2B5EF4-FFF2-40B4-BE49-F238E27FC236}">
                  <a16:creationId xmlns:a16="http://schemas.microsoft.com/office/drawing/2014/main" id="{4BA9350F-485B-46D6-B3D9-BCA318A9D06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0" y="129124"/>
              <a:ext cx="894929" cy="979356"/>
            </a:xfrm>
            <a:custGeom>
              <a:avLst/>
              <a:gdLst>
                <a:gd name="T0" fmla="*/ 513 w 901"/>
                <a:gd name="T1" fmla="*/ 116 h 986"/>
                <a:gd name="T2" fmla="*/ 513 w 901"/>
                <a:gd name="T3" fmla="*/ 116 h 986"/>
                <a:gd name="T4" fmla="*/ 511 w 901"/>
                <a:gd name="T5" fmla="*/ 116 h 986"/>
                <a:gd name="T6" fmla="*/ 511 w 901"/>
                <a:gd name="T7" fmla="*/ 116 h 986"/>
                <a:gd name="T8" fmla="*/ 511 w 901"/>
                <a:gd name="T9" fmla="*/ 116 h 986"/>
                <a:gd name="T10" fmla="*/ 121 w 901"/>
                <a:gd name="T11" fmla="*/ 0 h 986"/>
                <a:gd name="T12" fmla="*/ 104 w 901"/>
                <a:gd name="T13" fmla="*/ 54 h 986"/>
                <a:gd name="T14" fmla="*/ 140 w 901"/>
                <a:gd name="T15" fmla="*/ 64 h 986"/>
                <a:gd name="T16" fmla="*/ 0 w 901"/>
                <a:gd name="T17" fmla="*/ 825 h 986"/>
                <a:gd name="T18" fmla="*/ 265 w 901"/>
                <a:gd name="T19" fmla="*/ 908 h 986"/>
                <a:gd name="T20" fmla="*/ 265 w 901"/>
                <a:gd name="T21" fmla="*/ 908 h 986"/>
                <a:gd name="T22" fmla="*/ 267 w 901"/>
                <a:gd name="T23" fmla="*/ 908 h 986"/>
                <a:gd name="T24" fmla="*/ 267 w 901"/>
                <a:gd name="T25" fmla="*/ 910 h 986"/>
                <a:gd name="T26" fmla="*/ 267 w 901"/>
                <a:gd name="T27" fmla="*/ 910 h 986"/>
                <a:gd name="T28" fmla="*/ 534 w 901"/>
                <a:gd name="T29" fmla="*/ 986 h 986"/>
                <a:gd name="T30" fmla="*/ 849 w 901"/>
                <a:gd name="T31" fmla="*/ 277 h 986"/>
                <a:gd name="T32" fmla="*/ 882 w 901"/>
                <a:gd name="T33" fmla="*/ 288 h 986"/>
                <a:gd name="T34" fmla="*/ 901 w 901"/>
                <a:gd name="T35" fmla="*/ 234 h 986"/>
                <a:gd name="T36" fmla="*/ 513 w 901"/>
                <a:gd name="T37" fmla="*/ 116 h 986"/>
                <a:gd name="T38" fmla="*/ 26 w 901"/>
                <a:gd name="T39" fmla="*/ 820 h 986"/>
                <a:gd name="T40" fmla="*/ 232 w 901"/>
                <a:gd name="T41" fmla="*/ 83 h 986"/>
                <a:gd name="T42" fmla="*/ 312 w 901"/>
                <a:gd name="T43" fmla="*/ 104 h 986"/>
                <a:gd name="T44" fmla="*/ 106 w 901"/>
                <a:gd name="T45" fmla="*/ 844 h 986"/>
                <a:gd name="T46" fmla="*/ 26 w 901"/>
                <a:gd name="T47" fmla="*/ 820 h 986"/>
                <a:gd name="T48" fmla="*/ 173 w 901"/>
                <a:gd name="T49" fmla="*/ 865 h 986"/>
                <a:gd name="T50" fmla="*/ 378 w 901"/>
                <a:gd name="T51" fmla="*/ 125 h 986"/>
                <a:gd name="T52" fmla="*/ 461 w 901"/>
                <a:gd name="T53" fmla="*/ 149 h 986"/>
                <a:gd name="T54" fmla="*/ 253 w 901"/>
                <a:gd name="T55" fmla="*/ 889 h 986"/>
                <a:gd name="T56" fmla="*/ 173 w 901"/>
                <a:gd name="T57" fmla="*/ 865 h 986"/>
                <a:gd name="T58" fmla="*/ 369 w 901"/>
                <a:gd name="T59" fmla="*/ 924 h 986"/>
                <a:gd name="T60" fmla="*/ 289 w 901"/>
                <a:gd name="T61" fmla="*/ 898 h 986"/>
                <a:gd name="T62" fmla="*/ 534 w 901"/>
                <a:gd name="T63" fmla="*/ 170 h 986"/>
                <a:gd name="T64" fmla="*/ 615 w 901"/>
                <a:gd name="T65" fmla="*/ 196 h 986"/>
                <a:gd name="T66" fmla="*/ 369 w 901"/>
                <a:gd name="T67" fmla="*/ 924 h 986"/>
                <a:gd name="T68" fmla="*/ 515 w 901"/>
                <a:gd name="T69" fmla="*/ 969 h 986"/>
                <a:gd name="T70" fmla="*/ 435 w 901"/>
                <a:gd name="T71" fmla="*/ 943 h 986"/>
                <a:gd name="T72" fmla="*/ 681 w 901"/>
                <a:gd name="T73" fmla="*/ 215 h 986"/>
                <a:gd name="T74" fmla="*/ 764 w 901"/>
                <a:gd name="T75" fmla="*/ 241 h 986"/>
                <a:gd name="T76" fmla="*/ 515 w 901"/>
                <a:gd name="T77" fmla="*/ 969 h 98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01"/>
                <a:gd name="T118" fmla="*/ 0 h 986"/>
                <a:gd name="T119" fmla="*/ 901 w 901"/>
                <a:gd name="T120" fmla="*/ 986 h 98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01" h="986">
                  <a:moveTo>
                    <a:pt x="513" y="116"/>
                  </a:moveTo>
                  <a:lnTo>
                    <a:pt x="513" y="116"/>
                  </a:lnTo>
                  <a:lnTo>
                    <a:pt x="511" y="116"/>
                  </a:lnTo>
                  <a:lnTo>
                    <a:pt x="511" y="116"/>
                  </a:lnTo>
                  <a:lnTo>
                    <a:pt x="511" y="116"/>
                  </a:lnTo>
                  <a:lnTo>
                    <a:pt x="121" y="0"/>
                  </a:lnTo>
                  <a:lnTo>
                    <a:pt x="104" y="54"/>
                  </a:lnTo>
                  <a:lnTo>
                    <a:pt x="140" y="64"/>
                  </a:lnTo>
                  <a:lnTo>
                    <a:pt x="0" y="825"/>
                  </a:lnTo>
                  <a:lnTo>
                    <a:pt x="265" y="908"/>
                  </a:lnTo>
                  <a:lnTo>
                    <a:pt x="265" y="908"/>
                  </a:lnTo>
                  <a:lnTo>
                    <a:pt x="267" y="908"/>
                  </a:lnTo>
                  <a:lnTo>
                    <a:pt x="267" y="910"/>
                  </a:lnTo>
                  <a:lnTo>
                    <a:pt x="267" y="910"/>
                  </a:lnTo>
                  <a:lnTo>
                    <a:pt x="534" y="986"/>
                  </a:lnTo>
                  <a:lnTo>
                    <a:pt x="849" y="277"/>
                  </a:lnTo>
                  <a:lnTo>
                    <a:pt x="882" y="288"/>
                  </a:lnTo>
                  <a:lnTo>
                    <a:pt x="901" y="234"/>
                  </a:lnTo>
                  <a:lnTo>
                    <a:pt x="513" y="116"/>
                  </a:lnTo>
                  <a:moveTo>
                    <a:pt x="26" y="820"/>
                  </a:moveTo>
                  <a:lnTo>
                    <a:pt x="232" y="83"/>
                  </a:lnTo>
                  <a:lnTo>
                    <a:pt x="312" y="104"/>
                  </a:lnTo>
                  <a:lnTo>
                    <a:pt x="106" y="844"/>
                  </a:lnTo>
                  <a:lnTo>
                    <a:pt x="26" y="820"/>
                  </a:lnTo>
                  <a:moveTo>
                    <a:pt x="173" y="865"/>
                  </a:moveTo>
                  <a:lnTo>
                    <a:pt x="378" y="125"/>
                  </a:lnTo>
                  <a:lnTo>
                    <a:pt x="461" y="149"/>
                  </a:lnTo>
                  <a:lnTo>
                    <a:pt x="253" y="889"/>
                  </a:lnTo>
                  <a:lnTo>
                    <a:pt x="173" y="865"/>
                  </a:lnTo>
                  <a:moveTo>
                    <a:pt x="369" y="924"/>
                  </a:moveTo>
                  <a:lnTo>
                    <a:pt x="289" y="898"/>
                  </a:lnTo>
                  <a:lnTo>
                    <a:pt x="534" y="170"/>
                  </a:lnTo>
                  <a:lnTo>
                    <a:pt x="615" y="196"/>
                  </a:lnTo>
                  <a:lnTo>
                    <a:pt x="369" y="924"/>
                  </a:lnTo>
                  <a:moveTo>
                    <a:pt x="515" y="969"/>
                  </a:moveTo>
                  <a:lnTo>
                    <a:pt x="435" y="943"/>
                  </a:lnTo>
                  <a:lnTo>
                    <a:pt x="681" y="215"/>
                  </a:lnTo>
                  <a:lnTo>
                    <a:pt x="764" y="241"/>
                  </a:lnTo>
                  <a:lnTo>
                    <a:pt x="515" y="9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2" name="Freeform 89">
              <a:extLst>
                <a:ext uri="{FF2B5EF4-FFF2-40B4-BE49-F238E27FC236}">
                  <a16:creationId xmlns:a16="http://schemas.microsoft.com/office/drawing/2014/main" id="{923F71E8-229B-4025-9BFE-47DC6F3C3CE7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30402" y="18872"/>
              <a:ext cx="371480" cy="328770"/>
            </a:xfrm>
            <a:custGeom>
              <a:avLst/>
              <a:gdLst>
                <a:gd name="T0" fmla="*/ 56 w 158"/>
                <a:gd name="T1" fmla="*/ 102 h 140"/>
                <a:gd name="T2" fmla="*/ 55 w 158"/>
                <a:gd name="T3" fmla="*/ 101 h 140"/>
                <a:gd name="T4" fmla="*/ 56 w 158"/>
                <a:gd name="T5" fmla="*/ 101 h 140"/>
                <a:gd name="T6" fmla="*/ 56 w 158"/>
                <a:gd name="T7" fmla="*/ 102 h 140"/>
                <a:gd name="T8" fmla="*/ 27 w 158"/>
                <a:gd name="T9" fmla="*/ 0 h 140"/>
                <a:gd name="T10" fmla="*/ 0 w 158"/>
                <a:gd name="T11" fmla="*/ 99 h 140"/>
                <a:gd name="T12" fmla="*/ 136 w 158"/>
                <a:gd name="T13" fmla="*/ 140 h 140"/>
                <a:gd name="T14" fmla="*/ 141 w 158"/>
                <a:gd name="T15" fmla="*/ 140 h 140"/>
                <a:gd name="T16" fmla="*/ 141 w 158"/>
                <a:gd name="T17" fmla="*/ 140 h 140"/>
                <a:gd name="T18" fmla="*/ 141 w 158"/>
                <a:gd name="T19" fmla="*/ 140 h 140"/>
                <a:gd name="T20" fmla="*/ 141 w 158"/>
                <a:gd name="T21" fmla="*/ 140 h 140"/>
                <a:gd name="T22" fmla="*/ 146 w 158"/>
                <a:gd name="T23" fmla="*/ 139 h 140"/>
                <a:gd name="T24" fmla="*/ 153 w 158"/>
                <a:gd name="T25" fmla="*/ 131 h 140"/>
                <a:gd name="T26" fmla="*/ 153 w 158"/>
                <a:gd name="T27" fmla="*/ 131 h 140"/>
                <a:gd name="T28" fmla="*/ 147 w 158"/>
                <a:gd name="T29" fmla="*/ 118 h 140"/>
                <a:gd name="T30" fmla="*/ 147 w 158"/>
                <a:gd name="T31" fmla="*/ 118 h 140"/>
                <a:gd name="T32" fmla="*/ 147 w 158"/>
                <a:gd name="T33" fmla="*/ 118 h 140"/>
                <a:gd name="T34" fmla="*/ 156 w 158"/>
                <a:gd name="T35" fmla="*/ 114 h 140"/>
                <a:gd name="T36" fmla="*/ 156 w 158"/>
                <a:gd name="T37" fmla="*/ 114 h 140"/>
                <a:gd name="T38" fmla="*/ 158 w 158"/>
                <a:gd name="T39" fmla="*/ 109 h 140"/>
                <a:gd name="T40" fmla="*/ 157 w 158"/>
                <a:gd name="T41" fmla="*/ 106 h 140"/>
                <a:gd name="T42" fmla="*/ 147 w 158"/>
                <a:gd name="T43" fmla="*/ 99 h 140"/>
                <a:gd name="T44" fmla="*/ 146 w 158"/>
                <a:gd name="T45" fmla="*/ 99 h 140"/>
                <a:gd name="T46" fmla="*/ 146 w 158"/>
                <a:gd name="T47" fmla="*/ 99 h 140"/>
                <a:gd name="T48" fmla="*/ 146 w 158"/>
                <a:gd name="T49" fmla="*/ 99 h 140"/>
                <a:gd name="T50" fmla="*/ 148 w 158"/>
                <a:gd name="T51" fmla="*/ 92 h 140"/>
                <a:gd name="T52" fmla="*/ 141 w 158"/>
                <a:gd name="T53" fmla="*/ 80 h 140"/>
                <a:gd name="T54" fmla="*/ 141 w 158"/>
                <a:gd name="T55" fmla="*/ 80 h 140"/>
                <a:gd name="T56" fmla="*/ 136 w 158"/>
                <a:gd name="T57" fmla="*/ 77 h 140"/>
                <a:gd name="T58" fmla="*/ 136 w 158"/>
                <a:gd name="T59" fmla="*/ 77 h 140"/>
                <a:gd name="T60" fmla="*/ 122 w 158"/>
                <a:gd name="T61" fmla="*/ 74 h 140"/>
                <a:gd name="T62" fmla="*/ 102 w 158"/>
                <a:gd name="T63" fmla="*/ 79 h 140"/>
                <a:gd name="T64" fmla="*/ 102 w 158"/>
                <a:gd name="T65" fmla="*/ 79 h 140"/>
                <a:gd name="T66" fmla="*/ 94 w 158"/>
                <a:gd name="T67" fmla="*/ 87 h 140"/>
                <a:gd name="T68" fmla="*/ 94 w 158"/>
                <a:gd name="T69" fmla="*/ 87 h 140"/>
                <a:gd name="T70" fmla="*/ 94 w 158"/>
                <a:gd name="T71" fmla="*/ 87 h 140"/>
                <a:gd name="T72" fmla="*/ 93 w 158"/>
                <a:gd name="T73" fmla="*/ 88 h 140"/>
                <a:gd name="T74" fmla="*/ 89 w 158"/>
                <a:gd name="T75" fmla="*/ 87 h 140"/>
                <a:gd name="T76" fmla="*/ 88 w 158"/>
                <a:gd name="T77" fmla="*/ 87 h 140"/>
                <a:gd name="T78" fmla="*/ 88 w 158"/>
                <a:gd name="T79" fmla="*/ 73 h 140"/>
                <a:gd name="T80" fmla="*/ 85 w 158"/>
                <a:gd name="T81" fmla="*/ 69 h 140"/>
                <a:gd name="T82" fmla="*/ 75 w 158"/>
                <a:gd name="T83" fmla="*/ 62 h 140"/>
                <a:gd name="T84" fmla="*/ 74 w 158"/>
                <a:gd name="T85" fmla="*/ 61 h 140"/>
                <a:gd name="T86" fmla="*/ 58 w 158"/>
                <a:gd name="T87" fmla="*/ 57 h 140"/>
                <a:gd name="T88" fmla="*/ 58 w 158"/>
                <a:gd name="T89" fmla="*/ 57 h 140"/>
                <a:gd name="T90" fmla="*/ 58 w 158"/>
                <a:gd name="T91" fmla="*/ 57 h 140"/>
                <a:gd name="T92" fmla="*/ 64 w 158"/>
                <a:gd name="T93" fmla="*/ 38 h 140"/>
                <a:gd name="T94" fmla="*/ 49 w 158"/>
                <a:gd name="T95" fmla="*/ 10 h 140"/>
                <a:gd name="T96" fmla="*/ 49 w 158"/>
                <a:gd name="T97" fmla="*/ 10 h 140"/>
                <a:gd name="T98" fmla="*/ 38 w 158"/>
                <a:gd name="T99" fmla="*/ 3 h 140"/>
                <a:gd name="T100" fmla="*/ 38 w 158"/>
                <a:gd name="T101" fmla="*/ 3 h 140"/>
                <a:gd name="T102" fmla="*/ 38 w 158"/>
                <a:gd name="T103" fmla="*/ 3 h 140"/>
                <a:gd name="T104" fmla="*/ 27 w 158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8"/>
                <a:gd name="T160" fmla="*/ 0 h 140"/>
                <a:gd name="T161" fmla="*/ 158 w 158"/>
                <a:gd name="T162" fmla="*/ 140 h 1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8" h="140">
                  <a:moveTo>
                    <a:pt x="56" y="102"/>
                  </a:moveTo>
                  <a:cubicBezTo>
                    <a:pt x="55" y="101"/>
                    <a:pt x="55" y="101"/>
                    <a:pt x="55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6" y="102"/>
                    <a:pt x="56" y="102"/>
                    <a:pt x="56" y="102"/>
                  </a:cubicBezTo>
                  <a:moveTo>
                    <a:pt x="27" y="0"/>
                  </a:moveTo>
                  <a:cubicBezTo>
                    <a:pt x="18" y="33"/>
                    <a:pt x="9" y="66"/>
                    <a:pt x="0" y="99"/>
                  </a:cubicBezTo>
                  <a:cubicBezTo>
                    <a:pt x="136" y="140"/>
                    <a:pt x="136" y="140"/>
                    <a:pt x="136" y="140"/>
                  </a:cubicBezTo>
                  <a:cubicBezTo>
                    <a:pt x="138" y="140"/>
                    <a:pt x="139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1" y="140"/>
                    <a:pt x="141" y="140"/>
                    <a:pt x="141" y="140"/>
                  </a:cubicBezTo>
                  <a:cubicBezTo>
                    <a:pt x="143" y="139"/>
                    <a:pt x="144" y="139"/>
                    <a:pt x="146" y="139"/>
                  </a:cubicBezTo>
                  <a:cubicBezTo>
                    <a:pt x="150" y="137"/>
                    <a:pt x="153" y="135"/>
                    <a:pt x="153" y="131"/>
                  </a:cubicBezTo>
                  <a:cubicBezTo>
                    <a:pt x="153" y="131"/>
                    <a:pt x="153" y="131"/>
                    <a:pt x="153" y="131"/>
                  </a:cubicBezTo>
                  <a:cubicBezTo>
                    <a:pt x="154" y="127"/>
                    <a:pt x="152" y="123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51" y="117"/>
                    <a:pt x="154" y="116"/>
                    <a:pt x="156" y="114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8" y="112"/>
                    <a:pt x="158" y="110"/>
                    <a:pt x="158" y="109"/>
                  </a:cubicBezTo>
                  <a:cubicBezTo>
                    <a:pt x="158" y="108"/>
                    <a:pt x="158" y="107"/>
                    <a:pt x="157" y="106"/>
                  </a:cubicBezTo>
                  <a:cubicBezTo>
                    <a:pt x="156" y="103"/>
                    <a:pt x="152" y="100"/>
                    <a:pt x="147" y="99"/>
                  </a:cubicBezTo>
                  <a:cubicBezTo>
                    <a:pt x="147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7" y="97"/>
                    <a:pt x="148" y="94"/>
                    <a:pt x="148" y="92"/>
                  </a:cubicBezTo>
                  <a:cubicBezTo>
                    <a:pt x="148" y="88"/>
                    <a:pt x="145" y="84"/>
                    <a:pt x="141" y="80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0" y="79"/>
                    <a:pt x="138" y="78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2" y="75"/>
                    <a:pt x="127" y="74"/>
                    <a:pt x="122" y="74"/>
                  </a:cubicBezTo>
                  <a:cubicBezTo>
                    <a:pt x="115" y="74"/>
                    <a:pt x="108" y="76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98" y="82"/>
                    <a:pt x="95" y="84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2" y="88"/>
                    <a:pt x="91" y="88"/>
                    <a:pt x="89" y="87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91" y="82"/>
                    <a:pt x="91" y="78"/>
                    <a:pt x="88" y="73"/>
                  </a:cubicBezTo>
                  <a:cubicBezTo>
                    <a:pt x="87" y="71"/>
                    <a:pt x="86" y="70"/>
                    <a:pt x="85" y="69"/>
                  </a:cubicBezTo>
                  <a:cubicBezTo>
                    <a:pt x="82" y="66"/>
                    <a:pt x="79" y="64"/>
                    <a:pt x="75" y="62"/>
                  </a:cubicBezTo>
                  <a:cubicBezTo>
                    <a:pt x="75" y="62"/>
                    <a:pt x="75" y="62"/>
                    <a:pt x="74" y="61"/>
                  </a:cubicBezTo>
                  <a:cubicBezTo>
                    <a:pt x="69" y="59"/>
                    <a:pt x="64" y="58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2" y="50"/>
                    <a:pt x="64" y="44"/>
                    <a:pt x="64" y="38"/>
                  </a:cubicBezTo>
                  <a:cubicBezTo>
                    <a:pt x="64" y="28"/>
                    <a:pt x="59" y="18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8"/>
                    <a:pt x="42" y="5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2"/>
                    <a:pt x="31" y="1"/>
                    <a:pt x="27" y="0"/>
                  </a:cubicBezTo>
                </a:path>
              </a:pathLst>
            </a:custGeom>
            <a:solidFill>
              <a:srgbClr val="E5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3" name="Freeform 90">
              <a:extLst>
                <a:ext uri="{FF2B5EF4-FFF2-40B4-BE49-F238E27FC236}">
                  <a16:creationId xmlns:a16="http://schemas.microsoft.com/office/drawing/2014/main" id="{F52A0B5A-85AC-43DF-93CB-5A218877C58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54594" y="297979"/>
              <a:ext cx="404257" cy="542321"/>
            </a:xfrm>
            <a:custGeom>
              <a:avLst/>
              <a:gdLst>
                <a:gd name="T0" fmla="*/ 137 w 172"/>
                <a:gd name="T1" fmla="*/ 19 h 231"/>
                <a:gd name="T2" fmla="*/ 66 w 172"/>
                <a:gd name="T3" fmla="*/ 231 h 231"/>
                <a:gd name="T4" fmla="*/ 103 w 172"/>
                <a:gd name="T5" fmla="*/ 231 h 231"/>
                <a:gd name="T6" fmla="*/ 172 w 172"/>
                <a:gd name="T7" fmla="*/ 30 h 231"/>
                <a:gd name="T8" fmla="*/ 137 w 172"/>
                <a:gd name="T9" fmla="*/ 19 h 231"/>
                <a:gd name="T10" fmla="*/ 75 w 172"/>
                <a:gd name="T11" fmla="*/ 0 h 231"/>
                <a:gd name="T12" fmla="*/ 41 w 172"/>
                <a:gd name="T13" fmla="*/ 102 h 231"/>
                <a:gd name="T14" fmla="*/ 41 w 172"/>
                <a:gd name="T15" fmla="*/ 102 h 231"/>
                <a:gd name="T16" fmla="*/ 0 w 172"/>
                <a:gd name="T17" fmla="*/ 231 h 231"/>
                <a:gd name="T18" fmla="*/ 35 w 172"/>
                <a:gd name="T19" fmla="*/ 231 h 231"/>
                <a:gd name="T20" fmla="*/ 109 w 172"/>
                <a:gd name="T21" fmla="*/ 11 h 231"/>
                <a:gd name="T22" fmla="*/ 75 w 172"/>
                <a:gd name="T23" fmla="*/ 0 h 2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2"/>
                <a:gd name="T37" fmla="*/ 0 h 231"/>
                <a:gd name="T38" fmla="*/ 172 w 172"/>
                <a:gd name="T39" fmla="*/ 231 h 2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2" h="231">
                  <a:moveTo>
                    <a:pt x="137" y="19"/>
                  </a:moveTo>
                  <a:cubicBezTo>
                    <a:pt x="66" y="231"/>
                    <a:pt x="66" y="231"/>
                    <a:pt x="66" y="231"/>
                  </a:cubicBezTo>
                  <a:cubicBezTo>
                    <a:pt x="103" y="231"/>
                    <a:pt x="103" y="231"/>
                    <a:pt x="103" y="231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37" y="19"/>
                    <a:pt x="137" y="19"/>
                    <a:pt x="137" y="19"/>
                  </a:cubicBezTo>
                  <a:moveTo>
                    <a:pt x="75" y="0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28" y="145"/>
                    <a:pt x="15" y="188"/>
                    <a:pt x="0" y="231"/>
                  </a:cubicBezTo>
                  <a:cubicBezTo>
                    <a:pt x="35" y="231"/>
                    <a:pt x="35" y="231"/>
                    <a:pt x="35" y="231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4" name="Freeform 91">
              <a:extLst>
                <a:ext uri="{FF2B5EF4-FFF2-40B4-BE49-F238E27FC236}">
                  <a16:creationId xmlns:a16="http://schemas.microsoft.com/office/drawing/2014/main" id="{2C9FA84A-2E62-4829-874C-1414D83AD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35" y="251295"/>
              <a:ext cx="457894" cy="589004"/>
            </a:xfrm>
            <a:custGeom>
              <a:avLst/>
              <a:gdLst>
                <a:gd name="T0" fmla="*/ 40 w 195"/>
                <a:gd name="T1" fmla="*/ 0 h 251"/>
                <a:gd name="T2" fmla="*/ 40 w 195"/>
                <a:gd name="T3" fmla="*/ 0 h 251"/>
                <a:gd name="T4" fmla="*/ 6 w 195"/>
                <a:gd name="T5" fmla="*/ 122 h 251"/>
                <a:gd name="T6" fmla="*/ 6 w 195"/>
                <a:gd name="T7" fmla="*/ 122 h 251"/>
                <a:gd name="T8" fmla="*/ 40 w 195"/>
                <a:gd name="T9" fmla="*/ 20 h 251"/>
                <a:gd name="T10" fmla="*/ 74 w 195"/>
                <a:gd name="T11" fmla="*/ 31 h 251"/>
                <a:gd name="T12" fmla="*/ 0 w 195"/>
                <a:gd name="T13" fmla="*/ 251 h 251"/>
                <a:gd name="T14" fmla="*/ 31 w 195"/>
                <a:gd name="T15" fmla="*/ 251 h 251"/>
                <a:gd name="T16" fmla="*/ 102 w 195"/>
                <a:gd name="T17" fmla="*/ 39 h 251"/>
                <a:gd name="T18" fmla="*/ 137 w 195"/>
                <a:gd name="T19" fmla="*/ 50 h 251"/>
                <a:gd name="T20" fmla="*/ 68 w 195"/>
                <a:gd name="T21" fmla="*/ 251 h 251"/>
                <a:gd name="T22" fmla="*/ 91 w 195"/>
                <a:gd name="T23" fmla="*/ 251 h 251"/>
                <a:gd name="T24" fmla="*/ 121 w 195"/>
                <a:gd name="T25" fmla="*/ 183 h 251"/>
                <a:gd name="T26" fmla="*/ 142 w 195"/>
                <a:gd name="T27" fmla="*/ 135 h 251"/>
                <a:gd name="T28" fmla="*/ 173 w 195"/>
                <a:gd name="T29" fmla="*/ 65 h 251"/>
                <a:gd name="T30" fmla="*/ 187 w 195"/>
                <a:gd name="T31" fmla="*/ 70 h 251"/>
                <a:gd name="T32" fmla="*/ 195 w 195"/>
                <a:gd name="T33" fmla="*/ 47 h 251"/>
                <a:gd name="T34" fmla="*/ 176 w 195"/>
                <a:gd name="T35" fmla="*/ 41 h 251"/>
                <a:gd name="T36" fmla="*/ 176 w 195"/>
                <a:gd name="T37" fmla="*/ 41 h 251"/>
                <a:gd name="T38" fmla="*/ 40 w 195"/>
                <a:gd name="T39" fmla="*/ 0 h 2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251"/>
                <a:gd name="T62" fmla="*/ 195 w 195"/>
                <a:gd name="T63" fmla="*/ 251 h 25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25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29" y="41"/>
                    <a:pt x="18" y="82"/>
                    <a:pt x="6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68" y="251"/>
                    <a:pt x="68" y="251"/>
                    <a:pt x="68" y="251"/>
                  </a:cubicBezTo>
                  <a:cubicBezTo>
                    <a:pt x="91" y="251"/>
                    <a:pt x="91" y="251"/>
                    <a:pt x="91" y="251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176" y="41"/>
                    <a:pt x="176" y="41"/>
                    <a:pt x="176" y="4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1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65" name="组合 5">
            <a:extLst>
              <a:ext uri="{FF2B5EF4-FFF2-40B4-BE49-F238E27FC236}">
                <a16:creationId xmlns:a16="http://schemas.microsoft.com/office/drawing/2014/main" id="{1CB43963-13C7-482F-947C-EBA3F093B608}"/>
              </a:ext>
            </a:extLst>
          </p:cNvPr>
          <p:cNvGrpSpPr>
            <a:grpSpLocks/>
          </p:cNvGrpSpPr>
          <p:nvPr/>
        </p:nvGrpSpPr>
        <p:grpSpPr bwMode="auto">
          <a:xfrm>
            <a:off x="6437313" y="2476500"/>
            <a:ext cx="765175" cy="869950"/>
            <a:chOff x="0" y="0"/>
            <a:chExt cx="600924" cy="683363"/>
          </a:xfrm>
        </p:grpSpPr>
        <p:sp>
          <p:nvSpPr>
            <p:cNvPr id="23566" name="Freeform 92">
              <a:extLst>
                <a:ext uri="{FF2B5EF4-FFF2-40B4-BE49-F238E27FC236}">
                  <a16:creationId xmlns:a16="http://schemas.microsoft.com/office/drawing/2014/main" id="{474FA609-A075-4838-8C60-A8A6DA8AE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21" y="249308"/>
              <a:ext cx="328770" cy="300958"/>
            </a:xfrm>
            <a:custGeom>
              <a:avLst/>
              <a:gdLst>
                <a:gd name="T0" fmla="*/ 331 w 331"/>
                <a:gd name="T1" fmla="*/ 158 h 303"/>
                <a:gd name="T2" fmla="*/ 99 w 331"/>
                <a:gd name="T3" fmla="*/ 303 h 303"/>
                <a:gd name="T4" fmla="*/ 0 w 331"/>
                <a:gd name="T5" fmla="*/ 147 h 303"/>
                <a:gd name="T6" fmla="*/ 234 w 331"/>
                <a:gd name="T7" fmla="*/ 0 h 303"/>
                <a:gd name="T8" fmla="*/ 331 w 331"/>
                <a:gd name="T9" fmla="*/ 158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303"/>
                <a:gd name="T17" fmla="*/ 331 w 331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303">
                  <a:moveTo>
                    <a:pt x="331" y="158"/>
                  </a:moveTo>
                  <a:lnTo>
                    <a:pt x="99" y="303"/>
                  </a:lnTo>
                  <a:lnTo>
                    <a:pt x="0" y="147"/>
                  </a:lnTo>
                  <a:lnTo>
                    <a:pt x="234" y="0"/>
                  </a:lnTo>
                  <a:lnTo>
                    <a:pt x="331" y="158"/>
                  </a:lnTo>
                  <a:close/>
                </a:path>
              </a:pathLst>
            </a:custGeom>
            <a:solidFill>
              <a:srgbClr val="A50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7" name="Freeform 93">
              <a:extLst>
                <a:ext uri="{FF2B5EF4-FFF2-40B4-BE49-F238E27FC236}">
                  <a16:creationId xmlns:a16="http://schemas.microsoft.com/office/drawing/2014/main" id="{B962AA46-E233-4C4B-AA6C-39EFFC8B0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21" y="249308"/>
              <a:ext cx="328770" cy="300958"/>
            </a:xfrm>
            <a:custGeom>
              <a:avLst/>
              <a:gdLst>
                <a:gd name="T0" fmla="*/ 331 w 331"/>
                <a:gd name="T1" fmla="*/ 158 h 303"/>
                <a:gd name="T2" fmla="*/ 99 w 331"/>
                <a:gd name="T3" fmla="*/ 303 h 303"/>
                <a:gd name="T4" fmla="*/ 0 w 331"/>
                <a:gd name="T5" fmla="*/ 147 h 303"/>
                <a:gd name="T6" fmla="*/ 234 w 331"/>
                <a:gd name="T7" fmla="*/ 0 h 303"/>
                <a:gd name="T8" fmla="*/ 331 w 331"/>
                <a:gd name="T9" fmla="*/ 158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1"/>
                <a:gd name="T16" fmla="*/ 0 h 303"/>
                <a:gd name="T17" fmla="*/ 331 w 331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1" h="303">
                  <a:moveTo>
                    <a:pt x="331" y="158"/>
                  </a:moveTo>
                  <a:lnTo>
                    <a:pt x="99" y="303"/>
                  </a:lnTo>
                  <a:lnTo>
                    <a:pt x="0" y="147"/>
                  </a:lnTo>
                  <a:lnTo>
                    <a:pt x="234" y="0"/>
                  </a:lnTo>
                  <a:lnTo>
                    <a:pt x="331" y="1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8" name="Freeform 94">
              <a:extLst>
                <a:ext uri="{FF2B5EF4-FFF2-40B4-BE49-F238E27FC236}">
                  <a16:creationId xmlns:a16="http://schemas.microsoft.com/office/drawing/2014/main" id="{6F40A5E0-6136-4726-A839-F6E25C05A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23129" cy="328770"/>
            </a:xfrm>
            <a:custGeom>
              <a:avLst/>
              <a:gdLst>
                <a:gd name="T0" fmla="*/ 21 w 180"/>
                <a:gd name="T1" fmla="*/ 57 h 140"/>
                <a:gd name="T2" fmla="*/ 100 w 180"/>
                <a:gd name="T3" fmla="*/ 8 h 140"/>
                <a:gd name="T4" fmla="*/ 120 w 180"/>
                <a:gd name="T5" fmla="*/ 11 h 140"/>
                <a:gd name="T6" fmla="*/ 130 w 180"/>
                <a:gd name="T7" fmla="*/ 19 h 140"/>
                <a:gd name="T8" fmla="*/ 142 w 180"/>
                <a:gd name="T9" fmla="*/ 12 h 140"/>
                <a:gd name="T10" fmla="*/ 158 w 180"/>
                <a:gd name="T11" fmla="*/ 15 h 140"/>
                <a:gd name="T12" fmla="*/ 171 w 180"/>
                <a:gd name="T13" fmla="*/ 28 h 140"/>
                <a:gd name="T14" fmla="*/ 173 w 180"/>
                <a:gd name="T15" fmla="*/ 43 h 140"/>
                <a:gd name="T16" fmla="*/ 22 w 180"/>
                <a:gd name="T17" fmla="*/ 137 h 140"/>
                <a:gd name="T18" fmla="*/ 8 w 180"/>
                <a:gd name="T19" fmla="*/ 127 h 140"/>
                <a:gd name="T20" fmla="*/ 1 w 180"/>
                <a:gd name="T21" fmla="*/ 106 h 140"/>
                <a:gd name="T22" fmla="*/ 7 w 180"/>
                <a:gd name="T23" fmla="*/ 95 h 140"/>
                <a:gd name="T24" fmla="*/ 19 w 180"/>
                <a:gd name="T25" fmla="*/ 88 h 140"/>
                <a:gd name="T26" fmla="*/ 15 w 180"/>
                <a:gd name="T27" fmla="*/ 71 h 140"/>
                <a:gd name="T28" fmla="*/ 21 w 180"/>
                <a:gd name="T29" fmla="*/ 57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0"/>
                <a:gd name="T46" fmla="*/ 0 h 140"/>
                <a:gd name="T47" fmla="*/ 180 w 180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0" h="140">
                  <a:moveTo>
                    <a:pt x="21" y="57"/>
                  </a:moveTo>
                  <a:cubicBezTo>
                    <a:pt x="100" y="8"/>
                    <a:pt x="100" y="8"/>
                    <a:pt x="100" y="8"/>
                  </a:cubicBezTo>
                  <a:cubicBezTo>
                    <a:pt x="100" y="8"/>
                    <a:pt x="110" y="0"/>
                    <a:pt x="120" y="11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2" y="12"/>
                    <a:pt x="148" y="6"/>
                    <a:pt x="158" y="15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71" y="28"/>
                    <a:pt x="180" y="34"/>
                    <a:pt x="173" y="43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2" y="137"/>
                    <a:pt x="12" y="140"/>
                    <a:pt x="8" y="127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0" y="100"/>
                    <a:pt x="7" y="95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2" y="63"/>
                    <a:pt x="21" y="57"/>
                  </a:cubicBezTo>
                </a:path>
              </a:pathLst>
            </a:custGeom>
            <a:solidFill>
              <a:srgbClr val="FCF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69" name="Freeform 95">
              <a:extLst>
                <a:ext uri="{FF2B5EF4-FFF2-40B4-BE49-F238E27FC236}">
                  <a16:creationId xmlns:a16="http://schemas.microsoft.com/office/drawing/2014/main" id="{ECE6BBDD-127C-46CE-BB17-2EFC3914A32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2509" y="113231"/>
              <a:ext cx="528415" cy="570132"/>
            </a:xfrm>
            <a:custGeom>
              <a:avLst/>
              <a:gdLst>
                <a:gd name="T0" fmla="*/ 174 w 225"/>
                <a:gd name="T1" fmla="*/ 118 h 243"/>
                <a:gd name="T2" fmla="*/ 90 w 225"/>
                <a:gd name="T3" fmla="*/ 170 h 243"/>
                <a:gd name="T4" fmla="*/ 52 w 225"/>
                <a:gd name="T5" fmla="*/ 122 h 243"/>
                <a:gd name="T6" fmla="*/ 145 w 225"/>
                <a:gd name="T7" fmla="*/ 64 h 243"/>
                <a:gd name="T8" fmla="*/ 174 w 225"/>
                <a:gd name="T9" fmla="*/ 118 h 243"/>
                <a:gd name="T10" fmla="*/ 132 w 225"/>
                <a:gd name="T11" fmla="*/ 0 h 243"/>
                <a:gd name="T12" fmla="*/ 0 w 225"/>
                <a:gd name="T13" fmla="*/ 82 h 243"/>
                <a:gd name="T14" fmla="*/ 111 w 225"/>
                <a:gd name="T15" fmla="*/ 232 h 243"/>
                <a:gd name="T16" fmla="*/ 129 w 225"/>
                <a:gd name="T17" fmla="*/ 234 h 243"/>
                <a:gd name="T18" fmla="*/ 217 w 225"/>
                <a:gd name="T19" fmla="*/ 179 h 243"/>
                <a:gd name="T20" fmla="*/ 218 w 225"/>
                <a:gd name="T21" fmla="*/ 164 h 243"/>
                <a:gd name="T22" fmla="*/ 132 w 225"/>
                <a:gd name="T23" fmla="*/ 0 h 2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5"/>
                <a:gd name="T37" fmla="*/ 0 h 243"/>
                <a:gd name="T38" fmla="*/ 225 w 225"/>
                <a:gd name="T39" fmla="*/ 243 h 2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5" h="243">
                  <a:moveTo>
                    <a:pt x="174" y="118"/>
                  </a:moveTo>
                  <a:cubicBezTo>
                    <a:pt x="90" y="170"/>
                    <a:pt x="90" y="170"/>
                    <a:pt x="90" y="170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174" y="118"/>
                    <a:pt x="174" y="118"/>
                    <a:pt x="174" y="118"/>
                  </a:cubicBezTo>
                  <a:moveTo>
                    <a:pt x="132" y="0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20" y="243"/>
                    <a:pt x="129" y="234"/>
                    <a:pt x="129" y="234"/>
                  </a:cubicBezTo>
                  <a:cubicBezTo>
                    <a:pt x="217" y="179"/>
                    <a:pt x="217" y="179"/>
                    <a:pt x="217" y="179"/>
                  </a:cubicBezTo>
                  <a:cubicBezTo>
                    <a:pt x="225" y="173"/>
                    <a:pt x="218" y="164"/>
                    <a:pt x="218" y="164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solidFill>
              <a:srgbClr val="31B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0" name="Freeform 97">
              <a:extLst>
                <a:ext uri="{FF2B5EF4-FFF2-40B4-BE49-F238E27FC236}">
                  <a16:creationId xmlns:a16="http://schemas.microsoft.com/office/drawing/2014/main" id="{29D507E1-BD7A-4B34-BFDD-B1B87C85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10" y="11919"/>
              <a:ext cx="265200" cy="190706"/>
            </a:xfrm>
            <a:custGeom>
              <a:avLst/>
              <a:gdLst>
                <a:gd name="T0" fmla="*/ 47 w 113"/>
                <a:gd name="T1" fmla="*/ 0 h 81"/>
                <a:gd name="T2" fmla="*/ 39 w 113"/>
                <a:gd name="T3" fmla="*/ 2 h 81"/>
                <a:gd name="T4" fmla="*/ 39 w 113"/>
                <a:gd name="T5" fmla="*/ 3 h 81"/>
                <a:gd name="T6" fmla="*/ 38 w 113"/>
                <a:gd name="T7" fmla="*/ 3 h 81"/>
                <a:gd name="T8" fmla="*/ 0 w 113"/>
                <a:gd name="T9" fmla="*/ 27 h 81"/>
                <a:gd name="T10" fmla="*/ 40 w 113"/>
                <a:gd name="T11" fmla="*/ 81 h 81"/>
                <a:gd name="T12" fmla="*/ 101 w 113"/>
                <a:gd name="T13" fmla="*/ 43 h 81"/>
                <a:gd name="T14" fmla="*/ 102 w 113"/>
                <a:gd name="T15" fmla="*/ 43 h 81"/>
                <a:gd name="T16" fmla="*/ 111 w 113"/>
                <a:gd name="T17" fmla="*/ 38 h 81"/>
                <a:gd name="T18" fmla="*/ 111 w 113"/>
                <a:gd name="T19" fmla="*/ 37 h 81"/>
                <a:gd name="T20" fmla="*/ 113 w 113"/>
                <a:gd name="T21" fmla="*/ 31 h 81"/>
                <a:gd name="T22" fmla="*/ 109 w 113"/>
                <a:gd name="T23" fmla="*/ 23 h 81"/>
                <a:gd name="T24" fmla="*/ 96 w 113"/>
                <a:gd name="T25" fmla="*/ 10 h 81"/>
                <a:gd name="T26" fmla="*/ 85 w 113"/>
                <a:gd name="T27" fmla="*/ 5 h 81"/>
                <a:gd name="T28" fmla="*/ 80 w 113"/>
                <a:gd name="T29" fmla="*/ 7 h 81"/>
                <a:gd name="T30" fmla="*/ 80 w 113"/>
                <a:gd name="T31" fmla="*/ 7 h 81"/>
                <a:gd name="T32" fmla="*/ 68 w 113"/>
                <a:gd name="T33" fmla="*/ 14 h 81"/>
                <a:gd name="T34" fmla="*/ 58 w 113"/>
                <a:gd name="T35" fmla="*/ 6 h 81"/>
                <a:gd name="T36" fmla="*/ 58 w 113"/>
                <a:gd name="T37" fmla="*/ 6 h 81"/>
                <a:gd name="T38" fmla="*/ 47 w 113"/>
                <a:gd name="T39" fmla="*/ 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3"/>
                <a:gd name="T61" fmla="*/ 0 h 81"/>
                <a:gd name="T62" fmla="*/ 113 w 113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3" h="81">
                  <a:moveTo>
                    <a:pt x="47" y="0"/>
                  </a:moveTo>
                  <a:cubicBezTo>
                    <a:pt x="43" y="0"/>
                    <a:pt x="41" y="1"/>
                    <a:pt x="39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45"/>
                    <a:pt x="28" y="62"/>
                    <a:pt x="40" y="81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1" y="38"/>
                    <a:pt x="111" y="37"/>
                  </a:cubicBezTo>
                  <a:cubicBezTo>
                    <a:pt x="113" y="35"/>
                    <a:pt x="113" y="33"/>
                    <a:pt x="113" y="31"/>
                  </a:cubicBezTo>
                  <a:cubicBezTo>
                    <a:pt x="113" y="26"/>
                    <a:pt x="109" y="23"/>
                    <a:pt x="109" y="23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2" y="6"/>
                    <a:pt x="88" y="5"/>
                    <a:pt x="85" y="5"/>
                  </a:cubicBezTo>
                  <a:cubicBezTo>
                    <a:pt x="82" y="5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4" y="2"/>
                    <a:pt x="50" y="0"/>
                    <a:pt x="47" y="0"/>
                  </a:cubicBezTo>
                </a:path>
              </a:pathLst>
            </a:custGeom>
            <a:solidFill>
              <a:srgbClr val="E2E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1" name="Freeform 98">
              <a:extLst>
                <a:ext uri="{FF2B5EF4-FFF2-40B4-BE49-F238E27FC236}">
                  <a16:creationId xmlns:a16="http://schemas.microsoft.com/office/drawing/2014/main" id="{68A22BB2-9C5F-4EB9-B950-C7C384CF7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77" y="113231"/>
              <a:ext cx="143030" cy="89394"/>
            </a:xfrm>
            <a:custGeom>
              <a:avLst/>
              <a:gdLst>
                <a:gd name="T0" fmla="*/ 61 w 61"/>
                <a:gd name="T1" fmla="*/ 0 h 38"/>
                <a:gd name="T2" fmla="*/ 0 w 61"/>
                <a:gd name="T3" fmla="*/ 38 h 38"/>
                <a:gd name="T4" fmla="*/ 0 w 61"/>
                <a:gd name="T5" fmla="*/ 38 h 38"/>
                <a:gd name="T6" fmla="*/ 61 w 61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38"/>
                <a:gd name="T14" fmla="*/ 61 w 61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38">
                  <a:moveTo>
                    <a:pt x="61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C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2" name="Freeform 99">
              <a:extLst>
                <a:ext uri="{FF2B5EF4-FFF2-40B4-BE49-F238E27FC236}">
                  <a16:creationId xmlns:a16="http://schemas.microsoft.com/office/drawing/2014/main" id="{F1AED493-04F3-47BC-898A-EE5A9E2EEC2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2878" y="263214"/>
              <a:ext cx="168854" cy="194679"/>
            </a:xfrm>
            <a:custGeom>
              <a:avLst/>
              <a:gdLst>
                <a:gd name="T0" fmla="*/ 72 w 72"/>
                <a:gd name="T1" fmla="*/ 54 h 83"/>
                <a:gd name="T2" fmla="*/ 26 w 72"/>
                <a:gd name="T3" fmla="*/ 83 h 83"/>
                <a:gd name="T4" fmla="*/ 26 w 72"/>
                <a:gd name="T5" fmla="*/ 83 h 83"/>
                <a:gd name="T6" fmla="*/ 72 w 72"/>
                <a:gd name="T7" fmla="*/ 54 h 83"/>
                <a:gd name="T8" fmla="*/ 43 w 72"/>
                <a:gd name="T9" fmla="*/ 0 h 83"/>
                <a:gd name="T10" fmla="*/ 0 w 72"/>
                <a:gd name="T11" fmla="*/ 27 h 83"/>
                <a:gd name="T12" fmla="*/ 0 w 72"/>
                <a:gd name="T13" fmla="*/ 27 h 83"/>
                <a:gd name="T14" fmla="*/ 43 w 72"/>
                <a:gd name="T15" fmla="*/ 0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"/>
                <a:gd name="T25" fmla="*/ 0 h 83"/>
                <a:gd name="T26" fmla="*/ 72 w 7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" h="83">
                  <a:moveTo>
                    <a:pt x="72" y="54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72" y="54"/>
                    <a:pt x="72" y="54"/>
                    <a:pt x="72" y="54"/>
                  </a:cubicBezTo>
                  <a:moveTo>
                    <a:pt x="43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940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3" name="Freeform 100">
              <a:extLst>
                <a:ext uri="{FF2B5EF4-FFF2-40B4-BE49-F238E27FC236}">
                  <a16:creationId xmlns:a16="http://schemas.microsoft.com/office/drawing/2014/main" id="{AEEC9509-12A6-45B3-A70A-54C3613A8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77" y="113231"/>
              <a:ext cx="352608" cy="492658"/>
            </a:xfrm>
            <a:custGeom>
              <a:avLst/>
              <a:gdLst>
                <a:gd name="T0" fmla="*/ 61 w 150"/>
                <a:gd name="T1" fmla="*/ 0 h 210"/>
                <a:gd name="T2" fmla="*/ 61 w 150"/>
                <a:gd name="T3" fmla="*/ 0 h 210"/>
                <a:gd name="T4" fmla="*/ 0 w 150"/>
                <a:gd name="T5" fmla="*/ 38 h 210"/>
                <a:gd name="T6" fmla="*/ 0 w 150"/>
                <a:gd name="T7" fmla="*/ 38 h 210"/>
                <a:gd name="T8" fmla="*/ 31 w 150"/>
                <a:gd name="T9" fmla="*/ 91 h 210"/>
                <a:gd name="T10" fmla="*/ 74 w 150"/>
                <a:gd name="T11" fmla="*/ 64 h 210"/>
                <a:gd name="T12" fmla="*/ 74 w 150"/>
                <a:gd name="T13" fmla="*/ 64 h 210"/>
                <a:gd name="T14" fmla="*/ 103 w 150"/>
                <a:gd name="T15" fmla="*/ 118 h 210"/>
                <a:gd name="T16" fmla="*/ 57 w 150"/>
                <a:gd name="T17" fmla="*/ 147 h 210"/>
                <a:gd name="T18" fmla="*/ 72 w 150"/>
                <a:gd name="T19" fmla="*/ 175 h 210"/>
                <a:gd name="T20" fmla="*/ 73 w 150"/>
                <a:gd name="T21" fmla="*/ 177 h 210"/>
                <a:gd name="T22" fmla="*/ 97 w 150"/>
                <a:gd name="T23" fmla="*/ 210 h 210"/>
                <a:gd name="T24" fmla="*/ 146 w 150"/>
                <a:gd name="T25" fmla="*/ 179 h 210"/>
                <a:gd name="T26" fmla="*/ 150 w 150"/>
                <a:gd name="T27" fmla="*/ 172 h 210"/>
                <a:gd name="T28" fmla="*/ 147 w 150"/>
                <a:gd name="T29" fmla="*/ 164 h 210"/>
                <a:gd name="T30" fmla="*/ 61 w 150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0"/>
                <a:gd name="T49" fmla="*/ 0 h 210"/>
                <a:gd name="T50" fmla="*/ 150 w 150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0" h="210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1" y="55"/>
                    <a:pt x="22" y="73"/>
                    <a:pt x="31" y="91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61" y="157"/>
                    <a:pt x="67" y="166"/>
                    <a:pt x="72" y="175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80" y="188"/>
                    <a:pt x="88" y="199"/>
                    <a:pt x="97" y="210"/>
                  </a:cubicBezTo>
                  <a:cubicBezTo>
                    <a:pt x="146" y="179"/>
                    <a:pt x="146" y="179"/>
                    <a:pt x="146" y="179"/>
                  </a:cubicBezTo>
                  <a:cubicBezTo>
                    <a:pt x="149" y="177"/>
                    <a:pt x="150" y="174"/>
                    <a:pt x="150" y="172"/>
                  </a:cubicBezTo>
                  <a:cubicBezTo>
                    <a:pt x="150" y="168"/>
                    <a:pt x="147" y="164"/>
                    <a:pt x="147" y="164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CA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3574" name="组合 6">
            <a:extLst>
              <a:ext uri="{FF2B5EF4-FFF2-40B4-BE49-F238E27FC236}">
                <a16:creationId xmlns:a16="http://schemas.microsoft.com/office/drawing/2014/main" id="{C6461188-60FB-42C9-B324-430A95A33FB4}"/>
              </a:ext>
            </a:extLst>
          </p:cNvPr>
          <p:cNvGrpSpPr>
            <a:grpSpLocks/>
          </p:cNvGrpSpPr>
          <p:nvPr/>
        </p:nvGrpSpPr>
        <p:grpSpPr bwMode="auto">
          <a:xfrm>
            <a:off x="5905500" y="1485900"/>
            <a:ext cx="1073150" cy="800100"/>
            <a:chOff x="0" y="0"/>
            <a:chExt cx="842286" cy="627742"/>
          </a:xfrm>
        </p:grpSpPr>
        <p:sp>
          <p:nvSpPr>
            <p:cNvPr id="23575" name="Freeform 101">
              <a:extLst>
                <a:ext uri="{FF2B5EF4-FFF2-40B4-BE49-F238E27FC236}">
                  <a16:creationId xmlns:a16="http://schemas.microsoft.com/office/drawing/2014/main" id="{53B94347-A684-4529-976A-85F7ACB96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347"/>
              <a:ext cx="842286" cy="531395"/>
            </a:xfrm>
            <a:custGeom>
              <a:avLst/>
              <a:gdLst>
                <a:gd name="T0" fmla="*/ 763 w 848"/>
                <a:gd name="T1" fmla="*/ 535 h 535"/>
                <a:gd name="T2" fmla="*/ 430 w 848"/>
                <a:gd name="T3" fmla="*/ 381 h 535"/>
                <a:gd name="T4" fmla="*/ 458 w 848"/>
                <a:gd name="T5" fmla="*/ 260 h 535"/>
                <a:gd name="T6" fmla="*/ 404 w 848"/>
                <a:gd name="T7" fmla="*/ 237 h 535"/>
                <a:gd name="T8" fmla="*/ 331 w 848"/>
                <a:gd name="T9" fmla="*/ 338 h 535"/>
                <a:gd name="T10" fmla="*/ 0 w 848"/>
                <a:gd name="T11" fmla="*/ 185 h 535"/>
                <a:gd name="T12" fmla="*/ 85 w 848"/>
                <a:gd name="T13" fmla="*/ 0 h 535"/>
                <a:gd name="T14" fmla="*/ 848 w 848"/>
                <a:gd name="T15" fmla="*/ 350 h 535"/>
                <a:gd name="T16" fmla="*/ 763 w 848"/>
                <a:gd name="T17" fmla="*/ 535 h 5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8"/>
                <a:gd name="T28" fmla="*/ 0 h 535"/>
                <a:gd name="T29" fmla="*/ 848 w 848"/>
                <a:gd name="T30" fmla="*/ 535 h 5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8" h="535">
                  <a:moveTo>
                    <a:pt x="763" y="535"/>
                  </a:moveTo>
                  <a:lnTo>
                    <a:pt x="430" y="381"/>
                  </a:lnTo>
                  <a:lnTo>
                    <a:pt x="458" y="260"/>
                  </a:lnTo>
                  <a:lnTo>
                    <a:pt x="404" y="237"/>
                  </a:lnTo>
                  <a:lnTo>
                    <a:pt x="331" y="338"/>
                  </a:lnTo>
                  <a:lnTo>
                    <a:pt x="0" y="185"/>
                  </a:lnTo>
                  <a:lnTo>
                    <a:pt x="85" y="0"/>
                  </a:lnTo>
                  <a:lnTo>
                    <a:pt x="848" y="350"/>
                  </a:lnTo>
                  <a:lnTo>
                    <a:pt x="763" y="535"/>
                  </a:lnTo>
                  <a:close/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6" name="Freeform 102">
              <a:extLst>
                <a:ext uri="{FF2B5EF4-FFF2-40B4-BE49-F238E27FC236}">
                  <a16:creationId xmlns:a16="http://schemas.microsoft.com/office/drawing/2014/main" id="{7EDBE5B4-4CDB-4A77-8886-708AF12A1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347"/>
              <a:ext cx="842286" cy="531395"/>
            </a:xfrm>
            <a:custGeom>
              <a:avLst/>
              <a:gdLst>
                <a:gd name="T0" fmla="*/ 763 w 848"/>
                <a:gd name="T1" fmla="*/ 535 h 535"/>
                <a:gd name="T2" fmla="*/ 430 w 848"/>
                <a:gd name="T3" fmla="*/ 381 h 535"/>
                <a:gd name="T4" fmla="*/ 458 w 848"/>
                <a:gd name="T5" fmla="*/ 260 h 535"/>
                <a:gd name="T6" fmla="*/ 404 w 848"/>
                <a:gd name="T7" fmla="*/ 237 h 535"/>
                <a:gd name="T8" fmla="*/ 331 w 848"/>
                <a:gd name="T9" fmla="*/ 338 h 535"/>
                <a:gd name="T10" fmla="*/ 0 w 848"/>
                <a:gd name="T11" fmla="*/ 185 h 535"/>
                <a:gd name="T12" fmla="*/ 85 w 848"/>
                <a:gd name="T13" fmla="*/ 0 h 535"/>
                <a:gd name="T14" fmla="*/ 848 w 848"/>
                <a:gd name="T15" fmla="*/ 350 h 535"/>
                <a:gd name="T16" fmla="*/ 763 w 848"/>
                <a:gd name="T17" fmla="*/ 535 h 5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8"/>
                <a:gd name="T28" fmla="*/ 0 h 535"/>
                <a:gd name="T29" fmla="*/ 848 w 848"/>
                <a:gd name="T30" fmla="*/ 535 h 5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8" h="535">
                  <a:moveTo>
                    <a:pt x="763" y="535"/>
                  </a:moveTo>
                  <a:lnTo>
                    <a:pt x="430" y="381"/>
                  </a:lnTo>
                  <a:lnTo>
                    <a:pt x="458" y="260"/>
                  </a:lnTo>
                  <a:lnTo>
                    <a:pt x="404" y="237"/>
                  </a:lnTo>
                  <a:lnTo>
                    <a:pt x="331" y="338"/>
                  </a:lnTo>
                  <a:lnTo>
                    <a:pt x="0" y="185"/>
                  </a:lnTo>
                  <a:lnTo>
                    <a:pt x="85" y="0"/>
                  </a:lnTo>
                  <a:lnTo>
                    <a:pt x="848" y="350"/>
                  </a:lnTo>
                  <a:lnTo>
                    <a:pt x="763" y="5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7" name="Freeform 103">
              <a:extLst>
                <a:ext uri="{FF2B5EF4-FFF2-40B4-BE49-F238E27FC236}">
                  <a16:creationId xmlns:a16="http://schemas.microsoft.com/office/drawing/2014/main" id="{5E2702DE-4C64-48B7-B7B9-8EA03CDCA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58" y="357575"/>
              <a:ext cx="270167" cy="199646"/>
            </a:xfrm>
            <a:custGeom>
              <a:avLst/>
              <a:gdLst>
                <a:gd name="T0" fmla="*/ 229 w 272"/>
                <a:gd name="T1" fmla="*/ 201 h 201"/>
                <a:gd name="T2" fmla="*/ 0 w 272"/>
                <a:gd name="T3" fmla="*/ 94 h 201"/>
                <a:gd name="T4" fmla="*/ 43 w 272"/>
                <a:gd name="T5" fmla="*/ 0 h 201"/>
                <a:gd name="T6" fmla="*/ 272 w 272"/>
                <a:gd name="T7" fmla="*/ 106 h 201"/>
                <a:gd name="T8" fmla="*/ 229 w 272"/>
                <a:gd name="T9" fmla="*/ 201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201"/>
                <a:gd name="T17" fmla="*/ 272 w 27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201">
                  <a:moveTo>
                    <a:pt x="229" y="201"/>
                  </a:moveTo>
                  <a:lnTo>
                    <a:pt x="0" y="94"/>
                  </a:lnTo>
                  <a:lnTo>
                    <a:pt x="43" y="0"/>
                  </a:lnTo>
                  <a:lnTo>
                    <a:pt x="272" y="106"/>
                  </a:lnTo>
                  <a:lnTo>
                    <a:pt x="229" y="201"/>
                  </a:lnTo>
                  <a:close/>
                </a:path>
              </a:pathLst>
            </a:custGeom>
            <a:solidFill>
              <a:srgbClr val="A50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8" name="Freeform 104">
              <a:extLst>
                <a:ext uri="{FF2B5EF4-FFF2-40B4-BE49-F238E27FC236}">
                  <a16:creationId xmlns:a16="http://schemas.microsoft.com/office/drawing/2014/main" id="{E3F73A3F-F0F0-4035-8260-0EA4F3DEE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" y="96347"/>
              <a:ext cx="554240" cy="89394"/>
            </a:xfrm>
            <a:custGeom>
              <a:avLst/>
              <a:gdLst>
                <a:gd name="T0" fmla="*/ 558 w 558"/>
                <a:gd name="T1" fmla="*/ 41 h 90"/>
                <a:gd name="T2" fmla="*/ 5 w 558"/>
                <a:gd name="T3" fmla="*/ 0 h 90"/>
                <a:gd name="T4" fmla="*/ 0 w 558"/>
                <a:gd name="T5" fmla="*/ 50 h 90"/>
                <a:gd name="T6" fmla="*/ 556 w 558"/>
                <a:gd name="T7" fmla="*/ 90 h 90"/>
                <a:gd name="T8" fmla="*/ 558 w 558"/>
                <a:gd name="T9" fmla="*/ 4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90"/>
                <a:gd name="T17" fmla="*/ 558 w 5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90">
                  <a:moveTo>
                    <a:pt x="558" y="41"/>
                  </a:moveTo>
                  <a:lnTo>
                    <a:pt x="5" y="0"/>
                  </a:lnTo>
                  <a:lnTo>
                    <a:pt x="0" y="50"/>
                  </a:lnTo>
                  <a:lnTo>
                    <a:pt x="556" y="90"/>
                  </a:lnTo>
                  <a:lnTo>
                    <a:pt x="558" y="41"/>
                  </a:lnTo>
                  <a:close/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79" name="Freeform 105">
              <a:extLst>
                <a:ext uri="{FF2B5EF4-FFF2-40B4-BE49-F238E27FC236}">
                  <a16:creationId xmlns:a16="http://schemas.microsoft.com/office/drawing/2014/main" id="{DAC53474-094B-4644-A305-3DC5004BE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" y="96347"/>
              <a:ext cx="554240" cy="89394"/>
            </a:xfrm>
            <a:custGeom>
              <a:avLst/>
              <a:gdLst>
                <a:gd name="T0" fmla="*/ 558 w 558"/>
                <a:gd name="T1" fmla="*/ 41 h 90"/>
                <a:gd name="T2" fmla="*/ 5 w 558"/>
                <a:gd name="T3" fmla="*/ 0 h 90"/>
                <a:gd name="T4" fmla="*/ 0 w 558"/>
                <a:gd name="T5" fmla="*/ 50 h 90"/>
                <a:gd name="T6" fmla="*/ 556 w 558"/>
                <a:gd name="T7" fmla="*/ 90 h 90"/>
                <a:gd name="T8" fmla="*/ 558 w 558"/>
                <a:gd name="T9" fmla="*/ 41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90"/>
                <a:gd name="T17" fmla="*/ 558 w 558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90">
                  <a:moveTo>
                    <a:pt x="558" y="41"/>
                  </a:moveTo>
                  <a:lnTo>
                    <a:pt x="5" y="0"/>
                  </a:lnTo>
                  <a:lnTo>
                    <a:pt x="0" y="50"/>
                  </a:lnTo>
                  <a:lnTo>
                    <a:pt x="556" y="90"/>
                  </a:lnTo>
                  <a:lnTo>
                    <a:pt x="558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0" name="Freeform 106">
              <a:extLst>
                <a:ext uri="{FF2B5EF4-FFF2-40B4-BE49-F238E27FC236}">
                  <a16:creationId xmlns:a16="http://schemas.microsoft.com/office/drawing/2014/main" id="{6034A1B2-9E95-4083-9DFB-BC1017E79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18" y="49664"/>
              <a:ext cx="425116" cy="425116"/>
            </a:xfrm>
            <a:custGeom>
              <a:avLst/>
              <a:gdLst>
                <a:gd name="T0" fmla="*/ 36 w 428"/>
                <a:gd name="T1" fmla="*/ 0 h 428"/>
                <a:gd name="T2" fmla="*/ 428 w 428"/>
                <a:gd name="T3" fmla="*/ 395 h 428"/>
                <a:gd name="T4" fmla="*/ 393 w 428"/>
                <a:gd name="T5" fmla="*/ 428 h 428"/>
                <a:gd name="T6" fmla="*/ 0 w 428"/>
                <a:gd name="T7" fmla="*/ 36 h 428"/>
                <a:gd name="T8" fmla="*/ 36 w 428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428"/>
                <a:gd name="T17" fmla="*/ 428 w 428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428">
                  <a:moveTo>
                    <a:pt x="36" y="0"/>
                  </a:moveTo>
                  <a:lnTo>
                    <a:pt x="428" y="395"/>
                  </a:lnTo>
                  <a:lnTo>
                    <a:pt x="393" y="428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1" name="Freeform 107">
              <a:extLst>
                <a:ext uri="{FF2B5EF4-FFF2-40B4-BE49-F238E27FC236}">
                  <a16:creationId xmlns:a16="http://schemas.microsoft.com/office/drawing/2014/main" id="{71834890-C2D0-48A6-9377-53A5997C2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18" y="49664"/>
              <a:ext cx="425116" cy="425116"/>
            </a:xfrm>
            <a:custGeom>
              <a:avLst/>
              <a:gdLst>
                <a:gd name="T0" fmla="*/ 36 w 428"/>
                <a:gd name="T1" fmla="*/ 0 h 428"/>
                <a:gd name="T2" fmla="*/ 428 w 428"/>
                <a:gd name="T3" fmla="*/ 395 h 428"/>
                <a:gd name="T4" fmla="*/ 393 w 428"/>
                <a:gd name="T5" fmla="*/ 428 h 428"/>
                <a:gd name="T6" fmla="*/ 0 w 428"/>
                <a:gd name="T7" fmla="*/ 36 h 428"/>
                <a:gd name="T8" fmla="*/ 36 w 428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428"/>
                <a:gd name="T17" fmla="*/ 428 w 428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428">
                  <a:moveTo>
                    <a:pt x="36" y="0"/>
                  </a:moveTo>
                  <a:lnTo>
                    <a:pt x="428" y="395"/>
                  </a:lnTo>
                  <a:lnTo>
                    <a:pt x="393" y="428"/>
                  </a:lnTo>
                  <a:lnTo>
                    <a:pt x="0" y="36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2" name="Freeform 108">
              <a:extLst>
                <a:ext uri="{FF2B5EF4-FFF2-40B4-BE49-F238E27FC236}">
                  <a16:creationId xmlns:a16="http://schemas.microsoft.com/office/drawing/2014/main" id="{4194B353-2A65-4213-96AA-270548506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51" y="0"/>
              <a:ext cx="232423" cy="178787"/>
            </a:xfrm>
            <a:custGeom>
              <a:avLst/>
              <a:gdLst>
                <a:gd name="T0" fmla="*/ 92 w 99"/>
                <a:gd name="T1" fmla="*/ 58 h 76"/>
                <a:gd name="T2" fmla="*/ 50 w 99"/>
                <a:gd name="T3" fmla="*/ 14 h 76"/>
                <a:gd name="T4" fmla="*/ 1 w 99"/>
                <a:gd name="T5" fmla="*/ 15 h 76"/>
                <a:gd name="T6" fmla="*/ 2 w 99"/>
                <a:gd name="T7" fmla="*/ 18 h 76"/>
                <a:gd name="T8" fmla="*/ 4 w 99"/>
                <a:gd name="T9" fmla="*/ 20 h 76"/>
                <a:gd name="T10" fmla="*/ 21 w 99"/>
                <a:gd name="T11" fmla="*/ 21 h 76"/>
                <a:gd name="T12" fmla="*/ 34 w 99"/>
                <a:gd name="T13" fmla="*/ 31 h 76"/>
                <a:gd name="T14" fmla="*/ 59 w 99"/>
                <a:gd name="T15" fmla="*/ 50 h 76"/>
                <a:gd name="T16" fmla="*/ 63 w 99"/>
                <a:gd name="T17" fmla="*/ 49 h 76"/>
                <a:gd name="T18" fmla="*/ 78 w 99"/>
                <a:gd name="T19" fmla="*/ 67 h 76"/>
                <a:gd name="T20" fmla="*/ 92 w 99"/>
                <a:gd name="T21" fmla="*/ 58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76"/>
                <a:gd name="T35" fmla="*/ 99 w 99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76">
                  <a:moveTo>
                    <a:pt x="92" y="58"/>
                  </a:moveTo>
                  <a:cubicBezTo>
                    <a:pt x="79" y="43"/>
                    <a:pt x="67" y="25"/>
                    <a:pt x="50" y="14"/>
                  </a:cubicBezTo>
                  <a:cubicBezTo>
                    <a:pt x="36" y="4"/>
                    <a:pt x="15" y="0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2" y="19"/>
                    <a:pt x="3" y="20"/>
                    <a:pt x="4" y="20"/>
                  </a:cubicBezTo>
                  <a:cubicBezTo>
                    <a:pt x="10" y="19"/>
                    <a:pt x="16" y="19"/>
                    <a:pt x="21" y="21"/>
                  </a:cubicBezTo>
                  <a:cubicBezTo>
                    <a:pt x="26" y="23"/>
                    <a:pt x="30" y="27"/>
                    <a:pt x="34" y="31"/>
                  </a:cubicBezTo>
                  <a:cubicBezTo>
                    <a:pt x="42" y="38"/>
                    <a:pt x="47" y="47"/>
                    <a:pt x="59" y="50"/>
                  </a:cubicBezTo>
                  <a:cubicBezTo>
                    <a:pt x="61" y="51"/>
                    <a:pt x="62" y="50"/>
                    <a:pt x="63" y="49"/>
                  </a:cubicBezTo>
                  <a:cubicBezTo>
                    <a:pt x="68" y="55"/>
                    <a:pt x="73" y="61"/>
                    <a:pt x="78" y="67"/>
                  </a:cubicBezTo>
                  <a:cubicBezTo>
                    <a:pt x="85" y="76"/>
                    <a:pt x="99" y="66"/>
                    <a:pt x="92" y="58"/>
                  </a:cubicBezTo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3" name="Freeform 109">
              <a:extLst>
                <a:ext uri="{FF2B5EF4-FFF2-40B4-BE49-F238E27FC236}">
                  <a16:creationId xmlns:a16="http://schemas.microsoft.com/office/drawing/2014/main" id="{40D7DEDC-C505-4EC1-89AA-90D49C0E2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065" y="120185"/>
              <a:ext cx="165875" cy="129124"/>
            </a:xfrm>
            <a:custGeom>
              <a:avLst/>
              <a:gdLst>
                <a:gd name="T0" fmla="*/ 49 w 71"/>
                <a:gd name="T1" fmla="*/ 16 h 55"/>
                <a:gd name="T2" fmla="*/ 2 w 71"/>
                <a:gd name="T3" fmla="*/ 11 h 55"/>
                <a:gd name="T4" fmla="*/ 2 w 71"/>
                <a:gd name="T5" fmla="*/ 20 h 55"/>
                <a:gd name="T6" fmla="*/ 34 w 71"/>
                <a:gd name="T7" fmla="*/ 31 h 55"/>
                <a:gd name="T8" fmla="*/ 49 w 71"/>
                <a:gd name="T9" fmla="*/ 35 h 55"/>
                <a:gd name="T10" fmla="*/ 56 w 71"/>
                <a:gd name="T11" fmla="*/ 50 h 55"/>
                <a:gd name="T12" fmla="*/ 63 w 71"/>
                <a:gd name="T13" fmla="*/ 52 h 55"/>
                <a:gd name="T14" fmla="*/ 49 w 71"/>
                <a:gd name="T15" fmla="*/ 16 h 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55"/>
                <a:gd name="T26" fmla="*/ 71 w 71"/>
                <a:gd name="T27" fmla="*/ 55 h 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55">
                  <a:moveTo>
                    <a:pt x="49" y="16"/>
                  </a:moveTo>
                  <a:cubicBezTo>
                    <a:pt x="39" y="8"/>
                    <a:pt x="13" y="0"/>
                    <a:pt x="2" y="11"/>
                  </a:cubicBezTo>
                  <a:cubicBezTo>
                    <a:pt x="0" y="13"/>
                    <a:pt x="0" y="17"/>
                    <a:pt x="2" y="20"/>
                  </a:cubicBezTo>
                  <a:cubicBezTo>
                    <a:pt x="8" y="30"/>
                    <a:pt x="24" y="29"/>
                    <a:pt x="34" y="31"/>
                  </a:cubicBezTo>
                  <a:cubicBezTo>
                    <a:pt x="39" y="32"/>
                    <a:pt x="45" y="33"/>
                    <a:pt x="49" y="35"/>
                  </a:cubicBezTo>
                  <a:cubicBezTo>
                    <a:pt x="54" y="39"/>
                    <a:pt x="55" y="44"/>
                    <a:pt x="56" y="50"/>
                  </a:cubicBezTo>
                  <a:cubicBezTo>
                    <a:pt x="57" y="54"/>
                    <a:pt x="61" y="55"/>
                    <a:pt x="63" y="52"/>
                  </a:cubicBezTo>
                  <a:cubicBezTo>
                    <a:pt x="71" y="38"/>
                    <a:pt x="60" y="23"/>
                    <a:pt x="49" y="16"/>
                  </a:cubicBezTo>
                </a:path>
              </a:pathLst>
            </a:custGeom>
            <a:solidFill>
              <a:srgbClr val="0018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4" name="Rectangle 110">
              <a:extLst>
                <a:ext uri="{FF2B5EF4-FFF2-40B4-BE49-F238E27FC236}">
                  <a16:creationId xmlns:a16="http://schemas.microsoft.com/office/drawing/2014/main" id="{63CCB94F-1188-4A9E-A308-9417B7FE2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48" y="96347"/>
              <a:ext cx="993" cy="993"/>
            </a:xfrm>
            <a:prstGeom prst="rect">
              <a:avLst/>
            </a:prstGeom>
            <a:solidFill>
              <a:srgbClr val="07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5" name="Freeform 111">
              <a:extLst>
                <a:ext uri="{FF2B5EF4-FFF2-40B4-BE49-F238E27FC236}">
                  <a16:creationId xmlns:a16="http://schemas.microsoft.com/office/drawing/2014/main" id="{89A864E6-291E-49BA-9CF3-649E42142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48" y="9634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6" name="Freeform 113">
              <a:extLst>
                <a:ext uri="{FF2B5EF4-FFF2-40B4-BE49-F238E27FC236}">
                  <a16:creationId xmlns:a16="http://schemas.microsoft.com/office/drawing/2014/main" id="{03025326-D69E-4190-B867-454DA4766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436" y="127138"/>
              <a:ext cx="4966" cy="4966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7" name="Freeform 115">
              <a:extLst>
                <a:ext uri="{FF2B5EF4-FFF2-40B4-BE49-F238E27FC236}">
                  <a16:creationId xmlns:a16="http://schemas.microsoft.com/office/drawing/2014/main" id="{0D9C52DA-393C-4458-B8C3-49D1378C9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347"/>
              <a:ext cx="464846" cy="333736"/>
            </a:xfrm>
            <a:custGeom>
              <a:avLst/>
              <a:gdLst>
                <a:gd name="T0" fmla="*/ 85 w 468"/>
                <a:gd name="T1" fmla="*/ 0 h 336"/>
                <a:gd name="T2" fmla="*/ 0 w 468"/>
                <a:gd name="T3" fmla="*/ 185 h 336"/>
                <a:gd name="T4" fmla="*/ 331 w 468"/>
                <a:gd name="T5" fmla="*/ 336 h 336"/>
                <a:gd name="T6" fmla="*/ 404 w 468"/>
                <a:gd name="T7" fmla="*/ 237 h 336"/>
                <a:gd name="T8" fmla="*/ 404 w 468"/>
                <a:gd name="T9" fmla="*/ 237 h 336"/>
                <a:gd name="T10" fmla="*/ 404 w 468"/>
                <a:gd name="T11" fmla="*/ 237 h 336"/>
                <a:gd name="T12" fmla="*/ 432 w 468"/>
                <a:gd name="T13" fmla="*/ 249 h 336"/>
                <a:gd name="T14" fmla="*/ 468 w 468"/>
                <a:gd name="T15" fmla="*/ 175 h 336"/>
                <a:gd name="T16" fmla="*/ 212 w 468"/>
                <a:gd name="T17" fmla="*/ 59 h 336"/>
                <a:gd name="T18" fmla="*/ 80 w 468"/>
                <a:gd name="T19" fmla="*/ 50 h 336"/>
                <a:gd name="T20" fmla="*/ 85 w 468"/>
                <a:gd name="T21" fmla="*/ 0 h 336"/>
                <a:gd name="T22" fmla="*/ 85 w 468"/>
                <a:gd name="T23" fmla="*/ 0 h 336"/>
                <a:gd name="T24" fmla="*/ 85 w 468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8"/>
                <a:gd name="T40" fmla="*/ 0 h 336"/>
                <a:gd name="T41" fmla="*/ 468 w 468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8" h="336">
                  <a:moveTo>
                    <a:pt x="85" y="0"/>
                  </a:moveTo>
                  <a:lnTo>
                    <a:pt x="0" y="185"/>
                  </a:lnTo>
                  <a:lnTo>
                    <a:pt x="331" y="336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32" y="249"/>
                  </a:lnTo>
                  <a:lnTo>
                    <a:pt x="468" y="175"/>
                  </a:lnTo>
                  <a:lnTo>
                    <a:pt x="212" y="59"/>
                  </a:lnTo>
                  <a:lnTo>
                    <a:pt x="80" y="5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8" name="Freeform 116">
              <a:extLst>
                <a:ext uri="{FF2B5EF4-FFF2-40B4-BE49-F238E27FC236}">
                  <a16:creationId xmlns:a16="http://schemas.microsoft.com/office/drawing/2014/main" id="{CD56056E-C2D2-443D-8ED4-0D57D7C70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347"/>
              <a:ext cx="464846" cy="333736"/>
            </a:xfrm>
            <a:custGeom>
              <a:avLst/>
              <a:gdLst>
                <a:gd name="T0" fmla="*/ 85 w 468"/>
                <a:gd name="T1" fmla="*/ 0 h 336"/>
                <a:gd name="T2" fmla="*/ 0 w 468"/>
                <a:gd name="T3" fmla="*/ 185 h 336"/>
                <a:gd name="T4" fmla="*/ 331 w 468"/>
                <a:gd name="T5" fmla="*/ 336 h 336"/>
                <a:gd name="T6" fmla="*/ 404 w 468"/>
                <a:gd name="T7" fmla="*/ 237 h 336"/>
                <a:gd name="T8" fmla="*/ 404 w 468"/>
                <a:gd name="T9" fmla="*/ 237 h 336"/>
                <a:gd name="T10" fmla="*/ 404 w 468"/>
                <a:gd name="T11" fmla="*/ 237 h 336"/>
                <a:gd name="T12" fmla="*/ 432 w 468"/>
                <a:gd name="T13" fmla="*/ 249 h 336"/>
                <a:gd name="T14" fmla="*/ 468 w 468"/>
                <a:gd name="T15" fmla="*/ 175 h 336"/>
                <a:gd name="T16" fmla="*/ 212 w 468"/>
                <a:gd name="T17" fmla="*/ 59 h 336"/>
                <a:gd name="T18" fmla="*/ 80 w 468"/>
                <a:gd name="T19" fmla="*/ 50 h 336"/>
                <a:gd name="T20" fmla="*/ 85 w 468"/>
                <a:gd name="T21" fmla="*/ 0 h 336"/>
                <a:gd name="T22" fmla="*/ 85 w 468"/>
                <a:gd name="T23" fmla="*/ 0 h 336"/>
                <a:gd name="T24" fmla="*/ 85 w 468"/>
                <a:gd name="T25" fmla="*/ 0 h 3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8"/>
                <a:gd name="T40" fmla="*/ 0 h 336"/>
                <a:gd name="T41" fmla="*/ 468 w 468"/>
                <a:gd name="T42" fmla="*/ 336 h 3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8" h="336">
                  <a:moveTo>
                    <a:pt x="85" y="0"/>
                  </a:moveTo>
                  <a:lnTo>
                    <a:pt x="0" y="185"/>
                  </a:lnTo>
                  <a:lnTo>
                    <a:pt x="331" y="336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04" y="237"/>
                  </a:lnTo>
                  <a:lnTo>
                    <a:pt x="432" y="249"/>
                  </a:lnTo>
                  <a:lnTo>
                    <a:pt x="468" y="175"/>
                  </a:lnTo>
                  <a:lnTo>
                    <a:pt x="212" y="59"/>
                  </a:lnTo>
                  <a:lnTo>
                    <a:pt x="80" y="5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89" name="Freeform 117">
              <a:extLst>
                <a:ext uri="{FF2B5EF4-FFF2-40B4-BE49-F238E27FC236}">
                  <a16:creationId xmlns:a16="http://schemas.microsoft.com/office/drawing/2014/main" id="{6DAE0DD9-116D-425E-B471-5FA003A99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" y="96347"/>
              <a:ext cx="423129" cy="80454"/>
            </a:xfrm>
            <a:custGeom>
              <a:avLst/>
              <a:gdLst>
                <a:gd name="T0" fmla="*/ 5 w 426"/>
                <a:gd name="T1" fmla="*/ 0 h 81"/>
                <a:gd name="T2" fmla="*/ 5 w 426"/>
                <a:gd name="T3" fmla="*/ 0 h 81"/>
                <a:gd name="T4" fmla="*/ 0 w 426"/>
                <a:gd name="T5" fmla="*/ 50 h 81"/>
                <a:gd name="T6" fmla="*/ 132 w 426"/>
                <a:gd name="T7" fmla="*/ 59 h 81"/>
                <a:gd name="T8" fmla="*/ 132 w 426"/>
                <a:gd name="T9" fmla="*/ 59 h 81"/>
                <a:gd name="T10" fmla="*/ 132 w 426"/>
                <a:gd name="T11" fmla="*/ 59 h 81"/>
                <a:gd name="T12" fmla="*/ 265 w 426"/>
                <a:gd name="T13" fmla="*/ 69 h 81"/>
                <a:gd name="T14" fmla="*/ 426 w 426"/>
                <a:gd name="T15" fmla="*/ 81 h 81"/>
                <a:gd name="T16" fmla="*/ 371 w 426"/>
                <a:gd name="T17" fmla="*/ 26 h 81"/>
                <a:gd name="T18" fmla="*/ 371 w 426"/>
                <a:gd name="T19" fmla="*/ 26 h 81"/>
                <a:gd name="T20" fmla="*/ 371 w 426"/>
                <a:gd name="T21" fmla="*/ 26 h 81"/>
                <a:gd name="T22" fmla="*/ 5 w 426"/>
                <a:gd name="T23" fmla="*/ 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81"/>
                <a:gd name="T38" fmla="*/ 426 w 426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81">
                  <a:moveTo>
                    <a:pt x="5" y="0"/>
                  </a:moveTo>
                  <a:lnTo>
                    <a:pt x="5" y="0"/>
                  </a:lnTo>
                  <a:lnTo>
                    <a:pt x="0" y="50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265" y="69"/>
                  </a:lnTo>
                  <a:lnTo>
                    <a:pt x="426" y="81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90" name="Freeform 118">
              <a:extLst>
                <a:ext uri="{FF2B5EF4-FFF2-40B4-BE49-F238E27FC236}">
                  <a16:creationId xmlns:a16="http://schemas.microsoft.com/office/drawing/2014/main" id="{087101B2-8D30-4D8D-A145-F9CFD2557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" y="96347"/>
              <a:ext cx="423129" cy="80454"/>
            </a:xfrm>
            <a:custGeom>
              <a:avLst/>
              <a:gdLst>
                <a:gd name="T0" fmla="*/ 5 w 426"/>
                <a:gd name="T1" fmla="*/ 0 h 81"/>
                <a:gd name="T2" fmla="*/ 5 w 426"/>
                <a:gd name="T3" fmla="*/ 0 h 81"/>
                <a:gd name="T4" fmla="*/ 0 w 426"/>
                <a:gd name="T5" fmla="*/ 50 h 81"/>
                <a:gd name="T6" fmla="*/ 132 w 426"/>
                <a:gd name="T7" fmla="*/ 59 h 81"/>
                <a:gd name="T8" fmla="*/ 132 w 426"/>
                <a:gd name="T9" fmla="*/ 59 h 81"/>
                <a:gd name="T10" fmla="*/ 132 w 426"/>
                <a:gd name="T11" fmla="*/ 59 h 81"/>
                <a:gd name="T12" fmla="*/ 265 w 426"/>
                <a:gd name="T13" fmla="*/ 69 h 81"/>
                <a:gd name="T14" fmla="*/ 426 w 426"/>
                <a:gd name="T15" fmla="*/ 81 h 81"/>
                <a:gd name="T16" fmla="*/ 371 w 426"/>
                <a:gd name="T17" fmla="*/ 26 h 81"/>
                <a:gd name="T18" fmla="*/ 371 w 426"/>
                <a:gd name="T19" fmla="*/ 26 h 81"/>
                <a:gd name="T20" fmla="*/ 371 w 426"/>
                <a:gd name="T21" fmla="*/ 26 h 81"/>
                <a:gd name="T22" fmla="*/ 5 w 426"/>
                <a:gd name="T23" fmla="*/ 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6"/>
                <a:gd name="T37" fmla="*/ 0 h 81"/>
                <a:gd name="T38" fmla="*/ 426 w 426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6" h="81">
                  <a:moveTo>
                    <a:pt x="5" y="0"/>
                  </a:moveTo>
                  <a:lnTo>
                    <a:pt x="5" y="0"/>
                  </a:lnTo>
                  <a:lnTo>
                    <a:pt x="0" y="50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132" y="59"/>
                  </a:lnTo>
                  <a:lnTo>
                    <a:pt x="265" y="69"/>
                  </a:lnTo>
                  <a:lnTo>
                    <a:pt x="426" y="81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371" y="2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91" name="Freeform 119">
              <a:extLst>
                <a:ext uri="{FF2B5EF4-FFF2-40B4-BE49-F238E27FC236}">
                  <a16:creationId xmlns:a16="http://schemas.microsoft.com/office/drawing/2014/main" id="{5AA3076C-3BD8-4C71-BCDE-377B59B93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42" y="111246"/>
              <a:ext cx="77474" cy="69528"/>
            </a:xfrm>
            <a:custGeom>
              <a:avLst/>
              <a:gdLst>
                <a:gd name="T0" fmla="*/ 0 w 33"/>
                <a:gd name="T1" fmla="*/ 0 h 30"/>
                <a:gd name="T2" fmla="*/ 5 w 33"/>
                <a:gd name="T3" fmla="*/ 5 h 30"/>
                <a:gd name="T4" fmla="*/ 28 w 33"/>
                <a:gd name="T5" fmla="*/ 28 h 30"/>
                <a:gd name="T6" fmla="*/ 30 w 33"/>
                <a:gd name="T7" fmla="*/ 30 h 30"/>
                <a:gd name="T8" fmla="*/ 33 w 33"/>
                <a:gd name="T9" fmla="*/ 23 h 30"/>
                <a:gd name="T10" fmla="*/ 27 w 33"/>
                <a:gd name="T11" fmla="*/ 20 h 30"/>
                <a:gd name="T12" fmla="*/ 12 w 33"/>
                <a:gd name="T13" fmla="*/ 2 h 30"/>
                <a:gd name="T14" fmla="*/ 9 w 33"/>
                <a:gd name="T15" fmla="*/ 3 h 30"/>
                <a:gd name="T16" fmla="*/ 8 w 33"/>
                <a:gd name="T17" fmla="*/ 3 h 30"/>
                <a:gd name="T18" fmla="*/ 0 w 33"/>
                <a:gd name="T19" fmla="*/ 0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30"/>
                <a:gd name="T32" fmla="*/ 33 w 33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30">
                  <a:moveTo>
                    <a:pt x="0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1" y="23"/>
                    <a:pt x="29" y="22"/>
                    <a:pt x="27" y="20"/>
                  </a:cubicBezTo>
                  <a:cubicBezTo>
                    <a:pt x="22" y="14"/>
                    <a:pt x="17" y="8"/>
                    <a:pt x="12" y="2"/>
                  </a:cubicBezTo>
                  <a:cubicBezTo>
                    <a:pt x="12" y="3"/>
                    <a:pt x="11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92" name="Freeform 120">
              <a:extLst>
                <a:ext uri="{FF2B5EF4-FFF2-40B4-BE49-F238E27FC236}">
                  <a16:creationId xmlns:a16="http://schemas.microsoft.com/office/drawing/2014/main" id="{236FC57A-81A8-48D8-8562-9A03AB21F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37" y="11920"/>
              <a:ext cx="211565" cy="152962"/>
            </a:xfrm>
            <a:custGeom>
              <a:avLst/>
              <a:gdLst>
                <a:gd name="T0" fmla="*/ 23 w 90"/>
                <a:gd name="T1" fmla="*/ 0 h 65"/>
                <a:gd name="T2" fmla="*/ 0 w 90"/>
                <a:gd name="T3" fmla="*/ 10 h 65"/>
                <a:gd name="T4" fmla="*/ 0 w 90"/>
                <a:gd name="T5" fmla="*/ 11 h 65"/>
                <a:gd name="T6" fmla="*/ 1 w 90"/>
                <a:gd name="T7" fmla="*/ 13 h 65"/>
                <a:gd name="T8" fmla="*/ 3 w 90"/>
                <a:gd name="T9" fmla="*/ 15 h 65"/>
                <a:gd name="T10" fmla="*/ 3 w 90"/>
                <a:gd name="T11" fmla="*/ 15 h 65"/>
                <a:gd name="T12" fmla="*/ 11 w 90"/>
                <a:gd name="T13" fmla="*/ 14 h 65"/>
                <a:gd name="T14" fmla="*/ 20 w 90"/>
                <a:gd name="T15" fmla="*/ 16 h 65"/>
                <a:gd name="T16" fmla="*/ 33 w 90"/>
                <a:gd name="T17" fmla="*/ 26 h 65"/>
                <a:gd name="T18" fmla="*/ 33 w 90"/>
                <a:gd name="T19" fmla="*/ 26 h 65"/>
                <a:gd name="T20" fmla="*/ 33 w 90"/>
                <a:gd name="T21" fmla="*/ 26 h 65"/>
                <a:gd name="T22" fmla="*/ 33 w 90"/>
                <a:gd name="T23" fmla="*/ 26 h 65"/>
                <a:gd name="T24" fmla="*/ 33 w 90"/>
                <a:gd name="T25" fmla="*/ 26 h 65"/>
                <a:gd name="T26" fmla="*/ 33 w 90"/>
                <a:gd name="T27" fmla="*/ 26 h 65"/>
                <a:gd name="T28" fmla="*/ 34 w 90"/>
                <a:gd name="T29" fmla="*/ 26 h 65"/>
                <a:gd name="T30" fmla="*/ 34 w 90"/>
                <a:gd name="T31" fmla="*/ 26 h 65"/>
                <a:gd name="T32" fmla="*/ 34 w 90"/>
                <a:gd name="T33" fmla="*/ 26 h 65"/>
                <a:gd name="T34" fmla="*/ 34 w 90"/>
                <a:gd name="T35" fmla="*/ 26 h 65"/>
                <a:gd name="T36" fmla="*/ 34 w 90"/>
                <a:gd name="T37" fmla="*/ 26 h 65"/>
                <a:gd name="T38" fmla="*/ 34 w 90"/>
                <a:gd name="T39" fmla="*/ 26 h 65"/>
                <a:gd name="T40" fmla="*/ 34 w 90"/>
                <a:gd name="T41" fmla="*/ 26 h 65"/>
                <a:gd name="T42" fmla="*/ 34 w 90"/>
                <a:gd name="T43" fmla="*/ 27 h 65"/>
                <a:gd name="T44" fmla="*/ 34 w 90"/>
                <a:gd name="T45" fmla="*/ 27 h 65"/>
                <a:gd name="T46" fmla="*/ 50 w 90"/>
                <a:gd name="T47" fmla="*/ 42 h 65"/>
                <a:gd name="T48" fmla="*/ 50 w 90"/>
                <a:gd name="T49" fmla="*/ 42 h 65"/>
                <a:gd name="T50" fmla="*/ 50 w 90"/>
                <a:gd name="T51" fmla="*/ 42 h 65"/>
                <a:gd name="T52" fmla="*/ 58 w 90"/>
                <a:gd name="T53" fmla="*/ 45 h 65"/>
                <a:gd name="T54" fmla="*/ 59 w 90"/>
                <a:gd name="T55" fmla="*/ 45 h 65"/>
                <a:gd name="T56" fmla="*/ 62 w 90"/>
                <a:gd name="T57" fmla="*/ 44 h 65"/>
                <a:gd name="T58" fmla="*/ 77 w 90"/>
                <a:gd name="T59" fmla="*/ 62 h 65"/>
                <a:gd name="T60" fmla="*/ 83 w 90"/>
                <a:gd name="T61" fmla="*/ 65 h 65"/>
                <a:gd name="T62" fmla="*/ 90 w 90"/>
                <a:gd name="T63" fmla="*/ 51 h 65"/>
                <a:gd name="T64" fmla="*/ 88 w 90"/>
                <a:gd name="T65" fmla="*/ 49 h 65"/>
                <a:gd name="T66" fmla="*/ 51 w 90"/>
                <a:gd name="T67" fmla="*/ 10 h 65"/>
                <a:gd name="T68" fmla="*/ 51 w 90"/>
                <a:gd name="T69" fmla="*/ 10 h 65"/>
                <a:gd name="T70" fmla="*/ 51 w 90"/>
                <a:gd name="T71" fmla="*/ 10 h 65"/>
                <a:gd name="T72" fmla="*/ 51 w 90"/>
                <a:gd name="T73" fmla="*/ 10 h 65"/>
                <a:gd name="T74" fmla="*/ 51 w 90"/>
                <a:gd name="T75" fmla="*/ 10 h 65"/>
                <a:gd name="T76" fmla="*/ 51 w 90"/>
                <a:gd name="T77" fmla="*/ 10 h 65"/>
                <a:gd name="T78" fmla="*/ 51 w 90"/>
                <a:gd name="T79" fmla="*/ 9 h 65"/>
                <a:gd name="T80" fmla="*/ 51 w 90"/>
                <a:gd name="T81" fmla="*/ 9 h 65"/>
                <a:gd name="T82" fmla="*/ 51 w 90"/>
                <a:gd name="T83" fmla="*/ 9 h 65"/>
                <a:gd name="T84" fmla="*/ 50 w 90"/>
                <a:gd name="T85" fmla="*/ 9 h 65"/>
                <a:gd name="T86" fmla="*/ 50 w 90"/>
                <a:gd name="T87" fmla="*/ 9 h 65"/>
                <a:gd name="T88" fmla="*/ 50 w 90"/>
                <a:gd name="T89" fmla="*/ 9 h 65"/>
                <a:gd name="T90" fmla="*/ 50 w 90"/>
                <a:gd name="T91" fmla="*/ 9 h 65"/>
                <a:gd name="T92" fmla="*/ 50 w 90"/>
                <a:gd name="T93" fmla="*/ 9 h 65"/>
                <a:gd name="T94" fmla="*/ 50 w 90"/>
                <a:gd name="T95" fmla="*/ 9 h 65"/>
                <a:gd name="T96" fmla="*/ 50 w 90"/>
                <a:gd name="T97" fmla="*/ 9 h 65"/>
                <a:gd name="T98" fmla="*/ 50 w 90"/>
                <a:gd name="T99" fmla="*/ 9 h 65"/>
                <a:gd name="T100" fmla="*/ 50 w 90"/>
                <a:gd name="T101" fmla="*/ 9 h 65"/>
                <a:gd name="T102" fmla="*/ 49 w 90"/>
                <a:gd name="T103" fmla="*/ 9 h 65"/>
                <a:gd name="T104" fmla="*/ 23 w 90"/>
                <a:gd name="T105" fmla="*/ 0 h 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"/>
                <a:gd name="T160" fmla="*/ 0 h 65"/>
                <a:gd name="T161" fmla="*/ 90 w 90"/>
                <a:gd name="T162" fmla="*/ 65 h 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" h="65">
                  <a:moveTo>
                    <a:pt x="23" y="0"/>
                  </a:moveTo>
                  <a:cubicBezTo>
                    <a:pt x="15" y="0"/>
                    <a:pt x="7" y="3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6" y="15"/>
                    <a:pt x="8" y="14"/>
                    <a:pt x="11" y="14"/>
                  </a:cubicBezTo>
                  <a:cubicBezTo>
                    <a:pt x="14" y="14"/>
                    <a:pt x="17" y="15"/>
                    <a:pt x="20" y="16"/>
                  </a:cubicBezTo>
                  <a:cubicBezTo>
                    <a:pt x="25" y="18"/>
                    <a:pt x="29" y="22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40" y="32"/>
                    <a:pt x="44" y="38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5" y="44"/>
                    <a:pt x="58" y="45"/>
                  </a:cubicBezTo>
                  <a:cubicBezTo>
                    <a:pt x="58" y="45"/>
                    <a:pt x="59" y="45"/>
                    <a:pt x="59" y="45"/>
                  </a:cubicBezTo>
                  <a:cubicBezTo>
                    <a:pt x="61" y="45"/>
                    <a:pt x="62" y="45"/>
                    <a:pt x="62" y="44"/>
                  </a:cubicBezTo>
                  <a:cubicBezTo>
                    <a:pt x="67" y="50"/>
                    <a:pt x="72" y="56"/>
                    <a:pt x="77" y="62"/>
                  </a:cubicBezTo>
                  <a:cubicBezTo>
                    <a:pt x="79" y="64"/>
                    <a:pt x="81" y="65"/>
                    <a:pt x="83" y="65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89" y="51"/>
                    <a:pt x="89" y="50"/>
                    <a:pt x="88" y="49"/>
                  </a:cubicBezTo>
                  <a:cubicBezTo>
                    <a:pt x="77" y="36"/>
                    <a:pt x="66" y="2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49" y="9"/>
                  </a:cubicBezTo>
                  <a:cubicBezTo>
                    <a:pt x="42" y="3"/>
                    <a:pt x="32" y="0"/>
                    <a:pt x="23" y="0"/>
                  </a:cubicBezTo>
                </a:path>
              </a:pathLst>
            </a:custGeom>
            <a:solidFill>
              <a:srgbClr val="042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93" name="Rectangle 121">
              <a:extLst>
                <a:ext uri="{FF2B5EF4-FFF2-40B4-BE49-F238E27FC236}">
                  <a16:creationId xmlns:a16="http://schemas.microsoft.com/office/drawing/2014/main" id="{8235F9FC-882E-4528-8FDB-A0D41ABDE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48" y="96347"/>
              <a:ext cx="993" cy="993"/>
            </a:xfrm>
            <a:prstGeom prst="rect">
              <a:avLst/>
            </a:prstGeom>
            <a:solidFill>
              <a:srgbClr val="074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594" name="Freeform 122">
              <a:extLst>
                <a:ext uri="{FF2B5EF4-FFF2-40B4-BE49-F238E27FC236}">
                  <a16:creationId xmlns:a16="http://schemas.microsoft.com/office/drawing/2014/main" id="{F5AE7FC2-86CA-4D5C-B9A3-80DE90846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" y="169848"/>
              <a:ext cx="272154" cy="196666"/>
            </a:xfrm>
            <a:custGeom>
              <a:avLst/>
              <a:gdLst>
                <a:gd name="T0" fmla="*/ 229 w 274"/>
                <a:gd name="T1" fmla="*/ 198 h 198"/>
                <a:gd name="T2" fmla="*/ 0 w 274"/>
                <a:gd name="T3" fmla="*/ 94 h 198"/>
                <a:gd name="T4" fmla="*/ 43 w 274"/>
                <a:gd name="T5" fmla="*/ 0 h 198"/>
                <a:gd name="T6" fmla="*/ 274 w 274"/>
                <a:gd name="T7" fmla="*/ 106 h 198"/>
                <a:gd name="T8" fmla="*/ 229 w 274"/>
                <a:gd name="T9" fmla="*/ 198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4"/>
                <a:gd name="T16" fmla="*/ 0 h 198"/>
                <a:gd name="T17" fmla="*/ 274 w 274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4" h="198">
                  <a:moveTo>
                    <a:pt x="229" y="198"/>
                  </a:moveTo>
                  <a:lnTo>
                    <a:pt x="0" y="94"/>
                  </a:lnTo>
                  <a:lnTo>
                    <a:pt x="43" y="0"/>
                  </a:lnTo>
                  <a:lnTo>
                    <a:pt x="274" y="106"/>
                  </a:lnTo>
                  <a:lnTo>
                    <a:pt x="229" y="198"/>
                  </a:lnTo>
                  <a:close/>
                </a:path>
              </a:pathLst>
            </a:custGeom>
            <a:solidFill>
              <a:srgbClr val="4E7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椭圆 36">
            <a:extLst>
              <a:ext uri="{FF2B5EF4-FFF2-40B4-BE49-F238E27FC236}">
                <a16:creationId xmlns:a16="http://schemas.microsoft.com/office/drawing/2014/main" id="{942839AA-CDEB-40D6-BAEA-3C1647144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588" y="3248025"/>
            <a:ext cx="1724025" cy="1724025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108000" anchor="b"/>
          <a:lstStyle/>
          <a:p>
            <a:pPr algn="ctr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24579" name="椭圆 37">
            <a:extLst>
              <a:ext uri="{FF2B5EF4-FFF2-40B4-BE49-F238E27FC236}">
                <a16:creationId xmlns:a16="http://schemas.microsoft.com/office/drawing/2014/main" id="{B15B8C15-ACCE-4888-AB08-9B493BADE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438" y="3733800"/>
            <a:ext cx="749300" cy="7493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0" name="椭圆 38">
            <a:extLst>
              <a:ext uri="{FF2B5EF4-FFF2-40B4-BE49-F238E27FC236}">
                <a16:creationId xmlns:a16="http://schemas.microsoft.com/office/drawing/2014/main" id="{D93EBB9C-08F6-408E-B140-C4DCC4A27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889250"/>
            <a:ext cx="515938" cy="514350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24581" name="直接连接符 39">
            <a:extLst>
              <a:ext uri="{FF2B5EF4-FFF2-40B4-BE49-F238E27FC236}">
                <a16:creationId xmlns:a16="http://schemas.microsoft.com/office/drawing/2014/main" id="{8F1F3F84-DE2A-4DA1-87D3-883C750E4693}"/>
              </a:ext>
            </a:extLst>
          </p:cNvPr>
          <p:cNvCxnSpPr>
            <a:cxnSpLocks noChangeShapeType="1"/>
            <a:stCxn id="24578" idx="6"/>
            <a:endCxn id="24579" idx="2"/>
          </p:cNvCxnSpPr>
          <p:nvPr/>
        </p:nvCxnSpPr>
        <p:spPr bwMode="auto">
          <a:xfrm flipV="1">
            <a:off x="7186613" y="4110038"/>
            <a:ext cx="885825" cy="0"/>
          </a:xfrm>
          <a:prstGeom prst="line">
            <a:avLst/>
          </a:prstGeom>
          <a:noFill/>
          <a:ln w="6350" cap="flat" cmpd="sng">
            <a:solidFill>
              <a:srgbClr val="05558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直接连接符 40">
            <a:extLst>
              <a:ext uri="{FF2B5EF4-FFF2-40B4-BE49-F238E27FC236}">
                <a16:creationId xmlns:a16="http://schemas.microsoft.com/office/drawing/2014/main" id="{B4DA6494-6561-4DC6-A16A-69396256B6F4}"/>
              </a:ext>
            </a:extLst>
          </p:cNvPr>
          <p:cNvCxnSpPr>
            <a:cxnSpLocks noChangeShapeType="1"/>
            <a:stCxn id="24583" idx="2"/>
            <a:endCxn id="24580" idx="6"/>
          </p:cNvCxnSpPr>
          <p:nvPr/>
        </p:nvCxnSpPr>
        <p:spPr bwMode="auto">
          <a:xfrm flipH="1">
            <a:off x="3983038" y="3146425"/>
            <a:ext cx="1112837" cy="0"/>
          </a:xfrm>
          <a:prstGeom prst="line">
            <a:avLst/>
          </a:prstGeom>
          <a:noFill/>
          <a:ln w="6350" cap="flat" cmpd="sng">
            <a:solidFill>
              <a:srgbClr val="DF2938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3" name="椭圆 35">
            <a:extLst>
              <a:ext uri="{FF2B5EF4-FFF2-40B4-BE49-F238E27FC236}">
                <a16:creationId xmlns:a16="http://schemas.microsoft.com/office/drawing/2014/main" id="{64E6AAA3-F320-470E-95EA-46E52B72C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75" y="2401888"/>
            <a:ext cx="1490663" cy="1489075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108000" anchor="b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</a:p>
        </p:txBody>
      </p:sp>
      <p:sp>
        <p:nvSpPr>
          <p:cNvPr id="24584" name="文本框 47">
            <a:extLst>
              <a:ext uri="{FF2B5EF4-FFF2-40B4-BE49-F238E27FC236}">
                <a16:creationId xmlns:a16="http://schemas.microsoft.com/office/drawing/2014/main" id="{DD2BB853-7FE6-41AB-AEB3-0121EE65C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8" y="3660775"/>
            <a:ext cx="24780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8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dirty="0"/>
          </a:p>
        </p:txBody>
      </p:sp>
      <p:sp>
        <p:nvSpPr>
          <p:cNvPr id="24585" name="文本框 47">
            <a:extLst>
              <a:ext uri="{FF2B5EF4-FFF2-40B4-BE49-F238E27FC236}">
                <a16:creationId xmlns:a16="http://schemas.microsoft.com/office/drawing/2014/main" id="{1C23FE3D-3AFA-4AA0-97EC-DBC99ED85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1227138"/>
            <a:ext cx="25384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8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dirty="0"/>
          </a:p>
        </p:txBody>
      </p:sp>
      <p:sp>
        <p:nvSpPr>
          <p:cNvPr id="24586" name="KSO_Shape">
            <a:extLst>
              <a:ext uri="{FF2B5EF4-FFF2-40B4-BE49-F238E27FC236}">
                <a16:creationId xmlns:a16="http://schemas.microsoft.com/office/drawing/2014/main" id="{ADB6C122-4DD5-4289-B0FA-06657E220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2633663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938"/>
              <a:gd name="T172" fmla="*/ 0 h 5511"/>
              <a:gd name="T173" fmla="*/ 2938 w 2938"/>
              <a:gd name="T174" fmla="*/ 5511 h 55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7" name="KSO_Shape">
            <a:extLst>
              <a:ext uri="{FF2B5EF4-FFF2-40B4-BE49-F238E27FC236}">
                <a16:creationId xmlns:a16="http://schemas.microsoft.com/office/drawing/2014/main" id="{3F6EDA5E-C65E-40C0-91B6-89BB838F8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3910013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7"/>
              <a:gd name="T151" fmla="*/ 0 h 191"/>
              <a:gd name="T152" fmla="*/ 257 w 257"/>
              <a:gd name="T153" fmla="*/ 191 h 19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34290" rIns="68580" bIns="540000" anchor="ctr"/>
          <a:lstStyle/>
          <a:p>
            <a:pPr algn="ctr"/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8" name="MH_Number_1">
            <a:extLst>
              <a:ext uri="{FF2B5EF4-FFF2-40B4-BE49-F238E27FC236}">
                <a16:creationId xmlns:a16="http://schemas.microsoft.com/office/drawing/2014/main" id="{8B19A559-26F1-434D-87FC-124BF694A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4589" name="MH_Entry_1">
            <a:extLst>
              <a:ext uri="{FF2B5EF4-FFF2-40B4-BE49-F238E27FC236}">
                <a16:creationId xmlns:a16="http://schemas.microsoft.com/office/drawing/2014/main" id="{4F807AB3-395B-4CC1-9993-7236CA8AA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5">
            <a:extLst>
              <a:ext uri="{FF2B5EF4-FFF2-40B4-BE49-F238E27FC236}">
                <a16:creationId xmlns:a16="http://schemas.microsoft.com/office/drawing/2014/main" id="{4BA1B2A1-E50B-4D3C-8A52-7006C1ABA37F}"/>
              </a:ext>
            </a:extLst>
          </p:cNvPr>
          <p:cNvGrpSpPr>
            <a:grpSpLocks/>
          </p:cNvGrpSpPr>
          <p:nvPr/>
        </p:nvGrpSpPr>
        <p:grpSpPr bwMode="auto">
          <a:xfrm>
            <a:off x="5414963" y="149225"/>
            <a:ext cx="6119812" cy="4146550"/>
            <a:chOff x="0" y="0"/>
            <a:chExt cx="4459823" cy="4146169"/>
          </a:xfrm>
        </p:grpSpPr>
        <p:sp>
          <p:nvSpPr>
            <p:cNvPr id="6147" name="Rectangle 5">
              <a:extLst>
                <a:ext uri="{FF2B5EF4-FFF2-40B4-BE49-F238E27FC236}">
                  <a16:creationId xmlns:a16="http://schemas.microsoft.com/office/drawing/2014/main" id="{A7AA4E0A-C062-4C9A-BF98-849B68184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4" y="54097"/>
              <a:ext cx="4397564" cy="40276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8" name="Freeform 6">
              <a:extLst>
                <a:ext uri="{FF2B5EF4-FFF2-40B4-BE49-F238E27FC236}">
                  <a16:creationId xmlns:a16="http://schemas.microsoft.com/office/drawing/2014/main" id="{D14F1DD9-260E-4EBA-80B8-490AA6AA1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459823" cy="121075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4"/>
                <a:gd name="T25" fmla="*/ 0 h 40"/>
                <a:gd name="T26" fmla="*/ 1484 w 1484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49" name="Freeform 7">
              <a:extLst>
                <a:ext uri="{FF2B5EF4-FFF2-40B4-BE49-F238E27FC236}">
                  <a16:creationId xmlns:a16="http://schemas.microsoft.com/office/drawing/2014/main" id="{C86A6040-9514-4625-8835-1F3A92D38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021230"/>
              <a:ext cx="4459823" cy="124939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4"/>
                <a:gd name="T25" fmla="*/ 0 h 41"/>
                <a:gd name="T26" fmla="*/ 1484 w 1484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50" name="组合 283">
            <a:extLst>
              <a:ext uri="{FF2B5EF4-FFF2-40B4-BE49-F238E27FC236}">
                <a16:creationId xmlns:a16="http://schemas.microsoft.com/office/drawing/2014/main" id="{F1D8482C-C52D-4E0F-A37E-E904125E1408}"/>
              </a:ext>
            </a:extLst>
          </p:cNvPr>
          <p:cNvGrpSpPr>
            <a:grpSpLocks/>
          </p:cNvGrpSpPr>
          <p:nvPr/>
        </p:nvGrpSpPr>
        <p:grpSpPr bwMode="auto">
          <a:xfrm>
            <a:off x="7134225" y="82550"/>
            <a:ext cx="2682875" cy="6702425"/>
            <a:chOff x="0" y="0"/>
            <a:chExt cx="2683517" cy="6701622"/>
          </a:xfrm>
        </p:grpSpPr>
        <p:sp>
          <p:nvSpPr>
            <p:cNvPr id="6151" name="Freeform 8">
              <a:extLst>
                <a:ext uri="{FF2B5EF4-FFF2-40B4-BE49-F238E27FC236}">
                  <a16:creationId xmlns:a16="http://schemas.microsoft.com/office/drawing/2014/main" id="{12151E6C-1EBA-4551-B4FE-E6B3BC0D2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0605" y="4088208"/>
              <a:ext cx="120708" cy="2613414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58"/>
                <a:gd name="T26" fmla="*/ 40 w 40"/>
                <a:gd name="T27" fmla="*/ 858 h 8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2" name="Freeform 9">
              <a:extLst>
                <a:ext uri="{FF2B5EF4-FFF2-40B4-BE49-F238E27FC236}">
                  <a16:creationId xmlns:a16="http://schemas.microsoft.com/office/drawing/2014/main" id="{793D7E34-624A-4247-A17E-02D3102BC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776" y="4135866"/>
              <a:ext cx="862741" cy="2516811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7"/>
                <a:gd name="T25" fmla="*/ 0 h 826"/>
                <a:gd name="T26" fmla="*/ 287 w 287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3" name="Freeform 10">
              <a:extLst>
                <a:ext uri="{FF2B5EF4-FFF2-40B4-BE49-F238E27FC236}">
                  <a16:creationId xmlns:a16="http://schemas.microsoft.com/office/drawing/2014/main" id="{A0989F72-624F-40A5-B47B-0B9AB8686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35866"/>
              <a:ext cx="865282" cy="2516811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8"/>
                <a:gd name="T25" fmla="*/ 0 h 826"/>
                <a:gd name="T26" fmla="*/ 288 w 288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54" name="Oval 11">
              <a:extLst>
                <a:ext uri="{FF2B5EF4-FFF2-40B4-BE49-F238E27FC236}">
                  <a16:creationId xmlns:a16="http://schemas.microsoft.com/office/drawing/2014/main" id="{B45A8565-CC58-4702-AFC9-EF3FB888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064" y="0"/>
              <a:ext cx="125790" cy="127515"/>
            </a:xfrm>
            <a:prstGeom prst="ellipse">
              <a:avLst/>
            </a:prstGeom>
            <a:solidFill>
              <a:srgbClr val="3B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55" name="组合 3">
            <a:extLst>
              <a:ext uri="{FF2B5EF4-FFF2-40B4-BE49-F238E27FC236}">
                <a16:creationId xmlns:a16="http://schemas.microsoft.com/office/drawing/2014/main" id="{6F9326B4-94D6-4100-A12C-CE6D377D99F0}"/>
              </a:ext>
            </a:extLst>
          </p:cNvPr>
          <p:cNvGrpSpPr>
            <a:grpSpLocks/>
          </p:cNvGrpSpPr>
          <p:nvPr/>
        </p:nvGrpSpPr>
        <p:grpSpPr bwMode="auto">
          <a:xfrm>
            <a:off x="2305050" y="1076325"/>
            <a:ext cx="3910013" cy="5702300"/>
            <a:chOff x="0" y="0"/>
            <a:chExt cx="4884738" cy="7027862"/>
          </a:xfrm>
        </p:grpSpPr>
        <p:sp>
          <p:nvSpPr>
            <p:cNvPr id="6156" name="Freeform 25">
              <a:extLst>
                <a:ext uri="{FF2B5EF4-FFF2-40B4-BE49-F238E27FC236}">
                  <a16:creationId xmlns:a16="http://schemas.microsoft.com/office/drawing/2014/main" id="{1A2184FA-A4BA-49FB-8369-EAFFFF034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371725"/>
              <a:ext cx="746125" cy="2246313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9"/>
                <a:gd name="T16" fmla="*/ 0 h 598"/>
                <a:gd name="T17" fmla="*/ 199 w 199"/>
                <a:gd name="T18" fmla="*/ 598 h 5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grpSp>
          <p:nvGrpSpPr>
            <p:cNvPr id="6157" name="组合 1">
              <a:extLst>
                <a:ext uri="{FF2B5EF4-FFF2-40B4-BE49-F238E27FC236}">
                  <a16:creationId xmlns:a16="http://schemas.microsoft.com/office/drawing/2014/main" id="{DBA68C0E-0592-4F58-9F48-936A3812AA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" y="0"/>
              <a:ext cx="4732338" cy="7027862"/>
              <a:chOff x="0" y="0"/>
              <a:chExt cx="4732338" cy="7027862"/>
            </a:xfrm>
          </p:grpSpPr>
          <p:sp>
            <p:nvSpPr>
              <p:cNvPr id="6158" name="Freeform 12">
                <a:extLst>
                  <a:ext uri="{FF2B5EF4-FFF2-40B4-BE49-F238E27FC236}">
                    <a16:creationId xmlns:a16="http://schemas.microsoft.com/office/drawing/2014/main" id="{BA6602E6-2F12-41E4-9C63-6C7674434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325" y="2063750"/>
                <a:ext cx="1671638" cy="1325563"/>
              </a:xfrm>
              <a:custGeom>
                <a:avLst/>
                <a:gdLst>
                  <a:gd name="T0" fmla="*/ 57 w 445"/>
                  <a:gd name="T1" fmla="*/ 82 h 353"/>
                  <a:gd name="T2" fmla="*/ 247 w 445"/>
                  <a:gd name="T3" fmla="*/ 239 h 353"/>
                  <a:gd name="T4" fmla="*/ 366 w 445"/>
                  <a:gd name="T5" fmla="*/ 0 h 353"/>
                  <a:gd name="T6" fmla="*/ 445 w 445"/>
                  <a:gd name="T7" fmla="*/ 39 h 353"/>
                  <a:gd name="T8" fmla="*/ 301 w 445"/>
                  <a:gd name="T9" fmla="*/ 328 h 353"/>
                  <a:gd name="T10" fmla="*/ 271 w 445"/>
                  <a:gd name="T11" fmla="*/ 352 h 353"/>
                  <a:gd name="T12" fmla="*/ 261 w 445"/>
                  <a:gd name="T13" fmla="*/ 353 h 353"/>
                  <a:gd name="T14" fmla="*/ 233 w 445"/>
                  <a:gd name="T15" fmla="*/ 343 h 353"/>
                  <a:gd name="T16" fmla="*/ 0 w 445"/>
                  <a:gd name="T17" fmla="*/ 151 h 353"/>
                  <a:gd name="T18" fmla="*/ 57 w 445"/>
                  <a:gd name="T19" fmla="*/ 82 h 3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5"/>
                  <a:gd name="T31" fmla="*/ 0 h 353"/>
                  <a:gd name="T32" fmla="*/ 445 w 445"/>
                  <a:gd name="T33" fmla="*/ 353 h 3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5" h="353">
                    <a:moveTo>
                      <a:pt x="57" y="82"/>
                    </a:moveTo>
                    <a:cubicBezTo>
                      <a:pt x="247" y="239"/>
                      <a:pt x="247" y="239"/>
                      <a:pt x="247" y="239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445" y="39"/>
                      <a:pt x="445" y="39"/>
                      <a:pt x="445" y="39"/>
                    </a:cubicBezTo>
                    <a:cubicBezTo>
                      <a:pt x="301" y="328"/>
                      <a:pt x="301" y="328"/>
                      <a:pt x="301" y="328"/>
                    </a:cubicBezTo>
                    <a:cubicBezTo>
                      <a:pt x="295" y="340"/>
                      <a:pt x="284" y="349"/>
                      <a:pt x="271" y="352"/>
                    </a:cubicBezTo>
                    <a:cubicBezTo>
                      <a:pt x="268" y="352"/>
                      <a:pt x="264" y="353"/>
                      <a:pt x="261" y="353"/>
                    </a:cubicBezTo>
                    <a:cubicBezTo>
                      <a:pt x="251" y="353"/>
                      <a:pt x="241" y="349"/>
                      <a:pt x="233" y="343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57" y="82"/>
                    </a:lnTo>
                    <a:close/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59" name="Rectangle 13">
                <a:extLst>
                  <a:ext uri="{FF2B5EF4-FFF2-40B4-BE49-F238E27FC236}">
                    <a16:creationId xmlns:a16="http://schemas.microsoft.com/office/drawing/2014/main" id="{B7A9966D-7943-4EE6-BF2C-71FD6FDC6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0288" y="2052637"/>
                <a:ext cx="679450" cy="177800"/>
              </a:xfrm>
              <a:prstGeom prst="rect">
                <a:avLst/>
              </a:prstGeom>
              <a:solidFill>
                <a:srgbClr val="F4C8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0" name="Freeform 14">
                <a:extLst>
                  <a:ext uri="{FF2B5EF4-FFF2-40B4-BE49-F238E27FC236}">
                    <a16:creationId xmlns:a16="http://schemas.microsoft.com/office/drawing/2014/main" id="{2AD57B93-AEC4-45E1-A0A0-14F2811FA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38" y="495300"/>
                <a:ext cx="1204913" cy="1681163"/>
              </a:xfrm>
              <a:custGeom>
                <a:avLst/>
                <a:gdLst>
                  <a:gd name="T0" fmla="*/ 303 w 321"/>
                  <a:gd name="T1" fmla="*/ 310 h 448"/>
                  <a:gd name="T2" fmla="*/ 277 w 321"/>
                  <a:gd name="T3" fmla="*/ 296 h 448"/>
                  <a:gd name="T4" fmla="*/ 277 w 321"/>
                  <a:gd name="T5" fmla="*/ 32 h 448"/>
                  <a:gd name="T6" fmla="*/ 321 w 321"/>
                  <a:gd name="T7" fmla="*/ 0 h 448"/>
                  <a:gd name="T8" fmla="*/ 261 w 321"/>
                  <a:gd name="T9" fmla="*/ 0 h 448"/>
                  <a:gd name="T10" fmla="*/ 63 w 321"/>
                  <a:gd name="T11" fmla="*/ 0 h 448"/>
                  <a:gd name="T12" fmla="*/ 57 w 321"/>
                  <a:gd name="T13" fmla="*/ 171 h 448"/>
                  <a:gd name="T14" fmla="*/ 55 w 321"/>
                  <a:gd name="T15" fmla="*/ 172 h 448"/>
                  <a:gd name="T16" fmla="*/ 0 w 321"/>
                  <a:gd name="T17" fmla="*/ 224 h 448"/>
                  <a:gd name="T18" fmla="*/ 55 w 321"/>
                  <a:gd name="T19" fmla="*/ 275 h 448"/>
                  <a:gd name="T20" fmla="*/ 58 w 321"/>
                  <a:gd name="T21" fmla="*/ 275 h 448"/>
                  <a:gd name="T22" fmla="*/ 58 w 321"/>
                  <a:gd name="T23" fmla="*/ 276 h 448"/>
                  <a:gd name="T24" fmla="*/ 58 w 321"/>
                  <a:gd name="T25" fmla="*/ 275 h 448"/>
                  <a:gd name="T26" fmla="*/ 211 w 321"/>
                  <a:gd name="T27" fmla="*/ 446 h 448"/>
                  <a:gd name="T28" fmla="*/ 212 w 321"/>
                  <a:gd name="T29" fmla="*/ 446 h 448"/>
                  <a:gd name="T30" fmla="*/ 261 w 321"/>
                  <a:gd name="T31" fmla="*/ 446 h 448"/>
                  <a:gd name="T32" fmla="*/ 277 w 321"/>
                  <a:gd name="T33" fmla="*/ 447 h 448"/>
                  <a:gd name="T34" fmla="*/ 277 w 321"/>
                  <a:gd name="T35" fmla="*/ 326 h 448"/>
                  <a:gd name="T36" fmla="*/ 303 w 321"/>
                  <a:gd name="T37" fmla="*/ 310 h 44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1"/>
                  <a:gd name="T58" fmla="*/ 0 h 448"/>
                  <a:gd name="T59" fmla="*/ 321 w 321"/>
                  <a:gd name="T60" fmla="*/ 448 h 44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1" h="448">
                    <a:moveTo>
                      <a:pt x="303" y="310"/>
                    </a:moveTo>
                    <a:cubicBezTo>
                      <a:pt x="277" y="296"/>
                      <a:pt x="277" y="296"/>
                      <a:pt x="277" y="296"/>
                    </a:cubicBezTo>
                    <a:cubicBezTo>
                      <a:pt x="277" y="32"/>
                      <a:pt x="277" y="32"/>
                      <a:pt x="277" y="32"/>
                    </a:cubicBezTo>
                    <a:cubicBezTo>
                      <a:pt x="277" y="32"/>
                      <a:pt x="295" y="24"/>
                      <a:pt x="321" y="0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58" y="89"/>
                      <a:pt x="57" y="171"/>
                    </a:cubicBezTo>
                    <a:cubicBezTo>
                      <a:pt x="56" y="171"/>
                      <a:pt x="56" y="172"/>
                      <a:pt x="55" y="172"/>
                    </a:cubicBezTo>
                    <a:cubicBezTo>
                      <a:pt x="24" y="172"/>
                      <a:pt x="0" y="196"/>
                      <a:pt x="0" y="224"/>
                    </a:cubicBezTo>
                    <a:cubicBezTo>
                      <a:pt x="0" y="252"/>
                      <a:pt x="24" y="275"/>
                      <a:pt x="55" y="275"/>
                    </a:cubicBezTo>
                    <a:cubicBezTo>
                      <a:pt x="56" y="275"/>
                      <a:pt x="57" y="275"/>
                      <a:pt x="58" y="275"/>
                    </a:cubicBezTo>
                    <a:cubicBezTo>
                      <a:pt x="58" y="275"/>
                      <a:pt x="58" y="276"/>
                      <a:pt x="58" y="276"/>
                    </a:cubicBezTo>
                    <a:cubicBezTo>
                      <a:pt x="58" y="276"/>
                      <a:pt x="58" y="275"/>
                      <a:pt x="58" y="275"/>
                    </a:cubicBezTo>
                    <a:cubicBezTo>
                      <a:pt x="58" y="275"/>
                      <a:pt x="112" y="411"/>
                      <a:pt x="211" y="446"/>
                    </a:cubicBezTo>
                    <a:cubicBezTo>
                      <a:pt x="212" y="446"/>
                      <a:pt x="212" y="446"/>
                      <a:pt x="212" y="446"/>
                    </a:cubicBezTo>
                    <a:cubicBezTo>
                      <a:pt x="224" y="448"/>
                      <a:pt x="261" y="446"/>
                      <a:pt x="261" y="446"/>
                    </a:cubicBezTo>
                    <a:cubicBezTo>
                      <a:pt x="261" y="446"/>
                      <a:pt x="268" y="446"/>
                      <a:pt x="277" y="447"/>
                    </a:cubicBezTo>
                    <a:cubicBezTo>
                      <a:pt x="277" y="326"/>
                      <a:pt x="277" y="326"/>
                      <a:pt x="277" y="326"/>
                    </a:cubicBezTo>
                    <a:lnTo>
                      <a:pt x="303" y="310"/>
                    </a:ln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1" name="Freeform 15">
                <a:extLst>
                  <a:ext uri="{FF2B5EF4-FFF2-40B4-BE49-F238E27FC236}">
                    <a16:creationId xmlns:a16="http://schemas.microsoft.com/office/drawing/2014/main" id="{A063FF22-CDDC-447B-80F3-C06BDF114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263" y="2151062"/>
                <a:ext cx="120650" cy="22225"/>
              </a:xfrm>
              <a:custGeom>
                <a:avLst/>
                <a:gdLst>
                  <a:gd name="T0" fmla="*/ 20 w 32"/>
                  <a:gd name="T1" fmla="*/ 5 h 6"/>
                  <a:gd name="T2" fmla="*/ 32 w 32"/>
                  <a:gd name="T3" fmla="*/ 0 h 6"/>
                  <a:gd name="T4" fmla="*/ 0 w 32"/>
                  <a:gd name="T5" fmla="*/ 6 h 6"/>
                  <a:gd name="T6" fmla="*/ 20 w 32"/>
                  <a:gd name="T7" fmla="*/ 5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6"/>
                  <a:gd name="T14" fmla="*/ 32 w 32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6">
                    <a:moveTo>
                      <a:pt x="20" y="5"/>
                    </a:moveTo>
                    <a:cubicBezTo>
                      <a:pt x="24" y="4"/>
                      <a:pt x="28" y="2"/>
                      <a:pt x="32" y="0"/>
                    </a:cubicBezTo>
                    <a:cubicBezTo>
                      <a:pt x="19" y="3"/>
                      <a:pt x="8" y="5"/>
                      <a:pt x="0" y="6"/>
                    </a:cubicBezTo>
                    <a:cubicBezTo>
                      <a:pt x="8" y="6"/>
                      <a:pt x="16" y="6"/>
                      <a:pt x="20" y="5"/>
                    </a:cubicBezTo>
                    <a:close/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2" name="Freeform 16">
                <a:extLst>
                  <a:ext uri="{FF2B5EF4-FFF2-40B4-BE49-F238E27FC236}">
                    <a16:creationId xmlns:a16="http://schemas.microsoft.com/office/drawing/2014/main" id="{EED9F37D-1538-4874-8020-C712DE095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2173287"/>
                <a:ext cx="49213" cy="7938"/>
              </a:xfrm>
              <a:custGeom>
                <a:avLst/>
                <a:gdLst>
                  <a:gd name="T0" fmla="*/ 0 w 13"/>
                  <a:gd name="T1" fmla="*/ 2 h 2"/>
                  <a:gd name="T2" fmla="*/ 13 w 13"/>
                  <a:gd name="T3" fmla="*/ 0 h 2"/>
                  <a:gd name="T4" fmla="*/ 0 w 13"/>
                  <a:gd name="T5" fmla="*/ 0 h 2"/>
                  <a:gd name="T6" fmla="*/ 0 w 1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"/>
                  <a:gd name="T14" fmla="*/ 13 w 1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">
                    <a:moveTo>
                      <a:pt x="0" y="2"/>
                    </a:moveTo>
                    <a:cubicBezTo>
                      <a:pt x="0" y="2"/>
                      <a:pt x="5" y="1"/>
                      <a:pt x="13" y="0"/>
                    </a:cubicBezTo>
                    <a:cubicBezTo>
                      <a:pt x="9" y="0"/>
                      <a:pt x="4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E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3" name="Freeform 17">
                <a:extLst>
                  <a:ext uri="{FF2B5EF4-FFF2-40B4-BE49-F238E27FC236}">
                    <a16:creationId xmlns:a16="http://schemas.microsoft.com/office/drawing/2014/main" id="{A02952B8-9118-4D67-9A50-B1D4CE180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875" y="495300"/>
                <a:ext cx="923925" cy="1677988"/>
              </a:xfrm>
              <a:custGeom>
                <a:avLst/>
                <a:gdLst>
                  <a:gd name="T0" fmla="*/ 187 w 246"/>
                  <a:gd name="T1" fmla="*/ 276 h 447"/>
                  <a:gd name="T2" fmla="*/ 191 w 246"/>
                  <a:gd name="T3" fmla="*/ 276 h 447"/>
                  <a:gd name="T4" fmla="*/ 246 w 246"/>
                  <a:gd name="T5" fmla="*/ 225 h 447"/>
                  <a:gd name="T6" fmla="*/ 191 w 246"/>
                  <a:gd name="T7" fmla="*/ 174 h 447"/>
                  <a:gd name="T8" fmla="*/ 189 w 246"/>
                  <a:gd name="T9" fmla="*/ 171 h 447"/>
                  <a:gd name="T10" fmla="*/ 182 w 246"/>
                  <a:gd name="T11" fmla="*/ 0 h 447"/>
                  <a:gd name="T12" fmla="*/ 45 w 246"/>
                  <a:gd name="T13" fmla="*/ 0 h 447"/>
                  <a:gd name="T14" fmla="*/ 0 w 246"/>
                  <a:gd name="T15" fmla="*/ 32 h 447"/>
                  <a:gd name="T16" fmla="*/ 0 w 246"/>
                  <a:gd name="T17" fmla="*/ 447 h 447"/>
                  <a:gd name="T18" fmla="*/ 13 w 246"/>
                  <a:gd name="T19" fmla="*/ 447 h 447"/>
                  <a:gd name="T20" fmla="*/ 45 w 246"/>
                  <a:gd name="T21" fmla="*/ 441 h 447"/>
                  <a:gd name="T22" fmla="*/ 187 w 246"/>
                  <a:gd name="T23" fmla="*/ 276 h 4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6"/>
                  <a:gd name="T37" fmla="*/ 0 h 447"/>
                  <a:gd name="T38" fmla="*/ 246 w 246"/>
                  <a:gd name="T39" fmla="*/ 447 h 4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6" h="447">
                    <a:moveTo>
                      <a:pt x="187" y="276"/>
                    </a:moveTo>
                    <a:cubicBezTo>
                      <a:pt x="189" y="276"/>
                      <a:pt x="190" y="276"/>
                      <a:pt x="191" y="276"/>
                    </a:cubicBezTo>
                    <a:cubicBezTo>
                      <a:pt x="221" y="276"/>
                      <a:pt x="246" y="253"/>
                      <a:pt x="246" y="225"/>
                    </a:cubicBezTo>
                    <a:cubicBezTo>
                      <a:pt x="246" y="196"/>
                      <a:pt x="221" y="174"/>
                      <a:pt x="191" y="174"/>
                    </a:cubicBezTo>
                    <a:cubicBezTo>
                      <a:pt x="190" y="174"/>
                      <a:pt x="189" y="171"/>
                      <a:pt x="189" y="171"/>
                    </a:cubicBezTo>
                    <a:cubicBezTo>
                      <a:pt x="187" y="89"/>
                      <a:pt x="182" y="0"/>
                      <a:pt x="18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19" y="24"/>
                      <a:pt x="0" y="32"/>
                      <a:pt x="0" y="32"/>
                    </a:cubicBezTo>
                    <a:cubicBezTo>
                      <a:pt x="0" y="447"/>
                      <a:pt x="0" y="447"/>
                      <a:pt x="0" y="447"/>
                    </a:cubicBezTo>
                    <a:cubicBezTo>
                      <a:pt x="4" y="447"/>
                      <a:pt x="9" y="447"/>
                      <a:pt x="13" y="447"/>
                    </a:cubicBezTo>
                    <a:cubicBezTo>
                      <a:pt x="21" y="446"/>
                      <a:pt x="33" y="444"/>
                      <a:pt x="45" y="441"/>
                    </a:cubicBezTo>
                    <a:cubicBezTo>
                      <a:pt x="137" y="400"/>
                      <a:pt x="187" y="276"/>
                      <a:pt x="187" y="276"/>
                    </a:cubicBezTo>
                    <a:close/>
                  </a:path>
                </a:pathLst>
              </a:custGeom>
              <a:solidFill>
                <a:srgbClr val="FFE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4" name="Freeform 18">
                <a:extLst>
                  <a:ext uri="{FF2B5EF4-FFF2-40B4-BE49-F238E27FC236}">
                    <a16:creationId xmlns:a16="http://schemas.microsoft.com/office/drawing/2014/main" id="{9B9EC512-19DD-445B-AEA0-EF902D0B7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388" y="4354512"/>
                <a:ext cx="619125" cy="2497138"/>
              </a:xfrm>
              <a:custGeom>
                <a:avLst/>
                <a:gdLst>
                  <a:gd name="T0" fmla="*/ 109 w 390"/>
                  <a:gd name="T1" fmla="*/ 1573 h 1573"/>
                  <a:gd name="T2" fmla="*/ 336 w 390"/>
                  <a:gd name="T3" fmla="*/ 1573 h 1573"/>
                  <a:gd name="T4" fmla="*/ 390 w 390"/>
                  <a:gd name="T5" fmla="*/ 0 h 1573"/>
                  <a:gd name="T6" fmla="*/ 0 w 390"/>
                  <a:gd name="T7" fmla="*/ 0 h 1573"/>
                  <a:gd name="T8" fmla="*/ 109 w 390"/>
                  <a:gd name="T9" fmla="*/ 1573 h 15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0"/>
                  <a:gd name="T16" fmla="*/ 0 h 1573"/>
                  <a:gd name="T17" fmla="*/ 390 w 390"/>
                  <a:gd name="T18" fmla="*/ 1573 h 15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0" h="1573">
                    <a:moveTo>
                      <a:pt x="109" y="1573"/>
                    </a:moveTo>
                    <a:lnTo>
                      <a:pt x="336" y="1573"/>
                    </a:lnTo>
                    <a:lnTo>
                      <a:pt x="390" y="0"/>
                    </a:lnTo>
                    <a:lnTo>
                      <a:pt x="0" y="0"/>
                    </a:lnTo>
                    <a:lnTo>
                      <a:pt x="109" y="1573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5" name="Freeform 19">
                <a:extLst>
                  <a:ext uri="{FF2B5EF4-FFF2-40B4-BE49-F238E27FC236}">
                    <a16:creationId xmlns:a16="http://schemas.microsoft.com/office/drawing/2014/main" id="{C0F511DA-458B-41CF-8861-185E5E11E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50" y="4354512"/>
                <a:ext cx="622300" cy="2497138"/>
              </a:xfrm>
              <a:custGeom>
                <a:avLst/>
                <a:gdLst>
                  <a:gd name="T0" fmla="*/ 283 w 392"/>
                  <a:gd name="T1" fmla="*/ 1573 h 1573"/>
                  <a:gd name="T2" fmla="*/ 56 w 392"/>
                  <a:gd name="T3" fmla="*/ 1573 h 1573"/>
                  <a:gd name="T4" fmla="*/ 0 w 392"/>
                  <a:gd name="T5" fmla="*/ 0 h 1573"/>
                  <a:gd name="T6" fmla="*/ 392 w 392"/>
                  <a:gd name="T7" fmla="*/ 0 h 1573"/>
                  <a:gd name="T8" fmla="*/ 283 w 392"/>
                  <a:gd name="T9" fmla="*/ 1573 h 15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2"/>
                  <a:gd name="T16" fmla="*/ 0 h 1573"/>
                  <a:gd name="T17" fmla="*/ 392 w 392"/>
                  <a:gd name="T18" fmla="*/ 1573 h 15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2" h="1573">
                    <a:moveTo>
                      <a:pt x="283" y="1573"/>
                    </a:moveTo>
                    <a:lnTo>
                      <a:pt x="56" y="1573"/>
                    </a:lnTo>
                    <a:lnTo>
                      <a:pt x="0" y="0"/>
                    </a:lnTo>
                    <a:lnTo>
                      <a:pt x="392" y="0"/>
                    </a:lnTo>
                    <a:lnTo>
                      <a:pt x="283" y="1573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6" name="Rectangle 20">
                <a:extLst>
                  <a:ext uri="{FF2B5EF4-FFF2-40B4-BE49-F238E27FC236}">
                    <a16:creationId xmlns:a16="http://schemas.microsoft.com/office/drawing/2014/main" id="{714CEB53-BF1C-4463-B346-78C2818D78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" y="2371725"/>
                <a:ext cx="1236663" cy="1206500"/>
              </a:xfrm>
              <a:prstGeom prst="rect">
                <a:avLst/>
              </a:prstGeom>
              <a:solidFill>
                <a:srgbClr val="E8E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7" name="Rectangle 21">
                <a:extLst>
                  <a:ext uri="{FF2B5EF4-FFF2-40B4-BE49-F238E27FC236}">
                    <a16:creationId xmlns:a16="http://schemas.microsoft.com/office/drawing/2014/main" id="{9DF70DE6-7054-4D40-9495-9C12F3F2C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738" y="2230437"/>
                <a:ext cx="312738" cy="179388"/>
              </a:xfrm>
              <a:prstGeom prst="rect">
                <a:avLst/>
              </a:pr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8" name="Freeform 22">
                <a:extLst>
                  <a:ext uri="{FF2B5EF4-FFF2-40B4-BE49-F238E27FC236}">
                    <a16:creationId xmlns:a16="http://schemas.microsoft.com/office/drawing/2014/main" id="{F1256B5C-F048-402C-AC66-F59CD54E8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400" y="2371725"/>
                <a:ext cx="379413" cy="1982788"/>
              </a:xfrm>
              <a:custGeom>
                <a:avLst/>
                <a:gdLst>
                  <a:gd name="T0" fmla="*/ 0 w 239"/>
                  <a:gd name="T1" fmla="*/ 1145 h 1249"/>
                  <a:gd name="T2" fmla="*/ 121 w 239"/>
                  <a:gd name="T3" fmla="*/ 1249 h 1249"/>
                  <a:gd name="T4" fmla="*/ 239 w 239"/>
                  <a:gd name="T5" fmla="*/ 1145 h 1249"/>
                  <a:gd name="T6" fmla="*/ 154 w 239"/>
                  <a:gd name="T7" fmla="*/ 0 h 1249"/>
                  <a:gd name="T8" fmla="*/ 85 w 239"/>
                  <a:gd name="T9" fmla="*/ 0 h 1249"/>
                  <a:gd name="T10" fmla="*/ 0 w 239"/>
                  <a:gd name="T11" fmla="*/ 1145 h 12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249"/>
                  <a:gd name="T20" fmla="*/ 239 w 239"/>
                  <a:gd name="T21" fmla="*/ 1249 h 12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249">
                    <a:moveTo>
                      <a:pt x="0" y="1145"/>
                    </a:moveTo>
                    <a:lnTo>
                      <a:pt x="121" y="1249"/>
                    </a:lnTo>
                    <a:lnTo>
                      <a:pt x="239" y="1145"/>
                    </a:lnTo>
                    <a:lnTo>
                      <a:pt x="154" y="0"/>
                    </a:lnTo>
                    <a:lnTo>
                      <a:pt x="85" y="0"/>
                    </a:lnTo>
                    <a:lnTo>
                      <a:pt x="0" y="1145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69" name="Freeform 23">
                <a:extLst>
                  <a:ext uri="{FF2B5EF4-FFF2-40B4-BE49-F238E27FC236}">
                    <a16:creationId xmlns:a16="http://schemas.microsoft.com/office/drawing/2014/main" id="{30372E85-44E3-4F90-9490-4F478828F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325" y="2230437"/>
                <a:ext cx="357188" cy="242888"/>
              </a:xfrm>
              <a:custGeom>
                <a:avLst/>
                <a:gdLst>
                  <a:gd name="T0" fmla="*/ 50 w 225"/>
                  <a:gd name="T1" fmla="*/ 153 h 153"/>
                  <a:gd name="T2" fmla="*/ 225 w 225"/>
                  <a:gd name="T3" fmla="*/ 89 h 153"/>
                  <a:gd name="T4" fmla="*/ 225 w 225"/>
                  <a:gd name="T5" fmla="*/ 0 h 153"/>
                  <a:gd name="T6" fmla="*/ 0 w 225"/>
                  <a:gd name="T7" fmla="*/ 0 h 153"/>
                  <a:gd name="T8" fmla="*/ 50 w 225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53"/>
                  <a:gd name="T17" fmla="*/ 225 w 225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53">
                    <a:moveTo>
                      <a:pt x="50" y="153"/>
                    </a:moveTo>
                    <a:lnTo>
                      <a:pt x="225" y="89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50" y="153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0" name="Freeform 24">
                <a:extLst>
                  <a:ext uri="{FF2B5EF4-FFF2-40B4-BE49-F238E27FC236}">
                    <a16:creationId xmlns:a16="http://schemas.microsoft.com/office/drawing/2014/main" id="{6111C327-6528-4E83-9066-9692AB0BB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1700" y="2230437"/>
                <a:ext cx="357188" cy="242888"/>
              </a:xfrm>
              <a:custGeom>
                <a:avLst/>
                <a:gdLst>
                  <a:gd name="T0" fmla="*/ 175 w 225"/>
                  <a:gd name="T1" fmla="*/ 153 h 153"/>
                  <a:gd name="T2" fmla="*/ 0 w 225"/>
                  <a:gd name="T3" fmla="*/ 89 h 153"/>
                  <a:gd name="T4" fmla="*/ 0 w 225"/>
                  <a:gd name="T5" fmla="*/ 0 h 153"/>
                  <a:gd name="T6" fmla="*/ 225 w 225"/>
                  <a:gd name="T7" fmla="*/ 0 h 153"/>
                  <a:gd name="T8" fmla="*/ 175 w 225"/>
                  <a:gd name="T9" fmla="*/ 153 h 1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153"/>
                  <a:gd name="T17" fmla="*/ 225 w 225"/>
                  <a:gd name="T18" fmla="*/ 153 h 1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153">
                    <a:moveTo>
                      <a:pt x="175" y="153"/>
                    </a:moveTo>
                    <a:lnTo>
                      <a:pt x="0" y="89"/>
                    </a:lnTo>
                    <a:lnTo>
                      <a:pt x="0" y="0"/>
                    </a:lnTo>
                    <a:lnTo>
                      <a:pt x="225" y="0"/>
                    </a:lnTo>
                    <a:lnTo>
                      <a:pt x="175" y="153"/>
                    </a:lnTo>
                    <a:close/>
                  </a:path>
                </a:pathLst>
              </a:custGeom>
              <a:solidFill>
                <a:srgbClr val="FE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1" name="Freeform 26">
                <a:extLst>
                  <a:ext uri="{FF2B5EF4-FFF2-40B4-BE49-F238E27FC236}">
                    <a16:creationId xmlns:a16="http://schemas.microsoft.com/office/drawing/2014/main" id="{D76C73C4-9DEF-43F0-AE50-B1856F9A7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87875"/>
                <a:ext cx="436563" cy="319088"/>
              </a:xfrm>
              <a:custGeom>
                <a:avLst/>
                <a:gdLst>
                  <a:gd name="T0" fmla="*/ 97 w 116"/>
                  <a:gd name="T1" fmla="*/ 10 h 85"/>
                  <a:gd name="T2" fmla="*/ 86 w 116"/>
                  <a:gd name="T3" fmla="*/ 5 h 85"/>
                  <a:gd name="T4" fmla="*/ 84 w 116"/>
                  <a:gd name="T5" fmla="*/ 0 h 85"/>
                  <a:gd name="T6" fmla="*/ 1 w 116"/>
                  <a:gd name="T7" fmla="*/ 8 h 85"/>
                  <a:gd name="T8" fmla="*/ 1 w 116"/>
                  <a:gd name="T9" fmla="*/ 30 h 85"/>
                  <a:gd name="T10" fmla="*/ 54 w 116"/>
                  <a:gd name="T11" fmla="*/ 83 h 85"/>
                  <a:gd name="T12" fmla="*/ 91 w 116"/>
                  <a:gd name="T13" fmla="*/ 32 h 85"/>
                  <a:gd name="T14" fmla="*/ 112 w 116"/>
                  <a:gd name="T15" fmla="*/ 31 h 85"/>
                  <a:gd name="T16" fmla="*/ 97 w 116"/>
                  <a:gd name="T17" fmla="*/ 1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85"/>
                  <a:gd name="T29" fmla="*/ 116 w 116"/>
                  <a:gd name="T30" fmla="*/ 85 h 8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85">
                    <a:moveTo>
                      <a:pt x="97" y="10"/>
                    </a:moveTo>
                    <a:cubicBezTo>
                      <a:pt x="93" y="8"/>
                      <a:pt x="90" y="6"/>
                      <a:pt x="86" y="5"/>
                    </a:cubicBezTo>
                    <a:cubicBezTo>
                      <a:pt x="85" y="3"/>
                      <a:pt x="84" y="2"/>
                      <a:pt x="84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5"/>
                      <a:pt x="0" y="22"/>
                      <a:pt x="1" y="30"/>
                    </a:cubicBezTo>
                    <a:cubicBezTo>
                      <a:pt x="5" y="62"/>
                      <a:pt x="29" y="85"/>
                      <a:pt x="54" y="83"/>
                    </a:cubicBezTo>
                    <a:cubicBezTo>
                      <a:pt x="76" y="82"/>
                      <a:pt x="91" y="60"/>
                      <a:pt x="91" y="32"/>
                    </a:cubicBezTo>
                    <a:cubicBezTo>
                      <a:pt x="100" y="35"/>
                      <a:pt x="108" y="35"/>
                      <a:pt x="112" y="31"/>
                    </a:cubicBezTo>
                    <a:cubicBezTo>
                      <a:pt x="116" y="26"/>
                      <a:pt x="110" y="17"/>
                      <a:pt x="97" y="10"/>
                    </a:cubicBezTo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2" name="Freeform 27">
                <a:extLst>
                  <a:ext uri="{FF2B5EF4-FFF2-40B4-BE49-F238E27FC236}">
                    <a16:creationId xmlns:a16="http://schemas.microsoft.com/office/drawing/2014/main" id="{220E27F3-2646-4CD3-9650-3B2E0AE33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163" y="2371725"/>
                <a:ext cx="1133475" cy="2320925"/>
              </a:xfrm>
              <a:custGeom>
                <a:avLst/>
                <a:gdLst>
                  <a:gd name="T0" fmla="*/ 55 w 302"/>
                  <a:gd name="T1" fmla="*/ 618 h 618"/>
                  <a:gd name="T2" fmla="*/ 54 w 302"/>
                  <a:gd name="T3" fmla="*/ 618 h 618"/>
                  <a:gd name="T4" fmla="*/ 52 w 302"/>
                  <a:gd name="T5" fmla="*/ 618 h 618"/>
                  <a:gd name="T6" fmla="*/ 1 w 302"/>
                  <a:gd name="T7" fmla="*/ 580 h 618"/>
                  <a:gd name="T8" fmla="*/ 0 w 302"/>
                  <a:gd name="T9" fmla="*/ 580 h 618"/>
                  <a:gd name="T10" fmla="*/ 0 w 302"/>
                  <a:gd name="T11" fmla="*/ 304 h 618"/>
                  <a:gd name="T12" fmla="*/ 134 w 302"/>
                  <a:gd name="T13" fmla="*/ 0 h 618"/>
                  <a:gd name="T14" fmla="*/ 302 w 302"/>
                  <a:gd name="T15" fmla="*/ 0 h 618"/>
                  <a:gd name="T16" fmla="*/ 236 w 302"/>
                  <a:gd name="T17" fmla="*/ 304 h 618"/>
                  <a:gd name="T18" fmla="*/ 236 w 302"/>
                  <a:gd name="T19" fmla="*/ 618 h 618"/>
                  <a:gd name="T20" fmla="*/ 55 w 302"/>
                  <a:gd name="T21" fmla="*/ 618 h 6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2"/>
                  <a:gd name="T34" fmla="*/ 0 h 618"/>
                  <a:gd name="T35" fmla="*/ 302 w 302"/>
                  <a:gd name="T36" fmla="*/ 618 h 6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2" h="618">
                    <a:moveTo>
                      <a:pt x="55" y="618"/>
                    </a:moveTo>
                    <a:cubicBezTo>
                      <a:pt x="54" y="618"/>
                      <a:pt x="54" y="618"/>
                      <a:pt x="54" y="618"/>
                    </a:cubicBezTo>
                    <a:cubicBezTo>
                      <a:pt x="54" y="618"/>
                      <a:pt x="53" y="618"/>
                      <a:pt x="52" y="618"/>
                    </a:cubicBezTo>
                    <a:cubicBezTo>
                      <a:pt x="26" y="618"/>
                      <a:pt x="4" y="602"/>
                      <a:pt x="1" y="580"/>
                    </a:cubicBezTo>
                    <a:cubicBezTo>
                      <a:pt x="0" y="580"/>
                      <a:pt x="0" y="580"/>
                      <a:pt x="0" y="580"/>
                    </a:cubicBezTo>
                    <a:cubicBezTo>
                      <a:pt x="0" y="304"/>
                      <a:pt x="0" y="304"/>
                      <a:pt x="0" y="304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302" y="0"/>
                      <a:pt x="302" y="0"/>
                      <a:pt x="302" y="0"/>
                    </a:cubicBezTo>
                    <a:cubicBezTo>
                      <a:pt x="236" y="304"/>
                      <a:pt x="236" y="304"/>
                      <a:pt x="236" y="304"/>
                    </a:cubicBezTo>
                    <a:cubicBezTo>
                      <a:pt x="236" y="618"/>
                      <a:pt x="236" y="618"/>
                      <a:pt x="236" y="618"/>
                    </a:cubicBezTo>
                    <a:lnTo>
                      <a:pt x="55" y="618"/>
                    </a:lnTo>
                    <a:close/>
                  </a:path>
                </a:pathLst>
              </a:custGeom>
              <a:solidFill>
                <a:srgbClr val="98D5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3" name="Freeform 28">
                <a:extLst>
                  <a:ext uri="{FF2B5EF4-FFF2-40B4-BE49-F238E27FC236}">
                    <a16:creationId xmlns:a16="http://schemas.microsoft.com/office/drawing/2014/main" id="{C8225941-9F34-4FED-9CD2-ED8ED805F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163" y="2297112"/>
                <a:ext cx="784225" cy="1216025"/>
              </a:xfrm>
              <a:custGeom>
                <a:avLst/>
                <a:gdLst>
                  <a:gd name="T0" fmla="*/ 265 w 494"/>
                  <a:gd name="T1" fmla="*/ 383 h 766"/>
                  <a:gd name="T2" fmla="*/ 0 w 494"/>
                  <a:gd name="T3" fmla="*/ 766 h 766"/>
                  <a:gd name="T4" fmla="*/ 333 w 494"/>
                  <a:gd name="T5" fmla="*/ 0 h 766"/>
                  <a:gd name="T6" fmla="*/ 494 w 494"/>
                  <a:gd name="T7" fmla="*/ 47 h 766"/>
                  <a:gd name="T8" fmla="*/ 385 w 494"/>
                  <a:gd name="T9" fmla="*/ 204 h 766"/>
                  <a:gd name="T10" fmla="*/ 272 w 494"/>
                  <a:gd name="T11" fmla="*/ 371 h 766"/>
                  <a:gd name="T12" fmla="*/ 265 w 494"/>
                  <a:gd name="T13" fmla="*/ 383 h 7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4"/>
                  <a:gd name="T22" fmla="*/ 0 h 766"/>
                  <a:gd name="T23" fmla="*/ 494 w 494"/>
                  <a:gd name="T24" fmla="*/ 766 h 7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4" h="766">
                    <a:moveTo>
                      <a:pt x="265" y="383"/>
                    </a:moveTo>
                    <a:lnTo>
                      <a:pt x="0" y="766"/>
                    </a:lnTo>
                    <a:lnTo>
                      <a:pt x="333" y="0"/>
                    </a:lnTo>
                    <a:lnTo>
                      <a:pt x="494" y="47"/>
                    </a:lnTo>
                    <a:lnTo>
                      <a:pt x="385" y="204"/>
                    </a:lnTo>
                    <a:lnTo>
                      <a:pt x="272" y="371"/>
                    </a:lnTo>
                    <a:lnTo>
                      <a:pt x="265" y="383"/>
                    </a:lnTo>
                    <a:close/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4" name="Freeform 29">
                <a:extLst>
                  <a:ext uri="{FF2B5EF4-FFF2-40B4-BE49-F238E27FC236}">
                    <a16:creationId xmlns:a16="http://schemas.microsoft.com/office/drawing/2014/main" id="{08724EE8-8B3B-4447-96B9-38850CC9A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575" y="2371725"/>
                <a:ext cx="1133475" cy="2320925"/>
              </a:xfrm>
              <a:custGeom>
                <a:avLst/>
                <a:gdLst>
                  <a:gd name="T0" fmla="*/ 248 w 302"/>
                  <a:gd name="T1" fmla="*/ 618 h 618"/>
                  <a:gd name="T2" fmla="*/ 248 w 302"/>
                  <a:gd name="T3" fmla="*/ 618 h 618"/>
                  <a:gd name="T4" fmla="*/ 250 w 302"/>
                  <a:gd name="T5" fmla="*/ 618 h 618"/>
                  <a:gd name="T6" fmla="*/ 301 w 302"/>
                  <a:gd name="T7" fmla="*/ 580 h 618"/>
                  <a:gd name="T8" fmla="*/ 302 w 302"/>
                  <a:gd name="T9" fmla="*/ 580 h 618"/>
                  <a:gd name="T10" fmla="*/ 302 w 302"/>
                  <a:gd name="T11" fmla="*/ 304 h 618"/>
                  <a:gd name="T12" fmla="*/ 168 w 302"/>
                  <a:gd name="T13" fmla="*/ 0 h 618"/>
                  <a:gd name="T14" fmla="*/ 0 w 302"/>
                  <a:gd name="T15" fmla="*/ 0 h 618"/>
                  <a:gd name="T16" fmla="*/ 66 w 302"/>
                  <a:gd name="T17" fmla="*/ 304 h 618"/>
                  <a:gd name="T18" fmla="*/ 66 w 302"/>
                  <a:gd name="T19" fmla="*/ 618 h 618"/>
                  <a:gd name="T20" fmla="*/ 248 w 302"/>
                  <a:gd name="T21" fmla="*/ 618 h 6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2"/>
                  <a:gd name="T34" fmla="*/ 0 h 618"/>
                  <a:gd name="T35" fmla="*/ 302 w 302"/>
                  <a:gd name="T36" fmla="*/ 618 h 6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2" h="618">
                    <a:moveTo>
                      <a:pt x="248" y="618"/>
                    </a:moveTo>
                    <a:cubicBezTo>
                      <a:pt x="248" y="618"/>
                      <a:pt x="248" y="618"/>
                      <a:pt x="248" y="618"/>
                    </a:cubicBezTo>
                    <a:cubicBezTo>
                      <a:pt x="249" y="618"/>
                      <a:pt x="249" y="618"/>
                      <a:pt x="250" y="618"/>
                    </a:cubicBezTo>
                    <a:cubicBezTo>
                      <a:pt x="276" y="618"/>
                      <a:pt x="298" y="602"/>
                      <a:pt x="301" y="580"/>
                    </a:cubicBezTo>
                    <a:cubicBezTo>
                      <a:pt x="302" y="580"/>
                      <a:pt x="302" y="580"/>
                      <a:pt x="302" y="580"/>
                    </a:cubicBezTo>
                    <a:cubicBezTo>
                      <a:pt x="302" y="304"/>
                      <a:pt x="302" y="304"/>
                      <a:pt x="302" y="304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6" y="304"/>
                      <a:pt x="66" y="304"/>
                      <a:pt x="66" y="304"/>
                    </a:cubicBezTo>
                    <a:cubicBezTo>
                      <a:pt x="66" y="618"/>
                      <a:pt x="66" y="618"/>
                      <a:pt x="66" y="618"/>
                    </a:cubicBezTo>
                    <a:lnTo>
                      <a:pt x="248" y="618"/>
                    </a:lnTo>
                    <a:close/>
                  </a:path>
                </a:pathLst>
              </a:custGeom>
              <a:solidFill>
                <a:srgbClr val="98D5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5" name="Freeform 30">
                <a:extLst>
                  <a:ext uri="{FF2B5EF4-FFF2-40B4-BE49-F238E27FC236}">
                    <a16:creationId xmlns:a16="http://schemas.microsoft.com/office/drawing/2014/main" id="{CE488505-CB45-4BD0-A50D-1B40EDDFF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" y="2297112"/>
                <a:ext cx="784225" cy="1216025"/>
              </a:xfrm>
              <a:custGeom>
                <a:avLst/>
                <a:gdLst>
                  <a:gd name="T0" fmla="*/ 0 w 494"/>
                  <a:gd name="T1" fmla="*/ 47 h 766"/>
                  <a:gd name="T2" fmla="*/ 161 w 494"/>
                  <a:gd name="T3" fmla="*/ 0 h 766"/>
                  <a:gd name="T4" fmla="*/ 494 w 494"/>
                  <a:gd name="T5" fmla="*/ 766 h 766"/>
                  <a:gd name="T6" fmla="*/ 109 w 494"/>
                  <a:gd name="T7" fmla="*/ 204 h 766"/>
                  <a:gd name="T8" fmla="*/ 0 w 494"/>
                  <a:gd name="T9" fmla="*/ 47 h 7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4"/>
                  <a:gd name="T16" fmla="*/ 0 h 766"/>
                  <a:gd name="T17" fmla="*/ 494 w 494"/>
                  <a:gd name="T18" fmla="*/ 766 h 7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4" h="766">
                    <a:moveTo>
                      <a:pt x="0" y="47"/>
                    </a:moveTo>
                    <a:lnTo>
                      <a:pt x="161" y="0"/>
                    </a:lnTo>
                    <a:lnTo>
                      <a:pt x="494" y="766"/>
                    </a:lnTo>
                    <a:lnTo>
                      <a:pt x="109" y="20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6" name="Freeform 31">
                <a:extLst>
                  <a:ext uri="{FF2B5EF4-FFF2-40B4-BE49-F238E27FC236}">
                    <a16:creationId xmlns:a16="http://schemas.microsoft.com/office/drawing/2014/main" id="{B889E458-062F-4471-93D5-1094209F66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788" y="1290637"/>
                <a:ext cx="115888" cy="117475"/>
              </a:xfrm>
              <a:custGeom>
                <a:avLst/>
                <a:gdLst>
                  <a:gd name="T0" fmla="*/ 7 w 31"/>
                  <a:gd name="T1" fmla="*/ 24 h 31"/>
                  <a:gd name="T2" fmla="*/ 23 w 31"/>
                  <a:gd name="T3" fmla="*/ 7 h 31"/>
                  <a:gd name="T4" fmla="*/ 31 w 31"/>
                  <a:gd name="T5" fmla="*/ 9 h 31"/>
                  <a:gd name="T6" fmla="*/ 16 w 31"/>
                  <a:gd name="T7" fmla="*/ 0 h 31"/>
                  <a:gd name="T8" fmla="*/ 0 w 31"/>
                  <a:gd name="T9" fmla="*/ 17 h 31"/>
                  <a:gd name="T10" fmla="*/ 9 w 31"/>
                  <a:gd name="T11" fmla="*/ 31 h 31"/>
                  <a:gd name="T12" fmla="*/ 7 w 31"/>
                  <a:gd name="T13" fmla="*/ 24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1"/>
                  <a:gd name="T23" fmla="*/ 31 w 3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1">
                    <a:moveTo>
                      <a:pt x="7" y="24"/>
                    </a:moveTo>
                    <a:cubicBezTo>
                      <a:pt x="7" y="15"/>
                      <a:pt x="14" y="7"/>
                      <a:pt x="23" y="7"/>
                    </a:cubicBezTo>
                    <a:cubicBezTo>
                      <a:pt x="26" y="7"/>
                      <a:pt x="29" y="8"/>
                      <a:pt x="31" y="9"/>
                    </a:cubicBezTo>
                    <a:cubicBezTo>
                      <a:pt x="28" y="4"/>
                      <a:pt x="23" y="0"/>
                      <a:pt x="16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3"/>
                      <a:pt x="3" y="29"/>
                      <a:pt x="9" y="31"/>
                    </a:cubicBezTo>
                    <a:cubicBezTo>
                      <a:pt x="8" y="29"/>
                      <a:pt x="7" y="27"/>
                      <a:pt x="7" y="24"/>
                    </a:cubicBezTo>
                  </a:path>
                </a:pathLst>
              </a:custGeom>
              <a:solidFill>
                <a:srgbClr val="D3A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7" name="Freeform 32">
                <a:extLst>
                  <a:ext uri="{FF2B5EF4-FFF2-40B4-BE49-F238E27FC236}">
                    <a16:creationId xmlns:a16="http://schemas.microsoft.com/office/drawing/2014/main" id="{F71262BF-BDF6-4F96-A776-10637007FF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5" y="1290637"/>
                <a:ext cx="117475" cy="117475"/>
              </a:xfrm>
              <a:custGeom>
                <a:avLst/>
                <a:gdLst>
                  <a:gd name="T0" fmla="*/ 24 w 31"/>
                  <a:gd name="T1" fmla="*/ 24 h 31"/>
                  <a:gd name="T2" fmla="*/ 7 w 31"/>
                  <a:gd name="T3" fmla="*/ 7 h 31"/>
                  <a:gd name="T4" fmla="*/ 0 w 31"/>
                  <a:gd name="T5" fmla="*/ 9 h 31"/>
                  <a:gd name="T6" fmla="*/ 14 w 31"/>
                  <a:gd name="T7" fmla="*/ 0 h 31"/>
                  <a:gd name="T8" fmla="*/ 31 w 31"/>
                  <a:gd name="T9" fmla="*/ 17 h 31"/>
                  <a:gd name="T10" fmla="*/ 22 w 31"/>
                  <a:gd name="T11" fmla="*/ 31 h 31"/>
                  <a:gd name="T12" fmla="*/ 24 w 31"/>
                  <a:gd name="T13" fmla="*/ 24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1"/>
                  <a:gd name="T23" fmla="*/ 31 w 3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1">
                    <a:moveTo>
                      <a:pt x="24" y="24"/>
                    </a:moveTo>
                    <a:cubicBezTo>
                      <a:pt x="24" y="15"/>
                      <a:pt x="16" y="7"/>
                      <a:pt x="7" y="7"/>
                    </a:cubicBezTo>
                    <a:cubicBezTo>
                      <a:pt x="4" y="7"/>
                      <a:pt x="2" y="8"/>
                      <a:pt x="0" y="9"/>
                    </a:cubicBezTo>
                    <a:cubicBezTo>
                      <a:pt x="2" y="4"/>
                      <a:pt x="8" y="0"/>
                      <a:pt x="14" y="0"/>
                    </a:cubicBezTo>
                    <a:cubicBezTo>
                      <a:pt x="23" y="0"/>
                      <a:pt x="31" y="8"/>
                      <a:pt x="31" y="17"/>
                    </a:cubicBezTo>
                    <a:cubicBezTo>
                      <a:pt x="31" y="23"/>
                      <a:pt x="27" y="29"/>
                      <a:pt x="22" y="31"/>
                    </a:cubicBezTo>
                    <a:cubicBezTo>
                      <a:pt x="23" y="29"/>
                      <a:pt x="24" y="27"/>
                      <a:pt x="24" y="24"/>
                    </a:cubicBezTo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8" name="Freeform 33">
                <a:extLst>
                  <a:ext uri="{FF2B5EF4-FFF2-40B4-BE49-F238E27FC236}">
                    <a16:creationId xmlns:a16="http://schemas.microsoft.com/office/drawing/2014/main" id="{BCE73980-2396-4DD2-9360-933DA10E9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00" y="1290637"/>
                <a:ext cx="115888" cy="117475"/>
              </a:xfrm>
              <a:custGeom>
                <a:avLst/>
                <a:gdLst>
                  <a:gd name="T0" fmla="*/ 7 w 31"/>
                  <a:gd name="T1" fmla="*/ 24 h 31"/>
                  <a:gd name="T2" fmla="*/ 24 w 31"/>
                  <a:gd name="T3" fmla="*/ 7 h 31"/>
                  <a:gd name="T4" fmla="*/ 31 w 31"/>
                  <a:gd name="T5" fmla="*/ 9 h 31"/>
                  <a:gd name="T6" fmla="*/ 17 w 31"/>
                  <a:gd name="T7" fmla="*/ 0 h 31"/>
                  <a:gd name="T8" fmla="*/ 0 w 31"/>
                  <a:gd name="T9" fmla="*/ 17 h 31"/>
                  <a:gd name="T10" fmla="*/ 9 w 31"/>
                  <a:gd name="T11" fmla="*/ 31 h 31"/>
                  <a:gd name="T12" fmla="*/ 7 w 31"/>
                  <a:gd name="T13" fmla="*/ 24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31"/>
                  <a:gd name="T23" fmla="*/ 31 w 31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31">
                    <a:moveTo>
                      <a:pt x="7" y="24"/>
                    </a:moveTo>
                    <a:cubicBezTo>
                      <a:pt x="7" y="15"/>
                      <a:pt x="15" y="7"/>
                      <a:pt x="24" y="7"/>
                    </a:cubicBezTo>
                    <a:cubicBezTo>
                      <a:pt x="26" y="7"/>
                      <a:pt x="29" y="8"/>
                      <a:pt x="31" y="9"/>
                    </a:cubicBezTo>
                    <a:cubicBezTo>
                      <a:pt x="28" y="4"/>
                      <a:pt x="23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23"/>
                      <a:pt x="4" y="29"/>
                      <a:pt x="9" y="31"/>
                    </a:cubicBezTo>
                    <a:cubicBezTo>
                      <a:pt x="8" y="29"/>
                      <a:pt x="7" y="27"/>
                      <a:pt x="7" y="24"/>
                    </a:cubicBezTo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79" name="Freeform 34">
                <a:extLst>
                  <a:ext uri="{FF2B5EF4-FFF2-40B4-BE49-F238E27FC236}">
                    <a16:creationId xmlns:a16="http://schemas.microsoft.com/office/drawing/2014/main" id="{131E490C-3335-423C-8E51-10DE95DC4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75" y="0"/>
                <a:ext cx="1727200" cy="1246188"/>
              </a:xfrm>
              <a:custGeom>
                <a:avLst/>
                <a:gdLst>
                  <a:gd name="T0" fmla="*/ 455 w 460"/>
                  <a:gd name="T1" fmla="*/ 140 h 332"/>
                  <a:gd name="T2" fmla="*/ 117 w 460"/>
                  <a:gd name="T3" fmla="*/ 23 h 332"/>
                  <a:gd name="T4" fmla="*/ 131 w 460"/>
                  <a:gd name="T5" fmla="*/ 1 h 332"/>
                  <a:gd name="T6" fmla="*/ 63 w 460"/>
                  <a:gd name="T7" fmla="*/ 45 h 332"/>
                  <a:gd name="T8" fmla="*/ 53 w 460"/>
                  <a:gd name="T9" fmla="*/ 54 h 332"/>
                  <a:gd name="T10" fmla="*/ 52 w 460"/>
                  <a:gd name="T11" fmla="*/ 55 h 332"/>
                  <a:gd name="T12" fmla="*/ 52 w 460"/>
                  <a:gd name="T13" fmla="*/ 55 h 332"/>
                  <a:gd name="T14" fmla="*/ 35 w 460"/>
                  <a:gd name="T15" fmla="*/ 113 h 332"/>
                  <a:gd name="T16" fmla="*/ 29 w 460"/>
                  <a:gd name="T17" fmla="*/ 314 h 332"/>
                  <a:gd name="T18" fmla="*/ 29 w 460"/>
                  <a:gd name="T19" fmla="*/ 315 h 332"/>
                  <a:gd name="T20" fmla="*/ 32 w 460"/>
                  <a:gd name="T21" fmla="*/ 324 h 332"/>
                  <a:gd name="T22" fmla="*/ 40 w 460"/>
                  <a:gd name="T23" fmla="*/ 311 h 332"/>
                  <a:gd name="T24" fmla="*/ 47 w 460"/>
                  <a:gd name="T25" fmla="*/ 264 h 332"/>
                  <a:gd name="T26" fmla="*/ 68 w 460"/>
                  <a:gd name="T27" fmla="*/ 172 h 332"/>
                  <a:gd name="T28" fmla="*/ 75 w 460"/>
                  <a:gd name="T29" fmla="*/ 173 h 332"/>
                  <a:gd name="T30" fmla="*/ 338 w 460"/>
                  <a:gd name="T31" fmla="*/ 218 h 332"/>
                  <a:gd name="T32" fmla="*/ 327 w 460"/>
                  <a:gd name="T33" fmla="*/ 209 h 332"/>
                  <a:gd name="T34" fmla="*/ 381 w 460"/>
                  <a:gd name="T35" fmla="*/ 193 h 332"/>
                  <a:gd name="T36" fmla="*/ 400 w 460"/>
                  <a:gd name="T37" fmla="*/ 191 h 332"/>
                  <a:gd name="T38" fmla="*/ 410 w 460"/>
                  <a:gd name="T39" fmla="*/ 204 h 332"/>
                  <a:gd name="T40" fmla="*/ 418 w 460"/>
                  <a:gd name="T41" fmla="*/ 245 h 332"/>
                  <a:gd name="T42" fmla="*/ 431 w 460"/>
                  <a:gd name="T43" fmla="*/ 332 h 332"/>
                  <a:gd name="T44" fmla="*/ 440 w 460"/>
                  <a:gd name="T45" fmla="*/ 324 h 332"/>
                  <a:gd name="T46" fmla="*/ 453 w 460"/>
                  <a:gd name="T47" fmla="*/ 213 h 332"/>
                  <a:gd name="T48" fmla="*/ 455 w 460"/>
                  <a:gd name="T49" fmla="*/ 140 h 3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0"/>
                  <a:gd name="T76" fmla="*/ 0 h 332"/>
                  <a:gd name="T77" fmla="*/ 460 w 460"/>
                  <a:gd name="T78" fmla="*/ 332 h 3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0" h="332">
                    <a:moveTo>
                      <a:pt x="455" y="140"/>
                    </a:moveTo>
                    <a:cubicBezTo>
                      <a:pt x="420" y="0"/>
                      <a:pt x="202" y="9"/>
                      <a:pt x="117" y="23"/>
                    </a:cubicBezTo>
                    <a:cubicBezTo>
                      <a:pt x="116" y="15"/>
                      <a:pt x="131" y="1"/>
                      <a:pt x="131" y="1"/>
                    </a:cubicBezTo>
                    <a:cubicBezTo>
                      <a:pt x="99" y="16"/>
                      <a:pt x="75" y="34"/>
                      <a:pt x="63" y="45"/>
                    </a:cubicBezTo>
                    <a:cubicBezTo>
                      <a:pt x="59" y="48"/>
                      <a:pt x="56" y="51"/>
                      <a:pt x="53" y="54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34" y="74"/>
                      <a:pt x="31" y="95"/>
                      <a:pt x="35" y="113"/>
                    </a:cubicBezTo>
                    <a:cubicBezTo>
                      <a:pt x="13" y="157"/>
                      <a:pt x="0" y="223"/>
                      <a:pt x="29" y="314"/>
                    </a:cubicBezTo>
                    <a:cubicBezTo>
                      <a:pt x="29" y="314"/>
                      <a:pt x="29" y="315"/>
                      <a:pt x="29" y="315"/>
                    </a:cubicBezTo>
                    <a:cubicBezTo>
                      <a:pt x="30" y="318"/>
                      <a:pt x="31" y="321"/>
                      <a:pt x="32" y="324"/>
                    </a:cubicBezTo>
                    <a:cubicBezTo>
                      <a:pt x="40" y="311"/>
                      <a:pt x="40" y="311"/>
                      <a:pt x="40" y="311"/>
                    </a:cubicBezTo>
                    <a:cubicBezTo>
                      <a:pt x="40" y="311"/>
                      <a:pt x="42" y="290"/>
                      <a:pt x="47" y="264"/>
                    </a:cubicBezTo>
                    <a:cubicBezTo>
                      <a:pt x="68" y="172"/>
                      <a:pt x="68" y="172"/>
                      <a:pt x="68" y="172"/>
                    </a:cubicBezTo>
                    <a:cubicBezTo>
                      <a:pt x="68" y="172"/>
                      <a:pt x="71" y="172"/>
                      <a:pt x="75" y="173"/>
                    </a:cubicBezTo>
                    <a:cubicBezTo>
                      <a:pt x="127" y="192"/>
                      <a:pt x="223" y="220"/>
                      <a:pt x="338" y="218"/>
                    </a:cubicBezTo>
                    <a:cubicBezTo>
                      <a:pt x="327" y="209"/>
                      <a:pt x="327" y="209"/>
                      <a:pt x="327" y="209"/>
                    </a:cubicBezTo>
                    <a:cubicBezTo>
                      <a:pt x="327" y="209"/>
                      <a:pt x="351" y="203"/>
                      <a:pt x="381" y="193"/>
                    </a:cubicBezTo>
                    <a:cubicBezTo>
                      <a:pt x="387" y="193"/>
                      <a:pt x="394" y="192"/>
                      <a:pt x="400" y="191"/>
                    </a:cubicBezTo>
                    <a:cubicBezTo>
                      <a:pt x="410" y="204"/>
                      <a:pt x="410" y="204"/>
                      <a:pt x="410" y="204"/>
                    </a:cubicBezTo>
                    <a:cubicBezTo>
                      <a:pt x="410" y="204"/>
                      <a:pt x="415" y="232"/>
                      <a:pt x="418" y="245"/>
                    </a:cubicBezTo>
                    <a:cubicBezTo>
                      <a:pt x="421" y="257"/>
                      <a:pt x="431" y="332"/>
                      <a:pt x="431" y="332"/>
                    </a:cubicBezTo>
                    <a:cubicBezTo>
                      <a:pt x="440" y="324"/>
                      <a:pt x="440" y="324"/>
                      <a:pt x="440" y="324"/>
                    </a:cubicBezTo>
                    <a:cubicBezTo>
                      <a:pt x="440" y="324"/>
                      <a:pt x="452" y="234"/>
                      <a:pt x="453" y="213"/>
                    </a:cubicBezTo>
                    <a:cubicBezTo>
                      <a:pt x="453" y="195"/>
                      <a:pt x="460" y="154"/>
                      <a:pt x="455" y="140"/>
                    </a:cubicBezTo>
                  </a:path>
                </a:pathLst>
              </a:custGeom>
              <a:solidFill>
                <a:srgbClr val="75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80" name="Freeform 35">
                <a:extLst>
                  <a:ext uri="{FF2B5EF4-FFF2-40B4-BE49-F238E27FC236}">
                    <a16:creationId xmlns:a16="http://schemas.microsoft.com/office/drawing/2014/main" id="{4644C441-A315-41A3-BADB-A06C96B62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563" y="6783387"/>
                <a:ext cx="679450" cy="244475"/>
              </a:xfrm>
              <a:custGeom>
                <a:avLst/>
                <a:gdLst>
                  <a:gd name="T0" fmla="*/ 94 w 181"/>
                  <a:gd name="T1" fmla="*/ 1 h 65"/>
                  <a:gd name="T2" fmla="*/ 90 w 181"/>
                  <a:gd name="T3" fmla="*/ 0 h 65"/>
                  <a:gd name="T4" fmla="*/ 87 w 181"/>
                  <a:gd name="T5" fmla="*/ 1 h 65"/>
                  <a:gd name="T6" fmla="*/ 85 w 181"/>
                  <a:gd name="T7" fmla="*/ 1 h 65"/>
                  <a:gd name="T8" fmla="*/ 85 w 181"/>
                  <a:gd name="T9" fmla="*/ 1 h 65"/>
                  <a:gd name="T10" fmla="*/ 0 w 181"/>
                  <a:gd name="T11" fmla="*/ 65 h 65"/>
                  <a:gd name="T12" fmla="*/ 181 w 181"/>
                  <a:gd name="T13" fmla="*/ 65 h 65"/>
                  <a:gd name="T14" fmla="*/ 181 w 181"/>
                  <a:gd name="T15" fmla="*/ 1 h 65"/>
                  <a:gd name="T16" fmla="*/ 94 w 181"/>
                  <a:gd name="T17" fmla="*/ 1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1"/>
                  <a:gd name="T28" fmla="*/ 0 h 65"/>
                  <a:gd name="T29" fmla="*/ 181 w 181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1" h="65">
                    <a:moveTo>
                      <a:pt x="94" y="1"/>
                    </a:moveTo>
                    <a:cubicBezTo>
                      <a:pt x="93" y="1"/>
                      <a:pt x="92" y="0"/>
                      <a:pt x="90" y="0"/>
                    </a:cubicBezTo>
                    <a:cubicBezTo>
                      <a:pt x="89" y="0"/>
                      <a:pt x="88" y="1"/>
                      <a:pt x="87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37" y="3"/>
                      <a:pt x="0" y="31"/>
                      <a:pt x="0" y="65"/>
                    </a:cubicBezTo>
                    <a:cubicBezTo>
                      <a:pt x="181" y="65"/>
                      <a:pt x="181" y="65"/>
                      <a:pt x="181" y="65"/>
                    </a:cubicBezTo>
                    <a:cubicBezTo>
                      <a:pt x="181" y="1"/>
                      <a:pt x="181" y="1"/>
                      <a:pt x="181" y="1"/>
                    </a:cubicBez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373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81" name="Freeform 36">
                <a:extLst>
                  <a:ext uri="{FF2B5EF4-FFF2-40B4-BE49-F238E27FC236}">
                    <a16:creationId xmlns:a16="http://schemas.microsoft.com/office/drawing/2014/main" id="{BF4D1DCB-FC85-422C-B2B4-8B3FB3576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5425" y="6783387"/>
                <a:ext cx="679450" cy="244475"/>
              </a:xfrm>
              <a:custGeom>
                <a:avLst/>
                <a:gdLst>
                  <a:gd name="T0" fmla="*/ 87 w 181"/>
                  <a:gd name="T1" fmla="*/ 1 h 65"/>
                  <a:gd name="T2" fmla="*/ 91 w 181"/>
                  <a:gd name="T3" fmla="*/ 0 h 65"/>
                  <a:gd name="T4" fmla="*/ 94 w 181"/>
                  <a:gd name="T5" fmla="*/ 1 h 65"/>
                  <a:gd name="T6" fmla="*/ 96 w 181"/>
                  <a:gd name="T7" fmla="*/ 1 h 65"/>
                  <a:gd name="T8" fmla="*/ 96 w 181"/>
                  <a:gd name="T9" fmla="*/ 1 h 65"/>
                  <a:gd name="T10" fmla="*/ 181 w 181"/>
                  <a:gd name="T11" fmla="*/ 65 h 65"/>
                  <a:gd name="T12" fmla="*/ 0 w 181"/>
                  <a:gd name="T13" fmla="*/ 65 h 65"/>
                  <a:gd name="T14" fmla="*/ 0 w 181"/>
                  <a:gd name="T15" fmla="*/ 1 h 65"/>
                  <a:gd name="T16" fmla="*/ 87 w 181"/>
                  <a:gd name="T17" fmla="*/ 1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1"/>
                  <a:gd name="T28" fmla="*/ 0 h 65"/>
                  <a:gd name="T29" fmla="*/ 181 w 181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1" h="65">
                    <a:moveTo>
                      <a:pt x="87" y="1"/>
                    </a:moveTo>
                    <a:cubicBezTo>
                      <a:pt x="88" y="1"/>
                      <a:pt x="89" y="0"/>
                      <a:pt x="91" y="0"/>
                    </a:cubicBezTo>
                    <a:cubicBezTo>
                      <a:pt x="92" y="0"/>
                      <a:pt x="93" y="1"/>
                      <a:pt x="94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96" y="1"/>
                      <a:pt x="96" y="1"/>
                      <a:pt x="96" y="1"/>
                    </a:cubicBezTo>
                    <a:cubicBezTo>
                      <a:pt x="144" y="3"/>
                      <a:pt x="181" y="31"/>
                      <a:pt x="181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2D2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82" name="Freeform 37">
                <a:extLst>
                  <a:ext uri="{FF2B5EF4-FFF2-40B4-BE49-F238E27FC236}">
                    <a16:creationId xmlns:a16="http://schemas.microsoft.com/office/drawing/2014/main" id="{2C9AA317-DEEA-493E-8596-CEDA5A441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750" y="3994150"/>
                <a:ext cx="615950" cy="146050"/>
              </a:xfrm>
              <a:custGeom>
                <a:avLst/>
                <a:gdLst>
                  <a:gd name="T0" fmla="*/ 10 w 164"/>
                  <a:gd name="T1" fmla="*/ 39 h 39"/>
                  <a:gd name="T2" fmla="*/ 155 w 164"/>
                  <a:gd name="T3" fmla="*/ 39 h 39"/>
                  <a:gd name="T4" fmla="*/ 164 w 164"/>
                  <a:gd name="T5" fmla="*/ 29 h 39"/>
                  <a:gd name="T6" fmla="*/ 164 w 164"/>
                  <a:gd name="T7" fmla="*/ 10 h 39"/>
                  <a:gd name="T8" fmla="*/ 155 w 164"/>
                  <a:gd name="T9" fmla="*/ 0 h 39"/>
                  <a:gd name="T10" fmla="*/ 10 w 164"/>
                  <a:gd name="T11" fmla="*/ 0 h 39"/>
                  <a:gd name="T12" fmla="*/ 0 w 164"/>
                  <a:gd name="T13" fmla="*/ 10 h 39"/>
                  <a:gd name="T14" fmla="*/ 0 w 164"/>
                  <a:gd name="T15" fmla="*/ 29 h 39"/>
                  <a:gd name="T16" fmla="*/ 10 w 164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4"/>
                  <a:gd name="T28" fmla="*/ 0 h 39"/>
                  <a:gd name="T29" fmla="*/ 164 w 164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4" h="39">
                    <a:moveTo>
                      <a:pt x="10" y="39"/>
                    </a:moveTo>
                    <a:cubicBezTo>
                      <a:pt x="155" y="39"/>
                      <a:pt x="155" y="39"/>
                      <a:pt x="155" y="39"/>
                    </a:cubicBezTo>
                    <a:cubicBezTo>
                      <a:pt x="160" y="39"/>
                      <a:pt x="164" y="35"/>
                      <a:pt x="164" y="29"/>
                    </a:cubicBezTo>
                    <a:cubicBezTo>
                      <a:pt x="164" y="10"/>
                      <a:pt x="164" y="10"/>
                      <a:pt x="164" y="10"/>
                    </a:cubicBezTo>
                    <a:cubicBezTo>
                      <a:pt x="164" y="4"/>
                      <a:pt x="160" y="0"/>
                      <a:pt x="15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5" y="39"/>
                      <a:pt x="10" y="39"/>
                    </a:cubicBezTo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83" name="Freeform 38">
                <a:extLst>
                  <a:ext uri="{FF2B5EF4-FFF2-40B4-BE49-F238E27FC236}">
                    <a16:creationId xmlns:a16="http://schemas.microsoft.com/office/drawing/2014/main" id="{CC409D35-FF64-48C7-9A51-06CAA4FED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513" y="3994150"/>
                <a:ext cx="615950" cy="146050"/>
              </a:xfrm>
              <a:custGeom>
                <a:avLst/>
                <a:gdLst>
                  <a:gd name="T0" fmla="*/ 9 w 164"/>
                  <a:gd name="T1" fmla="*/ 39 h 39"/>
                  <a:gd name="T2" fmla="*/ 154 w 164"/>
                  <a:gd name="T3" fmla="*/ 39 h 39"/>
                  <a:gd name="T4" fmla="*/ 164 w 164"/>
                  <a:gd name="T5" fmla="*/ 29 h 39"/>
                  <a:gd name="T6" fmla="*/ 164 w 164"/>
                  <a:gd name="T7" fmla="*/ 10 h 39"/>
                  <a:gd name="T8" fmla="*/ 154 w 164"/>
                  <a:gd name="T9" fmla="*/ 0 h 39"/>
                  <a:gd name="T10" fmla="*/ 9 w 164"/>
                  <a:gd name="T11" fmla="*/ 0 h 39"/>
                  <a:gd name="T12" fmla="*/ 0 w 164"/>
                  <a:gd name="T13" fmla="*/ 10 h 39"/>
                  <a:gd name="T14" fmla="*/ 0 w 164"/>
                  <a:gd name="T15" fmla="*/ 29 h 39"/>
                  <a:gd name="T16" fmla="*/ 9 w 164"/>
                  <a:gd name="T17" fmla="*/ 39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4"/>
                  <a:gd name="T28" fmla="*/ 0 h 39"/>
                  <a:gd name="T29" fmla="*/ 164 w 164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4" h="39">
                    <a:moveTo>
                      <a:pt x="9" y="39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160" y="39"/>
                      <a:pt x="164" y="35"/>
                      <a:pt x="164" y="29"/>
                    </a:cubicBezTo>
                    <a:cubicBezTo>
                      <a:pt x="164" y="10"/>
                      <a:pt x="164" y="10"/>
                      <a:pt x="164" y="10"/>
                    </a:cubicBezTo>
                    <a:cubicBezTo>
                      <a:pt x="164" y="4"/>
                      <a:pt x="160" y="0"/>
                      <a:pt x="15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5"/>
                      <a:pt x="4" y="39"/>
                      <a:pt x="9" y="39"/>
                    </a:cubicBezTo>
                  </a:path>
                </a:pathLst>
              </a:custGeom>
              <a:solidFill>
                <a:srgbClr val="63C3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84" name="Freeform 39">
                <a:extLst>
                  <a:ext uri="{FF2B5EF4-FFF2-40B4-BE49-F238E27FC236}">
                    <a16:creationId xmlns:a16="http://schemas.microsoft.com/office/drawing/2014/main" id="{AF8BD106-364B-4608-9658-B3C6FEF73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6325" y="1903412"/>
                <a:ext cx="1116013" cy="300038"/>
              </a:xfrm>
              <a:custGeom>
                <a:avLst/>
                <a:gdLst>
                  <a:gd name="T0" fmla="*/ 255 w 297"/>
                  <a:gd name="T1" fmla="*/ 14 h 80"/>
                  <a:gd name="T2" fmla="*/ 134 w 297"/>
                  <a:gd name="T3" fmla="*/ 12 h 80"/>
                  <a:gd name="T4" fmla="*/ 132 w 297"/>
                  <a:gd name="T5" fmla="*/ 1 h 80"/>
                  <a:gd name="T6" fmla="*/ 78 w 297"/>
                  <a:gd name="T7" fmla="*/ 13 h 80"/>
                  <a:gd name="T8" fmla="*/ 50 w 297"/>
                  <a:gd name="T9" fmla="*/ 14 h 80"/>
                  <a:gd name="T10" fmla="*/ 0 w 297"/>
                  <a:gd name="T11" fmla="*/ 48 h 80"/>
                  <a:gd name="T12" fmla="*/ 63 w 297"/>
                  <a:gd name="T13" fmla="*/ 80 h 80"/>
                  <a:gd name="T14" fmla="*/ 201 w 297"/>
                  <a:gd name="T15" fmla="*/ 48 h 80"/>
                  <a:gd name="T16" fmla="*/ 255 w 297"/>
                  <a:gd name="T17" fmla="*/ 14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7"/>
                  <a:gd name="T28" fmla="*/ 0 h 80"/>
                  <a:gd name="T29" fmla="*/ 297 w 297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7" h="80">
                    <a:moveTo>
                      <a:pt x="255" y="14"/>
                    </a:moveTo>
                    <a:cubicBezTo>
                      <a:pt x="255" y="14"/>
                      <a:pt x="192" y="13"/>
                      <a:pt x="134" y="12"/>
                    </a:cubicBezTo>
                    <a:cubicBezTo>
                      <a:pt x="140" y="7"/>
                      <a:pt x="144" y="2"/>
                      <a:pt x="132" y="1"/>
                    </a:cubicBezTo>
                    <a:cubicBezTo>
                      <a:pt x="118" y="0"/>
                      <a:pt x="95" y="7"/>
                      <a:pt x="78" y="13"/>
                    </a:cubicBezTo>
                    <a:cubicBezTo>
                      <a:pt x="67" y="13"/>
                      <a:pt x="57" y="14"/>
                      <a:pt x="50" y="14"/>
                    </a:cubicBezTo>
                    <a:cubicBezTo>
                      <a:pt x="0" y="19"/>
                      <a:pt x="0" y="48"/>
                      <a:pt x="0" y="48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106" y="59"/>
                      <a:pt x="201" y="48"/>
                    </a:cubicBezTo>
                    <a:cubicBezTo>
                      <a:pt x="297" y="38"/>
                      <a:pt x="255" y="14"/>
                      <a:pt x="255" y="14"/>
                    </a:cubicBezTo>
                  </a:path>
                </a:pathLst>
              </a:custGeom>
              <a:solidFill>
                <a:srgbClr val="FDD0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85" name="Freeform 272">
                <a:extLst>
                  <a:ext uri="{FF2B5EF4-FFF2-40B4-BE49-F238E27FC236}">
                    <a16:creationId xmlns:a16="http://schemas.microsoft.com/office/drawing/2014/main" id="{BD6F205B-28B1-468F-A0BA-0D7D6D81A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013" y="1801812"/>
                <a:ext cx="354013" cy="74613"/>
              </a:xfrm>
              <a:custGeom>
                <a:avLst/>
                <a:gdLst>
                  <a:gd name="T0" fmla="*/ 0 w 94"/>
                  <a:gd name="T1" fmla="*/ 0 h 20"/>
                  <a:gd name="T2" fmla="*/ 0 w 94"/>
                  <a:gd name="T3" fmla="*/ 1 h 20"/>
                  <a:gd name="T4" fmla="*/ 47 w 94"/>
                  <a:gd name="T5" fmla="*/ 20 h 20"/>
                  <a:gd name="T6" fmla="*/ 94 w 94"/>
                  <a:gd name="T7" fmla="*/ 1 h 20"/>
                  <a:gd name="T8" fmla="*/ 94 w 94"/>
                  <a:gd name="T9" fmla="*/ 0 h 20"/>
                  <a:gd name="T10" fmla="*/ 0 w 94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4"/>
                  <a:gd name="T19" fmla="*/ 0 h 20"/>
                  <a:gd name="T20" fmla="*/ 94 w 94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4" h="2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1"/>
                      <a:pt x="21" y="20"/>
                      <a:pt x="47" y="20"/>
                    </a:cubicBezTo>
                    <a:cubicBezTo>
                      <a:pt x="73" y="20"/>
                      <a:pt x="94" y="11"/>
                      <a:pt x="94" y="1"/>
                    </a:cubicBezTo>
                    <a:cubicBezTo>
                      <a:pt x="94" y="0"/>
                      <a:pt x="94" y="0"/>
                      <a:pt x="9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A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186" name="Freeform 273">
                <a:extLst>
                  <a:ext uri="{FF2B5EF4-FFF2-40B4-BE49-F238E27FC236}">
                    <a16:creationId xmlns:a16="http://schemas.microsoft.com/office/drawing/2014/main" id="{D0A28553-5DA2-4A5B-9B42-66DCE2C83F2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98488" y="1092200"/>
                <a:ext cx="1520825" cy="473075"/>
              </a:xfrm>
              <a:custGeom>
                <a:avLst/>
                <a:gdLst>
                  <a:gd name="T0" fmla="*/ 401 w 405"/>
                  <a:gd name="T1" fmla="*/ 7 h 126"/>
                  <a:gd name="T2" fmla="*/ 369 w 405"/>
                  <a:gd name="T3" fmla="*/ 7 h 126"/>
                  <a:gd name="T4" fmla="*/ 253 w 405"/>
                  <a:gd name="T5" fmla="*/ 14 h 126"/>
                  <a:gd name="T6" fmla="*/ 202 w 405"/>
                  <a:gd name="T7" fmla="*/ 19 h 126"/>
                  <a:gd name="T8" fmla="*/ 152 w 405"/>
                  <a:gd name="T9" fmla="*/ 14 h 126"/>
                  <a:gd name="T10" fmla="*/ 36 w 405"/>
                  <a:gd name="T11" fmla="*/ 7 h 126"/>
                  <a:gd name="T12" fmla="*/ 4 w 405"/>
                  <a:gd name="T13" fmla="*/ 7 h 126"/>
                  <a:gd name="T14" fmla="*/ 4 w 405"/>
                  <a:gd name="T15" fmla="*/ 35 h 126"/>
                  <a:gd name="T16" fmla="*/ 13 w 405"/>
                  <a:gd name="T17" fmla="*/ 42 h 126"/>
                  <a:gd name="T18" fmla="*/ 24 w 405"/>
                  <a:gd name="T19" fmla="*/ 84 h 126"/>
                  <a:gd name="T20" fmla="*/ 40 w 405"/>
                  <a:gd name="T21" fmla="*/ 109 h 126"/>
                  <a:gd name="T22" fmla="*/ 63 w 405"/>
                  <a:gd name="T23" fmla="*/ 121 h 126"/>
                  <a:gd name="T24" fmla="*/ 133 w 405"/>
                  <a:gd name="T25" fmla="*/ 116 h 126"/>
                  <a:gd name="T26" fmla="*/ 174 w 405"/>
                  <a:gd name="T27" fmla="*/ 60 h 126"/>
                  <a:gd name="T28" fmla="*/ 198 w 405"/>
                  <a:gd name="T29" fmla="*/ 36 h 126"/>
                  <a:gd name="T30" fmla="*/ 201 w 405"/>
                  <a:gd name="T31" fmla="*/ 36 h 126"/>
                  <a:gd name="T32" fmla="*/ 206 w 405"/>
                  <a:gd name="T33" fmla="*/ 36 h 126"/>
                  <a:gd name="T34" fmla="*/ 231 w 405"/>
                  <a:gd name="T35" fmla="*/ 60 h 126"/>
                  <a:gd name="T36" fmla="*/ 272 w 405"/>
                  <a:gd name="T37" fmla="*/ 116 h 126"/>
                  <a:gd name="T38" fmla="*/ 342 w 405"/>
                  <a:gd name="T39" fmla="*/ 121 h 126"/>
                  <a:gd name="T40" fmla="*/ 365 w 405"/>
                  <a:gd name="T41" fmla="*/ 109 h 126"/>
                  <a:gd name="T42" fmla="*/ 381 w 405"/>
                  <a:gd name="T43" fmla="*/ 84 h 126"/>
                  <a:gd name="T44" fmla="*/ 391 w 405"/>
                  <a:gd name="T45" fmla="*/ 42 h 126"/>
                  <a:gd name="T46" fmla="*/ 401 w 405"/>
                  <a:gd name="T47" fmla="*/ 35 h 126"/>
                  <a:gd name="T48" fmla="*/ 401 w 405"/>
                  <a:gd name="T49" fmla="*/ 7 h 126"/>
                  <a:gd name="T50" fmla="*/ 162 w 405"/>
                  <a:gd name="T51" fmla="*/ 61 h 126"/>
                  <a:gd name="T52" fmla="*/ 126 w 405"/>
                  <a:gd name="T53" fmla="*/ 111 h 126"/>
                  <a:gd name="T54" fmla="*/ 58 w 405"/>
                  <a:gd name="T55" fmla="*/ 112 h 126"/>
                  <a:gd name="T56" fmla="*/ 26 w 405"/>
                  <a:gd name="T57" fmla="*/ 28 h 126"/>
                  <a:gd name="T58" fmla="*/ 89 w 405"/>
                  <a:gd name="T59" fmla="*/ 15 h 126"/>
                  <a:gd name="T60" fmla="*/ 148 w 405"/>
                  <a:gd name="T61" fmla="*/ 22 h 126"/>
                  <a:gd name="T62" fmla="*/ 162 w 405"/>
                  <a:gd name="T63" fmla="*/ 61 h 126"/>
                  <a:gd name="T64" fmla="*/ 347 w 405"/>
                  <a:gd name="T65" fmla="*/ 112 h 126"/>
                  <a:gd name="T66" fmla="*/ 279 w 405"/>
                  <a:gd name="T67" fmla="*/ 111 h 126"/>
                  <a:gd name="T68" fmla="*/ 243 w 405"/>
                  <a:gd name="T69" fmla="*/ 61 h 126"/>
                  <a:gd name="T70" fmla="*/ 257 w 405"/>
                  <a:gd name="T71" fmla="*/ 22 h 126"/>
                  <a:gd name="T72" fmla="*/ 316 w 405"/>
                  <a:gd name="T73" fmla="*/ 15 h 126"/>
                  <a:gd name="T74" fmla="*/ 379 w 405"/>
                  <a:gd name="T75" fmla="*/ 28 h 126"/>
                  <a:gd name="T76" fmla="*/ 347 w 405"/>
                  <a:gd name="T77" fmla="*/ 112 h 12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05"/>
                  <a:gd name="T118" fmla="*/ 0 h 126"/>
                  <a:gd name="T119" fmla="*/ 405 w 405"/>
                  <a:gd name="T120" fmla="*/ 126 h 12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05" h="126">
                    <a:moveTo>
                      <a:pt x="401" y="7"/>
                    </a:moveTo>
                    <a:cubicBezTo>
                      <a:pt x="401" y="7"/>
                      <a:pt x="378" y="7"/>
                      <a:pt x="369" y="7"/>
                    </a:cubicBezTo>
                    <a:cubicBezTo>
                      <a:pt x="360" y="8"/>
                      <a:pt x="323" y="0"/>
                      <a:pt x="253" y="14"/>
                    </a:cubicBezTo>
                    <a:cubicBezTo>
                      <a:pt x="253" y="14"/>
                      <a:pt x="231" y="19"/>
                      <a:pt x="202" y="19"/>
                    </a:cubicBezTo>
                    <a:cubicBezTo>
                      <a:pt x="174" y="19"/>
                      <a:pt x="152" y="14"/>
                      <a:pt x="152" y="14"/>
                    </a:cubicBezTo>
                    <a:cubicBezTo>
                      <a:pt x="82" y="0"/>
                      <a:pt x="45" y="8"/>
                      <a:pt x="36" y="7"/>
                    </a:cubicBezTo>
                    <a:cubicBezTo>
                      <a:pt x="27" y="7"/>
                      <a:pt x="4" y="7"/>
                      <a:pt x="4" y="7"/>
                    </a:cubicBezTo>
                    <a:cubicBezTo>
                      <a:pt x="0" y="22"/>
                      <a:pt x="3" y="34"/>
                      <a:pt x="4" y="35"/>
                    </a:cubicBezTo>
                    <a:cubicBezTo>
                      <a:pt x="5" y="36"/>
                      <a:pt x="10" y="36"/>
                      <a:pt x="13" y="42"/>
                    </a:cubicBezTo>
                    <a:cubicBezTo>
                      <a:pt x="17" y="48"/>
                      <a:pt x="18" y="64"/>
                      <a:pt x="24" y="84"/>
                    </a:cubicBezTo>
                    <a:cubicBezTo>
                      <a:pt x="27" y="93"/>
                      <a:pt x="33" y="103"/>
                      <a:pt x="40" y="109"/>
                    </a:cubicBezTo>
                    <a:cubicBezTo>
                      <a:pt x="48" y="116"/>
                      <a:pt x="57" y="120"/>
                      <a:pt x="63" y="121"/>
                    </a:cubicBezTo>
                    <a:cubicBezTo>
                      <a:pt x="75" y="124"/>
                      <a:pt x="111" y="126"/>
                      <a:pt x="133" y="116"/>
                    </a:cubicBezTo>
                    <a:cubicBezTo>
                      <a:pt x="155" y="106"/>
                      <a:pt x="165" y="83"/>
                      <a:pt x="174" y="60"/>
                    </a:cubicBezTo>
                    <a:cubicBezTo>
                      <a:pt x="182" y="37"/>
                      <a:pt x="198" y="36"/>
                      <a:pt x="198" y="36"/>
                    </a:cubicBezTo>
                    <a:cubicBezTo>
                      <a:pt x="198" y="36"/>
                      <a:pt x="199" y="36"/>
                      <a:pt x="201" y="36"/>
                    </a:cubicBezTo>
                    <a:cubicBezTo>
                      <a:pt x="205" y="36"/>
                      <a:pt x="206" y="36"/>
                      <a:pt x="206" y="36"/>
                    </a:cubicBezTo>
                    <a:cubicBezTo>
                      <a:pt x="206" y="36"/>
                      <a:pt x="223" y="37"/>
                      <a:pt x="231" y="60"/>
                    </a:cubicBezTo>
                    <a:cubicBezTo>
                      <a:pt x="239" y="83"/>
                      <a:pt x="250" y="106"/>
                      <a:pt x="272" y="116"/>
                    </a:cubicBezTo>
                    <a:cubicBezTo>
                      <a:pt x="294" y="126"/>
                      <a:pt x="330" y="124"/>
                      <a:pt x="342" y="121"/>
                    </a:cubicBezTo>
                    <a:cubicBezTo>
                      <a:pt x="348" y="120"/>
                      <a:pt x="357" y="116"/>
                      <a:pt x="365" y="109"/>
                    </a:cubicBezTo>
                    <a:cubicBezTo>
                      <a:pt x="372" y="103"/>
                      <a:pt x="378" y="93"/>
                      <a:pt x="381" y="84"/>
                    </a:cubicBezTo>
                    <a:cubicBezTo>
                      <a:pt x="387" y="64"/>
                      <a:pt x="388" y="48"/>
                      <a:pt x="391" y="42"/>
                    </a:cubicBezTo>
                    <a:cubicBezTo>
                      <a:pt x="395" y="36"/>
                      <a:pt x="400" y="36"/>
                      <a:pt x="401" y="35"/>
                    </a:cubicBezTo>
                    <a:cubicBezTo>
                      <a:pt x="402" y="34"/>
                      <a:pt x="405" y="22"/>
                      <a:pt x="401" y="7"/>
                    </a:cubicBezTo>
                    <a:moveTo>
                      <a:pt x="162" y="61"/>
                    </a:moveTo>
                    <a:cubicBezTo>
                      <a:pt x="160" y="73"/>
                      <a:pt x="151" y="102"/>
                      <a:pt x="126" y="111"/>
                    </a:cubicBezTo>
                    <a:cubicBezTo>
                      <a:pt x="87" y="123"/>
                      <a:pt x="58" y="112"/>
                      <a:pt x="58" y="112"/>
                    </a:cubicBezTo>
                    <a:cubicBezTo>
                      <a:pt x="28" y="104"/>
                      <a:pt x="20" y="41"/>
                      <a:pt x="26" y="28"/>
                    </a:cubicBezTo>
                    <a:cubicBezTo>
                      <a:pt x="32" y="15"/>
                      <a:pt x="51" y="15"/>
                      <a:pt x="89" y="15"/>
                    </a:cubicBezTo>
                    <a:cubicBezTo>
                      <a:pt x="126" y="15"/>
                      <a:pt x="148" y="22"/>
                      <a:pt x="148" y="22"/>
                    </a:cubicBezTo>
                    <a:cubicBezTo>
                      <a:pt x="167" y="28"/>
                      <a:pt x="165" y="48"/>
                      <a:pt x="162" y="61"/>
                    </a:cubicBezTo>
                    <a:moveTo>
                      <a:pt x="347" y="112"/>
                    </a:moveTo>
                    <a:cubicBezTo>
                      <a:pt x="347" y="112"/>
                      <a:pt x="318" y="123"/>
                      <a:pt x="279" y="111"/>
                    </a:cubicBezTo>
                    <a:cubicBezTo>
                      <a:pt x="254" y="102"/>
                      <a:pt x="245" y="73"/>
                      <a:pt x="243" y="61"/>
                    </a:cubicBezTo>
                    <a:cubicBezTo>
                      <a:pt x="240" y="48"/>
                      <a:pt x="238" y="28"/>
                      <a:pt x="257" y="22"/>
                    </a:cubicBezTo>
                    <a:cubicBezTo>
                      <a:pt x="257" y="22"/>
                      <a:pt x="279" y="15"/>
                      <a:pt x="316" y="15"/>
                    </a:cubicBezTo>
                    <a:cubicBezTo>
                      <a:pt x="354" y="15"/>
                      <a:pt x="373" y="15"/>
                      <a:pt x="379" y="28"/>
                    </a:cubicBezTo>
                    <a:cubicBezTo>
                      <a:pt x="385" y="41"/>
                      <a:pt x="377" y="104"/>
                      <a:pt x="347" y="112"/>
                    </a:cubicBezTo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6187" name="MH_Number_1">
            <a:extLst>
              <a:ext uri="{FF2B5EF4-FFF2-40B4-BE49-F238E27FC236}">
                <a16:creationId xmlns:a16="http://schemas.microsoft.com/office/drawing/2014/main" id="{7340F782-C7FB-45E4-B7FF-E5608272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682625"/>
            <a:ext cx="500063" cy="498475"/>
          </a:xfrm>
          <a:prstGeom prst="roundRect">
            <a:avLst>
              <a:gd name="adj" fmla="val 7611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88" name="MH_Entry_1">
            <a:extLst>
              <a:ext uri="{FF2B5EF4-FFF2-40B4-BE49-F238E27FC236}">
                <a16:creationId xmlns:a16="http://schemas.microsoft.com/office/drawing/2014/main" id="{B0C3004F-FF58-4994-B5EE-0BE15469F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682625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sp>
        <p:nvSpPr>
          <p:cNvPr id="6189" name="MH_Entry_2">
            <a:extLst>
              <a:ext uri="{FF2B5EF4-FFF2-40B4-BE49-F238E27FC236}">
                <a16:creationId xmlns:a16="http://schemas.microsoft.com/office/drawing/2014/main" id="{5058C9E4-6337-4C91-88E6-CD7F936E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15113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sp>
        <p:nvSpPr>
          <p:cNvPr id="6190" name="MH_Number_2">
            <a:extLst>
              <a:ext uri="{FF2B5EF4-FFF2-40B4-BE49-F238E27FC236}">
                <a16:creationId xmlns:a16="http://schemas.microsoft.com/office/drawing/2014/main" id="{AC542272-DFE4-4BC4-888C-9E1AB1ABA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15113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91" name="MH_Number_1">
            <a:extLst>
              <a:ext uri="{FF2B5EF4-FFF2-40B4-BE49-F238E27FC236}">
                <a16:creationId xmlns:a16="http://schemas.microsoft.com/office/drawing/2014/main" id="{6EDAEA77-D855-469C-992C-843BC688D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2341563"/>
            <a:ext cx="500063" cy="498475"/>
          </a:xfrm>
          <a:prstGeom prst="roundRect">
            <a:avLst>
              <a:gd name="adj" fmla="val 7611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92" name="MH_Entry_1">
            <a:extLst>
              <a:ext uri="{FF2B5EF4-FFF2-40B4-BE49-F238E27FC236}">
                <a16:creationId xmlns:a16="http://schemas.microsoft.com/office/drawing/2014/main" id="{8EE8DAEC-4043-425E-8FDB-EB8A0725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2341563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sp>
        <p:nvSpPr>
          <p:cNvPr id="6193" name="MH_Entry_2">
            <a:extLst>
              <a:ext uri="{FF2B5EF4-FFF2-40B4-BE49-F238E27FC236}">
                <a16:creationId xmlns:a16="http://schemas.microsoft.com/office/drawing/2014/main" id="{6C2DD190-DF40-41B4-9411-4EEEFC802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3170238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sp>
        <p:nvSpPr>
          <p:cNvPr id="6194" name="MH_Number_2">
            <a:extLst>
              <a:ext uri="{FF2B5EF4-FFF2-40B4-BE49-F238E27FC236}">
                <a16:creationId xmlns:a16="http://schemas.microsoft.com/office/drawing/2014/main" id="{189AFDCB-7140-4B59-AAA9-8B383A4FD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5" y="3170238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196" name="MH_Others_1">
            <a:extLst>
              <a:ext uri="{FF2B5EF4-FFF2-40B4-BE49-F238E27FC236}">
                <a16:creationId xmlns:a16="http://schemas.microsoft.com/office/drawing/2014/main" id="{D488E8DF-6C00-44E3-8E81-EF8DFA913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554037"/>
            <a:ext cx="2082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dist"/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正五边形 5">
            <a:extLst>
              <a:ext uri="{FF2B5EF4-FFF2-40B4-BE49-F238E27FC236}">
                <a16:creationId xmlns:a16="http://schemas.microsoft.com/office/drawing/2014/main" id="{D19B583B-E981-498A-BD22-E706152DF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1358900"/>
            <a:ext cx="831850" cy="790575"/>
          </a:xfrm>
          <a:prstGeom prst="pentagon">
            <a:avLst/>
          </a:prstGeom>
          <a:noFill/>
          <a:ln w="25400" cmpd="sng">
            <a:solidFill>
              <a:srgbClr val="0555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Freeform 72">
            <a:extLst>
              <a:ext uri="{FF2B5EF4-FFF2-40B4-BE49-F238E27FC236}">
                <a16:creationId xmlns:a16="http://schemas.microsoft.com/office/drawing/2014/main" id="{CB339772-1B75-4C5D-B4F1-0330E3BB63E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192463" y="1554163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055586"/>
          </a:solidFill>
          <a:ln w="9525" cmpd="sng">
            <a:solidFill>
              <a:srgbClr val="055586"/>
            </a:solidFill>
            <a:bevel/>
            <a:headEnd/>
            <a:tailEnd/>
          </a:ln>
        </p:spPr>
        <p:txBody>
          <a:bodyPr lIns="68571" tIns="34286" rIns="68571" bIns="34286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4" name="正五边形 10">
            <a:extLst>
              <a:ext uri="{FF2B5EF4-FFF2-40B4-BE49-F238E27FC236}">
                <a16:creationId xmlns:a16="http://schemas.microsoft.com/office/drawing/2014/main" id="{16A39FA1-1BC2-404B-951C-10E957FFC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2565400"/>
            <a:ext cx="831850" cy="790575"/>
          </a:xfrm>
          <a:prstGeom prst="pentagon">
            <a:avLst/>
          </a:prstGeom>
          <a:noFill/>
          <a:ln w="25400" cmpd="sng">
            <a:solidFill>
              <a:srgbClr val="F796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5" name="Freeform 13">
            <a:extLst>
              <a:ext uri="{FF2B5EF4-FFF2-40B4-BE49-F238E27FC236}">
                <a16:creationId xmlns:a16="http://schemas.microsoft.com/office/drawing/2014/main" id="{01A72C33-5ACC-46D9-B6C1-E60FA12156A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467725" y="2773363"/>
            <a:ext cx="263525" cy="482600"/>
          </a:xfrm>
          <a:custGeom>
            <a:avLst/>
            <a:gdLst>
              <a:gd name="T0" fmla="*/ 9279079 w 122"/>
              <a:gd name="T1" fmla="*/ 301232310 h 225"/>
              <a:gd name="T2" fmla="*/ 64951398 w 122"/>
              <a:gd name="T3" fmla="*/ 356844330 h 225"/>
              <a:gd name="T4" fmla="*/ 78870017 w 122"/>
              <a:gd name="T5" fmla="*/ 352209457 h 225"/>
              <a:gd name="T6" fmla="*/ 552083654 w 122"/>
              <a:gd name="T7" fmla="*/ 194643144 h 225"/>
              <a:gd name="T8" fmla="*/ 552083654 w 122"/>
              <a:gd name="T9" fmla="*/ 139031125 h 225"/>
              <a:gd name="T10" fmla="*/ 487132256 w 122"/>
              <a:gd name="T11" fmla="*/ 106589166 h 225"/>
              <a:gd name="T12" fmla="*/ 13918618 w 122"/>
              <a:gd name="T13" fmla="*/ 264157631 h 225"/>
              <a:gd name="T14" fmla="*/ 501050875 w 122"/>
              <a:gd name="T15" fmla="*/ 129761379 h 225"/>
              <a:gd name="T16" fmla="*/ 528888111 w 122"/>
              <a:gd name="T17" fmla="*/ 162201185 h 225"/>
              <a:gd name="T18" fmla="*/ 514969493 w 122"/>
              <a:gd name="T19" fmla="*/ 194643144 h 225"/>
              <a:gd name="T20" fmla="*/ 64951398 w 122"/>
              <a:gd name="T21" fmla="*/ 329037244 h 225"/>
              <a:gd name="T22" fmla="*/ 41753701 w 122"/>
              <a:gd name="T23" fmla="*/ 310499904 h 225"/>
              <a:gd name="T24" fmla="*/ 37114162 w 122"/>
              <a:gd name="T25" fmla="*/ 273425224 h 225"/>
              <a:gd name="T26" fmla="*/ 491771796 w 122"/>
              <a:gd name="T27" fmla="*/ 129761379 h 225"/>
              <a:gd name="T28" fmla="*/ 64951398 w 122"/>
              <a:gd name="T29" fmla="*/ 199275865 h 225"/>
              <a:gd name="T30" fmla="*/ 306198834 w 122"/>
              <a:gd name="T31" fmla="*/ 129761379 h 225"/>
              <a:gd name="T32" fmla="*/ 338673456 w 122"/>
              <a:gd name="T33" fmla="*/ 46344426 h 225"/>
              <a:gd name="T34" fmla="*/ 41753701 w 122"/>
              <a:gd name="T35" fmla="*/ 78784232 h 225"/>
              <a:gd name="T36" fmla="*/ 13918618 w 122"/>
              <a:gd name="T37" fmla="*/ 162201185 h 225"/>
              <a:gd name="T38" fmla="*/ 283001136 w 122"/>
              <a:gd name="T39" fmla="*/ 37074680 h 225"/>
              <a:gd name="T40" fmla="*/ 310838373 w 122"/>
              <a:gd name="T41" fmla="*/ 55612019 h 225"/>
              <a:gd name="T42" fmla="*/ 301559294 w 122"/>
              <a:gd name="T43" fmla="*/ 101956445 h 225"/>
              <a:gd name="T44" fmla="*/ 64951398 w 122"/>
              <a:gd name="T45" fmla="*/ 171470932 h 225"/>
              <a:gd name="T46" fmla="*/ 37114162 w 122"/>
              <a:gd name="T47" fmla="*/ 139031125 h 225"/>
              <a:gd name="T48" fmla="*/ 556723194 w 122"/>
              <a:gd name="T49" fmla="*/ 468068369 h 225"/>
              <a:gd name="T50" fmla="*/ 487132256 w 122"/>
              <a:gd name="T51" fmla="*/ 417091222 h 225"/>
              <a:gd name="T52" fmla="*/ 334033916 w 122"/>
              <a:gd name="T53" fmla="*/ 509777921 h 225"/>
              <a:gd name="T54" fmla="*/ 255163900 w 122"/>
              <a:gd name="T55" fmla="*/ 639539300 h 225"/>
              <a:gd name="T56" fmla="*/ 245886975 w 122"/>
              <a:gd name="T57" fmla="*/ 458798622 h 225"/>
              <a:gd name="T58" fmla="*/ 552083654 w 122"/>
              <a:gd name="T59" fmla="*/ 352209457 h 225"/>
              <a:gd name="T60" fmla="*/ 552083654 w 122"/>
              <a:gd name="T61" fmla="*/ 296597437 h 225"/>
              <a:gd name="T62" fmla="*/ 41753701 w 122"/>
              <a:gd name="T63" fmla="*/ 393919009 h 225"/>
              <a:gd name="T64" fmla="*/ 4639539 w 122"/>
              <a:gd name="T65" fmla="*/ 449531029 h 225"/>
              <a:gd name="T66" fmla="*/ 13918618 w 122"/>
              <a:gd name="T67" fmla="*/ 472703242 h 225"/>
              <a:gd name="T68" fmla="*/ 51032780 w 122"/>
              <a:gd name="T69" fmla="*/ 509777921 h 225"/>
              <a:gd name="T70" fmla="*/ 129902797 w 122"/>
              <a:gd name="T71" fmla="*/ 560755068 h 225"/>
              <a:gd name="T72" fmla="*/ 78870017 w 122"/>
              <a:gd name="T73" fmla="*/ 639539300 h 225"/>
              <a:gd name="T74" fmla="*/ 185575116 w 122"/>
              <a:gd name="T75" fmla="*/ 968576544 h 225"/>
              <a:gd name="T76" fmla="*/ 245886975 w 122"/>
              <a:gd name="T77" fmla="*/ 1042725903 h 225"/>
              <a:gd name="T78" fmla="*/ 403624854 w 122"/>
              <a:gd name="T79" fmla="*/ 991748757 h 225"/>
              <a:gd name="T80" fmla="*/ 510329953 w 122"/>
              <a:gd name="T81" fmla="*/ 866620098 h 225"/>
              <a:gd name="T82" fmla="*/ 459297173 w 122"/>
              <a:gd name="T83" fmla="*/ 639539300 h 225"/>
              <a:gd name="T84" fmla="*/ 482492717 w 122"/>
              <a:gd name="T85" fmla="*/ 542217728 h 225"/>
              <a:gd name="T86" fmla="*/ 556723194 w 122"/>
              <a:gd name="T87" fmla="*/ 468068369 h 225"/>
              <a:gd name="T88" fmla="*/ 218049738 w 122"/>
              <a:gd name="T89" fmla="*/ 468068369 h 225"/>
              <a:gd name="T90" fmla="*/ 227328817 w 122"/>
              <a:gd name="T91" fmla="*/ 639539300 h 225"/>
              <a:gd name="T92" fmla="*/ 162377419 w 122"/>
              <a:gd name="T93" fmla="*/ 560755068 h 225"/>
              <a:gd name="T94" fmla="*/ 111344639 w 122"/>
              <a:gd name="T95" fmla="*/ 500508175 h 225"/>
              <a:gd name="T96" fmla="*/ 55672319 w 122"/>
              <a:gd name="T97" fmla="*/ 481970835 h 225"/>
              <a:gd name="T98" fmla="*/ 37114162 w 122"/>
              <a:gd name="T99" fmla="*/ 449531029 h 225"/>
              <a:gd name="T100" fmla="*/ 37114162 w 122"/>
              <a:gd name="T101" fmla="*/ 430993689 h 225"/>
              <a:gd name="T102" fmla="*/ 55672319 w 122"/>
              <a:gd name="T103" fmla="*/ 417091222 h 225"/>
              <a:gd name="T104" fmla="*/ 111344639 w 122"/>
              <a:gd name="T105" fmla="*/ 398553882 h 225"/>
              <a:gd name="T106" fmla="*/ 501050875 w 122"/>
              <a:gd name="T107" fmla="*/ 287329844 h 225"/>
              <a:gd name="T108" fmla="*/ 528888111 w 122"/>
              <a:gd name="T109" fmla="*/ 319769650 h 225"/>
              <a:gd name="T110" fmla="*/ 514969493 w 122"/>
              <a:gd name="T111" fmla="*/ 352209457 h 225"/>
              <a:gd name="T112" fmla="*/ 199491580 w 122"/>
              <a:gd name="T113" fmla="*/ 454165902 h 225"/>
              <a:gd name="T114" fmla="*/ 477855331 w 122"/>
              <a:gd name="T115" fmla="*/ 514410642 h 225"/>
              <a:gd name="T116" fmla="*/ 426820397 w 122"/>
              <a:gd name="T117" fmla="*/ 639539300 h 225"/>
              <a:gd name="T118" fmla="*/ 361871153 w 122"/>
              <a:gd name="T119" fmla="*/ 509777921 h 225"/>
              <a:gd name="T120" fmla="*/ 491771796 w 122"/>
              <a:gd name="T121" fmla="*/ 444896156 h 225"/>
              <a:gd name="T122" fmla="*/ 528888111 w 122"/>
              <a:gd name="T123" fmla="*/ 477335962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 w="9525" cmpd="sng">
            <a:solidFill>
              <a:srgbClr val="F7962B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71" tIns="34286" rIns="68571" bIns="34286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6" name="正五边形 9">
            <a:extLst>
              <a:ext uri="{FF2B5EF4-FFF2-40B4-BE49-F238E27FC236}">
                <a16:creationId xmlns:a16="http://schemas.microsoft.com/office/drawing/2014/main" id="{B3BF11FD-D69B-4EF6-AB41-E2F01B40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1401763"/>
            <a:ext cx="831850" cy="792162"/>
          </a:xfrm>
          <a:prstGeom prst="pentagon">
            <a:avLst/>
          </a:prstGeom>
          <a:noFill/>
          <a:ln w="25400" cmpd="sng">
            <a:solidFill>
              <a:srgbClr val="64D0D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7" name="Freeform 78">
            <a:extLst>
              <a:ext uri="{FF2B5EF4-FFF2-40B4-BE49-F238E27FC236}">
                <a16:creationId xmlns:a16="http://schemas.microsoft.com/office/drawing/2014/main" id="{1D055CB8-8E32-47C5-BD99-1E993B4CDF2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677025" y="1652588"/>
            <a:ext cx="409575" cy="409575"/>
          </a:xfrm>
          <a:custGeom>
            <a:avLst/>
            <a:gdLst>
              <a:gd name="T0" fmla="*/ 242527593 w 347"/>
              <a:gd name="T1" fmla="*/ 0 h 347"/>
              <a:gd name="T2" fmla="*/ 0 w 347"/>
              <a:gd name="T3" fmla="*/ 242402285 h 347"/>
              <a:gd name="T4" fmla="*/ 242527593 w 347"/>
              <a:gd name="T5" fmla="*/ 483410632 h 347"/>
              <a:gd name="T6" fmla="*/ 483660888 w 347"/>
              <a:gd name="T7" fmla="*/ 242402285 h 347"/>
              <a:gd name="T8" fmla="*/ 242527593 w 347"/>
              <a:gd name="T9" fmla="*/ 0 h 347"/>
              <a:gd name="T10" fmla="*/ 462753500 w 347"/>
              <a:gd name="T11" fmla="*/ 231256687 h 347"/>
              <a:gd name="T12" fmla="*/ 394455323 w 347"/>
              <a:gd name="T13" fmla="*/ 231256687 h 347"/>
              <a:gd name="T14" fmla="*/ 321975433 w 347"/>
              <a:gd name="T15" fmla="*/ 36221126 h 347"/>
              <a:gd name="T16" fmla="*/ 462753500 w 347"/>
              <a:gd name="T17" fmla="*/ 231256687 h 347"/>
              <a:gd name="T18" fmla="*/ 242527593 w 347"/>
              <a:gd name="T19" fmla="*/ 462513374 h 347"/>
              <a:gd name="T20" fmla="*/ 204893350 w 347"/>
              <a:gd name="T21" fmla="*/ 252153945 h 347"/>
              <a:gd name="T22" fmla="*/ 278767539 w 347"/>
              <a:gd name="T23" fmla="*/ 252153945 h 347"/>
              <a:gd name="T24" fmla="*/ 242527593 w 347"/>
              <a:gd name="T25" fmla="*/ 462513374 h 347"/>
              <a:gd name="T26" fmla="*/ 204893350 w 347"/>
              <a:gd name="T27" fmla="*/ 231256687 h 347"/>
              <a:gd name="T28" fmla="*/ 242527593 w 347"/>
              <a:gd name="T29" fmla="*/ 20897257 h 347"/>
              <a:gd name="T30" fmla="*/ 242527593 w 347"/>
              <a:gd name="T31" fmla="*/ 20897257 h 347"/>
              <a:gd name="T32" fmla="*/ 278767539 w 347"/>
              <a:gd name="T33" fmla="*/ 231256687 h 347"/>
              <a:gd name="T34" fmla="*/ 204893350 w 347"/>
              <a:gd name="T35" fmla="*/ 231256687 h 347"/>
              <a:gd name="T36" fmla="*/ 213256777 w 347"/>
              <a:gd name="T37" fmla="*/ 26469466 h 347"/>
              <a:gd name="T38" fmla="*/ 185380260 w 347"/>
              <a:gd name="T39" fmla="*/ 231256687 h 347"/>
              <a:gd name="T40" fmla="*/ 110112953 w 347"/>
              <a:gd name="T41" fmla="*/ 231256687 h 347"/>
              <a:gd name="T42" fmla="*/ 213256777 w 347"/>
              <a:gd name="T43" fmla="*/ 26469466 h 347"/>
              <a:gd name="T44" fmla="*/ 185380260 w 347"/>
              <a:gd name="T45" fmla="*/ 252153945 h 347"/>
              <a:gd name="T46" fmla="*/ 213256777 w 347"/>
              <a:gd name="T47" fmla="*/ 458335103 h 347"/>
              <a:gd name="T48" fmla="*/ 110112953 w 347"/>
              <a:gd name="T49" fmla="*/ 252153945 h 347"/>
              <a:gd name="T50" fmla="*/ 185380260 w 347"/>
              <a:gd name="T51" fmla="*/ 252153945 h 347"/>
              <a:gd name="T52" fmla="*/ 270404111 w 347"/>
              <a:gd name="T53" fmla="*/ 458335103 h 347"/>
              <a:gd name="T54" fmla="*/ 299674927 w 347"/>
              <a:gd name="T55" fmla="*/ 252153945 h 347"/>
              <a:gd name="T56" fmla="*/ 373547935 w 347"/>
              <a:gd name="T57" fmla="*/ 252153945 h 347"/>
              <a:gd name="T58" fmla="*/ 270404111 w 347"/>
              <a:gd name="T59" fmla="*/ 458335103 h 347"/>
              <a:gd name="T60" fmla="*/ 299674927 w 347"/>
              <a:gd name="T61" fmla="*/ 231256687 h 347"/>
              <a:gd name="T62" fmla="*/ 270404111 w 347"/>
              <a:gd name="T63" fmla="*/ 26469466 h 347"/>
              <a:gd name="T64" fmla="*/ 373547935 w 347"/>
              <a:gd name="T65" fmla="*/ 231256687 h 347"/>
              <a:gd name="T66" fmla="*/ 299674927 w 347"/>
              <a:gd name="T67" fmla="*/ 231256687 h 347"/>
              <a:gd name="T68" fmla="*/ 163078573 w 347"/>
              <a:gd name="T69" fmla="*/ 36221126 h 347"/>
              <a:gd name="T70" fmla="*/ 89205565 w 347"/>
              <a:gd name="T71" fmla="*/ 231256687 h 347"/>
              <a:gd name="T72" fmla="*/ 20907388 w 347"/>
              <a:gd name="T73" fmla="*/ 231256687 h 347"/>
              <a:gd name="T74" fmla="*/ 163078573 w 347"/>
              <a:gd name="T75" fmla="*/ 36221126 h 347"/>
              <a:gd name="T76" fmla="*/ 20907388 w 347"/>
              <a:gd name="T77" fmla="*/ 252153945 h 347"/>
              <a:gd name="T78" fmla="*/ 89205565 w 347"/>
              <a:gd name="T79" fmla="*/ 252153945 h 347"/>
              <a:gd name="T80" fmla="*/ 163078573 w 347"/>
              <a:gd name="T81" fmla="*/ 448582263 h 347"/>
              <a:gd name="T82" fmla="*/ 20907388 w 347"/>
              <a:gd name="T83" fmla="*/ 252153945 h 347"/>
              <a:gd name="T84" fmla="*/ 321975433 w 347"/>
              <a:gd name="T85" fmla="*/ 448582263 h 347"/>
              <a:gd name="T86" fmla="*/ 394455323 w 347"/>
              <a:gd name="T87" fmla="*/ 252153945 h 347"/>
              <a:gd name="T88" fmla="*/ 462753500 w 347"/>
              <a:gd name="T89" fmla="*/ 252153945 h 347"/>
              <a:gd name="T90" fmla="*/ 321975433 w 347"/>
              <a:gd name="T91" fmla="*/ 448582263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64D0DA"/>
          </a:solidFill>
          <a:ln w="9525" cmpd="sng">
            <a:solidFill>
              <a:srgbClr val="64D0DA"/>
            </a:solidFill>
            <a:bevel/>
            <a:headEnd/>
            <a:tailEnd/>
          </a:ln>
        </p:spPr>
        <p:txBody>
          <a:bodyPr lIns="68571" tIns="34286" rIns="68571" bIns="34286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08" name="正五边形 8">
            <a:extLst>
              <a:ext uri="{FF2B5EF4-FFF2-40B4-BE49-F238E27FC236}">
                <a16:creationId xmlns:a16="http://schemas.microsoft.com/office/drawing/2014/main" id="{7C3C86A3-8F23-4311-A460-56B1EA398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565400"/>
            <a:ext cx="831850" cy="790575"/>
          </a:xfrm>
          <a:prstGeom prst="pentagon">
            <a:avLst/>
          </a:prstGeom>
          <a:noFill/>
          <a:ln w="25400" cmpd="sng">
            <a:solidFill>
              <a:srgbClr val="DF293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9" name="Freeform 77">
            <a:extLst>
              <a:ext uri="{FF2B5EF4-FFF2-40B4-BE49-F238E27FC236}">
                <a16:creationId xmlns:a16="http://schemas.microsoft.com/office/drawing/2014/main" id="{448608A5-7878-422E-9165-DAD71BF8543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914900" y="2830513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rgbClr val="DF2938"/>
          </a:solidFill>
          <a:ln w="9525" cmpd="sng">
            <a:solidFill>
              <a:srgbClr val="DF2938"/>
            </a:solidFill>
            <a:bevel/>
            <a:headEnd/>
            <a:tailEnd/>
          </a:ln>
        </p:spPr>
        <p:txBody>
          <a:bodyPr lIns="68571" tIns="34286" rIns="68571" bIns="34286"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cxnSp>
        <p:nvCxnSpPr>
          <p:cNvPr id="25610" name="直接连接符 19">
            <a:extLst>
              <a:ext uri="{FF2B5EF4-FFF2-40B4-BE49-F238E27FC236}">
                <a16:creationId xmlns:a16="http://schemas.microsoft.com/office/drawing/2014/main" id="{916820B4-557F-439D-96EB-34F355F9BCBA}"/>
              </a:ext>
            </a:extLst>
          </p:cNvPr>
          <p:cNvCxnSpPr>
            <a:cxnSpLocks noChangeShapeType="1"/>
            <a:stCxn id="25602" idx="4"/>
            <a:endCxn id="25608" idx="1"/>
          </p:cNvCxnSpPr>
          <p:nvPr/>
        </p:nvCxnSpPr>
        <p:spPr bwMode="auto">
          <a:xfrm>
            <a:off x="3668713" y="2149475"/>
            <a:ext cx="1055687" cy="717550"/>
          </a:xfrm>
          <a:prstGeom prst="line">
            <a:avLst/>
          </a:prstGeom>
          <a:noFill/>
          <a:ln w="9525" cmpd="sng">
            <a:solidFill>
              <a:srgbClr val="055586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1" name="直接连接符 21">
            <a:extLst>
              <a:ext uri="{FF2B5EF4-FFF2-40B4-BE49-F238E27FC236}">
                <a16:creationId xmlns:a16="http://schemas.microsoft.com/office/drawing/2014/main" id="{259D9FD9-E9CF-42AC-B767-9BE65DBAF3A8}"/>
              </a:ext>
            </a:extLst>
          </p:cNvPr>
          <p:cNvCxnSpPr>
            <a:cxnSpLocks noChangeShapeType="1"/>
            <a:stCxn id="25606" idx="2"/>
            <a:endCxn id="25608" idx="5"/>
          </p:cNvCxnSpPr>
          <p:nvPr/>
        </p:nvCxnSpPr>
        <p:spPr bwMode="auto">
          <a:xfrm flipH="1">
            <a:off x="5556250" y="2193925"/>
            <a:ext cx="1049338" cy="673100"/>
          </a:xfrm>
          <a:prstGeom prst="line">
            <a:avLst/>
          </a:prstGeom>
          <a:noFill/>
          <a:ln w="9525" cmpd="sng">
            <a:solidFill>
              <a:srgbClr val="DF2938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2" name="直接连接符 24">
            <a:extLst>
              <a:ext uri="{FF2B5EF4-FFF2-40B4-BE49-F238E27FC236}">
                <a16:creationId xmlns:a16="http://schemas.microsoft.com/office/drawing/2014/main" id="{A50B2103-233C-4C4D-BCB5-DFDF6689E2A5}"/>
              </a:ext>
            </a:extLst>
          </p:cNvPr>
          <p:cNvCxnSpPr>
            <a:cxnSpLocks noChangeShapeType="1"/>
            <a:stCxn id="25604" idx="1"/>
            <a:endCxn id="25606" idx="4"/>
          </p:cNvCxnSpPr>
          <p:nvPr/>
        </p:nvCxnSpPr>
        <p:spPr bwMode="auto">
          <a:xfrm flipH="1" flipV="1">
            <a:off x="7118350" y="2193925"/>
            <a:ext cx="1065213" cy="673100"/>
          </a:xfrm>
          <a:prstGeom prst="line">
            <a:avLst/>
          </a:prstGeom>
          <a:noFill/>
          <a:ln w="9525" cmpd="sng">
            <a:solidFill>
              <a:srgbClr val="64D0DA"/>
            </a:solidFill>
            <a:prstDash val="dash"/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TextBox 7">
            <a:extLst>
              <a:ext uri="{FF2B5EF4-FFF2-40B4-BE49-F238E27FC236}">
                <a16:creationId xmlns:a16="http://schemas.microsoft.com/office/drawing/2014/main" id="{1F1F1D09-8289-4EC8-BAE4-913510CCE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2508250"/>
            <a:ext cx="177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400"/>
              <a:t>Click to add a title</a:t>
            </a:r>
            <a:endParaRPr lang="zh-CN" altLang="en-US"/>
          </a:p>
        </p:txBody>
      </p:sp>
      <p:sp>
        <p:nvSpPr>
          <p:cNvPr id="25614" name="TextBox 27">
            <a:extLst>
              <a:ext uri="{FF2B5EF4-FFF2-40B4-BE49-F238E27FC236}">
                <a16:creationId xmlns:a16="http://schemas.microsoft.com/office/drawing/2014/main" id="{2537242D-2D95-4F2F-9181-2D99108B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400"/>
              <a:t>Click to add a title</a:t>
            </a:r>
            <a:endParaRPr lang="zh-CN" altLang="en-US"/>
          </a:p>
        </p:txBody>
      </p:sp>
      <p:sp>
        <p:nvSpPr>
          <p:cNvPr id="25615" name="TextBox 28">
            <a:extLst>
              <a:ext uri="{FF2B5EF4-FFF2-40B4-BE49-F238E27FC236}">
                <a16:creationId xmlns:a16="http://schemas.microsoft.com/office/drawing/2014/main" id="{99E283E7-269D-4B63-BD14-B949EEA89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25" y="2660650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400"/>
              <a:t>Click to add a title</a:t>
            </a:r>
            <a:endParaRPr lang="zh-CN" altLang="en-US"/>
          </a:p>
        </p:txBody>
      </p:sp>
      <p:sp>
        <p:nvSpPr>
          <p:cNvPr id="25616" name="TextBox 29">
            <a:extLst>
              <a:ext uri="{FF2B5EF4-FFF2-40B4-BE49-F238E27FC236}">
                <a16:creationId xmlns:a16="http://schemas.microsoft.com/office/drawing/2014/main" id="{9F95BE6B-ABAE-4B0D-89B6-DBEB5AA55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5" y="1554163"/>
            <a:ext cx="1944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400"/>
              <a:t>Click to add a title</a:t>
            </a:r>
            <a:endParaRPr lang="zh-CN" altLang="en-US"/>
          </a:p>
        </p:txBody>
      </p:sp>
      <p:sp>
        <p:nvSpPr>
          <p:cNvPr id="25617" name="任意多边形 35">
            <a:extLst>
              <a:ext uri="{FF2B5EF4-FFF2-40B4-BE49-F238E27FC236}">
                <a16:creationId xmlns:a16="http://schemas.microsoft.com/office/drawing/2014/main" id="{DB6BC101-D912-4666-9C63-53C1E69E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4314825"/>
            <a:ext cx="4757738" cy="563563"/>
          </a:xfrm>
          <a:custGeom>
            <a:avLst/>
            <a:gdLst>
              <a:gd name="T0" fmla="*/ 4441454 w 4758105"/>
              <a:gd name="T1" fmla="*/ 563487 h 563709"/>
              <a:gd name="T2" fmla="*/ 4549542 w 4758105"/>
              <a:gd name="T3" fmla="*/ 563487 h 563709"/>
              <a:gd name="T4" fmla="*/ 4549460 w 4758105"/>
              <a:gd name="T5" fmla="*/ 563709 h 563709"/>
              <a:gd name="T6" fmla="*/ 4441372 w 4758105"/>
              <a:gd name="T7" fmla="*/ 563709 h 563709"/>
              <a:gd name="T8" fmla="*/ 82 w 4758105"/>
              <a:gd name="T9" fmla="*/ 563487 h 563709"/>
              <a:gd name="T10" fmla="*/ 108170 w 4758105"/>
              <a:gd name="T11" fmla="*/ 563487 h 563709"/>
              <a:gd name="T12" fmla="*/ 108088 w 4758105"/>
              <a:gd name="T13" fmla="*/ 563709 h 563709"/>
              <a:gd name="T14" fmla="*/ 0 w 4758105"/>
              <a:gd name="T15" fmla="*/ 563709 h 563709"/>
              <a:gd name="T16" fmla="*/ 4758023 w 4758105"/>
              <a:gd name="T17" fmla="*/ 221 h 563709"/>
              <a:gd name="T18" fmla="*/ 4758105 w 4758105"/>
              <a:gd name="T19" fmla="*/ 221 h 563709"/>
              <a:gd name="T20" fmla="*/ 4758105 w 4758105"/>
              <a:gd name="T21" fmla="*/ 563487 h 563709"/>
              <a:gd name="T22" fmla="*/ 4549542 w 4758105"/>
              <a:gd name="T23" fmla="*/ 563487 h 563709"/>
              <a:gd name="T24" fmla="*/ 316651 w 4758105"/>
              <a:gd name="T25" fmla="*/ 221 h 563709"/>
              <a:gd name="T26" fmla="*/ 4649935 w 4758105"/>
              <a:gd name="T27" fmla="*/ 221 h 563709"/>
              <a:gd name="T28" fmla="*/ 4441454 w 4758105"/>
              <a:gd name="T29" fmla="*/ 563487 h 563709"/>
              <a:gd name="T30" fmla="*/ 108170 w 4758105"/>
              <a:gd name="T31" fmla="*/ 563487 h 563709"/>
              <a:gd name="T32" fmla="*/ 0 w 4758105"/>
              <a:gd name="T33" fmla="*/ 221 h 563709"/>
              <a:gd name="T34" fmla="*/ 208563 w 4758105"/>
              <a:gd name="T35" fmla="*/ 221 h 563709"/>
              <a:gd name="T36" fmla="*/ 82 w 4758105"/>
              <a:gd name="T37" fmla="*/ 563487 h 563709"/>
              <a:gd name="T38" fmla="*/ 0 w 4758105"/>
              <a:gd name="T39" fmla="*/ 563487 h 563709"/>
              <a:gd name="T40" fmla="*/ 4650017 w 4758105"/>
              <a:gd name="T41" fmla="*/ 0 h 563709"/>
              <a:gd name="T42" fmla="*/ 4758105 w 4758105"/>
              <a:gd name="T43" fmla="*/ 0 h 563709"/>
              <a:gd name="T44" fmla="*/ 4758023 w 4758105"/>
              <a:gd name="T45" fmla="*/ 221 h 563709"/>
              <a:gd name="T46" fmla="*/ 4649935 w 4758105"/>
              <a:gd name="T47" fmla="*/ 221 h 563709"/>
              <a:gd name="T48" fmla="*/ 208645 w 4758105"/>
              <a:gd name="T49" fmla="*/ 0 h 563709"/>
              <a:gd name="T50" fmla="*/ 316733 w 4758105"/>
              <a:gd name="T51" fmla="*/ 0 h 563709"/>
              <a:gd name="T52" fmla="*/ 316651 w 4758105"/>
              <a:gd name="T53" fmla="*/ 221 h 563709"/>
              <a:gd name="T54" fmla="*/ 208563 w 4758105"/>
              <a:gd name="T55" fmla="*/ 221 h 5637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758105"/>
              <a:gd name="T85" fmla="*/ 0 h 563709"/>
              <a:gd name="T86" fmla="*/ 4758105 w 4758105"/>
              <a:gd name="T87" fmla="*/ 563709 h 5637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sp>
        <p:nvSpPr>
          <p:cNvPr id="25618" name="矩形 36">
            <a:extLst>
              <a:ext uri="{FF2B5EF4-FFF2-40B4-BE49-F238E27FC236}">
                <a16:creationId xmlns:a16="http://schemas.microsoft.com/office/drawing/2014/main" id="{35CCFE96-0FD6-4D39-B294-20585BC64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4873625"/>
            <a:ext cx="8713788" cy="1343025"/>
          </a:xfrm>
          <a:prstGeom prst="rect">
            <a:avLst/>
          </a:prstGeom>
          <a:noFill/>
          <a:ln w="12700" cap="flat" cmpd="sng">
            <a:solidFill>
              <a:srgbClr val="05558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zh-CN" sz="1600">
              <a:solidFill>
                <a:srgbClr val="000000"/>
              </a:solidFill>
              <a:ea typeface="幼圆" panose="020105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25619" name="矩形 37">
            <a:extLst>
              <a:ext uri="{FF2B5EF4-FFF2-40B4-BE49-F238E27FC236}">
                <a16:creationId xmlns:a16="http://schemas.microsoft.com/office/drawing/2014/main" id="{B6607D73-F9CA-4703-B06E-D7BA8CF4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5359070"/>
            <a:ext cx="8194675" cy="3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25620" name="MH_Number_1">
            <a:extLst>
              <a:ext uri="{FF2B5EF4-FFF2-40B4-BE49-F238E27FC236}">
                <a16:creationId xmlns:a16="http://schemas.microsoft.com/office/drawing/2014/main" id="{307CF99E-DB1E-40DF-8615-24E123689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5621" name="MH_Entry_1">
            <a:extLst>
              <a:ext uri="{FF2B5EF4-FFF2-40B4-BE49-F238E27FC236}">
                <a16:creationId xmlns:a16="http://schemas.microsoft.com/office/drawing/2014/main" id="{BBA6A046-6ED1-4CFC-989C-608AF89D6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5">
            <a:extLst>
              <a:ext uri="{FF2B5EF4-FFF2-40B4-BE49-F238E27FC236}">
                <a16:creationId xmlns:a16="http://schemas.microsoft.com/office/drawing/2014/main" id="{9F3E4B44-8B19-41CD-9DA2-2B9F70D05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122396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14"/>
              <a:gd name="T187" fmla="*/ 0 h 609"/>
              <a:gd name="T188" fmla="*/ 714 w 714"/>
              <a:gd name="T189" fmla="*/ 609 h 60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27" name="Freeform 6">
            <a:extLst>
              <a:ext uri="{FF2B5EF4-FFF2-40B4-BE49-F238E27FC236}">
                <a16:creationId xmlns:a16="http://schemas.microsoft.com/office/drawing/2014/main" id="{72FB06BF-ACC3-4A6E-82AA-2285305C3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2547938"/>
            <a:ext cx="1466850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6"/>
              <a:gd name="T166" fmla="*/ 0 h 386"/>
              <a:gd name="T167" fmla="*/ 456 w 456"/>
              <a:gd name="T168" fmla="*/ 386 h 3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28" name="Freeform 7">
            <a:extLst>
              <a:ext uri="{FF2B5EF4-FFF2-40B4-BE49-F238E27FC236}">
                <a16:creationId xmlns:a16="http://schemas.microsoft.com/office/drawing/2014/main" id="{BCE72E1A-E8A5-4E75-B178-D7DBA5910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2978150"/>
            <a:ext cx="296862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2"/>
              <a:gd name="T124" fmla="*/ 0 h 152"/>
              <a:gd name="T125" fmla="*/ 92 w 92"/>
              <a:gd name="T126" fmla="*/ 152 h 1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29" name="Freeform 8">
            <a:extLst>
              <a:ext uri="{FF2B5EF4-FFF2-40B4-BE49-F238E27FC236}">
                <a16:creationId xmlns:a16="http://schemas.microsoft.com/office/drawing/2014/main" id="{B3A50266-2E32-4DED-BF49-75F67E2F3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8" y="169227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2"/>
              <a:gd name="T154" fmla="*/ 0 h 493"/>
              <a:gd name="T155" fmla="*/ 652 w 652"/>
              <a:gd name="T156" fmla="*/ 493 h 49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0" name="Freeform 9">
            <a:extLst>
              <a:ext uri="{FF2B5EF4-FFF2-40B4-BE49-F238E27FC236}">
                <a16:creationId xmlns:a16="http://schemas.microsoft.com/office/drawing/2014/main" id="{8DB57F19-582B-4191-A324-440CF9E1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2935288"/>
            <a:ext cx="1304925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6"/>
              <a:gd name="T163" fmla="*/ 0 h 291"/>
              <a:gd name="T164" fmla="*/ 406 w 406"/>
              <a:gd name="T165" fmla="*/ 291 h 2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1" name="Freeform 10">
            <a:extLst>
              <a:ext uri="{FF2B5EF4-FFF2-40B4-BE49-F238E27FC236}">
                <a16:creationId xmlns:a16="http://schemas.microsoft.com/office/drawing/2014/main" id="{75C017C2-593B-408C-B68F-53380A353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3590925"/>
            <a:ext cx="1130300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51"/>
              <a:gd name="T169" fmla="*/ 0 h 308"/>
              <a:gd name="T170" fmla="*/ 351 w 351"/>
              <a:gd name="T171" fmla="*/ 308 h 3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2" name="Freeform 11">
            <a:extLst>
              <a:ext uri="{FF2B5EF4-FFF2-40B4-BE49-F238E27FC236}">
                <a16:creationId xmlns:a16="http://schemas.microsoft.com/office/drawing/2014/main" id="{0B347FAD-D6AB-496A-B052-4F50CD2B2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3" y="3190875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29"/>
              <a:gd name="T154" fmla="*/ 0 h 382"/>
              <a:gd name="T155" fmla="*/ 629 w 629"/>
              <a:gd name="T156" fmla="*/ 382 h 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3" name="Freeform 12">
            <a:extLst>
              <a:ext uri="{FF2B5EF4-FFF2-40B4-BE49-F238E27FC236}">
                <a16:creationId xmlns:a16="http://schemas.microsoft.com/office/drawing/2014/main" id="{FEE6E308-6FBF-44BB-A294-01F9D60A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4210050"/>
            <a:ext cx="914400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"/>
              <a:gd name="T181" fmla="*/ 0 h 296"/>
              <a:gd name="T182" fmla="*/ 284 w 284"/>
              <a:gd name="T183" fmla="*/ 296 h 29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4" name="Freeform 13">
            <a:extLst>
              <a:ext uri="{FF2B5EF4-FFF2-40B4-BE49-F238E27FC236}">
                <a16:creationId xmlns:a16="http://schemas.microsoft.com/office/drawing/2014/main" id="{E242AE6F-46AC-493F-91E1-7FFC3E041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198938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92"/>
              <a:gd name="T157" fmla="*/ 0 h 166"/>
              <a:gd name="T158" fmla="*/ 192 w 192"/>
              <a:gd name="T159" fmla="*/ 166 h 16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5" name="Freeform 14">
            <a:extLst>
              <a:ext uri="{FF2B5EF4-FFF2-40B4-BE49-F238E27FC236}">
                <a16:creationId xmlns:a16="http://schemas.microsoft.com/office/drawing/2014/main" id="{F6A46132-AA35-42E0-9E71-658B4138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225" y="4525963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51"/>
              <a:gd name="T178" fmla="*/ 0 h 191"/>
              <a:gd name="T179" fmla="*/ 251 w 251"/>
              <a:gd name="T180" fmla="*/ 191 h 19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6" name="Freeform 15">
            <a:extLst>
              <a:ext uri="{FF2B5EF4-FFF2-40B4-BE49-F238E27FC236}">
                <a16:creationId xmlns:a16="http://schemas.microsoft.com/office/drawing/2014/main" id="{3ECE21FE-E8B2-49F5-A593-5868E9EBA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3851275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2"/>
              <a:gd name="T142" fmla="*/ 0 h 144"/>
              <a:gd name="T143" fmla="*/ 142 w 142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7" name="Freeform 16">
            <a:extLst>
              <a:ext uri="{FF2B5EF4-FFF2-40B4-BE49-F238E27FC236}">
                <a16:creationId xmlns:a16="http://schemas.microsoft.com/office/drawing/2014/main" id="{3C46A6E6-D370-4B28-AE63-1B513C930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2951163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2"/>
              <a:gd name="T190" fmla="*/ 0 h 289"/>
              <a:gd name="T191" fmla="*/ 162 w 162"/>
              <a:gd name="T192" fmla="*/ 289 h 28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8" name="Freeform 17">
            <a:extLst>
              <a:ext uri="{FF2B5EF4-FFF2-40B4-BE49-F238E27FC236}">
                <a16:creationId xmlns:a16="http://schemas.microsoft.com/office/drawing/2014/main" id="{8F2A3AB0-C231-4E2D-AC7C-D387FD1F9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778125"/>
            <a:ext cx="349250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237"/>
              <a:gd name="T128" fmla="*/ 108 w 108"/>
              <a:gd name="T129" fmla="*/ 237 h 23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39" name="Freeform 18">
            <a:extLst>
              <a:ext uri="{FF2B5EF4-FFF2-40B4-BE49-F238E27FC236}">
                <a16:creationId xmlns:a16="http://schemas.microsoft.com/office/drawing/2014/main" id="{3F4F7ABB-CE7E-41F0-A78E-017142D78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4076700"/>
            <a:ext cx="555625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3"/>
              <a:gd name="T148" fmla="*/ 0 h 200"/>
              <a:gd name="T149" fmla="*/ 173 w 173"/>
              <a:gd name="T150" fmla="*/ 200 h 20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0" name="Freeform 19">
            <a:extLst>
              <a:ext uri="{FF2B5EF4-FFF2-40B4-BE49-F238E27FC236}">
                <a16:creationId xmlns:a16="http://schemas.microsoft.com/office/drawing/2014/main" id="{9DE70B98-EEE4-419E-8C05-E29CF899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3706813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4"/>
              <a:gd name="T145" fmla="*/ 0 h 153"/>
              <a:gd name="T146" fmla="*/ 244 w 244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1" name="Freeform 20">
            <a:extLst>
              <a:ext uri="{FF2B5EF4-FFF2-40B4-BE49-F238E27FC236}">
                <a16:creationId xmlns:a16="http://schemas.microsoft.com/office/drawing/2014/main" id="{43D260B3-E2A5-41E0-A8C7-490386F97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0" y="4610100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4"/>
              <a:gd name="T148" fmla="*/ 0 h 201"/>
              <a:gd name="T149" fmla="*/ 254 w 254"/>
              <a:gd name="T150" fmla="*/ 201 h 20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2" name="Freeform 21">
            <a:extLst>
              <a:ext uri="{FF2B5EF4-FFF2-40B4-BE49-F238E27FC236}">
                <a16:creationId xmlns:a16="http://schemas.microsoft.com/office/drawing/2014/main" id="{ACBEFA05-7111-4B5B-9A03-89EEA4905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4051300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52"/>
              <a:gd name="T148" fmla="*/ 0 h 207"/>
              <a:gd name="T149" fmla="*/ 152 w 152"/>
              <a:gd name="T150" fmla="*/ 207 h 20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3" name="Freeform 22">
            <a:extLst>
              <a:ext uri="{FF2B5EF4-FFF2-40B4-BE49-F238E27FC236}">
                <a16:creationId xmlns:a16="http://schemas.microsoft.com/office/drawing/2014/main" id="{92992ED5-95E2-40D8-8652-78E3DD58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425" y="4224338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1"/>
              <a:gd name="T160" fmla="*/ 0 h 173"/>
              <a:gd name="T161" fmla="*/ 141 w 141"/>
              <a:gd name="T162" fmla="*/ 173 h 1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4" name="Freeform 23">
            <a:extLst>
              <a:ext uri="{FF2B5EF4-FFF2-40B4-BE49-F238E27FC236}">
                <a16:creationId xmlns:a16="http://schemas.microsoft.com/office/drawing/2014/main" id="{2A684615-D8E8-4D18-8F21-20C9F3D5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3876675"/>
            <a:ext cx="393700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2"/>
              <a:gd name="T142" fmla="*/ 0 h 140"/>
              <a:gd name="T143" fmla="*/ 122 w 122"/>
              <a:gd name="T144" fmla="*/ 140 h 1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5" name="Freeform 24">
            <a:extLst>
              <a:ext uri="{FF2B5EF4-FFF2-40B4-BE49-F238E27FC236}">
                <a16:creationId xmlns:a16="http://schemas.microsoft.com/office/drawing/2014/main" id="{DE6CF598-8F1B-4E34-9D75-CE7974549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489325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3"/>
              <a:gd name="T157" fmla="*/ 0 h 187"/>
              <a:gd name="T158" fmla="*/ 153 w 153"/>
              <a:gd name="T159" fmla="*/ 187 h 18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6" name="Freeform 25">
            <a:extLst>
              <a:ext uri="{FF2B5EF4-FFF2-40B4-BE49-F238E27FC236}">
                <a16:creationId xmlns:a16="http://schemas.microsoft.com/office/drawing/2014/main" id="{B9FEAC7E-8F58-4FC1-B87F-FB3F441E6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2794000"/>
            <a:ext cx="133350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1"/>
              <a:gd name="T88" fmla="*/ 0 h 58"/>
              <a:gd name="T89" fmla="*/ 41 w 41"/>
              <a:gd name="T90" fmla="*/ 58 h 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7" name="Freeform 26">
            <a:extLst>
              <a:ext uri="{FF2B5EF4-FFF2-40B4-BE49-F238E27FC236}">
                <a16:creationId xmlns:a16="http://schemas.microsoft.com/office/drawing/2014/main" id="{0988E23F-12E9-402B-BA06-393685B0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463" y="2711450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3"/>
              <a:gd name="T121" fmla="*/ 0 h 57"/>
              <a:gd name="T122" fmla="*/ 53 w 53"/>
              <a:gd name="T123" fmla="*/ 57 h 5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8" name="Freeform 27">
            <a:extLst>
              <a:ext uri="{FF2B5EF4-FFF2-40B4-BE49-F238E27FC236}">
                <a16:creationId xmlns:a16="http://schemas.microsoft.com/office/drawing/2014/main" id="{225E06CD-BAA6-42DE-9A05-4A10FADEE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4388" y="2347913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88"/>
              <a:gd name="T151" fmla="*/ 0 h 179"/>
              <a:gd name="T152" fmla="*/ 188 w 188"/>
              <a:gd name="T153" fmla="*/ 179 h 1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49" name="Freeform 28">
            <a:extLst>
              <a:ext uri="{FF2B5EF4-FFF2-40B4-BE49-F238E27FC236}">
                <a16:creationId xmlns:a16="http://schemas.microsoft.com/office/drawing/2014/main" id="{2659AB07-81EF-40DB-8BE8-E74E2538F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325" y="2001838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"/>
              <a:gd name="T175" fmla="*/ 0 h 182"/>
              <a:gd name="T176" fmla="*/ 268 w 268"/>
              <a:gd name="T177" fmla="*/ 182 h 1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0" name="Freeform 29">
            <a:extLst>
              <a:ext uri="{FF2B5EF4-FFF2-40B4-BE49-F238E27FC236}">
                <a16:creationId xmlns:a16="http://schemas.microsoft.com/office/drawing/2014/main" id="{240CABC9-9315-4970-B4E5-3434673EA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1168400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60"/>
              <a:gd name="T163" fmla="*/ 0 h 328"/>
              <a:gd name="T164" fmla="*/ 360 w 360"/>
              <a:gd name="T165" fmla="*/ 328 h 32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1" name="Freeform 30">
            <a:extLst>
              <a:ext uri="{FF2B5EF4-FFF2-40B4-BE49-F238E27FC236}">
                <a16:creationId xmlns:a16="http://schemas.microsoft.com/office/drawing/2014/main" id="{AAAB1679-88D9-45EE-94DE-A33E84365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54350"/>
            <a:ext cx="696912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17"/>
              <a:gd name="T154" fmla="*/ 0 h 136"/>
              <a:gd name="T155" fmla="*/ 217 w 217"/>
              <a:gd name="T156" fmla="*/ 136 h 1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2" name="Freeform 31">
            <a:extLst>
              <a:ext uri="{FF2B5EF4-FFF2-40B4-BE49-F238E27FC236}">
                <a16:creationId xmlns:a16="http://schemas.microsoft.com/office/drawing/2014/main" id="{656CA50F-C61C-43D4-9CBC-9E462EE12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3778250"/>
            <a:ext cx="111125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1"/>
              <a:gd name="T59" fmla="*/ 34 w 34"/>
              <a:gd name="T60" fmla="*/ 31 h 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3" name="Freeform 32">
            <a:extLst>
              <a:ext uri="{FF2B5EF4-FFF2-40B4-BE49-F238E27FC236}">
                <a16:creationId xmlns:a16="http://schemas.microsoft.com/office/drawing/2014/main" id="{3C886AE6-3EEE-4F12-A900-E6E3D933B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3411538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46"/>
              <a:gd name="T125" fmla="*/ 189 w 189"/>
              <a:gd name="T126" fmla="*/ 146 h 14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4" name="Freeform 33">
            <a:extLst>
              <a:ext uri="{FF2B5EF4-FFF2-40B4-BE49-F238E27FC236}">
                <a16:creationId xmlns:a16="http://schemas.microsoft.com/office/drawing/2014/main" id="{523D4CDC-574C-4356-8BDB-3A24F4C70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2514600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6"/>
              <a:gd name="T160" fmla="*/ 0 h 251"/>
              <a:gd name="T161" fmla="*/ 176 w 176"/>
              <a:gd name="T162" fmla="*/ 251 h 25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5" name="Freeform 34">
            <a:extLst>
              <a:ext uri="{FF2B5EF4-FFF2-40B4-BE49-F238E27FC236}">
                <a16:creationId xmlns:a16="http://schemas.microsoft.com/office/drawing/2014/main" id="{BCED2282-5A19-4B95-9193-29F9268D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289300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6"/>
              <a:gd name="T139" fmla="*/ 0 h 183"/>
              <a:gd name="T140" fmla="*/ 186 w 186"/>
              <a:gd name="T141" fmla="*/ 183 h 18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6" name="Freeform 35">
            <a:extLst>
              <a:ext uri="{FF2B5EF4-FFF2-40B4-BE49-F238E27FC236}">
                <a16:creationId xmlns:a16="http://schemas.microsoft.com/office/drawing/2014/main" id="{F42C4D7E-D3F5-4FE1-85F0-844E01D7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75" y="4545013"/>
            <a:ext cx="171450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53"/>
              <a:gd name="T94" fmla="*/ 0 h 128"/>
              <a:gd name="T95" fmla="*/ 53 w 53"/>
              <a:gd name="T96" fmla="*/ 128 h 1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7" name="Freeform 36">
            <a:extLst>
              <a:ext uri="{FF2B5EF4-FFF2-40B4-BE49-F238E27FC236}">
                <a16:creationId xmlns:a16="http://schemas.microsoft.com/office/drawing/2014/main" id="{4DB9F31B-234E-422C-AD9E-FDE8201E9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663" y="5273675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2"/>
              <a:gd name="T103" fmla="*/ 0 h 70"/>
              <a:gd name="T104" fmla="*/ 82 w 82"/>
              <a:gd name="T105" fmla="*/ 70 h 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6658" name="直接连接符 35">
            <a:extLst>
              <a:ext uri="{FF2B5EF4-FFF2-40B4-BE49-F238E27FC236}">
                <a16:creationId xmlns:a16="http://schemas.microsoft.com/office/drawing/2014/main" id="{53635862-15FC-4C7C-A6A1-0E0272A18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225" y="1144588"/>
            <a:ext cx="1588" cy="4395787"/>
          </a:xfrm>
          <a:prstGeom prst="line">
            <a:avLst/>
          </a:prstGeom>
          <a:noFill/>
          <a:ln w="6350" cap="flat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矩形 51">
            <a:extLst>
              <a:ext uri="{FF2B5EF4-FFF2-40B4-BE49-F238E27FC236}">
                <a16:creationId xmlns:a16="http://schemas.microsoft.com/office/drawing/2014/main" id="{20A9C649-F788-468B-BA19-4645F6D5D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17446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a title</a:t>
            </a:r>
            <a:endParaRPr lang="zh-CN" altLang="en-US"/>
          </a:p>
        </p:txBody>
      </p:sp>
      <p:sp>
        <p:nvSpPr>
          <p:cNvPr id="26660" name="矩形 52">
            <a:extLst>
              <a:ext uri="{FF2B5EF4-FFF2-40B4-BE49-F238E27FC236}">
                <a16:creationId xmlns:a16="http://schemas.microsoft.com/office/drawing/2014/main" id="{F6641124-3D4A-49A7-BD0E-40905990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2378075"/>
            <a:ext cx="5022850" cy="69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26661" name="直接连接符 40">
            <a:extLst>
              <a:ext uri="{FF2B5EF4-FFF2-40B4-BE49-F238E27FC236}">
                <a16:creationId xmlns:a16="http://schemas.microsoft.com/office/drawing/2014/main" id="{8D79453C-8B45-49D5-861A-56C77EDA3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5588" y="2254250"/>
            <a:ext cx="2525712" cy="0"/>
          </a:xfrm>
          <a:prstGeom prst="line">
            <a:avLst/>
          </a:prstGeom>
          <a:noFill/>
          <a:ln w="6350" cap="flat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2" name="MH_Number_1">
            <a:extLst>
              <a:ext uri="{FF2B5EF4-FFF2-40B4-BE49-F238E27FC236}">
                <a16:creationId xmlns:a16="http://schemas.microsoft.com/office/drawing/2014/main" id="{731E20C3-02AE-4C5E-9D1D-693F0EEF3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6663" name="MH_Entry_1">
            <a:extLst>
              <a:ext uri="{FF2B5EF4-FFF2-40B4-BE49-F238E27FC236}">
                <a16:creationId xmlns:a16="http://schemas.microsoft.com/office/drawing/2014/main" id="{99C6A8FF-07D1-4D8C-9D65-9CE9808AE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109">
            <a:extLst>
              <a:ext uri="{FF2B5EF4-FFF2-40B4-BE49-F238E27FC236}">
                <a16:creationId xmlns:a16="http://schemas.microsoft.com/office/drawing/2014/main" id="{230D3FCF-663E-4698-A500-7172DB9C43A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152775" y="1227138"/>
            <a:ext cx="5886450" cy="2909887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0"/>
              <a:gd name="T190" fmla="*/ 0 h 755"/>
              <a:gd name="T191" fmla="*/ 1530 w 1530"/>
              <a:gd name="T192" fmla="*/ 755 h 75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7651" name="矩形标注 4">
            <a:extLst>
              <a:ext uri="{FF2B5EF4-FFF2-40B4-BE49-F238E27FC236}">
                <a16:creationId xmlns:a16="http://schemas.microsoft.com/office/drawing/2014/main" id="{5941428A-A810-4053-9C4F-03827C27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763" y="1858963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文本框 6">
            <a:extLst>
              <a:ext uri="{FF2B5EF4-FFF2-40B4-BE49-F238E27FC236}">
                <a16:creationId xmlns:a16="http://schemas.microsoft.com/office/drawing/2014/main" id="{FFFBB4F5-F626-481D-A8F2-65BE7CBA9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25" y="1897063"/>
            <a:ext cx="9731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zh-CN" altLang="en-US"/>
          </a:p>
        </p:txBody>
      </p:sp>
      <p:sp>
        <p:nvSpPr>
          <p:cNvPr id="27653" name="矩形标注 6">
            <a:extLst>
              <a:ext uri="{FF2B5EF4-FFF2-40B4-BE49-F238E27FC236}">
                <a16:creationId xmlns:a16="http://schemas.microsoft.com/office/drawing/2014/main" id="{5155267D-0B4F-4391-B9B3-33EF85DF1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9650" y="3297238"/>
            <a:ext cx="1728788" cy="596900"/>
          </a:xfrm>
          <a:prstGeom prst="wedgeRectCallout">
            <a:avLst>
              <a:gd name="adj1" fmla="val -66463"/>
              <a:gd name="adj2" fmla="val -9023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4" name="文本框 8">
            <a:extLst>
              <a:ext uri="{FF2B5EF4-FFF2-40B4-BE49-F238E27FC236}">
                <a16:creationId xmlns:a16="http://schemas.microsoft.com/office/drawing/2014/main" id="{5A09F186-1AE4-4F54-8411-651A39061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3333750"/>
            <a:ext cx="1614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zh-CN" altLang="en-US" dirty="0"/>
          </a:p>
        </p:txBody>
      </p:sp>
      <p:sp>
        <p:nvSpPr>
          <p:cNvPr id="27655" name="矩形标注 8">
            <a:extLst>
              <a:ext uri="{FF2B5EF4-FFF2-40B4-BE49-F238E27FC236}">
                <a16:creationId xmlns:a16="http://schemas.microsoft.com/office/drawing/2014/main" id="{0F3AAF15-C693-4AD6-8AF7-3F4D2520C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2759075"/>
            <a:ext cx="1146175" cy="992188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6" name="文本框 10">
            <a:extLst>
              <a:ext uri="{FF2B5EF4-FFF2-40B4-BE49-F238E27FC236}">
                <a16:creationId xmlns:a16="http://schemas.microsoft.com/office/drawing/2014/main" id="{B12604C4-B864-4FBC-A9C9-65D9AAED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5293" y="2964220"/>
            <a:ext cx="1030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zh-CN" altLang="en-US" dirty="0"/>
          </a:p>
        </p:txBody>
      </p:sp>
      <p:sp>
        <p:nvSpPr>
          <p:cNvPr id="27657" name="矩形标注 10">
            <a:extLst>
              <a:ext uri="{FF2B5EF4-FFF2-40B4-BE49-F238E27FC236}">
                <a16:creationId xmlns:a16="http://schemas.microsoft.com/office/drawing/2014/main" id="{36DB0D4F-DBF2-41DD-9070-692CF37025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52775" y="3057525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8" name="文本框 12">
            <a:extLst>
              <a:ext uri="{FF2B5EF4-FFF2-40B4-BE49-F238E27FC236}">
                <a16:creationId xmlns:a16="http://schemas.microsoft.com/office/drawing/2014/main" id="{47EF8A8A-36A6-43D5-9440-EE981629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024" y="3165796"/>
            <a:ext cx="1211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zh-CN" altLang="en-US" dirty="0"/>
          </a:p>
        </p:txBody>
      </p:sp>
      <p:sp>
        <p:nvSpPr>
          <p:cNvPr id="27659" name="矩形标注 12">
            <a:extLst>
              <a:ext uri="{FF2B5EF4-FFF2-40B4-BE49-F238E27FC236}">
                <a16:creationId xmlns:a16="http://schemas.microsoft.com/office/drawing/2014/main" id="{A666E1A6-0091-42CD-A748-EED3336135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79613" y="1468438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0" name="文本框 14">
            <a:extLst>
              <a:ext uri="{FF2B5EF4-FFF2-40B4-BE49-F238E27FC236}">
                <a16:creationId xmlns:a16="http://schemas.microsoft.com/office/drawing/2014/main" id="{68468A26-52DC-4A7C-A584-52098ADE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22" y="1585714"/>
            <a:ext cx="1211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zh-CN" altLang="en-US" dirty="0"/>
          </a:p>
        </p:txBody>
      </p:sp>
      <p:sp>
        <p:nvSpPr>
          <p:cNvPr id="27661" name="矩形 132">
            <a:extLst>
              <a:ext uri="{FF2B5EF4-FFF2-40B4-BE49-F238E27FC236}">
                <a16:creationId xmlns:a16="http://schemas.microsoft.com/office/drawing/2014/main" id="{7E4A8F79-3FE5-4716-80D7-F62FCC0CC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4560888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  <a:endParaRPr lang="zh-CN" altLang="en-US" dirty="0"/>
          </a:p>
        </p:txBody>
      </p:sp>
      <p:sp>
        <p:nvSpPr>
          <p:cNvPr id="27662" name="直接连接符 15">
            <a:extLst>
              <a:ext uri="{FF2B5EF4-FFF2-40B4-BE49-F238E27FC236}">
                <a16:creationId xmlns:a16="http://schemas.microsoft.com/office/drawing/2014/main" id="{75541127-44B9-4F67-A67D-D4B5258E4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2213" y="5038725"/>
            <a:ext cx="2525712" cy="0"/>
          </a:xfrm>
          <a:prstGeom prst="line">
            <a:avLst/>
          </a:prstGeom>
          <a:noFill/>
          <a:ln w="6350" cap="flat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矩形 44">
            <a:extLst>
              <a:ext uri="{FF2B5EF4-FFF2-40B4-BE49-F238E27FC236}">
                <a16:creationId xmlns:a16="http://schemas.microsoft.com/office/drawing/2014/main" id="{364783C5-D942-4940-8983-8EFFF2F2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2213" y="5105400"/>
            <a:ext cx="9837737" cy="3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27664" name="MH_Number_1">
            <a:extLst>
              <a:ext uri="{FF2B5EF4-FFF2-40B4-BE49-F238E27FC236}">
                <a16:creationId xmlns:a16="http://schemas.microsoft.com/office/drawing/2014/main" id="{2B0C0D89-1750-4BBA-ABB4-BDB54E1F8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7665" name="MH_Entry_1">
            <a:extLst>
              <a:ext uri="{FF2B5EF4-FFF2-40B4-BE49-F238E27FC236}">
                <a16:creationId xmlns:a16="http://schemas.microsoft.com/office/drawing/2014/main" id="{6B395AFE-E270-43EB-9771-7DC2E0F2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3">
            <a:extLst>
              <a:ext uri="{FF2B5EF4-FFF2-40B4-BE49-F238E27FC236}">
                <a16:creationId xmlns:a16="http://schemas.microsoft.com/office/drawing/2014/main" id="{FEA53FC1-98EC-49A3-9033-03E2847D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049" y="3284400"/>
            <a:ext cx="7418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A71B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 YOU FOR ENJOYING IT.</a:t>
            </a:r>
            <a:endParaRPr lang="zh-CN" altLang="en-US" sz="3600" dirty="0"/>
          </a:p>
        </p:txBody>
      </p:sp>
      <p:sp>
        <p:nvSpPr>
          <p:cNvPr id="28675" name="文本框 16">
            <a:extLst>
              <a:ext uri="{FF2B5EF4-FFF2-40B4-BE49-F238E27FC236}">
                <a16:creationId xmlns:a16="http://schemas.microsoft.com/office/drawing/2014/main" id="{5CCBA77F-4C12-452F-9AD0-3F3780707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162" y="4038600"/>
            <a:ext cx="3081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676" name="组合 366">
            <a:extLst>
              <a:ext uri="{FF2B5EF4-FFF2-40B4-BE49-F238E27FC236}">
                <a16:creationId xmlns:a16="http://schemas.microsoft.com/office/drawing/2014/main" id="{132F8846-43ED-46FA-8ABF-45E8BF64AD09}"/>
              </a:ext>
            </a:extLst>
          </p:cNvPr>
          <p:cNvGrpSpPr>
            <a:grpSpLocks/>
          </p:cNvGrpSpPr>
          <p:nvPr/>
        </p:nvGrpSpPr>
        <p:grpSpPr bwMode="auto">
          <a:xfrm>
            <a:off x="4473575" y="2111375"/>
            <a:ext cx="3287713" cy="892175"/>
            <a:chOff x="0" y="0"/>
            <a:chExt cx="3287696" cy="892943"/>
          </a:xfrm>
        </p:grpSpPr>
        <p:sp>
          <p:nvSpPr>
            <p:cNvPr id="28677" name="Oval 45">
              <a:extLst>
                <a:ext uri="{FF2B5EF4-FFF2-40B4-BE49-F238E27FC236}">
                  <a16:creationId xmlns:a16="http://schemas.microsoft.com/office/drawing/2014/main" id="{C700A896-739F-420D-B4B0-EACC9FD94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78" name="Oval 46">
              <a:extLst>
                <a:ext uri="{FF2B5EF4-FFF2-40B4-BE49-F238E27FC236}">
                  <a16:creationId xmlns:a16="http://schemas.microsoft.com/office/drawing/2014/main" id="{FB9D77DF-10A8-4EC6-AB05-AFB9AB832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0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79" name="Oval 47">
              <a:extLst>
                <a:ext uri="{FF2B5EF4-FFF2-40B4-BE49-F238E27FC236}">
                  <a16:creationId xmlns:a16="http://schemas.microsoft.com/office/drawing/2014/main" id="{46E91163-2AEB-4282-8C23-637EED031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0" name="Oval 48">
              <a:extLst>
                <a:ext uri="{FF2B5EF4-FFF2-40B4-BE49-F238E27FC236}">
                  <a16:creationId xmlns:a16="http://schemas.microsoft.com/office/drawing/2014/main" id="{E5A517F8-76EC-48C9-8CE2-B913391C5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85" y="254275"/>
              <a:ext cx="17879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1" name="Oval 49">
              <a:extLst>
                <a:ext uri="{FF2B5EF4-FFF2-40B4-BE49-F238E27FC236}">
                  <a16:creationId xmlns:a16="http://schemas.microsoft.com/office/drawing/2014/main" id="{3C489A69-3C40-45C0-9CCA-2E1BAE307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30" y="307912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2" name="Oval 51">
              <a:extLst>
                <a:ext uri="{FF2B5EF4-FFF2-40B4-BE49-F238E27FC236}">
                  <a16:creationId xmlns:a16="http://schemas.microsoft.com/office/drawing/2014/main" id="{B441840F-64B2-4CFD-AABD-478C30A46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1" y="307912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3" name="Oval 64">
              <a:extLst>
                <a:ext uri="{FF2B5EF4-FFF2-40B4-BE49-F238E27FC236}">
                  <a16:creationId xmlns:a16="http://schemas.microsoft.com/office/drawing/2014/main" id="{F2974528-5B40-47BD-A38F-EE0C46BA5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160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4" name="Oval 65">
              <a:extLst>
                <a:ext uri="{FF2B5EF4-FFF2-40B4-BE49-F238E27FC236}">
                  <a16:creationId xmlns:a16="http://schemas.microsoft.com/office/drawing/2014/main" id="{BD9FC072-34AE-44E9-83A6-89D1AE574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9430" y="254275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5" name="Oval 68">
              <a:extLst>
                <a:ext uri="{FF2B5EF4-FFF2-40B4-BE49-F238E27FC236}">
                  <a16:creationId xmlns:a16="http://schemas.microsoft.com/office/drawing/2014/main" id="{3F0B3A96-A0FA-434B-86A7-1490CFE89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160" y="307912"/>
              <a:ext cx="18872" cy="18872"/>
            </a:xfrm>
            <a:prstGeom prst="ellipse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6" name="Freeform 79">
              <a:extLst>
                <a:ext uri="{FF2B5EF4-FFF2-40B4-BE49-F238E27FC236}">
                  <a16:creationId xmlns:a16="http://schemas.microsoft.com/office/drawing/2014/main" id="{43DCE5A3-695A-4967-9B0B-75ABE4037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074" y="96347"/>
              <a:ext cx="554240" cy="225470"/>
            </a:xfrm>
            <a:custGeom>
              <a:avLst/>
              <a:gdLst>
                <a:gd name="T0" fmla="*/ 539 w 558"/>
                <a:gd name="T1" fmla="*/ 227 h 227"/>
                <a:gd name="T2" fmla="*/ 0 w 558"/>
                <a:gd name="T3" fmla="*/ 66 h 227"/>
                <a:gd name="T4" fmla="*/ 21 w 558"/>
                <a:gd name="T5" fmla="*/ 0 h 227"/>
                <a:gd name="T6" fmla="*/ 558 w 558"/>
                <a:gd name="T7" fmla="*/ 161 h 227"/>
                <a:gd name="T8" fmla="*/ 539 w 558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227"/>
                <a:gd name="T17" fmla="*/ 558 w 558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227">
                  <a:moveTo>
                    <a:pt x="539" y="227"/>
                  </a:moveTo>
                  <a:lnTo>
                    <a:pt x="0" y="66"/>
                  </a:lnTo>
                  <a:lnTo>
                    <a:pt x="21" y="0"/>
                  </a:lnTo>
                  <a:lnTo>
                    <a:pt x="558" y="161"/>
                  </a:lnTo>
                  <a:lnTo>
                    <a:pt x="539" y="227"/>
                  </a:lnTo>
                  <a:close/>
                </a:path>
              </a:pathLst>
            </a:custGeom>
            <a:solidFill>
              <a:srgbClr val="961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7" name="Freeform 80">
              <a:extLst>
                <a:ext uri="{FF2B5EF4-FFF2-40B4-BE49-F238E27FC236}">
                  <a16:creationId xmlns:a16="http://schemas.microsoft.com/office/drawing/2014/main" id="{D447A602-957C-4B4A-A5B3-84B5AC5CF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074" y="96347"/>
              <a:ext cx="554240" cy="225470"/>
            </a:xfrm>
            <a:custGeom>
              <a:avLst/>
              <a:gdLst>
                <a:gd name="T0" fmla="*/ 539 w 558"/>
                <a:gd name="T1" fmla="*/ 227 h 227"/>
                <a:gd name="T2" fmla="*/ 0 w 558"/>
                <a:gd name="T3" fmla="*/ 66 h 227"/>
                <a:gd name="T4" fmla="*/ 21 w 558"/>
                <a:gd name="T5" fmla="*/ 0 h 227"/>
                <a:gd name="T6" fmla="*/ 558 w 558"/>
                <a:gd name="T7" fmla="*/ 161 h 227"/>
                <a:gd name="T8" fmla="*/ 539 w 558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8"/>
                <a:gd name="T16" fmla="*/ 0 h 227"/>
                <a:gd name="T17" fmla="*/ 558 w 558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8" h="227">
                  <a:moveTo>
                    <a:pt x="539" y="227"/>
                  </a:moveTo>
                  <a:lnTo>
                    <a:pt x="0" y="66"/>
                  </a:lnTo>
                  <a:lnTo>
                    <a:pt x="21" y="0"/>
                  </a:lnTo>
                  <a:lnTo>
                    <a:pt x="558" y="161"/>
                  </a:lnTo>
                  <a:lnTo>
                    <a:pt x="539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8" name="Rectangle 261">
              <a:extLst>
                <a:ext uri="{FF2B5EF4-FFF2-40B4-BE49-F238E27FC236}">
                  <a16:creationId xmlns:a16="http://schemas.microsoft.com/office/drawing/2014/main" id="{158C3E91-9AC5-4AEB-B423-4752479D78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2" y="0"/>
              <a:ext cx="3268824" cy="89294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89" name="Rectangle 262">
              <a:extLst>
                <a:ext uri="{FF2B5EF4-FFF2-40B4-BE49-F238E27FC236}">
                  <a16:creationId xmlns:a16="http://schemas.microsoft.com/office/drawing/2014/main" id="{1A282A70-4881-4C79-9A3C-98DC5F216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2" y="0"/>
              <a:ext cx="3268824" cy="89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0" name="Rectangle 263">
              <a:extLst>
                <a:ext uri="{FF2B5EF4-FFF2-40B4-BE49-F238E27FC236}">
                  <a16:creationId xmlns:a16="http://schemas.microsoft.com/office/drawing/2014/main" id="{448C3FF5-B23B-4601-99D8-17782D32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5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1" name="Rectangle 264">
              <a:extLst>
                <a:ext uri="{FF2B5EF4-FFF2-40B4-BE49-F238E27FC236}">
                  <a16:creationId xmlns:a16="http://schemas.microsoft.com/office/drawing/2014/main" id="{A8F02836-072F-4C8F-90CD-8A9602288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7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2" name="Rectangle 265">
              <a:extLst>
                <a:ext uri="{FF2B5EF4-FFF2-40B4-BE49-F238E27FC236}">
                  <a16:creationId xmlns:a16="http://schemas.microsoft.com/office/drawing/2014/main" id="{2C6E30DE-2518-4BDA-B89C-510859A88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58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3" name="Rectangle 266">
              <a:extLst>
                <a:ext uri="{FF2B5EF4-FFF2-40B4-BE49-F238E27FC236}">
                  <a16:creationId xmlns:a16="http://schemas.microsoft.com/office/drawing/2014/main" id="{C51662B5-E63C-4319-86E1-7EE8DA1EE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96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4" name="Rectangle 267">
              <a:extLst>
                <a:ext uri="{FF2B5EF4-FFF2-40B4-BE49-F238E27FC236}">
                  <a16:creationId xmlns:a16="http://schemas.microsoft.com/office/drawing/2014/main" id="{A21A2E62-5482-475B-AFF3-AFA818707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68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5" name="Rectangle 268">
              <a:extLst>
                <a:ext uri="{FF2B5EF4-FFF2-40B4-BE49-F238E27FC236}">
                  <a16:creationId xmlns:a16="http://schemas.microsoft.com/office/drawing/2014/main" id="{457FC33A-AE0B-4307-8836-D9F04E526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39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6" name="Rectangle 269">
              <a:extLst>
                <a:ext uri="{FF2B5EF4-FFF2-40B4-BE49-F238E27FC236}">
                  <a16:creationId xmlns:a16="http://schemas.microsoft.com/office/drawing/2014/main" id="{7ECA4ADC-84DF-4247-B218-BB4C331F0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10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7" name="Rectangle 270">
              <a:extLst>
                <a:ext uri="{FF2B5EF4-FFF2-40B4-BE49-F238E27FC236}">
                  <a16:creationId xmlns:a16="http://schemas.microsoft.com/office/drawing/2014/main" id="{5DAED685-0B1A-461B-9364-1009F25F2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949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8" name="Rectangle 271">
              <a:extLst>
                <a:ext uri="{FF2B5EF4-FFF2-40B4-BE49-F238E27FC236}">
                  <a16:creationId xmlns:a16="http://schemas.microsoft.com/office/drawing/2014/main" id="{9932A144-AB5F-4209-8A25-FCAE9364C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20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699" name="Rectangle 272">
              <a:extLst>
                <a:ext uri="{FF2B5EF4-FFF2-40B4-BE49-F238E27FC236}">
                  <a16:creationId xmlns:a16="http://schemas.microsoft.com/office/drawing/2014/main" id="{33F930CA-9417-48E7-9E37-C6031E12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291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0" name="Rectangle 273">
              <a:extLst>
                <a:ext uri="{FF2B5EF4-FFF2-40B4-BE49-F238E27FC236}">
                  <a16:creationId xmlns:a16="http://schemas.microsoft.com/office/drawing/2014/main" id="{2DA07426-A544-4EED-AF55-A8A88769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462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1" name="Rectangle 274">
              <a:extLst>
                <a:ext uri="{FF2B5EF4-FFF2-40B4-BE49-F238E27FC236}">
                  <a16:creationId xmlns:a16="http://schemas.microsoft.com/office/drawing/2014/main" id="{71DD6FF4-AF26-4117-B146-6261B517B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94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2" name="Rectangle 275">
              <a:extLst>
                <a:ext uri="{FF2B5EF4-FFF2-40B4-BE49-F238E27FC236}">
                  <a16:creationId xmlns:a16="http://schemas.microsoft.com/office/drawing/2014/main" id="{FDE39150-09DE-4992-8D1E-B5AE16910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865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3" name="Rectangle 276">
              <a:extLst>
                <a:ext uri="{FF2B5EF4-FFF2-40B4-BE49-F238E27FC236}">
                  <a16:creationId xmlns:a16="http://schemas.microsoft.com/office/drawing/2014/main" id="{31EBB175-CAE0-41A4-80C9-FD38DC0CA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36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4" name="Rectangle 277">
              <a:extLst>
                <a:ext uri="{FF2B5EF4-FFF2-40B4-BE49-F238E27FC236}">
                  <a16:creationId xmlns:a16="http://schemas.microsoft.com/office/drawing/2014/main" id="{1122AF78-457B-40EC-B68B-E4D73CD80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214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5" name="Rectangle 278">
              <a:extLst>
                <a:ext uri="{FF2B5EF4-FFF2-40B4-BE49-F238E27FC236}">
                  <a16:creationId xmlns:a16="http://schemas.microsoft.com/office/drawing/2014/main" id="{3FACAB53-A1F6-4FB2-A639-4A45B3D56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86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6" name="Rectangle 279">
              <a:extLst>
                <a:ext uri="{FF2B5EF4-FFF2-40B4-BE49-F238E27FC236}">
                  <a16:creationId xmlns:a16="http://schemas.microsoft.com/office/drawing/2014/main" id="{ACBF9161-643F-4461-8D69-C5E1188EF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618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7" name="Rectangle 280">
              <a:extLst>
                <a:ext uri="{FF2B5EF4-FFF2-40B4-BE49-F238E27FC236}">
                  <a16:creationId xmlns:a16="http://schemas.microsoft.com/office/drawing/2014/main" id="{968F906F-CC8F-4B14-A80F-A9A0B3FA5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88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8" name="Rectangle 281">
              <a:extLst>
                <a:ext uri="{FF2B5EF4-FFF2-40B4-BE49-F238E27FC236}">
                  <a16:creationId xmlns:a16="http://schemas.microsoft.com/office/drawing/2014/main" id="{06CAF922-4F34-4601-B036-0E9CF7ED2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959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09" name="Rectangle 282">
              <a:extLst>
                <a:ext uri="{FF2B5EF4-FFF2-40B4-BE49-F238E27FC236}">
                  <a16:creationId xmlns:a16="http://schemas.microsoft.com/office/drawing/2014/main" id="{AA26AD2E-5B19-47A1-AC66-3A8385A46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130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0" name="Rectangle 283">
              <a:extLst>
                <a:ext uri="{FF2B5EF4-FFF2-40B4-BE49-F238E27FC236}">
                  <a16:creationId xmlns:a16="http://schemas.microsoft.com/office/drawing/2014/main" id="{56926872-277E-4041-B5FA-1CA814A8E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369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1" name="Rectangle 284">
              <a:extLst>
                <a:ext uri="{FF2B5EF4-FFF2-40B4-BE49-F238E27FC236}">
                  <a16:creationId xmlns:a16="http://schemas.microsoft.com/office/drawing/2014/main" id="{F9B478EF-A653-445B-B7A0-14BCFFED8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540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2" name="Rectangle 285">
              <a:extLst>
                <a:ext uri="{FF2B5EF4-FFF2-40B4-BE49-F238E27FC236}">
                  <a16:creationId xmlns:a16="http://schemas.microsoft.com/office/drawing/2014/main" id="{76EF53C1-2226-4F75-B0A8-A5D43DAE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712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3" name="Rectangle 286">
              <a:extLst>
                <a:ext uri="{FF2B5EF4-FFF2-40B4-BE49-F238E27FC236}">
                  <a16:creationId xmlns:a16="http://schemas.microsoft.com/office/drawing/2014/main" id="{8327CFF7-1157-48A5-8D61-09D8B2AF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83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4" name="Rectangle 287">
              <a:extLst>
                <a:ext uri="{FF2B5EF4-FFF2-40B4-BE49-F238E27FC236}">
                  <a16:creationId xmlns:a16="http://schemas.microsoft.com/office/drawing/2014/main" id="{547381BC-87A7-415E-BF76-A0226C845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121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5" name="Rectangle 288">
              <a:extLst>
                <a:ext uri="{FF2B5EF4-FFF2-40B4-BE49-F238E27FC236}">
                  <a16:creationId xmlns:a16="http://schemas.microsoft.com/office/drawing/2014/main" id="{95244423-6401-4634-B9F1-14C9E58FC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293" y="37745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6" name="Rectangle 289">
              <a:extLst>
                <a:ext uri="{FF2B5EF4-FFF2-40B4-BE49-F238E27FC236}">
                  <a16:creationId xmlns:a16="http://schemas.microsoft.com/office/drawing/2014/main" id="{8A1E6A35-C908-469C-807E-7C2453BCF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464" y="37745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7" name="Rectangle 290">
              <a:extLst>
                <a:ext uri="{FF2B5EF4-FFF2-40B4-BE49-F238E27FC236}">
                  <a16:creationId xmlns:a16="http://schemas.microsoft.com/office/drawing/2014/main" id="{67F729A5-24F4-4DEA-958C-9F00A6214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5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8" name="Rectangle 291">
              <a:extLst>
                <a:ext uri="{FF2B5EF4-FFF2-40B4-BE49-F238E27FC236}">
                  <a16:creationId xmlns:a16="http://schemas.microsoft.com/office/drawing/2014/main" id="{F96BB12E-909C-41A0-BF90-67741DAAD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5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19" name="Rectangle 292">
              <a:extLst>
                <a:ext uri="{FF2B5EF4-FFF2-40B4-BE49-F238E27FC236}">
                  <a16:creationId xmlns:a16="http://schemas.microsoft.com/office/drawing/2014/main" id="{5B7D53B7-3C58-460A-B8D3-28496EF60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7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0" name="Rectangle 293">
              <a:extLst>
                <a:ext uri="{FF2B5EF4-FFF2-40B4-BE49-F238E27FC236}">
                  <a16:creationId xmlns:a16="http://schemas.microsoft.com/office/drawing/2014/main" id="{7F0BC82D-A4F8-44E6-A380-8FC127BF5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7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1" name="Rectangle 294">
              <a:extLst>
                <a:ext uri="{FF2B5EF4-FFF2-40B4-BE49-F238E27FC236}">
                  <a16:creationId xmlns:a16="http://schemas.microsoft.com/office/drawing/2014/main" id="{D9E1E73B-97F6-46A1-974C-03909C5DD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58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2" name="Rectangle 295">
              <a:extLst>
                <a:ext uri="{FF2B5EF4-FFF2-40B4-BE49-F238E27FC236}">
                  <a16:creationId xmlns:a16="http://schemas.microsoft.com/office/drawing/2014/main" id="{471A049C-177B-4315-87E6-4F86C3413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5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3" name="Rectangle 296">
              <a:extLst>
                <a:ext uri="{FF2B5EF4-FFF2-40B4-BE49-F238E27FC236}">
                  <a16:creationId xmlns:a16="http://schemas.microsoft.com/office/drawing/2014/main" id="{0B09142D-B41E-4A60-BC6F-A8CD29C5E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96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4" name="Rectangle 297">
              <a:extLst>
                <a:ext uri="{FF2B5EF4-FFF2-40B4-BE49-F238E27FC236}">
                  <a16:creationId xmlns:a16="http://schemas.microsoft.com/office/drawing/2014/main" id="{9A7A0C4F-289B-40DF-8385-4C8746E99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96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5" name="Rectangle 298">
              <a:extLst>
                <a:ext uri="{FF2B5EF4-FFF2-40B4-BE49-F238E27FC236}">
                  <a16:creationId xmlns:a16="http://schemas.microsoft.com/office/drawing/2014/main" id="{A16EA3C1-00FA-4C76-A6BB-01C01DEC5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68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6" name="Rectangle 299">
              <a:extLst>
                <a:ext uri="{FF2B5EF4-FFF2-40B4-BE49-F238E27FC236}">
                  <a16:creationId xmlns:a16="http://schemas.microsoft.com/office/drawing/2014/main" id="{7F8AFC4F-1866-42D2-A190-DC8C55B47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6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7" name="Rectangle 300">
              <a:extLst>
                <a:ext uri="{FF2B5EF4-FFF2-40B4-BE49-F238E27FC236}">
                  <a16:creationId xmlns:a16="http://schemas.microsoft.com/office/drawing/2014/main" id="{1109E98C-9E98-48A6-BBF2-E8E68B1C2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39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8" name="Rectangle 301">
              <a:extLst>
                <a:ext uri="{FF2B5EF4-FFF2-40B4-BE49-F238E27FC236}">
                  <a16:creationId xmlns:a16="http://schemas.microsoft.com/office/drawing/2014/main" id="{84691E94-6127-456D-B171-1DC280AB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3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29" name="Rectangle 302">
              <a:extLst>
                <a:ext uri="{FF2B5EF4-FFF2-40B4-BE49-F238E27FC236}">
                  <a16:creationId xmlns:a16="http://schemas.microsoft.com/office/drawing/2014/main" id="{49A8C254-19A4-4612-B5A4-25A5DB95A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10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0" name="Rectangle 303">
              <a:extLst>
                <a:ext uri="{FF2B5EF4-FFF2-40B4-BE49-F238E27FC236}">
                  <a16:creationId xmlns:a16="http://schemas.microsoft.com/office/drawing/2014/main" id="{EB3010B2-00EE-491A-B4F1-008D083BF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1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1" name="Rectangle 304">
              <a:extLst>
                <a:ext uri="{FF2B5EF4-FFF2-40B4-BE49-F238E27FC236}">
                  <a16:creationId xmlns:a16="http://schemas.microsoft.com/office/drawing/2014/main" id="{089D1F0C-8A9B-4A5E-B913-85A364E45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949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2" name="Rectangle 305">
              <a:extLst>
                <a:ext uri="{FF2B5EF4-FFF2-40B4-BE49-F238E27FC236}">
                  <a16:creationId xmlns:a16="http://schemas.microsoft.com/office/drawing/2014/main" id="{65AA1803-375C-4F47-B26E-F2B35918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949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3" name="Rectangle 306">
              <a:extLst>
                <a:ext uri="{FF2B5EF4-FFF2-40B4-BE49-F238E27FC236}">
                  <a16:creationId xmlns:a16="http://schemas.microsoft.com/office/drawing/2014/main" id="{AE62311E-1CCF-480B-A9E9-5B84D9F72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20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4" name="Rectangle 307">
              <a:extLst>
                <a:ext uri="{FF2B5EF4-FFF2-40B4-BE49-F238E27FC236}">
                  <a16:creationId xmlns:a16="http://schemas.microsoft.com/office/drawing/2014/main" id="{822C4770-43AA-4A8D-A019-102C28E55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2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5" name="Rectangle 308">
              <a:extLst>
                <a:ext uri="{FF2B5EF4-FFF2-40B4-BE49-F238E27FC236}">
                  <a16:creationId xmlns:a16="http://schemas.microsoft.com/office/drawing/2014/main" id="{3BF49EF7-9DB9-4D43-AB48-7D996591A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291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6" name="Rectangle 309">
              <a:extLst>
                <a:ext uri="{FF2B5EF4-FFF2-40B4-BE49-F238E27FC236}">
                  <a16:creationId xmlns:a16="http://schemas.microsoft.com/office/drawing/2014/main" id="{CE1C0EF0-FFF0-4611-AAE6-568E3CCD5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291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7" name="Rectangle 310">
              <a:extLst>
                <a:ext uri="{FF2B5EF4-FFF2-40B4-BE49-F238E27FC236}">
                  <a16:creationId xmlns:a16="http://schemas.microsoft.com/office/drawing/2014/main" id="{3B69EA6E-152E-4580-A00A-6D695CB21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462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8" name="Rectangle 311">
              <a:extLst>
                <a:ext uri="{FF2B5EF4-FFF2-40B4-BE49-F238E27FC236}">
                  <a16:creationId xmlns:a16="http://schemas.microsoft.com/office/drawing/2014/main" id="{2BAEBEE3-6B31-4847-AC96-42ED4900F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462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39" name="Rectangle 312">
              <a:extLst>
                <a:ext uri="{FF2B5EF4-FFF2-40B4-BE49-F238E27FC236}">
                  <a16:creationId xmlns:a16="http://schemas.microsoft.com/office/drawing/2014/main" id="{FB2454E9-6A50-4C91-8657-B14F49101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94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0" name="Rectangle 313">
              <a:extLst>
                <a:ext uri="{FF2B5EF4-FFF2-40B4-BE49-F238E27FC236}">
                  <a16:creationId xmlns:a16="http://schemas.microsoft.com/office/drawing/2014/main" id="{D33DE0BA-A776-48D8-9E7E-018C9BF34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94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1" name="Rectangle 314">
              <a:extLst>
                <a:ext uri="{FF2B5EF4-FFF2-40B4-BE49-F238E27FC236}">
                  <a16:creationId xmlns:a16="http://schemas.microsoft.com/office/drawing/2014/main" id="{EFB0FD98-1910-4319-8EB2-52F563FA1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865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2" name="Rectangle 315">
              <a:extLst>
                <a:ext uri="{FF2B5EF4-FFF2-40B4-BE49-F238E27FC236}">
                  <a16:creationId xmlns:a16="http://schemas.microsoft.com/office/drawing/2014/main" id="{1B0A5257-1DE8-4F86-9501-11DB1A44F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865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3" name="Rectangle 316">
              <a:extLst>
                <a:ext uri="{FF2B5EF4-FFF2-40B4-BE49-F238E27FC236}">
                  <a16:creationId xmlns:a16="http://schemas.microsoft.com/office/drawing/2014/main" id="{F33CDC5E-A493-4578-B1A6-D054BC69F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36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4" name="Rectangle 317">
              <a:extLst>
                <a:ext uri="{FF2B5EF4-FFF2-40B4-BE49-F238E27FC236}">
                  <a16:creationId xmlns:a16="http://schemas.microsoft.com/office/drawing/2014/main" id="{044075BA-81AD-46AF-98DE-77691AEDA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36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5" name="Rectangle 318">
              <a:extLst>
                <a:ext uri="{FF2B5EF4-FFF2-40B4-BE49-F238E27FC236}">
                  <a16:creationId xmlns:a16="http://schemas.microsoft.com/office/drawing/2014/main" id="{A4A63906-BDC3-40B0-8CC1-31B275A29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214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6" name="Rectangle 319">
              <a:extLst>
                <a:ext uri="{FF2B5EF4-FFF2-40B4-BE49-F238E27FC236}">
                  <a16:creationId xmlns:a16="http://schemas.microsoft.com/office/drawing/2014/main" id="{D96CD2BB-231B-47FC-945F-127031A37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214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7" name="Rectangle 320">
              <a:extLst>
                <a:ext uri="{FF2B5EF4-FFF2-40B4-BE49-F238E27FC236}">
                  <a16:creationId xmlns:a16="http://schemas.microsoft.com/office/drawing/2014/main" id="{0F48948C-5342-464C-8679-6319F1879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86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8" name="Rectangle 321">
              <a:extLst>
                <a:ext uri="{FF2B5EF4-FFF2-40B4-BE49-F238E27FC236}">
                  <a16:creationId xmlns:a16="http://schemas.microsoft.com/office/drawing/2014/main" id="{0972A32C-0C2E-4522-A2F4-D168E4230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86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49" name="Rectangle 322">
              <a:extLst>
                <a:ext uri="{FF2B5EF4-FFF2-40B4-BE49-F238E27FC236}">
                  <a16:creationId xmlns:a16="http://schemas.microsoft.com/office/drawing/2014/main" id="{83725C01-18DB-46D0-BDF1-35A4A2B67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618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0" name="Rectangle 323">
              <a:extLst>
                <a:ext uri="{FF2B5EF4-FFF2-40B4-BE49-F238E27FC236}">
                  <a16:creationId xmlns:a16="http://schemas.microsoft.com/office/drawing/2014/main" id="{E491A7F4-479C-4143-B497-FE8BED5F9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61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1" name="Rectangle 324">
              <a:extLst>
                <a:ext uri="{FF2B5EF4-FFF2-40B4-BE49-F238E27FC236}">
                  <a16:creationId xmlns:a16="http://schemas.microsoft.com/office/drawing/2014/main" id="{52EC640D-5872-466F-BFE8-E7AA12708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88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2" name="Rectangle 325">
              <a:extLst>
                <a:ext uri="{FF2B5EF4-FFF2-40B4-BE49-F238E27FC236}">
                  <a16:creationId xmlns:a16="http://schemas.microsoft.com/office/drawing/2014/main" id="{B49C1EBE-2ED0-4F37-ADBB-E99AC0B29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8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3" name="Rectangle 326">
              <a:extLst>
                <a:ext uri="{FF2B5EF4-FFF2-40B4-BE49-F238E27FC236}">
                  <a16:creationId xmlns:a16="http://schemas.microsoft.com/office/drawing/2014/main" id="{A8136A2A-8998-4307-A110-60468A345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959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4" name="Rectangle 327">
              <a:extLst>
                <a:ext uri="{FF2B5EF4-FFF2-40B4-BE49-F238E27FC236}">
                  <a16:creationId xmlns:a16="http://schemas.microsoft.com/office/drawing/2014/main" id="{1D5B43B7-AE0E-4193-A2B5-CC8B1F17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95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5" name="Rectangle 328">
              <a:extLst>
                <a:ext uri="{FF2B5EF4-FFF2-40B4-BE49-F238E27FC236}">
                  <a16:creationId xmlns:a16="http://schemas.microsoft.com/office/drawing/2014/main" id="{4285D71A-591F-4A82-96CF-76E162051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130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6" name="Rectangle 329">
              <a:extLst>
                <a:ext uri="{FF2B5EF4-FFF2-40B4-BE49-F238E27FC236}">
                  <a16:creationId xmlns:a16="http://schemas.microsoft.com/office/drawing/2014/main" id="{9712DBE3-102C-462E-AFCD-CC8D1E6B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13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7" name="Rectangle 330">
              <a:extLst>
                <a:ext uri="{FF2B5EF4-FFF2-40B4-BE49-F238E27FC236}">
                  <a16:creationId xmlns:a16="http://schemas.microsoft.com/office/drawing/2014/main" id="{FF9922DE-BF7F-4E7A-B7FB-79187BE05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369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8" name="Rectangle 331">
              <a:extLst>
                <a:ext uri="{FF2B5EF4-FFF2-40B4-BE49-F238E27FC236}">
                  <a16:creationId xmlns:a16="http://schemas.microsoft.com/office/drawing/2014/main" id="{F5D0B5FF-5186-46C5-B9B3-F6BBB9EEF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36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59" name="Rectangle 332">
              <a:extLst>
                <a:ext uri="{FF2B5EF4-FFF2-40B4-BE49-F238E27FC236}">
                  <a16:creationId xmlns:a16="http://schemas.microsoft.com/office/drawing/2014/main" id="{C806CC05-920C-4A8A-B11C-AC999463A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540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0" name="Rectangle 333">
              <a:extLst>
                <a:ext uri="{FF2B5EF4-FFF2-40B4-BE49-F238E27FC236}">
                  <a16:creationId xmlns:a16="http://schemas.microsoft.com/office/drawing/2014/main" id="{6877AA67-7D07-4535-8EE8-F07875D72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54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1" name="Rectangle 334">
              <a:extLst>
                <a:ext uri="{FF2B5EF4-FFF2-40B4-BE49-F238E27FC236}">
                  <a16:creationId xmlns:a16="http://schemas.microsoft.com/office/drawing/2014/main" id="{D4290B76-1008-4664-A344-7B971C6D9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712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2" name="Rectangle 335">
              <a:extLst>
                <a:ext uri="{FF2B5EF4-FFF2-40B4-BE49-F238E27FC236}">
                  <a16:creationId xmlns:a16="http://schemas.microsoft.com/office/drawing/2014/main" id="{16493BF3-E78C-46B0-829F-0F69B5A4F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712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3" name="Rectangle 336">
              <a:extLst>
                <a:ext uri="{FF2B5EF4-FFF2-40B4-BE49-F238E27FC236}">
                  <a16:creationId xmlns:a16="http://schemas.microsoft.com/office/drawing/2014/main" id="{620294CA-1B1A-427E-9D62-9160EFE7F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83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4" name="Rectangle 337">
              <a:extLst>
                <a:ext uri="{FF2B5EF4-FFF2-40B4-BE49-F238E27FC236}">
                  <a16:creationId xmlns:a16="http://schemas.microsoft.com/office/drawing/2014/main" id="{D88E88C7-4CD6-4C88-8564-59E955654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83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5" name="Rectangle 338">
              <a:extLst>
                <a:ext uri="{FF2B5EF4-FFF2-40B4-BE49-F238E27FC236}">
                  <a16:creationId xmlns:a16="http://schemas.microsoft.com/office/drawing/2014/main" id="{81964E44-BAA7-40A1-9146-0D0629659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121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6" name="Rectangle 339">
              <a:extLst>
                <a:ext uri="{FF2B5EF4-FFF2-40B4-BE49-F238E27FC236}">
                  <a16:creationId xmlns:a16="http://schemas.microsoft.com/office/drawing/2014/main" id="{47E4F550-C384-49DC-8861-70889832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121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7" name="Rectangle 340">
              <a:extLst>
                <a:ext uri="{FF2B5EF4-FFF2-40B4-BE49-F238E27FC236}">
                  <a16:creationId xmlns:a16="http://schemas.microsoft.com/office/drawing/2014/main" id="{E020F560-75E2-47A1-A9D0-841A5315A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293" y="789644"/>
              <a:ext cx="66548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8" name="Rectangle 341">
              <a:extLst>
                <a:ext uri="{FF2B5EF4-FFF2-40B4-BE49-F238E27FC236}">
                  <a16:creationId xmlns:a16="http://schemas.microsoft.com/office/drawing/2014/main" id="{48266A8D-082E-450D-B94E-21C888D16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293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69" name="Rectangle 342">
              <a:extLst>
                <a:ext uri="{FF2B5EF4-FFF2-40B4-BE49-F238E27FC236}">
                  <a16:creationId xmlns:a16="http://schemas.microsoft.com/office/drawing/2014/main" id="{39541F44-3562-485A-AC1B-8FD035443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464" y="789644"/>
              <a:ext cx="65555" cy="65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0" name="Rectangle 343">
              <a:extLst>
                <a:ext uri="{FF2B5EF4-FFF2-40B4-BE49-F238E27FC236}">
                  <a16:creationId xmlns:a16="http://schemas.microsoft.com/office/drawing/2014/main" id="{7C7D7432-A276-443C-BEF9-B0FB2B728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464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1" name="Freeform 344">
              <a:extLst>
                <a:ext uri="{FF2B5EF4-FFF2-40B4-BE49-F238E27FC236}">
                  <a16:creationId xmlns:a16="http://schemas.microsoft.com/office/drawing/2014/main" id="{880C85F7-6713-41C8-B27A-2F9A1BF03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2" y="169849"/>
              <a:ext cx="159915" cy="554240"/>
            </a:xfrm>
            <a:custGeom>
              <a:avLst/>
              <a:gdLst>
                <a:gd name="T0" fmla="*/ 44 w 68"/>
                <a:gd name="T1" fmla="*/ 0 h 236"/>
                <a:gd name="T2" fmla="*/ 0 w 68"/>
                <a:gd name="T3" fmla="*/ 0 h 236"/>
                <a:gd name="T4" fmla="*/ 0 w 68"/>
                <a:gd name="T5" fmla="*/ 236 h 236"/>
                <a:gd name="T6" fmla="*/ 44 w 68"/>
                <a:gd name="T7" fmla="*/ 236 h 236"/>
                <a:gd name="T8" fmla="*/ 68 w 68"/>
                <a:gd name="T9" fmla="*/ 212 h 236"/>
                <a:gd name="T10" fmla="*/ 68 w 68"/>
                <a:gd name="T11" fmla="*/ 24 h 236"/>
                <a:gd name="T12" fmla="*/ 44 w 68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236"/>
                <a:gd name="T23" fmla="*/ 68 w 68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23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57" y="236"/>
                    <a:pt x="68" y="225"/>
                    <a:pt x="68" y="212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11"/>
                    <a:pt x="57" y="0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2" name="Freeform 345">
              <a:extLst>
                <a:ext uri="{FF2B5EF4-FFF2-40B4-BE49-F238E27FC236}">
                  <a16:creationId xmlns:a16="http://schemas.microsoft.com/office/drawing/2014/main" id="{C44F3F87-DC58-4DED-8B9E-C311FDDF6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14" y="169849"/>
              <a:ext cx="318837" cy="554240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3" name="Freeform 346">
              <a:extLst>
                <a:ext uri="{FF2B5EF4-FFF2-40B4-BE49-F238E27FC236}">
                  <a16:creationId xmlns:a16="http://schemas.microsoft.com/office/drawing/2014/main" id="{29F3AA6E-4850-4F8A-8F87-D93C5A59B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411" y="169849"/>
              <a:ext cx="318837" cy="554240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4" name="Freeform 347">
              <a:extLst>
                <a:ext uri="{FF2B5EF4-FFF2-40B4-BE49-F238E27FC236}">
                  <a16:creationId xmlns:a16="http://schemas.microsoft.com/office/drawing/2014/main" id="{9D0F8EF1-269B-462D-8ABF-9F3E45780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75" y="169849"/>
              <a:ext cx="319830" cy="554240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5" name="Freeform 348">
              <a:extLst>
                <a:ext uri="{FF2B5EF4-FFF2-40B4-BE49-F238E27FC236}">
                  <a16:creationId xmlns:a16="http://schemas.microsoft.com/office/drawing/2014/main" id="{E7FFC6B4-6312-4E66-A57A-0BB52FC47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865" y="169849"/>
              <a:ext cx="318837" cy="554240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6" name="Freeform 349">
              <a:extLst>
                <a:ext uri="{FF2B5EF4-FFF2-40B4-BE49-F238E27FC236}">
                  <a16:creationId xmlns:a16="http://schemas.microsoft.com/office/drawing/2014/main" id="{084910B3-8834-4CF0-9C80-03220202F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129" y="169849"/>
              <a:ext cx="319830" cy="554240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7" name="Freeform 350">
              <a:extLst>
                <a:ext uri="{FF2B5EF4-FFF2-40B4-BE49-F238E27FC236}">
                  <a16:creationId xmlns:a16="http://schemas.microsoft.com/office/drawing/2014/main" id="{8B65F77F-FDF5-4705-AAAB-22E4F3907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326" y="169849"/>
              <a:ext cx="319830" cy="554240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8" name="Freeform 351">
              <a:extLst>
                <a:ext uri="{FF2B5EF4-FFF2-40B4-BE49-F238E27FC236}">
                  <a16:creationId xmlns:a16="http://schemas.microsoft.com/office/drawing/2014/main" id="{381FDA03-E5E1-43A9-A0EF-CBB3E58C8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584" y="169849"/>
              <a:ext cx="318837" cy="554240"/>
            </a:xfrm>
            <a:custGeom>
              <a:avLst/>
              <a:gdLst>
                <a:gd name="T0" fmla="*/ 112 w 136"/>
                <a:gd name="T1" fmla="*/ 0 h 236"/>
                <a:gd name="T2" fmla="*/ 24 w 136"/>
                <a:gd name="T3" fmla="*/ 0 h 236"/>
                <a:gd name="T4" fmla="*/ 0 w 136"/>
                <a:gd name="T5" fmla="*/ 24 h 236"/>
                <a:gd name="T6" fmla="*/ 0 w 136"/>
                <a:gd name="T7" fmla="*/ 212 h 236"/>
                <a:gd name="T8" fmla="*/ 24 w 136"/>
                <a:gd name="T9" fmla="*/ 236 h 236"/>
                <a:gd name="T10" fmla="*/ 112 w 136"/>
                <a:gd name="T11" fmla="*/ 236 h 236"/>
                <a:gd name="T12" fmla="*/ 136 w 136"/>
                <a:gd name="T13" fmla="*/ 212 h 236"/>
                <a:gd name="T14" fmla="*/ 136 w 136"/>
                <a:gd name="T15" fmla="*/ 24 h 236"/>
                <a:gd name="T16" fmla="*/ 112 w 136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236"/>
                <a:gd name="T29" fmla="*/ 136 w 136"/>
                <a:gd name="T30" fmla="*/ 236 h 2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236">
                  <a:moveTo>
                    <a:pt x="11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112" y="236"/>
                    <a:pt x="112" y="236"/>
                    <a:pt x="112" y="236"/>
                  </a:cubicBezTo>
                  <a:cubicBezTo>
                    <a:pt x="125" y="236"/>
                    <a:pt x="136" y="225"/>
                    <a:pt x="136" y="212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11"/>
                    <a:pt x="125" y="0"/>
                    <a:pt x="1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79" name="Freeform 352">
              <a:extLst>
                <a:ext uri="{FF2B5EF4-FFF2-40B4-BE49-F238E27FC236}">
                  <a16:creationId xmlns:a16="http://schemas.microsoft.com/office/drawing/2014/main" id="{FB71B693-BF80-4455-AC19-C409A2611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780" y="169849"/>
              <a:ext cx="159915" cy="554240"/>
            </a:xfrm>
            <a:custGeom>
              <a:avLst/>
              <a:gdLst>
                <a:gd name="T0" fmla="*/ 68 w 68"/>
                <a:gd name="T1" fmla="*/ 0 h 236"/>
                <a:gd name="T2" fmla="*/ 24 w 68"/>
                <a:gd name="T3" fmla="*/ 0 h 236"/>
                <a:gd name="T4" fmla="*/ 0 w 68"/>
                <a:gd name="T5" fmla="*/ 24 h 236"/>
                <a:gd name="T6" fmla="*/ 0 w 68"/>
                <a:gd name="T7" fmla="*/ 212 h 236"/>
                <a:gd name="T8" fmla="*/ 24 w 68"/>
                <a:gd name="T9" fmla="*/ 236 h 236"/>
                <a:gd name="T10" fmla="*/ 68 w 68"/>
                <a:gd name="T11" fmla="*/ 236 h 236"/>
                <a:gd name="T12" fmla="*/ 68 w 68"/>
                <a:gd name="T13" fmla="*/ 0 h 2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"/>
                <a:gd name="T22" fmla="*/ 0 h 236"/>
                <a:gd name="T23" fmla="*/ 68 w 68"/>
                <a:gd name="T24" fmla="*/ 236 h 2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" h="236">
                  <a:moveTo>
                    <a:pt x="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25"/>
                    <a:pt x="11" y="236"/>
                    <a:pt x="24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0" name="Freeform 353">
              <a:extLst>
                <a:ext uri="{FF2B5EF4-FFF2-40B4-BE49-F238E27FC236}">
                  <a16:creationId xmlns:a16="http://schemas.microsoft.com/office/drawing/2014/main" id="{59489144-3144-4D38-929E-A9AF0667990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872" y="450941"/>
              <a:ext cx="3268824" cy="442002"/>
            </a:xfrm>
            <a:custGeom>
              <a:avLst/>
              <a:gdLst>
                <a:gd name="T0" fmla="*/ 44 w 1392"/>
                <a:gd name="T1" fmla="*/ 144 h 188"/>
                <a:gd name="T2" fmla="*/ 68 w 1392"/>
                <a:gd name="T3" fmla="*/ 172 h 188"/>
                <a:gd name="T4" fmla="*/ 96 w 1392"/>
                <a:gd name="T5" fmla="*/ 172 h 188"/>
                <a:gd name="T6" fmla="*/ 120 w 1392"/>
                <a:gd name="T7" fmla="*/ 144 h 188"/>
                <a:gd name="T8" fmla="*/ 120 w 1392"/>
                <a:gd name="T9" fmla="*/ 172 h 188"/>
                <a:gd name="T10" fmla="*/ 196 w 1392"/>
                <a:gd name="T11" fmla="*/ 144 h 188"/>
                <a:gd name="T12" fmla="*/ 220 w 1392"/>
                <a:gd name="T13" fmla="*/ 172 h 188"/>
                <a:gd name="T14" fmla="*/ 248 w 1392"/>
                <a:gd name="T15" fmla="*/ 172 h 188"/>
                <a:gd name="T16" fmla="*/ 272 w 1392"/>
                <a:gd name="T17" fmla="*/ 144 h 188"/>
                <a:gd name="T18" fmla="*/ 272 w 1392"/>
                <a:gd name="T19" fmla="*/ 172 h 188"/>
                <a:gd name="T20" fmla="*/ 352 w 1392"/>
                <a:gd name="T21" fmla="*/ 144 h 188"/>
                <a:gd name="T22" fmla="*/ 372 w 1392"/>
                <a:gd name="T23" fmla="*/ 172 h 188"/>
                <a:gd name="T24" fmla="*/ 400 w 1392"/>
                <a:gd name="T25" fmla="*/ 172 h 188"/>
                <a:gd name="T26" fmla="*/ 424 w 1392"/>
                <a:gd name="T27" fmla="*/ 144 h 188"/>
                <a:gd name="T28" fmla="*/ 424 w 1392"/>
                <a:gd name="T29" fmla="*/ 172 h 188"/>
                <a:gd name="T30" fmla="*/ 504 w 1392"/>
                <a:gd name="T31" fmla="*/ 144 h 188"/>
                <a:gd name="T32" fmla="*/ 528 w 1392"/>
                <a:gd name="T33" fmla="*/ 172 h 188"/>
                <a:gd name="T34" fmla="*/ 556 w 1392"/>
                <a:gd name="T35" fmla="*/ 172 h 188"/>
                <a:gd name="T36" fmla="*/ 576 w 1392"/>
                <a:gd name="T37" fmla="*/ 144 h 188"/>
                <a:gd name="T38" fmla="*/ 576 w 1392"/>
                <a:gd name="T39" fmla="*/ 172 h 188"/>
                <a:gd name="T40" fmla="*/ 656 w 1392"/>
                <a:gd name="T41" fmla="*/ 144 h 188"/>
                <a:gd name="T42" fmla="*/ 680 w 1392"/>
                <a:gd name="T43" fmla="*/ 172 h 188"/>
                <a:gd name="T44" fmla="*/ 708 w 1392"/>
                <a:gd name="T45" fmla="*/ 172 h 188"/>
                <a:gd name="T46" fmla="*/ 732 w 1392"/>
                <a:gd name="T47" fmla="*/ 144 h 188"/>
                <a:gd name="T48" fmla="*/ 732 w 1392"/>
                <a:gd name="T49" fmla="*/ 172 h 188"/>
                <a:gd name="T50" fmla="*/ 812 w 1392"/>
                <a:gd name="T51" fmla="*/ 144 h 188"/>
                <a:gd name="T52" fmla="*/ 832 w 1392"/>
                <a:gd name="T53" fmla="*/ 172 h 188"/>
                <a:gd name="T54" fmla="*/ 860 w 1392"/>
                <a:gd name="T55" fmla="*/ 172 h 188"/>
                <a:gd name="T56" fmla="*/ 884 w 1392"/>
                <a:gd name="T57" fmla="*/ 144 h 188"/>
                <a:gd name="T58" fmla="*/ 884 w 1392"/>
                <a:gd name="T59" fmla="*/ 172 h 188"/>
                <a:gd name="T60" fmla="*/ 964 w 1392"/>
                <a:gd name="T61" fmla="*/ 144 h 188"/>
                <a:gd name="T62" fmla="*/ 988 w 1392"/>
                <a:gd name="T63" fmla="*/ 172 h 188"/>
                <a:gd name="T64" fmla="*/ 1016 w 1392"/>
                <a:gd name="T65" fmla="*/ 172 h 188"/>
                <a:gd name="T66" fmla="*/ 1036 w 1392"/>
                <a:gd name="T67" fmla="*/ 144 h 188"/>
                <a:gd name="T68" fmla="*/ 1036 w 1392"/>
                <a:gd name="T69" fmla="*/ 172 h 188"/>
                <a:gd name="T70" fmla="*/ 1116 w 1392"/>
                <a:gd name="T71" fmla="*/ 144 h 188"/>
                <a:gd name="T72" fmla="*/ 1140 w 1392"/>
                <a:gd name="T73" fmla="*/ 172 h 188"/>
                <a:gd name="T74" fmla="*/ 1168 w 1392"/>
                <a:gd name="T75" fmla="*/ 172 h 188"/>
                <a:gd name="T76" fmla="*/ 1192 w 1392"/>
                <a:gd name="T77" fmla="*/ 144 h 188"/>
                <a:gd name="T78" fmla="*/ 1192 w 1392"/>
                <a:gd name="T79" fmla="*/ 172 h 188"/>
                <a:gd name="T80" fmla="*/ 1268 w 1392"/>
                <a:gd name="T81" fmla="*/ 144 h 188"/>
                <a:gd name="T82" fmla="*/ 1292 w 1392"/>
                <a:gd name="T83" fmla="*/ 172 h 188"/>
                <a:gd name="T84" fmla="*/ 1320 w 1392"/>
                <a:gd name="T85" fmla="*/ 172 h 188"/>
                <a:gd name="T86" fmla="*/ 1344 w 1392"/>
                <a:gd name="T87" fmla="*/ 144 h 188"/>
                <a:gd name="T88" fmla="*/ 1344 w 1392"/>
                <a:gd name="T89" fmla="*/ 172 h 188"/>
                <a:gd name="T90" fmla="*/ 1284 w 1392"/>
                <a:gd name="T91" fmla="*/ 92 h 188"/>
                <a:gd name="T92" fmla="*/ 1148 w 1392"/>
                <a:gd name="T93" fmla="*/ 92 h 188"/>
                <a:gd name="T94" fmla="*/ 1112 w 1392"/>
                <a:gd name="T95" fmla="*/ 92 h 188"/>
                <a:gd name="T96" fmla="*/ 976 w 1392"/>
                <a:gd name="T97" fmla="*/ 92 h 188"/>
                <a:gd name="T98" fmla="*/ 936 w 1392"/>
                <a:gd name="T99" fmla="*/ 92 h 188"/>
                <a:gd name="T100" fmla="*/ 800 w 1392"/>
                <a:gd name="T101" fmla="*/ 92 h 188"/>
                <a:gd name="T102" fmla="*/ 764 w 1392"/>
                <a:gd name="T103" fmla="*/ 92 h 188"/>
                <a:gd name="T104" fmla="*/ 628 w 1392"/>
                <a:gd name="T105" fmla="*/ 92 h 188"/>
                <a:gd name="T106" fmla="*/ 588 w 1392"/>
                <a:gd name="T107" fmla="*/ 92 h 188"/>
                <a:gd name="T108" fmla="*/ 452 w 1392"/>
                <a:gd name="T109" fmla="*/ 92 h 188"/>
                <a:gd name="T110" fmla="*/ 416 w 1392"/>
                <a:gd name="T111" fmla="*/ 92 h 188"/>
                <a:gd name="T112" fmla="*/ 280 w 1392"/>
                <a:gd name="T113" fmla="*/ 92 h 188"/>
                <a:gd name="T114" fmla="*/ 240 w 1392"/>
                <a:gd name="T115" fmla="*/ 92 h 188"/>
                <a:gd name="T116" fmla="*/ 104 w 1392"/>
                <a:gd name="T117" fmla="*/ 92 h 188"/>
                <a:gd name="T118" fmla="*/ 68 w 1392"/>
                <a:gd name="T119" fmla="*/ 92 h 188"/>
                <a:gd name="T120" fmla="*/ 0 w 1392"/>
                <a:gd name="T121" fmla="*/ 188 h 188"/>
                <a:gd name="T122" fmla="*/ 1348 w 1392"/>
                <a:gd name="T123" fmla="*/ 116 h 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92"/>
                <a:gd name="T187" fmla="*/ 0 h 188"/>
                <a:gd name="T188" fmla="*/ 1392 w 1392"/>
                <a:gd name="T189" fmla="*/ 188 h 1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92" h="188">
                  <a:moveTo>
                    <a:pt x="16" y="172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72"/>
                    <a:pt x="44" y="172"/>
                    <a:pt x="44" y="172"/>
                  </a:cubicBezTo>
                  <a:cubicBezTo>
                    <a:pt x="16" y="172"/>
                    <a:pt x="16" y="172"/>
                    <a:pt x="16" y="172"/>
                  </a:cubicBezTo>
                  <a:moveTo>
                    <a:pt x="68" y="172"/>
                  </a:moveTo>
                  <a:cubicBezTo>
                    <a:pt x="68" y="144"/>
                    <a:pt x="68" y="144"/>
                    <a:pt x="68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6" y="172"/>
                    <a:pt x="96" y="172"/>
                    <a:pt x="96" y="172"/>
                  </a:cubicBezTo>
                  <a:cubicBezTo>
                    <a:pt x="68" y="172"/>
                    <a:pt x="68" y="172"/>
                    <a:pt x="68" y="172"/>
                  </a:cubicBezTo>
                  <a:moveTo>
                    <a:pt x="120" y="172"/>
                  </a:moveTo>
                  <a:cubicBezTo>
                    <a:pt x="120" y="144"/>
                    <a:pt x="120" y="144"/>
                    <a:pt x="120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120" y="172"/>
                    <a:pt x="120" y="172"/>
                    <a:pt x="120" y="172"/>
                  </a:cubicBezTo>
                  <a:moveTo>
                    <a:pt x="168" y="172"/>
                  </a:moveTo>
                  <a:cubicBezTo>
                    <a:pt x="168" y="144"/>
                    <a:pt x="168" y="144"/>
                    <a:pt x="168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68" y="172"/>
                    <a:pt x="168" y="172"/>
                    <a:pt x="168" y="172"/>
                  </a:cubicBezTo>
                  <a:moveTo>
                    <a:pt x="220" y="172"/>
                  </a:moveTo>
                  <a:cubicBezTo>
                    <a:pt x="220" y="144"/>
                    <a:pt x="220" y="144"/>
                    <a:pt x="220" y="144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48" y="172"/>
                    <a:pt x="248" y="172"/>
                    <a:pt x="248" y="172"/>
                  </a:cubicBezTo>
                  <a:cubicBezTo>
                    <a:pt x="220" y="172"/>
                    <a:pt x="220" y="172"/>
                    <a:pt x="220" y="172"/>
                  </a:cubicBezTo>
                  <a:moveTo>
                    <a:pt x="272" y="172"/>
                  </a:moveTo>
                  <a:cubicBezTo>
                    <a:pt x="272" y="144"/>
                    <a:pt x="272" y="144"/>
                    <a:pt x="272" y="144"/>
                  </a:cubicBezTo>
                  <a:cubicBezTo>
                    <a:pt x="300" y="144"/>
                    <a:pt x="300" y="144"/>
                    <a:pt x="300" y="144"/>
                  </a:cubicBezTo>
                  <a:cubicBezTo>
                    <a:pt x="300" y="172"/>
                    <a:pt x="300" y="172"/>
                    <a:pt x="300" y="172"/>
                  </a:cubicBezTo>
                  <a:cubicBezTo>
                    <a:pt x="272" y="172"/>
                    <a:pt x="272" y="172"/>
                    <a:pt x="272" y="172"/>
                  </a:cubicBezTo>
                  <a:moveTo>
                    <a:pt x="324" y="172"/>
                  </a:moveTo>
                  <a:cubicBezTo>
                    <a:pt x="324" y="144"/>
                    <a:pt x="324" y="144"/>
                    <a:pt x="324" y="144"/>
                  </a:cubicBezTo>
                  <a:cubicBezTo>
                    <a:pt x="352" y="144"/>
                    <a:pt x="352" y="144"/>
                    <a:pt x="352" y="144"/>
                  </a:cubicBezTo>
                  <a:cubicBezTo>
                    <a:pt x="352" y="172"/>
                    <a:pt x="352" y="172"/>
                    <a:pt x="352" y="172"/>
                  </a:cubicBezTo>
                  <a:cubicBezTo>
                    <a:pt x="324" y="172"/>
                    <a:pt x="324" y="172"/>
                    <a:pt x="324" y="172"/>
                  </a:cubicBezTo>
                  <a:moveTo>
                    <a:pt x="372" y="172"/>
                  </a:moveTo>
                  <a:cubicBezTo>
                    <a:pt x="372" y="144"/>
                    <a:pt x="372" y="144"/>
                    <a:pt x="372" y="144"/>
                  </a:cubicBezTo>
                  <a:cubicBezTo>
                    <a:pt x="400" y="144"/>
                    <a:pt x="400" y="144"/>
                    <a:pt x="400" y="144"/>
                  </a:cubicBezTo>
                  <a:cubicBezTo>
                    <a:pt x="400" y="172"/>
                    <a:pt x="400" y="172"/>
                    <a:pt x="400" y="172"/>
                  </a:cubicBezTo>
                  <a:cubicBezTo>
                    <a:pt x="372" y="172"/>
                    <a:pt x="372" y="172"/>
                    <a:pt x="372" y="172"/>
                  </a:cubicBezTo>
                  <a:moveTo>
                    <a:pt x="424" y="172"/>
                  </a:moveTo>
                  <a:cubicBezTo>
                    <a:pt x="424" y="144"/>
                    <a:pt x="424" y="144"/>
                    <a:pt x="424" y="144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452" y="172"/>
                    <a:pt x="452" y="172"/>
                    <a:pt x="452" y="172"/>
                  </a:cubicBezTo>
                  <a:cubicBezTo>
                    <a:pt x="424" y="172"/>
                    <a:pt x="424" y="172"/>
                    <a:pt x="424" y="172"/>
                  </a:cubicBezTo>
                  <a:moveTo>
                    <a:pt x="476" y="172"/>
                  </a:moveTo>
                  <a:cubicBezTo>
                    <a:pt x="476" y="144"/>
                    <a:pt x="476" y="144"/>
                    <a:pt x="476" y="144"/>
                  </a:cubicBezTo>
                  <a:cubicBezTo>
                    <a:pt x="504" y="144"/>
                    <a:pt x="504" y="144"/>
                    <a:pt x="504" y="144"/>
                  </a:cubicBezTo>
                  <a:cubicBezTo>
                    <a:pt x="504" y="172"/>
                    <a:pt x="504" y="172"/>
                    <a:pt x="504" y="172"/>
                  </a:cubicBezTo>
                  <a:cubicBezTo>
                    <a:pt x="476" y="172"/>
                    <a:pt x="476" y="172"/>
                    <a:pt x="476" y="172"/>
                  </a:cubicBezTo>
                  <a:moveTo>
                    <a:pt x="528" y="172"/>
                  </a:moveTo>
                  <a:cubicBezTo>
                    <a:pt x="528" y="144"/>
                    <a:pt x="528" y="144"/>
                    <a:pt x="528" y="144"/>
                  </a:cubicBezTo>
                  <a:cubicBezTo>
                    <a:pt x="556" y="144"/>
                    <a:pt x="556" y="144"/>
                    <a:pt x="556" y="144"/>
                  </a:cubicBezTo>
                  <a:cubicBezTo>
                    <a:pt x="556" y="172"/>
                    <a:pt x="556" y="172"/>
                    <a:pt x="556" y="172"/>
                  </a:cubicBezTo>
                  <a:cubicBezTo>
                    <a:pt x="528" y="172"/>
                    <a:pt x="528" y="172"/>
                    <a:pt x="528" y="172"/>
                  </a:cubicBezTo>
                  <a:moveTo>
                    <a:pt x="576" y="172"/>
                  </a:moveTo>
                  <a:cubicBezTo>
                    <a:pt x="576" y="144"/>
                    <a:pt x="576" y="144"/>
                    <a:pt x="576" y="144"/>
                  </a:cubicBezTo>
                  <a:cubicBezTo>
                    <a:pt x="604" y="144"/>
                    <a:pt x="604" y="144"/>
                    <a:pt x="604" y="144"/>
                  </a:cubicBezTo>
                  <a:cubicBezTo>
                    <a:pt x="604" y="172"/>
                    <a:pt x="604" y="172"/>
                    <a:pt x="604" y="172"/>
                  </a:cubicBezTo>
                  <a:cubicBezTo>
                    <a:pt x="576" y="172"/>
                    <a:pt x="576" y="172"/>
                    <a:pt x="576" y="172"/>
                  </a:cubicBezTo>
                  <a:moveTo>
                    <a:pt x="628" y="172"/>
                  </a:moveTo>
                  <a:cubicBezTo>
                    <a:pt x="628" y="144"/>
                    <a:pt x="628" y="144"/>
                    <a:pt x="628" y="144"/>
                  </a:cubicBezTo>
                  <a:cubicBezTo>
                    <a:pt x="656" y="144"/>
                    <a:pt x="656" y="144"/>
                    <a:pt x="656" y="144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28" y="172"/>
                    <a:pt x="628" y="172"/>
                    <a:pt x="628" y="172"/>
                  </a:cubicBezTo>
                  <a:moveTo>
                    <a:pt x="680" y="172"/>
                  </a:moveTo>
                  <a:cubicBezTo>
                    <a:pt x="680" y="144"/>
                    <a:pt x="680" y="144"/>
                    <a:pt x="680" y="144"/>
                  </a:cubicBezTo>
                  <a:cubicBezTo>
                    <a:pt x="708" y="144"/>
                    <a:pt x="708" y="144"/>
                    <a:pt x="708" y="144"/>
                  </a:cubicBezTo>
                  <a:cubicBezTo>
                    <a:pt x="708" y="172"/>
                    <a:pt x="708" y="172"/>
                    <a:pt x="708" y="172"/>
                  </a:cubicBezTo>
                  <a:cubicBezTo>
                    <a:pt x="680" y="172"/>
                    <a:pt x="680" y="172"/>
                    <a:pt x="680" y="172"/>
                  </a:cubicBezTo>
                  <a:moveTo>
                    <a:pt x="732" y="172"/>
                  </a:moveTo>
                  <a:cubicBezTo>
                    <a:pt x="732" y="144"/>
                    <a:pt x="732" y="144"/>
                    <a:pt x="732" y="144"/>
                  </a:cubicBezTo>
                  <a:cubicBezTo>
                    <a:pt x="760" y="144"/>
                    <a:pt x="760" y="144"/>
                    <a:pt x="760" y="144"/>
                  </a:cubicBezTo>
                  <a:cubicBezTo>
                    <a:pt x="760" y="172"/>
                    <a:pt x="760" y="172"/>
                    <a:pt x="760" y="172"/>
                  </a:cubicBezTo>
                  <a:cubicBezTo>
                    <a:pt x="732" y="172"/>
                    <a:pt x="732" y="172"/>
                    <a:pt x="732" y="172"/>
                  </a:cubicBezTo>
                  <a:moveTo>
                    <a:pt x="784" y="172"/>
                  </a:moveTo>
                  <a:cubicBezTo>
                    <a:pt x="784" y="144"/>
                    <a:pt x="784" y="144"/>
                    <a:pt x="784" y="144"/>
                  </a:cubicBezTo>
                  <a:cubicBezTo>
                    <a:pt x="812" y="144"/>
                    <a:pt x="812" y="144"/>
                    <a:pt x="812" y="144"/>
                  </a:cubicBezTo>
                  <a:cubicBezTo>
                    <a:pt x="812" y="172"/>
                    <a:pt x="812" y="172"/>
                    <a:pt x="812" y="172"/>
                  </a:cubicBezTo>
                  <a:cubicBezTo>
                    <a:pt x="784" y="172"/>
                    <a:pt x="784" y="172"/>
                    <a:pt x="784" y="172"/>
                  </a:cubicBezTo>
                  <a:moveTo>
                    <a:pt x="832" y="172"/>
                  </a:moveTo>
                  <a:cubicBezTo>
                    <a:pt x="832" y="144"/>
                    <a:pt x="832" y="144"/>
                    <a:pt x="832" y="144"/>
                  </a:cubicBezTo>
                  <a:cubicBezTo>
                    <a:pt x="860" y="144"/>
                    <a:pt x="860" y="144"/>
                    <a:pt x="860" y="144"/>
                  </a:cubicBezTo>
                  <a:cubicBezTo>
                    <a:pt x="860" y="172"/>
                    <a:pt x="860" y="172"/>
                    <a:pt x="860" y="172"/>
                  </a:cubicBezTo>
                  <a:cubicBezTo>
                    <a:pt x="832" y="172"/>
                    <a:pt x="832" y="172"/>
                    <a:pt x="832" y="172"/>
                  </a:cubicBezTo>
                  <a:moveTo>
                    <a:pt x="884" y="172"/>
                  </a:moveTo>
                  <a:cubicBezTo>
                    <a:pt x="884" y="144"/>
                    <a:pt x="884" y="144"/>
                    <a:pt x="884" y="144"/>
                  </a:cubicBezTo>
                  <a:cubicBezTo>
                    <a:pt x="912" y="144"/>
                    <a:pt x="912" y="144"/>
                    <a:pt x="912" y="144"/>
                  </a:cubicBezTo>
                  <a:cubicBezTo>
                    <a:pt x="912" y="172"/>
                    <a:pt x="912" y="172"/>
                    <a:pt x="912" y="172"/>
                  </a:cubicBezTo>
                  <a:cubicBezTo>
                    <a:pt x="884" y="172"/>
                    <a:pt x="884" y="172"/>
                    <a:pt x="884" y="172"/>
                  </a:cubicBezTo>
                  <a:moveTo>
                    <a:pt x="936" y="172"/>
                  </a:moveTo>
                  <a:cubicBezTo>
                    <a:pt x="936" y="144"/>
                    <a:pt x="936" y="144"/>
                    <a:pt x="936" y="144"/>
                  </a:cubicBezTo>
                  <a:cubicBezTo>
                    <a:pt x="964" y="144"/>
                    <a:pt x="964" y="144"/>
                    <a:pt x="964" y="144"/>
                  </a:cubicBezTo>
                  <a:cubicBezTo>
                    <a:pt x="964" y="172"/>
                    <a:pt x="964" y="172"/>
                    <a:pt x="964" y="172"/>
                  </a:cubicBezTo>
                  <a:cubicBezTo>
                    <a:pt x="936" y="172"/>
                    <a:pt x="936" y="172"/>
                    <a:pt x="936" y="172"/>
                  </a:cubicBezTo>
                  <a:moveTo>
                    <a:pt x="988" y="172"/>
                  </a:moveTo>
                  <a:cubicBezTo>
                    <a:pt x="988" y="144"/>
                    <a:pt x="988" y="144"/>
                    <a:pt x="988" y="144"/>
                  </a:cubicBezTo>
                  <a:cubicBezTo>
                    <a:pt x="1016" y="144"/>
                    <a:pt x="1016" y="144"/>
                    <a:pt x="1016" y="144"/>
                  </a:cubicBezTo>
                  <a:cubicBezTo>
                    <a:pt x="1016" y="172"/>
                    <a:pt x="1016" y="172"/>
                    <a:pt x="1016" y="172"/>
                  </a:cubicBezTo>
                  <a:cubicBezTo>
                    <a:pt x="988" y="172"/>
                    <a:pt x="988" y="172"/>
                    <a:pt x="988" y="172"/>
                  </a:cubicBezTo>
                  <a:moveTo>
                    <a:pt x="1036" y="172"/>
                  </a:moveTo>
                  <a:cubicBezTo>
                    <a:pt x="1036" y="144"/>
                    <a:pt x="1036" y="144"/>
                    <a:pt x="1036" y="144"/>
                  </a:cubicBezTo>
                  <a:cubicBezTo>
                    <a:pt x="1064" y="144"/>
                    <a:pt x="1064" y="144"/>
                    <a:pt x="1064" y="144"/>
                  </a:cubicBezTo>
                  <a:cubicBezTo>
                    <a:pt x="1064" y="172"/>
                    <a:pt x="1064" y="172"/>
                    <a:pt x="1064" y="172"/>
                  </a:cubicBezTo>
                  <a:cubicBezTo>
                    <a:pt x="1036" y="172"/>
                    <a:pt x="1036" y="172"/>
                    <a:pt x="1036" y="172"/>
                  </a:cubicBezTo>
                  <a:moveTo>
                    <a:pt x="1088" y="172"/>
                  </a:moveTo>
                  <a:cubicBezTo>
                    <a:pt x="1088" y="144"/>
                    <a:pt x="1088" y="144"/>
                    <a:pt x="1088" y="144"/>
                  </a:cubicBezTo>
                  <a:cubicBezTo>
                    <a:pt x="1116" y="144"/>
                    <a:pt x="1116" y="144"/>
                    <a:pt x="1116" y="144"/>
                  </a:cubicBezTo>
                  <a:cubicBezTo>
                    <a:pt x="1116" y="172"/>
                    <a:pt x="1116" y="172"/>
                    <a:pt x="1116" y="172"/>
                  </a:cubicBezTo>
                  <a:cubicBezTo>
                    <a:pt x="1088" y="172"/>
                    <a:pt x="1088" y="172"/>
                    <a:pt x="1088" y="172"/>
                  </a:cubicBezTo>
                  <a:moveTo>
                    <a:pt x="1140" y="172"/>
                  </a:moveTo>
                  <a:cubicBezTo>
                    <a:pt x="1140" y="144"/>
                    <a:pt x="1140" y="144"/>
                    <a:pt x="1140" y="144"/>
                  </a:cubicBezTo>
                  <a:cubicBezTo>
                    <a:pt x="1168" y="144"/>
                    <a:pt x="1168" y="144"/>
                    <a:pt x="1168" y="144"/>
                  </a:cubicBezTo>
                  <a:cubicBezTo>
                    <a:pt x="1168" y="172"/>
                    <a:pt x="1168" y="172"/>
                    <a:pt x="1168" y="172"/>
                  </a:cubicBezTo>
                  <a:cubicBezTo>
                    <a:pt x="1140" y="172"/>
                    <a:pt x="1140" y="172"/>
                    <a:pt x="1140" y="172"/>
                  </a:cubicBezTo>
                  <a:moveTo>
                    <a:pt x="1192" y="172"/>
                  </a:moveTo>
                  <a:cubicBezTo>
                    <a:pt x="1192" y="144"/>
                    <a:pt x="1192" y="144"/>
                    <a:pt x="1192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72"/>
                    <a:pt x="1220" y="172"/>
                    <a:pt x="1220" y="172"/>
                  </a:cubicBezTo>
                  <a:cubicBezTo>
                    <a:pt x="1192" y="172"/>
                    <a:pt x="1192" y="172"/>
                    <a:pt x="1192" y="172"/>
                  </a:cubicBezTo>
                  <a:moveTo>
                    <a:pt x="1240" y="172"/>
                  </a:moveTo>
                  <a:cubicBezTo>
                    <a:pt x="1240" y="144"/>
                    <a:pt x="1240" y="144"/>
                    <a:pt x="1240" y="144"/>
                  </a:cubicBezTo>
                  <a:cubicBezTo>
                    <a:pt x="1268" y="144"/>
                    <a:pt x="1268" y="144"/>
                    <a:pt x="1268" y="144"/>
                  </a:cubicBezTo>
                  <a:cubicBezTo>
                    <a:pt x="1268" y="172"/>
                    <a:pt x="1268" y="172"/>
                    <a:pt x="1268" y="172"/>
                  </a:cubicBezTo>
                  <a:cubicBezTo>
                    <a:pt x="1240" y="172"/>
                    <a:pt x="1240" y="172"/>
                    <a:pt x="1240" y="172"/>
                  </a:cubicBezTo>
                  <a:moveTo>
                    <a:pt x="1292" y="172"/>
                  </a:moveTo>
                  <a:cubicBezTo>
                    <a:pt x="1292" y="144"/>
                    <a:pt x="1292" y="144"/>
                    <a:pt x="1292" y="144"/>
                  </a:cubicBezTo>
                  <a:cubicBezTo>
                    <a:pt x="1320" y="144"/>
                    <a:pt x="1320" y="144"/>
                    <a:pt x="1320" y="144"/>
                  </a:cubicBezTo>
                  <a:cubicBezTo>
                    <a:pt x="1320" y="172"/>
                    <a:pt x="1320" y="172"/>
                    <a:pt x="1320" y="172"/>
                  </a:cubicBezTo>
                  <a:cubicBezTo>
                    <a:pt x="1292" y="172"/>
                    <a:pt x="1292" y="172"/>
                    <a:pt x="1292" y="172"/>
                  </a:cubicBezTo>
                  <a:moveTo>
                    <a:pt x="1344" y="172"/>
                  </a:moveTo>
                  <a:cubicBezTo>
                    <a:pt x="1344" y="144"/>
                    <a:pt x="1344" y="144"/>
                    <a:pt x="1344" y="144"/>
                  </a:cubicBezTo>
                  <a:cubicBezTo>
                    <a:pt x="1372" y="144"/>
                    <a:pt x="1372" y="144"/>
                    <a:pt x="1372" y="144"/>
                  </a:cubicBezTo>
                  <a:cubicBezTo>
                    <a:pt x="1372" y="172"/>
                    <a:pt x="1372" y="172"/>
                    <a:pt x="1372" y="172"/>
                  </a:cubicBezTo>
                  <a:cubicBezTo>
                    <a:pt x="1344" y="172"/>
                    <a:pt x="1344" y="172"/>
                    <a:pt x="1344" y="172"/>
                  </a:cubicBezTo>
                  <a:moveTo>
                    <a:pt x="1324" y="0"/>
                  </a:moveTo>
                  <a:cubicBezTo>
                    <a:pt x="1284" y="0"/>
                    <a:pt x="1284" y="0"/>
                    <a:pt x="1284" y="0"/>
                  </a:cubicBezTo>
                  <a:cubicBezTo>
                    <a:pt x="1284" y="92"/>
                    <a:pt x="1284" y="92"/>
                    <a:pt x="1284" y="92"/>
                  </a:cubicBezTo>
                  <a:cubicBezTo>
                    <a:pt x="1284" y="105"/>
                    <a:pt x="1273" y="116"/>
                    <a:pt x="1260" y="116"/>
                  </a:cubicBezTo>
                  <a:cubicBezTo>
                    <a:pt x="1172" y="116"/>
                    <a:pt x="1172" y="116"/>
                    <a:pt x="1172" y="116"/>
                  </a:cubicBezTo>
                  <a:cubicBezTo>
                    <a:pt x="1159" y="116"/>
                    <a:pt x="1148" y="105"/>
                    <a:pt x="1148" y="92"/>
                  </a:cubicBezTo>
                  <a:cubicBezTo>
                    <a:pt x="1148" y="0"/>
                    <a:pt x="1148" y="0"/>
                    <a:pt x="1148" y="0"/>
                  </a:cubicBezTo>
                  <a:cubicBezTo>
                    <a:pt x="1112" y="0"/>
                    <a:pt x="1112" y="0"/>
                    <a:pt x="1112" y="0"/>
                  </a:cubicBezTo>
                  <a:cubicBezTo>
                    <a:pt x="1112" y="92"/>
                    <a:pt x="1112" y="92"/>
                    <a:pt x="1112" y="92"/>
                  </a:cubicBezTo>
                  <a:cubicBezTo>
                    <a:pt x="1112" y="105"/>
                    <a:pt x="1101" y="116"/>
                    <a:pt x="1088" y="116"/>
                  </a:cubicBezTo>
                  <a:cubicBezTo>
                    <a:pt x="1000" y="116"/>
                    <a:pt x="1000" y="116"/>
                    <a:pt x="1000" y="116"/>
                  </a:cubicBezTo>
                  <a:cubicBezTo>
                    <a:pt x="987" y="116"/>
                    <a:pt x="976" y="105"/>
                    <a:pt x="976" y="92"/>
                  </a:cubicBezTo>
                  <a:cubicBezTo>
                    <a:pt x="976" y="0"/>
                    <a:pt x="976" y="0"/>
                    <a:pt x="976" y="0"/>
                  </a:cubicBezTo>
                  <a:cubicBezTo>
                    <a:pt x="936" y="0"/>
                    <a:pt x="936" y="0"/>
                    <a:pt x="936" y="0"/>
                  </a:cubicBezTo>
                  <a:cubicBezTo>
                    <a:pt x="936" y="92"/>
                    <a:pt x="936" y="92"/>
                    <a:pt x="936" y="92"/>
                  </a:cubicBezTo>
                  <a:cubicBezTo>
                    <a:pt x="936" y="105"/>
                    <a:pt x="925" y="116"/>
                    <a:pt x="912" y="116"/>
                  </a:cubicBezTo>
                  <a:cubicBezTo>
                    <a:pt x="824" y="116"/>
                    <a:pt x="824" y="116"/>
                    <a:pt x="824" y="116"/>
                  </a:cubicBezTo>
                  <a:cubicBezTo>
                    <a:pt x="811" y="116"/>
                    <a:pt x="800" y="105"/>
                    <a:pt x="800" y="92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764" y="92"/>
                    <a:pt x="764" y="92"/>
                    <a:pt x="764" y="92"/>
                  </a:cubicBezTo>
                  <a:cubicBezTo>
                    <a:pt x="764" y="105"/>
                    <a:pt x="753" y="116"/>
                    <a:pt x="740" y="116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39" y="116"/>
                    <a:pt x="628" y="105"/>
                    <a:pt x="628" y="92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588" y="0"/>
                    <a:pt x="588" y="0"/>
                    <a:pt x="588" y="0"/>
                  </a:cubicBezTo>
                  <a:cubicBezTo>
                    <a:pt x="588" y="92"/>
                    <a:pt x="588" y="92"/>
                    <a:pt x="588" y="92"/>
                  </a:cubicBezTo>
                  <a:cubicBezTo>
                    <a:pt x="588" y="105"/>
                    <a:pt x="577" y="116"/>
                    <a:pt x="564" y="116"/>
                  </a:cubicBezTo>
                  <a:cubicBezTo>
                    <a:pt x="476" y="116"/>
                    <a:pt x="476" y="116"/>
                    <a:pt x="476" y="116"/>
                  </a:cubicBezTo>
                  <a:cubicBezTo>
                    <a:pt x="463" y="116"/>
                    <a:pt x="452" y="105"/>
                    <a:pt x="452" y="92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16" y="0"/>
                    <a:pt x="416" y="0"/>
                    <a:pt x="416" y="0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105"/>
                    <a:pt x="405" y="116"/>
                    <a:pt x="392" y="116"/>
                  </a:cubicBezTo>
                  <a:cubicBezTo>
                    <a:pt x="304" y="116"/>
                    <a:pt x="304" y="116"/>
                    <a:pt x="304" y="116"/>
                  </a:cubicBezTo>
                  <a:cubicBezTo>
                    <a:pt x="291" y="116"/>
                    <a:pt x="280" y="105"/>
                    <a:pt x="280" y="92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92"/>
                    <a:pt x="240" y="92"/>
                    <a:pt x="240" y="92"/>
                  </a:cubicBezTo>
                  <a:cubicBezTo>
                    <a:pt x="240" y="105"/>
                    <a:pt x="229" y="116"/>
                    <a:pt x="216" y="116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15" y="116"/>
                    <a:pt x="104" y="105"/>
                    <a:pt x="104" y="9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105"/>
                    <a:pt x="57" y="116"/>
                    <a:pt x="44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392" y="188"/>
                    <a:pt x="1392" y="188"/>
                    <a:pt x="1392" y="188"/>
                  </a:cubicBezTo>
                  <a:cubicBezTo>
                    <a:pt x="1392" y="116"/>
                    <a:pt x="1392" y="116"/>
                    <a:pt x="1392" y="116"/>
                  </a:cubicBezTo>
                  <a:cubicBezTo>
                    <a:pt x="1348" y="116"/>
                    <a:pt x="1348" y="116"/>
                    <a:pt x="1348" y="116"/>
                  </a:cubicBezTo>
                  <a:cubicBezTo>
                    <a:pt x="1335" y="116"/>
                    <a:pt x="1324" y="105"/>
                    <a:pt x="1324" y="92"/>
                  </a:cubicBezTo>
                  <a:cubicBezTo>
                    <a:pt x="1324" y="0"/>
                    <a:pt x="1324" y="0"/>
                    <a:pt x="1324" y="0"/>
                  </a:cubicBezTo>
                </a:path>
              </a:pathLst>
            </a:custGeom>
            <a:solidFill>
              <a:srgbClr val="282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1" name="Rectangle 354">
              <a:extLst>
                <a:ext uri="{FF2B5EF4-FFF2-40B4-BE49-F238E27FC236}">
                  <a16:creationId xmlns:a16="http://schemas.microsoft.com/office/drawing/2014/main" id="{CA2D3055-4DAD-403C-9360-D16088041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5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2" name="Rectangle 355">
              <a:extLst>
                <a:ext uri="{FF2B5EF4-FFF2-40B4-BE49-F238E27FC236}">
                  <a16:creationId xmlns:a16="http://schemas.microsoft.com/office/drawing/2014/main" id="{E82D4897-A971-4CA1-AE3C-7C7751962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5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3" name="Rectangle 356">
              <a:extLst>
                <a:ext uri="{FF2B5EF4-FFF2-40B4-BE49-F238E27FC236}">
                  <a16:creationId xmlns:a16="http://schemas.microsoft.com/office/drawing/2014/main" id="{B0328441-55B6-4D12-BEA8-A819C5A95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7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4" name="Rectangle 357">
              <a:extLst>
                <a:ext uri="{FF2B5EF4-FFF2-40B4-BE49-F238E27FC236}">
                  <a16:creationId xmlns:a16="http://schemas.microsoft.com/office/drawing/2014/main" id="{89C331A4-08AD-46F3-9425-46A7987CC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87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5" name="Rectangle 358">
              <a:extLst>
                <a:ext uri="{FF2B5EF4-FFF2-40B4-BE49-F238E27FC236}">
                  <a16:creationId xmlns:a16="http://schemas.microsoft.com/office/drawing/2014/main" id="{7439E6B9-7D1C-46FF-BD8C-B163FDCF9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58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6" name="Rectangle 359">
              <a:extLst>
                <a:ext uri="{FF2B5EF4-FFF2-40B4-BE49-F238E27FC236}">
                  <a16:creationId xmlns:a16="http://schemas.microsoft.com/office/drawing/2014/main" id="{44963CF8-FD24-4E43-911F-2F1C68896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95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7" name="Rectangle 360">
              <a:extLst>
                <a:ext uri="{FF2B5EF4-FFF2-40B4-BE49-F238E27FC236}">
                  <a16:creationId xmlns:a16="http://schemas.microsoft.com/office/drawing/2014/main" id="{D0FBBC28-C70E-49C4-97CC-A2C7AE557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96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8" name="Rectangle 361">
              <a:extLst>
                <a:ext uri="{FF2B5EF4-FFF2-40B4-BE49-F238E27FC236}">
                  <a16:creationId xmlns:a16="http://schemas.microsoft.com/office/drawing/2014/main" id="{D39E15DA-9ED0-49F9-9255-C316EF08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96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89" name="Rectangle 362">
              <a:extLst>
                <a:ext uri="{FF2B5EF4-FFF2-40B4-BE49-F238E27FC236}">
                  <a16:creationId xmlns:a16="http://schemas.microsoft.com/office/drawing/2014/main" id="{25F9129E-80E7-4ED4-97C1-8DF0F7D54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68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0" name="Rectangle 363">
              <a:extLst>
                <a:ext uri="{FF2B5EF4-FFF2-40B4-BE49-F238E27FC236}">
                  <a16:creationId xmlns:a16="http://schemas.microsoft.com/office/drawing/2014/main" id="{7BBD6136-454D-4C49-A961-977801BFE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36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1" name="Rectangle 364">
              <a:extLst>
                <a:ext uri="{FF2B5EF4-FFF2-40B4-BE49-F238E27FC236}">
                  <a16:creationId xmlns:a16="http://schemas.microsoft.com/office/drawing/2014/main" id="{DD1EF6AA-3BEE-4D1F-81FC-FDA751DB1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39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2" name="Rectangle 365">
              <a:extLst>
                <a:ext uri="{FF2B5EF4-FFF2-40B4-BE49-F238E27FC236}">
                  <a16:creationId xmlns:a16="http://schemas.microsoft.com/office/drawing/2014/main" id="{DE22AA34-19FB-46B4-B88A-934C47C3B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3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3" name="Rectangle 366">
              <a:extLst>
                <a:ext uri="{FF2B5EF4-FFF2-40B4-BE49-F238E27FC236}">
                  <a16:creationId xmlns:a16="http://schemas.microsoft.com/office/drawing/2014/main" id="{797C38BB-5081-4F0E-99C0-E96E6BAE6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10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4" name="Rectangle 367">
              <a:extLst>
                <a:ext uri="{FF2B5EF4-FFF2-40B4-BE49-F238E27FC236}">
                  <a16:creationId xmlns:a16="http://schemas.microsoft.com/office/drawing/2014/main" id="{82F5F99F-53F7-44D1-B2FC-1E7958365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1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5" name="Rectangle 368">
              <a:extLst>
                <a:ext uri="{FF2B5EF4-FFF2-40B4-BE49-F238E27FC236}">
                  <a16:creationId xmlns:a16="http://schemas.microsoft.com/office/drawing/2014/main" id="{29EEB612-4474-49C8-B1AF-6A0FBC528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949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6" name="Rectangle 369">
              <a:extLst>
                <a:ext uri="{FF2B5EF4-FFF2-40B4-BE49-F238E27FC236}">
                  <a16:creationId xmlns:a16="http://schemas.microsoft.com/office/drawing/2014/main" id="{C6AFA479-C197-4D6B-9772-768662CB0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949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7" name="Rectangle 370">
              <a:extLst>
                <a:ext uri="{FF2B5EF4-FFF2-40B4-BE49-F238E27FC236}">
                  <a16:creationId xmlns:a16="http://schemas.microsoft.com/office/drawing/2014/main" id="{E04BA676-5AFA-4122-90D2-ED3311E7C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20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8" name="Rectangle 371">
              <a:extLst>
                <a:ext uri="{FF2B5EF4-FFF2-40B4-BE49-F238E27FC236}">
                  <a16:creationId xmlns:a16="http://schemas.microsoft.com/office/drawing/2014/main" id="{3F22F6BC-8C0A-493F-AFB4-1CBB06DDA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12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799" name="Rectangle 372">
              <a:extLst>
                <a:ext uri="{FF2B5EF4-FFF2-40B4-BE49-F238E27FC236}">
                  <a16:creationId xmlns:a16="http://schemas.microsoft.com/office/drawing/2014/main" id="{1A208B37-FCC1-4A91-93CF-126C6FA40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291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0" name="Rectangle 373">
              <a:extLst>
                <a:ext uri="{FF2B5EF4-FFF2-40B4-BE49-F238E27FC236}">
                  <a16:creationId xmlns:a16="http://schemas.microsoft.com/office/drawing/2014/main" id="{701CA143-A114-4036-B99D-7D7C0DAFE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291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1" name="Rectangle 374">
              <a:extLst>
                <a:ext uri="{FF2B5EF4-FFF2-40B4-BE49-F238E27FC236}">
                  <a16:creationId xmlns:a16="http://schemas.microsoft.com/office/drawing/2014/main" id="{A6611578-F5BD-4EA5-94C2-F83A537E4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462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2" name="Rectangle 375">
              <a:extLst>
                <a:ext uri="{FF2B5EF4-FFF2-40B4-BE49-F238E27FC236}">
                  <a16:creationId xmlns:a16="http://schemas.microsoft.com/office/drawing/2014/main" id="{95782D6B-EC0A-44F8-97AC-B41ED3433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462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3" name="Rectangle 376">
              <a:extLst>
                <a:ext uri="{FF2B5EF4-FFF2-40B4-BE49-F238E27FC236}">
                  <a16:creationId xmlns:a16="http://schemas.microsoft.com/office/drawing/2014/main" id="{ECF9D565-4864-42A8-B11C-12ECC1AE1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94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4" name="Rectangle 377">
              <a:extLst>
                <a:ext uri="{FF2B5EF4-FFF2-40B4-BE49-F238E27FC236}">
                  <a16:creationId xmlns:a16="http://schemas.microsoft.com/office/drawing/2014/main" id="{B3BCF955-CF68-47CD-BE08-DF0694880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694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5" name="Rectangle 378">
              <a:extLst>
                <a:ext uri="{FF2B5EF4-FFF2-40B4-BE49-F238E27FC236}">
                  <a16:creationId xmlns:a16="http://schemas.microsoft.com/office/drawing/2014/main" id="{9D6F9D2D-5D79-49CC-8598-CEA8FF601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865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6" name="Rectangle 379">
              <a:extLst>
                <a:ext uri="{FF2B5EF4-FFF2-40B4-BE49-F238E27FC236}">
                  <a16:creationId xmlns:a16="http://schemas.microsoft.com/office/drawing/2014/main" id="{31A70DEB-86FC-442D-80FD-40492F94D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865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7" name="Rectangle 380">
              <a:extLst>
                <a:ext uri="{FF2B5EF4-FFF2-40B4-BE49-F238E27FC236}">
                  <a16:creationId xmlns:a16="http://schemas.microsoft.com/office/drawing/2014/main" id="{05F7AFCF-BB2B-423A-9A50-25600F433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36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8" name="Rectangle 381">
              <a:extLst>
                <a:ext uri="{FF2B5EF4-FFF2-40B4-BE49-F238E27FC236}">
                  <a16:creationId xmlns:a16="http://schemas.microsoft.com/office/drawing/2014/main" id="{0AA700BE-1695-4D35-9394-BEC9C9B9C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036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09" name="Rectangle 382">
              <a:extLst>
                <a:ext uri="{FF2B5EF4-FFF2-40B4-BE49-F238E27FC236}">
                  <a16:creationId xmlns:a16="http://schemas.microsoft.com/office/drawing/2014/main" id="{3BD0B2E4-9957-40BA-94B7-F32A8D62C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214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0" name="Rectangle 383">
              <a:extLst>
                <a:ext uri="{FF2B5EF4-FFF2-40B4-BE49-F238E27FC236}">
                  <a16:creationId xmlns:a16="http://schemas.microsoft.com/office/drawing/2014/main" id="{25A76A64-0B77-43E7-B40B-CC5AAE910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7214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1" name="Rectangle 384">
              <a:extLst>
                <a:ext uri="{FF2B5EF4-FFF2-40B4-BE49-F238E27FC236}">
                  <a16:creationId xmlns:a16="http://schemas.microsoft.com/office/drawing/2014/main" id="{C047AB9E-5E98-480D-8D62-F1DBFC054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86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2" name="Rectangle 385">
              <a:extLst>
                <a:ext uri="{FF2B5EF4-FFF2-40B4-BE49-F238E27FC236}">
                  <a16:creationId xmlns:a16="http://schemas.microsoft.com/office/drawing/2014/main" id="{9A25F10E-A478-4625-AAD7-6C8593564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386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3" name="Rectangle 386">
              <a:extLst>
                <a:ext uri="{FF2B5EF4-FFF2-40B4-BE49-F238E27FC236}">
                  <a16:creationId xmlns:a16="http://schemas.microsoft.com/office/drawing/2014/main" id="{DD963940-7E21-41D6-BD86-77D444106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618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4" name="Rectangle 387">
              <a:extLst>
                <a:ext uri="{FF2B5EF4-FFF2-40B4-BE49-F238E27FC236}">
                  <a16:creationId xmlns:a16="http://schemas.microsoft.com/office/drawing/2014/main" id="{EE6282EC-448A-4907-A7B6-0D9D0248F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61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5" name="Rectangle 388">
              <a:extLst>
                <a:ext uri="{FF2B5EF4-FFF2-40B4-BE49-F238E27FC236}">
                  <a16:creationId xmlns:a16="http://schemas.microsoft.com/office/drawing/2014/main" id="{75FD5F5F-9582-4DA8-B281-B99A01B4B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88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6" name="Rectangle 389">
              <a:extLst>
                <a:ext uri="{FF2B5EF4-FFF2-40B4-BE49-F238E27FC236}">
                  <a16:creationId xmlns:a16="http://schemas.microsoft.com/office/drawing/2014/main" id="{8E218F83-AC65-4EBC-B2F8-FE1F0C183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788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7" name="Rectangle 390">
              <a:extLst>
                <a:ext uri="{FF2B5EF4-FFF2-40B4-BE49-F238E27FC236}">
                  <a16:creationId xmlns:a16="http://schemas.microsoft.com/office/drawing/2014/main" id="{6AA7D879-C892-42F1-A2A3-4F8989C9D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959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8" name="Rectangle 391">
              <a:extLst>
                <a:ext uri="{FF2B5EF4-FFF2-40B4-BE49-F238E27FC236}">
                  <a16:creationId xmlns:a16="http://schemas.microsoft.com/office/drawing/2014/main" id="{27910DED-1B3E-404E-887D-C4E58E62F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95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19" name="Rectangle 392">
              <a:extLst>
                <a:ext uri="{FF2B5EF4-FFF2-40B4-BE49-F238E27FC236}">
                  <a16:creationId xmlns:a16="http://schemas.microsoft.com/office/drawing/2014/main" id="{F9E5DC1A-FEB1-41FD-BFB9-91EFF7BF2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130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0" name="Rectangle 393">
              <a:extLst>
                <a:ext uri="{FF2B5EF4-FFF2-40B4-BE49-F238E27FC236}">
                  <a16:creationId xmlns:a16="http://schemas.microsoft.com/office/drawing/2014/main" id="{8C234F0A-7773-46B0-B6CE-27943A6FF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13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1" name="Rectangle 394">
              <a:extLst>
                <a:ext uri="{FF2B5EF4-FFF2-40B4-BE49-F238E27FC236}">
                  <a16:creationId xmlns:a16="http://schemas.microsoft.com/office/drawing/2014/main" id="{769E8763-F7A6-4173-AE93-FB0E69DEA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369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2" name="Rectangle 395">
              <a:extLst>
                <a:ext uri="{FF2B5EF4-FFF2-40B4-BE49-F238E27FC236}">
                  <a16:creationId xmlns:a16="http://schemas.microsoft.com/office/drawing/2014/main" id="{423438F3-A46B-4A60-8CFF-D96FA6D7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369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3" name="Rectangle 396">
              <a:extLst>
                <a:ext uri="{FF2B5EF4-FFF2-40B4-BE49-F238E27FC236}">
                  <a16:creationId xmlns:a16="http://schemas.microsoft.com/office/drawing/2014/main" id="{2A9DC1FE-B23A-4CBD-8B5D-E5683057F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540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4" name="Rectangle 397">
              <a:extLst>
                <a:ext uri="{FF2B5EF4-FFF2-40B4-BE49-F238E27FC236}">
                  <a16:creationId xmlns:a16="http://schemas.microsoft.com/office/drawing/2014/main" id="{16A96712-5502-4E42-BC64-B0F37888A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540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5" name="Rectangle 398">
              <a:extLst>
                <a:ext uri="{FF2B5EF4-FFF2-40B4-BE49-F238E27FC236}">
                  <a16:creationId xmlns:a16="http://schemas.microsoft.com/office/drawing/2014/main" id="{A2E0ECC7-51B4-45C7-997E-801EEBC94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712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6" name="Rectangle 399">
              <a:extLst>
                <a:ext uri="{FF2B5EF4-FFF2-40B4-BE49-F238E27FC236}">
                  <a16:creationId xmlns:a16="http://schemas.microsoft.com/office/drawing/2014/main" id="{510C47DE-EBD3-4C3E-B1F0-D647AF165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712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7" name="Rectangle 400">
              <a:extLst>
                <a:ext uri="{FF2B5EF4-FFF2-40B4-BE49-F238E27FC236}">
                  <a16:creationId xmlns:a16="http://schemas.microsoft.com/office/drawing/2014/main" id="{F84EC072-6FA9-48A2-9246-3B0563B1C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83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8" name="Rectangle 401">
              <a:extLst>
                <a:ext uri="{FF2B5EF4-FFF2-40B4-BE49-F238E27FC236}">
                  <a16:creationId xmlns:a16="http://schemas.microsoft.com/office/drawing/2014/main" id="{570CDC36-52ED-4C7B-8853-9E0285EBE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83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29" name="Rectangle 402">
              <a:extLst>
                <a:ext uri="{FF2B5EF4-FFF2-40B4-BE49-F238E27FC236}">
                  <a16:creationId xmlns:a16="http://schemas.microsoft.com/office/drawing/2014/main" id="{DEE81608-5341-4326-96DB-B7A9D39EB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121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0" name="Rectangle 403">
              <a:extLst>
                <a:ext uri="{FF2B5EF4-FFF2-40B4-BE49-F238E27FC236}">
                  <a16:creationId xmlns:a16="http://schemas.microsoft.com/office/drawing/2014/main" id="{77DC81B8-C020-44BC-9E0C-8A2F8C4A1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0121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1" name="Rectangle 404">
              <a:extLst>
                <a:ext uri="{FF2B5EF4-FFF2-40B4-BE49-F238E27FC236}">
                  <a16:creationId xmlns:a16="http://schemas.microsoft.com/office/drawing/2014/main" id="{22897105-03B4-4870-A9C7-E3E744D67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293" y="789644"/>
              <a:ext cx="66548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2" name="Rectangle 405">
              <a:extLst>
                <a:ext uri="{FF2B5EF4-FFF2-40B4-BE49-F238E27FC236}">
                  <a16:creationId xmlns:a16="http://schemas.microsoft.com/office/drawing/2014/main" id="{7EA53E1C-E0D8-47D5-B4F0-5EE98A7B0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293" y="789644"/>
              <a:ext cx="66548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3" name="Rectangle 407">
              <a:extLst>
                <a:ext uri="{FF2B5EF4-FFF2-40B4-BE49-F238E27FC236}">
                  <a16:creationId xmlns:a16="http://schemas.microsoft.com/office/drawing/2014/main" id="{EF9C1741-3242-49BC-AA4D-8609441A8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464" y="789644"/>
              <a:ext cx="65555" cy="65555"/>
            </a:xfrm>
            <a:prstGeom prst="rect">
              <a:avLst/>
            </a:pr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4" name="Rectangle 408">
              <a:extLst>
                <a:ext uri="{FF2B5EF4-FFF2-40B4-BE49-F238E27FC236}">
                  <a16:creationId xmlns:a16="http://schemas.microsoft.com/office/drawing/2014/main" id="{5111C54C-939D-4BDB-9D6F-F39D3333F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4464" y="789644"/>
              <a:ext cx="65555" cy="6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5" name="Freeform 409">
              <a:extLst>
                <a:ext uri="{FF2B5EF4-FFF2-40B4-BE49-F238E27FC236}">
                  <a16:creationId xmlns:a16="http://schemas.microsoft.com/office/drawing/2014/main" id="{6ABF54D8-8308-4FE2-A08B-E73F8031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2" y="450941"/>
              <a:ext cx="159915" cy="273147"/>
            </a:xfrm>
            <a:custGeom>
              <a:avLst/>
              <a:gdLst>
                <a:gd name="T0" fmla="*/ 68 w 68"/>
                <a:gd name="T1" fmla="*/ 0 h 116"/>
                <a:gd name="T2" fmla="*/ 0 w 68"/>
                <a:gd name="T3" fmla="*/ 0 h 116"/>
                <a:gd name="T4" fmla="*/ 0 w 68"/>
                <a:gd name="T5" fmla="*/ 116 h 116"/>
                <a:gd name="T6" fmla="*/ 44 w 68"/>
                <a:gd name="T7" fmla="*/ 116 h 116"/>
                <a:gd name="T8" fmla="*/ 68 w 68"/>
                <a:gd name="T9" fmla="*/ 92 h 116"/>
                <a:gd name="T10" fmla="*/ 68 w 68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116"/>
                <a:gd name="T20" fmla="*/ 68 w 68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116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57" y="116"/>
                    <a:pt x="68" y="105"/>
                    <a:pt x="68" y="92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6" name="Freeform 410">
              <a:extLst>
                <a:ext uri="{FF2B5EF4-FFF2-40B4-BE49-F238E27FC236}">
                  <a16:creationId xmlns:a16="http://schemas.microsoft.com/office/drawing/2014/main" id="{A7788A00-FEF8-474D-B6F9-BAC2BD643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14" y="450941"/>
              <a:ext cx="318837" cy="273147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7" name="Freeform 411">
              <a:extLst>
                <a:ext uri="{FF2B5EF4-FFF2-40B4-BE49-F238E27FC236}">
                  <a16:creationId xmlns:a16="http://schemas.microsoft.com/office/drawing/2014/main" id="{6B86A774-216E-4F26-BFAA-760AD592C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411" y="450941"/>
              <a:ext cx="318837" cy="273147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8" name="Freeform 412">
              <a:extLst>
                <a:ext uri="{FF2B5EF4-FFF2-40B4-BE49-F238E27FC236}">
                  <a16:creationId xmlns:a16="http://schemas.microsoft.com/office/drawing/2014/main" id="{7522D5C2-2F09-4717-8C6C-30062F671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675" y="450941"/>
              <a:ext cx="319830" cy="273147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39" name="Freeform 413">
              <a:extLst>
                <a:ext uri="{FF2B5EF4-FFF2-40B4-BE49-F238E27FC236}">
                  <a16:creationId xmlns:a16="http://schemas.microsoft.com/office/drawing/2014/main" id="{5F360E3C-E795-4960-8D63-9A6B52322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865" y="450941"/>
              <a:ext cx="318837" cy="273147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40" name="Freeform 414">
              <a:extLst>
                <a:ext uri="{FF2B5EF4-FFF2-40B4-BE49-F238E27FC236}">
                  <a16:creationId xmlns:a16="http://schemas.microsoft.com/office/drawing/2014/main" id="{14E3E134-F28A-4E60-B5BC-6AC3C01AC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129" y="450941"/>
              <a:ext cx="319830" cy="273147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41" name="Freeform 415">
              <a:extLst>
                <a:ext uri="{FF2B5EF4-FFF2-40B4-BE49-F238E27FC236}">
                  <a16:creationId xmlns:a16="http://schemas.microsoft.com/office/drawing/2014/main" id="{34305F69-C1CB-4AB4-96E2-FB9BA06A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326" y="450941"/>
              <a:ext cx="319830" cy="273147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42" name="Freeform 416">
              <a:extLst>
                <a:ext uri="{FF2B5EF4-FFF2-40B4-BE49-F238E27FC236}">
                  <a16:creationId xmlns:a16="http://schemas.microsoft.com/office/drawing/2014/main" id="{C37ABAC8-D5E4-4546-B1C4-0D3A2A2C4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584" y="450941"/>
              <a:ext cx="318837" cy="273147"/>
            </a:xfrm>
            <a:custGeom>
              <a:avLst/>
              <a:gdLst>
                <a:gd name="T0" fmla="*/ 136 w 136"/>
                <a:gd name="T1" fmla="*/ 0 h 116"/>
                <a:gd name="T2" fmla="*/ 0 w 136"/>
                <a:gd name="T3" fmla="*/ 0 h 116"/>
                <a:gd name="T4" fmla="*/ 0 w 136"/>
                <a:gd name="T5" fmla="*/ 92 h 116"/>
                <a:gd name="T6" fmla="*/ 24 w 136"/>
                <a:gd name="T7" fmla="*/ 116 h 116"/>
                <a:gd name="T8" fmla="*/ 112 w 136"/>
                <a:gd name="T9" fmla="*/ 116 h 116"/>
                <a:gd name="T10" fmla="*/ 136 w 136"/>
                <a:gd name="T11" fmla="*/ 92 h 116"/>
                <a:gd name="T12" fmla="*/ 136 w 136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6"/>
                <a:gd name="T22" fmla="*/ 0 h 116"/>
                <a:gd name="T23" fmla="*/ 136 w 136"/>
                <a:gd name="T24" fmla="*/ 116 h 1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6" h="116">
                  <a:moveTo>
                    <a:pt x="13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112" y="116"/>
                    <a:pt x="112" y="116"/>
                    <a:pt x="112" y="116"/>
                  </a:cubicBezTo>
                  <a:cubicBezTo>
                    <a:pt x="125" y="116"/>
                    <a:pt x="136" y="105"/>
                    <a:pt x="136" y="92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843" name="Freeform 417">
              <a:extLst>
                <a:ext uri="{FF2B5EF4-FFF2-40B4-BE49-F238E27FC236}">
                  <a16:creationId xmlns:a16="http://schemas.microsoft.com/office/drawing/2014/main" id="{370FCFC9-5F09-46BF-A34F-6B8150F68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781" y="450941"/>
              <a:ext cx="159915" cy="273147"/>
            </a:xfrm>
            <a:custGeom>
              <a:avLst/>
              <a:gdLst>
                <a:gd name="T0" fmla="*/ 68 w 68"/>
                <a:gd name="T1" fmla="*/ 0 h 116"/>
                <a:gd name="T2" fmla="*/ 0 w 68"/>
                <a:gd name="T3" fmla="*/ 0 h 116"/>
                <a:gd name="T4" fmla="*/ 0 w 68"/>
                <a:gd name="T5" fmla="*/ 92 h 116"/>
                <a:gd name="T6" fmla="*/ 24 w 68"/>
                <a:gd name="T7" fmla="*/ 116 h 116"/>
                <a:gd name="T8" fmla="*/ 68 w 68"/>
                <a:gd name="T9" fmla="*/ 116 h 116"/>
                <a:gd name="T10" fmla="*/ 68 w 68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116"/>
                <a:gd name="T20" fmla="*/ 68 w 68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116">
                  <a:moveTo>
                    <a:pt x="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5"/>
                    <a:pt x="11" y="116"/>
                    <a:pt x="24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E3D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H_Number_1">
            <a:extLst>
              <a:ext uri="{FF2B5EF4-FFF2-40B4-BE49-F238E27FC236}">
                <a16:creationId xmlns:a16="http://schemas.microsoft.com/office/drawing/2014/main" id="{02B45171-B6E6-4359-AD51-D89F5A384A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19375" y="3565525"/>
            <a:ext cx="965200" cy="965200"/>
          </a:xfrm>
          <a:prstGeom prst="roundRect">
            <a:avLst>
              <a:gd name="adj" fmla="val 16667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171" name="MH_Entry_1">
            <a:extLst>
              <a:ext uri="{FF2B5EF4-FFF2-40B4-BE49-F238E27FC236}">
                <a16:creationId xmlns:a16="http://schemas.microsoft.com/office/drawing/2014/main" id="{5FD4DBA3-A22C-42AD-A894-19E95E037B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3975" y="3565525"/>
            <a:ext cx="6351588" cy="965200"/>
          </a:xfrm>
          <a:prstGeom prst="roundRect">
            <a:avLst>
              <a:gd name="adj" fmla="val 16667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grpSp>
        <p:nvGrpSpPr>
          <p:cNvPr id="7172" name="组合 366">
            <a:extLst>
              <a:ext uri="{FF2B5EF4-FFF2-40B4-BE49-F238E27FC236}">
                <a16:creationId xmlns:a16="http://schemas.microsoft.com/office/drawing/2014/main" id="{E6B2294A-AFCE-441D-BC88-E46387D1930E}"/>
              </a:ext>
            </a:extLst>
          </p:cNvPr>
          <p:cNvGrpSpPr>
            <a:grpSpLocks/>
          </p:cNvGrpSpPr>
          <p:nvPr/>
        </p:nvGrpSpPr>
        <p:grpSpPr bwMode="auto">
          <a:xfrm>
            <a:off x="5057775" y="966788"/>
            <a:ext cx="1924050" cy="2462212"/>
            <a:chOff x="0" y="0"/>
            <a:chExt cx="1547502" cy="1979570"/>
          </a:xfrm>
        </p:grpSpPr>
        <p:sp>
          <p:nvSpPr>
            <p:cNvPr id="7173" name="Freeform 212">
              <a:extLst>
                <a:ext uri="{FF2B5EF4-FFF2-40B4-BE49-F238E27FC236}">
                  <a16:creationId xmlns:a16="http://schemas.microsoft.com/office/drawing/2014/main" id="{451C58A2-ADB2-464E-A472-FB2942989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155" y="1301173"/>
              <a:ext cx="248315" cy="112239"/>
            </a:xfrm>
            <a:custGeom>
              <a:avLst/>
              <a:gdLst>
                <a:gd name="T0" fmla="*/ 106 w 106"/>
                <a:gd name="T1" fmla="*/ 32 h 48"/>
                <a:gd name="T2" fmla="*/ 90 w 106"/>
                <a:gd name="T3" fmla="*/ 48 h 48"/>
                <a:gd name="T4" fmla="*/ 16 w 106"/>
                <a:gd name="T5" fmla="*/ 48 h 48"/>
                <a:gd name="T6" fmla="*/ 0 w 106"/>
                <a:gd name="T7" fmla="*/ 32 h 48"/>
                <a:gd name="T8" fmla="*/ 0 w 106"/>
                <a:gd name="T9" fmla="*/ 16 h 48"/>
                <a:gd name="T10" fmla="*/ 16 w 106"/>
                <a:gd name="T11" fmla="*/ 0 h 48"/>
                <a:gd name="T12" fmla="*/ 90 w 106"/>
                <a:gd name="T13" fmla="*/ 0 h 48"/>
                <a:gd name="T14" fmla="*/ 106 w 106"/>
                <a:gd name="T15" fmla="*/ 16 h 48"/>
                <a:gd name="T16" fmla="*/ 106 w 106"/>
                <a:gd name="T17" fmla="*/ 32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48"/>
                <a:gd name="T29" fmla="*/ 106 w 10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48">
                  <a:moveTo>
                    <a:pt x="106" y="32"/>
                  </a:moveTo>
                  <a:cubicBezTo>
                    <a:pt x="106" y="41"/>
                    <a:pt x="99" y="48"/>
                    <a:pt x="9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7" y="48"/>
                    <a:pt x="0" y="41"/>
                    <a:pt x="0" y="3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9" y="0"/>
                    <a:pt x="106" y="7"/>
                    <a:pt x="106" y="16"/>
                  </a:cubicBezTo>
                  <a:cubicBezTo>
                    <a:pt x="106" y="32"/>
                    <a:pt x="106" y="32"/>
                    <a:pt x="106" y="3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74" name="Freeform 213">
              <a:extLst>
                <a:ext uri="{FF2B5EF4-FFF2-40B4-BE49-F238E27FC236}">
                  <a16:creationId xmlns:a16="http://schemas.microsoft.com/office/drawing/2014/main" id="{DE002023-B534-4337-8CCE-585C1973B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76" y="1298193"/>
              <a:ext cx="254275" cy="117205"/>
            </a:xfrm>
            <a:custGeom>
              <a:avLst/>
              <a:gdLst>
                <a:gd name="T0" fmla="*/ 107 w 108"/>
                <a:gd name="T1" fmla="*/ 33 h 50"/>
                <a:gd name="T2" fmla="*/ 106 w 108"/>
                <a:gd name="T3" fmla="*/ 33 h 50"/>
                <a:gd name="T4" fmla="*/ 91 w 108"/>
                <a:gd name="T5" fmla="*/ 49 h 50"/>
                <a:gd name="T6" fmla="*/ 17 w 108"/>
                <a:gd name="T7" fmla="*/ 49 h 50"/>
                <a:gd name="T8" fmla="*/ 2 w 108"/>
                <a:gd name="T9" fmla="*/ 33 h 50"/>
                <a:gd name="T10" fmla="*/ 2 w 108"/>
                <a:gd name="T11" fmla="*/ 17 h 50"/>
                <a:gd name="T12" fmla="*/ 17 w 108"/>
                <a:gd name="T13" fmla="*/ 2 h 50"/>
                <a:gd name="T14" fmla="*/ 91 w 108"/>
                <a:gd name="T15" fmla="*/ 2 h 50"/>
                <a:gd name="T16" fmla="*/ 106 w 108"/>
                <a:gd name="T17" fmla="*/ 17 h 50"/>
                <a:gd name="T18" fmla="*/ 106 w 108"/>
                <a:gd name="T19" fmla="*/ 33 h 50"/>
                <a:gd name="T20" fmla="*/ 107 w 108"/>
                <a:gd name="T21" fmla="*/ 33 h 50"/>
                <a:gd name="T22" fmla="*/ 108 w 108"/>
                <a:gd name="T23" fmla="*/ 33 h 50"/>
                <a:gd name="T24" fmla="*/ 108 w 108"/>
                <a:gd name="T25" fmla="*/ 17 h 50"/>
                <a:gd name="T26" fmla="*/ 91 w 108"/>
                <a:gd name="T27" fmla="*/ 0 h 50"/>
                <a:gd name="T28" fmla="*/ 17 w 108"/>
                <a:gd name="T29" fmla="*/ 0 h 50"/>
                <a:gd name="T30" fmla="*/ 0 w 108"/>
                <a:gd name="T31" fmla="*/ 17 h 50"/>
                <a:gd name="T32" fmla="*/ 0 w 108"/>
                <a:gd name="T33" fmla="*/ 33 h 50"/>
                <a:gd name="T34" fmla="*/ 17 w 108"/>
                <a:gd name="T35" fmla="*/ 50 h 50"/>
                <a:gd name="T36" fmla="*/ 91 w 108"/>
                <a:gd name="T37" fmla="*/ 50 h 50"/>
                <a:gd name="T38" fmla="*/ 108 w 108"/>
                <a:gd name="T39" fmla="*/ 33 h 50"/>
                <a:gd name="T40" fmla="*/ 107 w 108"/>
                <a:gd name="T41" fmla="*/ 33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50"/>
                <a:gd name="T65" fmla="*/ 108 w 10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50">
                  <a:moveTo>
                    <a:pt x="107" y="33"/>
                  </a:moveTo>
                  <a:cubicBezTo>
                    <a:pt x="106" y="33"/>
                    <a:pt x="106" y="33"/>
                    <a:pt x="106" y="33"/>
                  </a:cubicBezTo>
                  <a:cubicBezTo>
                    <a:pt x="106" y="42"/>
                    <a:pt x="99" y="49"/>
                    <a:pt x="91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9" y="49"/>
                    <a:pt x="2" y="42"/>
                    <a:pt x="2" y="33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9"/>
                    <a:pt x="9" y="2"/>
                    <a:pt x="17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9" y="2"/>
                    <a:pt x="106" y="9"/>
                    <a:pt x="106" y="17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8"/>
                    <a:pt x="100" y="0"/>
                    <a:pt x="9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00" y="50"/>
                    <a:pt x="108" y="43"/>
                    <a:pt x="108" y="33"/>
                  </a:cubicBezTo>
                  <a:cubicBezTo>
                    <a:pt x="107" y="33"/>
                    <a:pt x="107" y="33"/>
                    <a:pt x="107" y="3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75" name="Freeform 214">
              <a:extLst>
                <a:ext uri="{FF2B5EF4-FFF2-40B4-BE49-F238E27FC236}">
                  <a16:creationId xmlns:a16="http://schemas.microsoft.com/office/drawing/2014/main" id="{2F1B39C4-2192-4C2B-BE6C-E4F04EB90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28" y="297978"/>
              <a:ext cx="756865" cy="420150"/>
            </a:xfrm>
            <a:custGeom>
              <a:avLst/>
              <a:gdLst>
                <a:gd name="T0" fmla="*/ 0 w 322"/>
                <a:gd name="T1" fmla="*/ 179 h 179"/>
                <a:gd name="T2" fmla="*/ 0 w 322"/>
                <a:gd name="T3" fmla="*/ 155 h 179"/>
                <a:gd name="T4" fmla="*/ 86 w 322"/>
                <a:gd name="T5" fmla="*/ 104 h 179"/>
                <a:gd name="T6" fmla="*/ 147 w 322"/>
                <a:gd name="T7" fmla="*/ 0 h 179"/>
                <a:gd name="T8" fmla="*/ 184 w 322"/>
                <a:gd name="T9" fmla="*/ 0 h 179"/>
                <a:gd name="T10" fmla="*/ 233 w 322"/>
                <a:gd name="T11" fmla="*/ 96 h 179"/>
                <a:gd name="T12" fmla="*/ 322 w 322"/>
                <a:gd name="T13" fmla="*/ 149 h 179"/>
                <a:gd name="T14" fmla="*/ 322 w 322"/>
                <a:gd name="T15" fmla="*/ 179 h 179"/>
                <a:gd name="T16" fmla="*/ 0 w 322"/>
                <a:gd name="T17" fmla="*/ 179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179"/>
                <a:gd name="T29" fmla="*/ 322 w 322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179">
                  <a:moveTo>
                    <a:pt x="0" y="179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55" y="127"/>
                    <a:pt x="86" y="104"/>
                  </a:cubicBezTo>
                  <a:cubicBezTo>
                    <a:pt x="118" y="82"/>
                    <a:pt x="147" y="0"/>
                    <a:pt x="147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0"/>
                    <a:pt x="210" y="79"/>
                    <a:pt x="233" y="96"/>
                  </a:cubicBezTo>
                  <a:cubicBezTo>
                    <a:pt x="256" y="113"/>
                    <a:pt x="322" y="149"/>
                    <a:pt x="322" y="149"/>
                  </a:cubicBezTo>
                  <a:cubicBezTo>
                    <a:pt x="322" y="179"/>
                    <a:pt x="322" y="179"/>
                    <a:pt x="322" y="179"/>
                  </a:cubicBezTo>
                  <a:cubicBezTo>
                    <a:pt x="0" y="179"/>
                    <a:pt x="0" y="179"/>
                    <a:pt x="0" y="179"/>
                  </a:cubicBezTo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76" name="Freeform 215">
              <a:extLst>
                <a:ext uri="{FF2B5EF4-FFF2-40B4-BE49-F238E27FC236}">
                  <a16:creationId xmlns:a16="http://schemas.microsoft.com/office/drawing/2014/main" id="{A626B8F6-CE75-4458-9C27-8C3223111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26" y="901882"/>
              <a:ext cx="190706" cy="246329"/>
            </a:xfrm>
            <a:custGeom>
              <a:avLst/>
              <a:gdLst>
                <a:gd name="T0" fmla="*/ 189 w 192"/>
                <a:gd name="T1" fmla="*/ 0 h 248"/>
                <a:gd name="T2" fmla="*/ 0 w 192"/>
                <a:gd name="T3" fmla="*/ 0 h 248"/>
                <a:gd name="T4" fmla="*/ 0 w 192"/>
                <a:gd name="T5" fmla="*/ 248 h 248"/>
                <a:gd name="T6" fmla="*/ 192 w 192"/>
                <a:gd name="T7" fmla="*/ 245 h 248"/>
                <a:gd name="T8" fmla="*/ 189 w 192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8"/>
                <a:gd name="T17" fmla="*/ 192 w 192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8">
                  <a:moveTo>
                    <a:pt x="189" y="0"/>
                  </a:moveTo>
                  <a:lnTo>
                    <a:pt x="0" y="0"/>
                  </a:lnTo>
                  <a:lnTo>
                    <a:pt x="0" y="248"/>
                  </a:lnTo>
                  <a:lnTo>
                    <a:pt x="192" y="245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60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77" name="Freeform 216">
              <a:extLst>
                <a:ext uri="{FF2B5EF4-FFF2-40B4-BE49-F238E27FC236}">
                  <a16:creationId xmlns:a16="http://schemas.microsoft.com/office/drawing/2014/main" id="{03E38AA6-DE48-421A-BFF0-DF311259B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12488"/>
              <a:ext cx="190706" cy="425116"/>
            </a:xfrm>
            <a:custGeom>
              <a:avLst/>
              <a:gdLst>
                <a:gd name="T0" fmla="*/ 189 w 192"/>
                <a:gd name="T1" fmla="*/ 90 h 428"/>
                <a:gd name="T2" fmla="*/ 0 w 192"/>
                <a:gd name="T3" fmla="*/ 0 h 428"/>
                <a:gd name="T4" fmla="*/ 2 w 192"/>
                <a:gd name="T5" fmla="*/ 428 h 428"/>
                <a:gd name="T6" fmla="*/ 192 w 192"/>
                <a:gd name="T7" fmla="*/ 335 h 428"/>
                <a:gd name="T8" fmla="*/ 189 w 192"/>
                <a:gd name="T9" fmla="*/ 9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28"/>
                <a:gd name="T17" fmla="*/ 192 w 19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255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78" name="Freeform 217">
              <a:extLst>
                <a:ext uri="{FF2B5EF4-FFF2-40B4-BE49-F238E27FC236}">
                  <a16:creationId xmlns:a16="http://schemas.microsoft.com/office/drawing/2014/main" id="{7008DF1D-3E7C-486F-A8D6-C3331D430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321" y="767791"/>
              <a:ext cx="115219" cy="141043"/>
            </a:xfrm>
            <a:custGeom>
              <a:avLst/>
              <a:gdLst>
                <a:gd name="T0" fmla="*/ 0 w 116"/>
                <a:gd name="T1" fmla="*/ 2 h 142"/>
                <a:gd name="T2" fmla="*/ 116 w 116"/>
                <a:gd name="T3" fmla="*/ 0 h 142"/>
                <a:gd name="T4" fmla="*/ 116 w 116"/>
                <a:gd name="T5" fmla="*/ 139 h 142"/>
                <a:gd name="T6" fmla="*/ 0 w 116"/>
                <a:gd name="T7" fmla="*/ 142 h 142"/>
                <a:gd name="T8" fmla="*/ 0 w 116"/>
                <a:gd name="T9" fmla="*/ 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42"/>
                <a:gd name="T17" fmla="*/ 116 w 11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79" name="Freeform 218">
              <a:extLst>
                <a:ext uri="{FF2B5EF4-FFF2-40B4-BE49-F238E27FC236}">
                  <a16:creationId xmlns:a16="http://schemas.microsoft.com/office/drawing/2014/main" id="{E2DD0A8B-8003-4021-B826-A3E77174B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321" y="767791"/>
              <a:ext cx="115219" cy="141043"/>
            </a:xfrm>
            <a:custGeom>
              <a:avLst/>
              <a:gdLst>
                <a:gd name="T0" fmla="*/ 0 w 116"/>
                <a:gd name="T1" fmla="*/ 2 h 142"/>
                <a:gd name="T2" fmla="*/ 116 w 116"/>
                <a:gd name="T3" fmla="*/ 0 h 142"/>
                <a:gd name="T4" fmla="*/ 116 w 116"/>
                <a:gd name="T5" fmla="*/ 139 h 142"/>
                <a:gd name="T6" fmla="*/ 0 w 116"/>
                <a:gd name="T7" fmla="*/ 142 h 142"/>
                <a:gd name="T8" fmla="*/ 0 w 116"/>
                <a:gd name="T9" fmla="*/ 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"/>
                <a:gd name="T16" fmla="*/ 0 h 142"/>
                <a:gd name="T17" fmla="*/ 116 w 11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" h="142">
                  <a:moveTo>
                    <a:pt x="0" y="2"/>
                  </a:moveTo>
                  <a:lnTo>
                    <a:pt x="116" y="0"/>
                  </a:lnTo>
                  <a:lnTo>
                    <a:pt x="116" y="139"/>
                  </a:lnTo>
                  <a:lnTo>
                    <a:pt x="0" y="142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0" name="Freeform 219">
              <a:extLst>
                <a:ext uri="{FF2B5EF4-FFF2-40B4-BE49-F238E27FC236}">
                  <a16:creationId xmlns:a16="http://schemas.microsoft.com/office/drawing/2014/main" id="{293E02AA-6683-4E20-98FD-0FFBF4EC9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566" y="718128"/>
              <a:ext cx="117205" cy="239376"/>
            </a:xfrm>
            <a:custGeom>
              <a:avLst/>
              <a:gdLst>
                <a:gd name="T0" fmla="*/ 0 w 118"/>
                <a:gd name="T1" fmla="*/ 50 h 241"/>
                <a:gd name="T2" fmla="*/ 118 w 118"/>
                <a:gd name="T3" fmla="*/ 0 h 241"/>
                <a:gd name="T4" fmla="*/ 118 w 118"/>
                <a:gd name="T5" fmla="*/ 241 h 241"/>
                <a:gd name="T6" fmla="*/ 2 w 118"/>
                <a:gd name="T7" fmla="*/ 189 h 241"/>
                <a:gd name="T8" fmla="*/ 0 w 118"/>
                <a:gd name="T9" fmla="*/ 5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241"/>
                <a:gd name="T17" fmla="*/ 118 w 118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1" name="Freeform 220">
              <a:extLst>
                <a:ext uri="{FF2B5EF4-FFF2-40B4-BE49-F238E27FC236}">
                  <a16:creationId xmlns:a16="http://schemas.microsoft.com/office/drawing/2014/main" id="{D7E39A8A-D3B4-4D08-ACB6-43AC599CF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566" y="718128"/>
              <a:ext cx="117205" cy="239376"/>
            </a:xfrm>
            <a:custGeom>
              <a:avLst/>
              <a:gdLst>
                <a:gd name="T0" fmla="*/ 0 w 118"/>
                <a:gd name="T1" fmla="*/ 50 h 241"/>
                <a:gd name="T2" fmla="*/ 118 w 118"/>
                <a:gd name="T3" fmla="*/ 0 h 241"/>
                <a:gd name="T4" fmla="*/ 118 w 118"/>
                <a:gd name="T5" fmla="*/ 241 h 241"/>
                <a:gd name="T6" fmla="*/ 2 w 118"/>
                <a:gd name="T7" fmla="*/ 189 h 241"/>
                <a:gd name="T8" fmla="*/ 0 w 118"/>
                <a:gd name="T9" fmla="*/ 5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241"/>
                <a:gd name="T17" fmla="*/ 118 w 118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241">
                  <a:moveTo>
                    <a:pt x="0" y="50"/>
                  </a:moveTo>
                  <a:lnTo>
                    <a:pt x="118" y="0"/>
                  </a:lnTo>
                  <a:lnTo>
                    <a:pt x="118" y="241"/>
                  </a:lnTo>
                  <a:lnTo>
                    <a:pt x="2" y="189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2" name="Freeform 221">
              <a:extLst>
                <a:ext uri="{FF2B5EF4-FFF2-40B4-BE49-F238E27FC236}">
                  <a16:creationId xmlns:a16="http://schemas.microsoft.com/office/drawing/2014/main" id="{DC002C8E-C8AA-4485-ABC3-04B328FB3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12488"/>
              <a:ext cx="190706" cy="425116"/>
            </a:xfrm>
            <a:custGeom>
              <a:avLst/>
              <a:gdLst>
                <a:gd name="T0" fmla="*/ 189 w 192"/>
                <a:gd name="T1" fmla="*/ 90 h 428"/>
                <a:gd name="T2" fmla="*/ 0 w 192"/>
                <a:gd name="T3" fmla="*/ 0 h 428"/>
                <a:gd name="T4" fmla="*/ 2 w 192"/>
                <a:gd name="T5" fmla="*/ 428 h 428"/>
                <a:gd name="T6" fmla="*/ 192 w 192"/>
                <a:gd name="T7" fmla="*/ 335 h 428"/>
                <a:gd name="T8" fmla="*/ 189 w 192"/>
                <a:gd name="T9" fmla="*/ 9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28"/>
                <a:gd name="T17" fmla="*/ 192 w 19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28">
                  <a:moveTo>
                    <a:pt x="189" y="90"/>
                  </a:moveTo>
                  <a:lnTo>
                    <a:pt x="0" y="0"/>
                  </a:lnTo>
                  <a:lnTo>
                    <a:pt x="2" y="428"/>
                  </a:lnTo>
                  <a:lnTo>
                    <a:pt x="192" y="335"/>
                  </a:lnTo>
                  <a:lnTo>
                    <a:pt x="189" y="90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3" name="Freeform 222">
              <a:extLst>
                <a:ext uri="{FF2B5EF4-FFF2-40B4-BE49-F238E27FC236}">
                  <a16:creationId xmlns:a16="http://schemas.microsoft.com/office/drawing/2014/main" id="{13ABA1AB-5913-46C4-BC40-0B86759A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08" y="711176"/>
              <a:ext cx="971410" cy="650587"/>
            </a:xfrm>
            <a:custGeom>
              <a:avLst/>
              <a:gdLst>
                <a:gd name="T0" fmla="*/ 414 w 414"/>
                <a:gd name="T1" fmla="*/ 260 h 277"/>
                <a:gd name="T2" fmla="*/ 396 w 414"/>
                <a:gd name="T3" fmla="*/ 277 h 277"/>
                <a:gd name="T4" fmla="*/ 18 w 414"/>
                <a:gd name="T5" fmla="*/ 277 h 277"/>
                <a:gd name="T6" fmla="*/ 0 w 414"/>
                <a:gd name="T7" fmla="*/ 260 h 277"/>
                <a:gd name="T8" fmla="*/ 0 w 414"/>
                <a:gd name="T9" fmla="*/ 17 h 277"/>
                <a:gd name="T10" fmla="*/ 18 w 414"/>
                <a:gd name="T11" fmla="*/ 0 h 277"/>
                <a:gd name="T12" fmla="*/ 396 w 414"/>
                <a:gd name="T13" fmla="*/ 0 h 277"/>
                <a:gd name="T14" fmla="*/ 414 w 414"/>
                <a:gd name="T15" fmla="*/ 17 h 277"/>
                <a:gd name="T16" fmla="*/ 414 w 414"/>
                <a:gd name="T17" fmla="*/ 260 h 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4"/>
                <a:gd name="T28" fmla="*/ 0 h 277"/>
                <a:gd name="T29" fmla="*/ 414 w 414"/>
                <a:gd name="T30" fmla="*/ 277 h 2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4" h="277">
                  <a:moveTo>
                    <a:pt x="414" y="260"/>
                  </a:moveTo>
                  <a:cubicBezTo>
                    <a:pt x="414" y="270"/>
                    <a:pt x="406" y="277"/>
                    <a:pt x="396" y="277"/>
                  </a:cubicBezTo>
                  <a:cubicBezTo>
                    <a:pt x="18" y="277"/>
                    <a:pt x="18" y="277"/>
                    <a:pt x="18" y="277"/>
                  </a:cubicBezTo>
                  <a:cubicBezTo>
                    <a:pt x="8" y="277"/>
                    <a:pt x="0" y="270"/>
                    <a:pt x="0" y="26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406" y="0"/>
                    <a:pt x="414" y="8"/>
                    <a:pt x="414" y="17"/>
                  </a:cubicBezTo>
                  <a:cubicBezTo>
                    <a:pt x="414" y="260"/>
                    <a:pt x="414" y="260"/>
                    <a:pt x="414" y="260"/>
                  </a:cubicBezTo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4" name="Freeform 223">
              <a:extLst>
                <a:ext uri="{FF2B5EF4-FFF2-40B4-BE49-F238E27FC236}">
                  <a16:creationId xmlns:a16="http://schemas.microsoft.com/office/drawing/2014/main" id="{FF0A7181-DB3C-4F33-AF55-09758F69D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325" y="738986"/>
              <a:ext cx="887976" cy="594964"/>
            </a:xfrm>
            <a:custGeom>
              <a:avLst/>
              <a:gdLst>
                <a:gd name="T0" fmla="*/ 378 w 378"/>
                <a:gd name="T1" fmla="*/ 238 h 253"/>
                <a:gd name="T2" fmla="*/ 362 w 378"/>
                <a:gd name="T3" fmla="*/ 253 h 253"/>
                <a:gd name="T4" fmla="*/ 16 w 378"/>
                <a:gd name="T5" fmla="*/ 253 h 253"/>
                <a:gd name="T6" fmla="*/ 0 w 378"/>
                <a:gd name="T7" fmla="*/ 238 h 253"/>
                <a:gd name="T8" fmla="*/ 0 w 378"/>
                <a:gd name="T9" fmla="*/ 16 h 253"/>
                <a:gd name="T10" fmla="*/ 16 w 378"/>
                <a:gd name="T11" fmla="*/ 0 h 253"/>
                <a:gd name="T12" fmla="*/ 362 w 378"/>
                <a:gd name="T13" fmla="*/ 0 h 253"/>
                <a:gd name="T14" fmla="*/ 378 w 378"/>
                <a:gd name="T15" fmla="*/ 16 h 253"/>
                <a:gd name="T16" fmla="*/ 378 w 378"/>
                <a:gd name="T17" fmla="*/ 238 h 2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253"/>
                <a:gd name="T29" fmla="*/ 378 w 378"/>
                <a:gd name="T30" fmla="*/ 253 h 2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253">
                  <a:moveTo>
                    <a:pt x="378" y="238"/>
                  </a:moveTo>
                  <a:cubicBezTo>
                    <a:pt x="378" y="246"/>
                    <a:pt x="371" y="253"/>
                    <a:pt x="362" y="253"/>
                  </a:cubicBezTo>
                  <a:cubicBezTo>
                    <a:pt x="16" y="253"/>
                    <a:pt x="16" y="253"/>
                    <a:pt x="16" y="253"/>
                  </a:cubicBezTo>
                  <a:cubicBezTo>
                    <a:pt x="7" y="253"/>
                    <a:pt x="0" y="246"/>
                    <a:pt x="0" y="23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371" y="0"/>
                    <a:pt x="378" y="7"/>
                    <a:pt x="378" y="16"/>
                  </a:cubicBezTo>
                  <a:cubicBezTo>
                    <a:pt x="378" y="238"/>
                    <a:pt x="378" y="238"/>
                    <a:pt x="378" y="238"/>
                  </a:cubicBezTo>
                </a:path>
              </a:pathLst>
            </a:custGeom>
            <a:solidFill>
              <a:srgbClr val="AD1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5" name="Freeform 224">
              <a:extLst>
                <a:ext uri="{FF2B5EF4-FFF2-40B4-BE49-F238E27FC236}">
                  <a16:creationId xmlns:a16="http://schemas.microsoft.com/office/drawing/2014/main" id="{EC0CC30F-F80C-4FDA-8607-87DC91D0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4" y="1385600"/>
              <a:ext cx="242356" cy="577085"/>
            </a:xfrm>
            <a:custGeom>
              <a:avLst/>
              <a:gdLst>
                <a:gd name="T0" fmla="*/ 95 w 103"/>
                <a:gd name="T1" fmla="*/ 3 h 246"/>
                <a:gd name="T2" fmla="*/ 1 w 103"/>
                <a:gd name="T3" fmla="*/ 240 h 246"/>
                <a:gd name="T4" fmla="*/ 3 w 103"/>
                <a:gd name="T5" fmla="*/ 245 h 246"/>
                <a:gd name="T6" fmla="*/ 8 w 103"/>
                <a:gd name="T7" fmla="*/ 243 h 246"/>
                <a:gd name="T8" fmla="*/ 102 w 103"/>
                <a:gd name="T9" fmla="*/ 6 h 246"/>
                <a:gd name="T10" fmla="*/ 100 w 103"/>
                <a:gd name="T11" fmla="*/ 1 h 246"/>
                <a:gd name="T12" fmla="*/ 95 w 103"/>
                <a:gd name="T13" fmla="*/ 3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246"/>
                <a:gd name="T23" fmla="*/ 103 w 103"/>
                <a:gd name="T24" fmla="*/ 246 h 2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246">
                  <a:moveTo>
                    <a:pt x="95" y="3"/>
                  </a:moveTo>
                  <a:cubicBezTo>
                    <a:pt x="1" y="240"/>
                    <a:pt x="1" y="240"/>
                    <a:pt x="1" y="240"/>
                  </a:cubicBezTo>
                  <a:cubicBezTo>
                    <a:pt x="0" y="242"/>
                    <a:pt x="1" y="244"/>
                    <a:pt x="3" y="245"/>
                  </a:cubicBezTo>
                  <a:cubicBezTo>
                    <a:pt x="5" y="246"/>
                    <a:pt x="8" y="245"/>
                    <a:pt x="8" y="243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4"/>
                    <a:pt x="102" y="1"/>
                    <a:pt x="100" y="1"/>
                  </a:cubicBezTo>
                  <a:cubicBezTo>
                    <a:pt x="98" y="0"/>
                    <a:pt x="96" y="1"/>
                    <a:pt x="95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6" name="Freeform 225">
              <a:extLst>
                <a:ext uri="{FF2B5EF4-FFF2-40B4-BE49-F238E27FC236}">
                  <a16:creationId xmlns:a16="http://schemas.microsoft.com/office/drawing/2014/main" id="{D07E97BD-0ACF-4045-AE2C-CB5ADFAC3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996" y="1385600"/>
              <a:ext cx="242356" cy="577085"/>
            </a:xfrm>
            <a:custGeom>
              <a:avLst/>
              <a:gdLst>
                <a:gd name="T0" fmla="*/ 1 w 103"/>
                <a:gd name="T1" fmla="*/ 6 h 246"/>
                <a:gd name="T2" fmla="*/ 95 w 103"/>
                <a:gd name="T3" fmla="*/ 243 h 246"/>
                <a:gd name="T4" fmla="*/ 100 w 103"/>
                <a:gd name="T5" fmla="*/ 245 h 246"/>
                <a:gd name="T6" fmla="*/ 102 w 103"/>
                <a:gd name="T7" fmla="*/ 240 h 246"/>
                <a:gd name="T8" fmla="*/ 8 w 103"/>
                <a:gd name="T9" fmla="*/ 3 h 246"/>
                <a:gd name="T10" fmla="*/ 3 w 103"/>
                <a:gd name="T11" fmla="*/ 1 h 246"/>
                <a:gd name="T12" fmla="*/ 1 w 103"/>
                <a:gd name="T13" fmla="*/ 6 h 2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246"/>
                <a:gd name="T23" fmla="*/ 103 w 103"/>
                <a:gd name="T24" fmla="*/ 246 h 2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246">
                  <a:moveTo>
                    <a:pt x="1" y="6"/>
                  </a:moveTo>
                  <a:cubicBezTo>
                    <a:pt x="95" y="243"/>
                    <a:pt x="95" y="243"/>
                    <a:pt x="95" y="243"/>
                  </a:cubicBezTo>
                  <a:cubicBezTo>
                    <a:pt x="96" y="245"/>
                    <a:pt x="98" y="246"/>
                    <a:pt x="100" y="245"/>
                  </a:cubicBezTo>
                  <a:cubicBezTo>
                    <a:pt x="102" y="244"/>
                    <a:pt x="103" y="242"/>
                    <a:pt x="102" y="24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4"/>
                    <a:pt x="1" y="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7" name="Freeform 226">
              <a:extLst>
                <a:ext uri="{FF2B5EF4-FFF2-40B4-BE49-F238E27FC236}">
                  <a16:creationId xmlns:a16="http://schemas.microsoft.com/office/drawing/2014/main" id="{D61BF72B-126D-48AC-9F67-0316FC846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373" y="1366728"/>
              <a:ext cx="17879" cy="612842"/>
            </a:xfrm>
            <a:custGeom>
              <a:avLst/>
              <a:gdLst>
                <a:gd name="T0" fmla="*/ 0 w 8"/>
                <a:gd name="T1" fmla="*/ 4 h 261"/>
                <a:gd name="T2" fmla="*/ 0 w 8"/>
                <a:gd name="T3" fmla="*/ 257 h 261"/>
                <a:gd name="T4" fmla="*/ 4 w 8"/>
                <a:gd name="T5" fmla="*/ 261 h 261"/>
                <a:gd name="T6" fmla="*/ 8 w 8"/>
                <a:gd name="T7" fmla="*/ 257 h 261"/>
                <a:gd name="T8" fmla="*/ 8 w 8"/>
                <a:gd name="T9" fmla="*/ 4 h 261"/>
                <a:gd name="T10" fmla="*/ 4 w 8"/>
                <a:gd name="T11" fmla="*/ 0 h 261"/>
                <a:gd name="T12" fmla="*/ 0 w 8"/>
                <a:gd name="T13" fmla="*/ 4 h 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261"/>
                <a:gd name="T23" fmla="*/ 8 w 8"/>
                <a:gd name="T24" fmla="*/ 261 h 2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261">
                  <a:moveTo>
                    <a:pt x="0" y="4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260"/>
                    <a:pt x="2" y="261"/>
                    <a:pt x="4" y="261"/>
                  </a:cubicBezTo>
                  <a:cubicBezTo>
                    <a:pt x="6" y="261"/>
                    <a:pt x="8" y="260"/>
                    <a:pt x="8" y="25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8" name="Oval 227">
              <a:extLst>
                <a:ext uri="{FF2B5EF4-FFF2-40B4-BE49-F238E27FC236}">
                  <a16:creationId xmlns:a16="http://schemas.microsoft.com/office/drawing/2014/main" id="{11971527-F315-45C7-9FE7-6BECC0E5F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450" y="86414"/>
              <a:ext cx="492658" cy="48669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9" name="Oval 228">
              <a:extLst>
                <a:ext uri="{FF2B5EF4-FFF2-40B4-BE49-F238E27FC236}">
                  <a16:creationId xmlns:a16="http://schemas.microsoft.com/office/drawing/2014/main" id="{05A0496D-EB9C-4B8D-BF8E-D7D0C2C71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76" y="184746"/>
              <a:ext cx="425116" cy="4211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0" name="Freeform 229">
              <a:extLst>
                <a:ext uri="{FF2B5EF4-FFF2-40B4-BE49-F238E27FC236}">
                  <a16:creationId xmlns:a16="http://schemas.microsoft.com/office/drawing/2014/main" id="{480C7861-9DEC-48C7-AB36-D028FE1A3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8" y="1119406"/>
              <a:ext cx="178787" cy="178787"/>
            </a:xfrm>
            <a:custGeom>
              <a:avLst/>
              <a:gdLst>
                <a:gd name="T0" fmla="*/ 76 w 76"/>
                <a:gd name="T1" fmla="*/ 24 h 76"/>
                <a:gd name="T2" fmla="*/ 52 w 76"/>
                <a:gd name="T3" fmla="*/ 0 h 76"/>
                <a:gd name="T4" fmla="*/ 24 w 76"/>
                <a:gd name="T5" fmla="*/ 0 h 76"/>
                <a:gd name="T6" fmla="*/ 0 w 76"/>
                <a:gd name="T7" fmla="*/ 24 h 76"/>
                <a:gd name="T8" fmla="*/ 0 w 76"/>
                <a:gd name="T9" fmla="*/ 52 h 76"/>
                <a:gd name="T10" fmla="*/ 24 w 76"/>
                <a:gd name="T11" fmla="*/ 76 h 76"/>
                <a:gd name="T12" fmla="*/ 52 w 76"/>
                <a:gd name="T13" fmla="*/ 76 h 76"/>
                <a:gd name="T14" fmla="*/ 76 w 76"/>
                <a:gd name="T15" fmla="*/ 52 h 76"/>
                <a:gd name="T16" fmla="*/ 76 w 76"/>
                <a:gd name="T17" fmla="*/ 24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76"/>
                <a:gd name="T29" fmla="*/ 76 w 76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76">
                  <a:moveTo>
                    <a:pt x="76" y="24"/>
                  </a:moveTo>
                  <a:cubicBezTo>
                    <a:pt x="76" y="11"/>
                    <a:pt x="65" y="0"/>
                    <a:pt x="5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5"/>
                    <a:pt x="11" y="76"/>
                    <a:pt x="24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65" y="76"/>
                    <a:pt x="76" y="65"/>
                    <a:pt x="76" y="52"/>
                  </a:cubicBezTo>
                  <a:lnTo>
                    <a:pt x="76" y="24"/>
                  </a:lnTo>
                  <a:close/>
                </a:path>
              </a:pathLst>
            </a:cu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1" name="Oval 230">
              <a:extLst>
                <a:ext uri="{FF2B5EF4-FFF2-40B4-BE49-F238E27FC236}">
                  <a16:creationId xmlns:a16="http://schemas.microsoft.com/office/drawing/2014/main" id="{0A68C3C3-53FD-4CDE-B175-842846AA3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2" name="Rectangle 231">
              <a:extLst>
                <a:ext uri="{FF2B5EF4-FFF2-40B4-BE49-F238E27FC236}">
                  <a16:creationId xmlns:a16="http://schemas.microsoft.com/office/drawing/2014/main" id="{9947870F-FB39-4391-BBF2-175FA5FB5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8" y="772757"/>
              <a:ext cx="310891" cy="27812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3" name="Rectangle 232">
              <a:extLst>
                <a:ext uri="{FF2B5EF4-FFF2-40B4-BE49-F238E27FC236}">
                  <a16:creationId xmlns:a16="http://schemas.microsoft.com/office/drawing/2014/main" id="{62AB3CA8-288A-44D8-9A84-D14EF7EBA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8" y="809508"/>
              <a:ext cx="310891" cy="28805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4" name="Rectangle 233">
              <a:extLst>
                <a:ext uri="{FF2B5EF4-FFF2-40B4-BE49-F238E27FC236}">
                  <a16:creationId xmlns:a16="http://schemas.microsoft.com/office/drawing/2014/main" id="{169692A5-4BD9-40D4-903C-17094290E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8" y="847252"/>
              <a:ext cx="310891" cy="28805"/>
            </a:xfrm>
            <a:prstGeom prst="rect">
              <a:avLst/>
            </a:prstGeom>
            <a:solidFill>
              <a:srgbClr val="C62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5" name="Rectangle 234">
              <a:extLst>
                <a:ext uri="{FF2B5EF4-FFF2-40B4-BE49-F238E27FC236}">
                  <a16:creationId xmlns:a16="http://schemas.microsoft.com/office/drawing/2014/main" id="{A29CF64F-0971-4951-BB57-EAA95E14C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420" y="1213766"/>
              <a:ext cx="263215" cy="27812"/>
            </a:xfrm>
            <a:prstGeom prst="rect">
              <a:avLst/>
            </a:prstGeom>
            <a:solidFill>
              <a:srgbClr val="AD1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6" name="Rectangle 235">
              <a:extLst>
                <a:ext uri="{FF2B5EF4-FFF2-40B4-BE49-F238E27FC236}">
                  <a16:creationId xmlns:a16="http://schemas.microsoft.com/office/drawing/2014/main" id="{FEA34160-6489-49FF-969B-8C76B44AC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420" y="1213766"/>
              <a:ext cx="263215" cy="2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7" name="Freeform 236">
              <a:extLst>
                <a:ext uri="{FF2B5EF4-FFF2-40B4-BE49-F238E27FC236}">
                  <a16:creationId xmlns:a16="http://schemas.microsoft.com/office/drawing/2014/main" id="{DAC1FEFB-0571-4DDB-BF1F-8F720E0A3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08" y="81447"/>
              <a:ext cx="758852" cy="108266"/>
            </a:xfrm>
            <a:custGeom>
              <a:avLst/>
              <a:gdLst>
                <a:gd name="T0" fmla="*/ 0 w 764"/>
                <a:gd name="T1" fmla="*/ 109 h 109"/>
                <a:gd name="T2" fmla="*/ 0 w 764"/>
                <a:gd name="T3" fmla="*/ 100 h 109"/>
                <a:gd name="T4" fmla="*/ 762 w 764"/>
                <a:gd name="T5" fmla="*/ 0 h 109"/>
                <a:gd name="T6" fmla="*/ 764 w 764"/>
                <a:gd name="T7" fmla="*/ 10 h 109"/>
                <a:gd name="T8" fmla="*/ 0 w 764"/>
                <a:gd name="T9" fmla="*/ 109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4"/>
                <a:gd name="T16" fmla="*/ 0 h 109"/>
                <a:gd name="T17" fmla="*/ 764 w 764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4" h="109">
                  <a:moveTo>
                    <a:pt x="0" y="109"/>
                  </a:moveTo>
                  <a:lnTo>
                    <a:pt x="0" y="100"/>
                  </a:lnTo>
                  <a:lnTo>
                    <a:pt x="762" y="0"/>
                  </a:lnTo>
                  <a:lnTo>
                    <a:pt x="764" y="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8" name="Freeform 237">
              <a:extLst>
                <a:ext uri="{FF2B5EF4-FFF2-40B4-BE49-F238E27FC236}">
                  <a16:creationId xmlns:a16="http://schemas.microsoft.com/office/drawing/2014/main" id="{BA95DA94-F3BD-4933-8E43-C232DC0C6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13" y="565166"/>
              <a:ext cx="753886" cy="44697"/>
            </a:xfrm>
            <a:custGeom>
              <a:avLst/>
              <a:gdLst>
                <a:gd name="T0" fmla="*/ 0 w 759"/>
                <a:gd name="T1" fmla="*/ 45 h 45"/>
                <a:gd name="T2" fmla="*/ 0 w 759"/>
                <a:gd name="T3" fmla="*/ 36 h 45"/>
                <a:gd name="T4" fmla="*/ 759 w 759"/>
                <a:gd name="T5" fmla="*/ 0 h 45"/>
                <a:gd name="T6" fmla="*/ 759 w 759"/>
                <a:gd name="T7" fmla="*/ 10 h 45"/>
                <a:gd name="T8" fmla="*/ 0 w 759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"/>
                <a:gd name="T16" fmla="*/ 0 h 45"/>
                <a:gd name="T17" fmla="*/ 759 w 75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9" name="Freeform 238">
              <a:extLst>
                <a:ext uri="{FF2B5EF4-FFF2-40B4-BE49-F238E27FC236}">
                  <a16:creationId xmlns:a16="http://schemas.microsoft.com/office/drawing/2014/main" id="{A0415E51-B5C1-4EBC-AE93-4F59FEB9B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13" y="565166"/>
              <a:ext cx="753886" cy="44697"/>
            </a:xfrm>
            <a:custGeom>
              <a:avLst/>
              <a:gdLst>
                <a:gd name="T0" fmla="*/ 0 w 759"/>
                <a:gd name="T1" fmla="*/ 45 h 45"/>
                <a:gd name="T2" fmla="*/ 0 w 759"/>
                <a:gd name="T3" fmla="*/ 36 h 45"/>
                <a:gd name="T4" fmla="*/ 759 w 759"/>
                <a:gd name="T5" fmla="*/ 0 h 45"/>
                <a:gd name="T6" fmla="*/ 759 w 759"/>
                <a:gd name="T7" fmla="*/ 10 h 45"/>
                <a:gd name="T8" fmla="*/ 0 w 759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9"/>
                <a:gd name="T16" fmla="*/ 0 h 45"/>
                <a:gd name="T17" fmla="*/ 759 w 75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9" h="45">
                  <a:moveTo>
                    <a:pt x="0" y="45"/>
                  </a:moveTo>
                  <a:lnTo>
                    <a:pt x="0" y="36"/>
                  </a:lnTo>
                  <a:lnTo>
                    <a:pt x="759" y="0"/>
                  </a:lnTo>
                  <a:lnTo>
                    <a:pt x="759" y="1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0" name="Freeform 239">
              <a:extLst>
                <a:ext uri="{FF2B5EF4-FFF2-40B4-BE49-F238E27FC236}">
                  <a16:creationId xmlns:a16="http://schemas.microsoft.com/office/drawing/2014/main" id="{C51B27F7-A151-47D3-9078-A62DBB58255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61901" y="110252"/>
              <a:ext cx="578078" cy="570132"/>
            </a:xfrm>
            <a:custGeom>
              <a:avLst/>
              <a:gdLst>
                <a:gd name="T0" fmla="*/ 123 w 246"/>
                <a:gd name="T1" fmla="*/ 0 h 243"/>
                <a:gd name="T2" fmla="*/ 0 w 246"/>
                <a:gd name="T3" fmla="*/ 121 h 243"/>
                <a:gd name="T4" fmla="*/ 123 w 246"/>
                <a:gd name="T5" fmla="*/ 243 h 243"/>
                <a:gd name="T6" fmla="*/ 246 w 246"/>
                <a:gd name="T7" fmla="*/ 121 h 243"/>
                <a:gd name="T8" fmla="*/ 123 w 246"/>
                <a:gd name="T9" fmla="*/ 0 h 243"/>
                <a:gd name="T10" fmla="*/ 10 w 246"/>
                <a:gd name="T11" fmla="*/ 123 h 243"/>
                <a:gd name="T12" fmla="*/ 10 w 246"/>
                <a:gd name="T13" fmla="*/ 121 h 243"/>
                <a:gd name="T14" fmla="*/ 42 w 246"/>
                <a:gd name="T15" fmla="*/ 89 h 243"/>
                <a:gd name="T16" fmla="*/ 73 w 246"/>
                <a:gd name="T17" fmla="*/ 118 h 243"/>
                <a:gd name="T18" fmla="*/ 74 w 246"/>
                <a:gd name="T19" fmla="*/ 121 h 243"/>
                <a:gd name="T20" fmla="*/ 42 w 246"/>
                <a:gd name="T21" fmla="*/ 152 h 243"/>
                <a:gd name="T22" fmla="*/ 10 w 246"/>
                <a:gd name="T23" fmla="*/ 123 h 243"/>
                <a:gd name="T24" fmla="*/ 84 w 246"/>
                <a:gd name="T25" fmla="*/ 222 h 243"/>
                <a:gd name="T26" fmla="*/ 52 w 246"/>
                <a:gd name="T27" fmla="*/ 190 h 243"/>
                <a:gd name="T28" fmla="*/ 84 w 246"/>
                <a:gd name="T29" fmla="*/ 159 h 243"/>
                <a:gd name="T30" fmla="*/ 116 w 246"/>
                <a:gd name="T31" fmla="*/ 190 h 243"/>
                <a:gd name="T32" fmla="*/ 84 w 246"/>
                <a:gd name="T33" fmla="*/ 222 h 243"/>
                <a:gd name="T34" fmla="*/ 84 w 246"/>
                <a:gd name="T35" fmla="*/ 86 h 243"/>
                <a:gd name="T36" fmla="*/ 52 w 246"/>
                <a:gd name="T37" fmla="*/ 55 h 243"/>
                <a:gd name="T38" fmla="*/ 84 w 246"/>
                <a:gd name="T39" fmla="*/ 23 h 243"/>
                <a:gd name="T40" fmla="*/ 116 w 246"/>
                <a:gd name="T41" fmla="*/ 55 h 243"/>
                <a:gd name="T42" fmla="*/ 84 w 246"/>
                <a:gd name="T43" fmla="*/ 86 h 243"/>
                <a:gd name="T44" fmla="*/ 164 w 246"/>
                <a:gd name="T45" fmla="*/ 23 h 243"/>
                <a:gd name="T46" fmla="*/ 196 w 246"/>
                <a:gd name="T47" fmla="*/ 54 h 243"/>
                <a:gd name="T48" fmla="*/ 182 w 246"/>
                <a:gd name="T49" fmla="*/ 80 h 243"/>
                <a:gd name="T50" fmla="*/ 164 w 246"/>
                <a:gd name="T51" fmla="*/ 86 h 243"/>
                <a:gd name="T52" fmla="*/ 155 w 246"/>
                <a:gd name="T53" fmla="*/ 85 h 243"/>
                <a:gd name="T54" fmla="*/ 132 w 246"/>
                <a:gd name="T55" fmla="*/ 54 h 243"/>
                <a:gd name="T56" fmla="*/ 164 w 246"/>
                <a:gd name="T57" fmla="*/ 23 h 243"/>
                <a:gd name="T58" fmla="*/ 164 w 246"/>
                <a:gd name="T59" fmla="*/ 222 h 243"/>
                <a:gd name="T60" fmla="*/ 132 w 246"/>
                <a:gd name="T61" fmla="*/ 190 h 243"/>
                <a:gd name="T62" fmla="*/ 164 w 246"/>
                <a:gd name="T63" fmla="*/ 159 h 243"/>
                <a:gd name="T64" fmla="*/ 196 w 246"/>
                <a:gd name="T65" fmla="*/ 190 h 243"/>
                <a:gd name="T66" fmla="*/ 164 w 246"/>
                <a:gd name="T67" fmla="*/ 222 h 243"/>
                <a:gd name="T68" fmla="*/ 206 w 246"/>
                <a:gd name="T69" fmla="*/ 151 h 243"/>
                <a:gd name="T70" fmla="*/ 174 w 246"/>
                <a:gd name="T71" fmla="*/ 120 h 243"/>
                <a:gd name="T72" fmla="*/ 206 w 246"/>
                <a:gd name="T73" fmla="*/ 88 h 243"/>
                <a:gd name="T74" fmla="*/ 219 w 246"/>
                <a:gd name="T75" fmla="*/ 91 h 243"/>
                <a:gd name="T76" fmla="*/ 235 w 246"/>
                <a:gd name="T77" fmla="*/ 106 h 243"/>
                <a:gd name="T78" fmla="*/ 238 w 246"/>
                <a:gd name="T79" fmla="*/ 120 h 243"/>
                <a:gd name="T80" fmla="*/ 206 w 246"/>
                <a:gd name="T81" fmla="*/ 151 h 2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6"/>
                <a:gd name="T124" fmla="*/ 0 h 243"/>
                <a:gd name="T125" fmla="*/ 246 w 246"/>
                <a:gd name="T126" fmla="*/ 243 h 24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6" h="243">
                  <a:moveTo>
                    <a:pt x="123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3" y="243"/>
                  </a:cubicBezTo>
                  <a:cubicBezTo>
                    <a:pt x="191" y="243"/>
                    <a:pt x="246" y="188"/>
                    <a:pt x="246" y="121"/>
                  </a:cubicBezTo>
                  <a:cubicBezTo>
                    <a:pt x="246" y="54"/>
                    <a:pt x="191" y="0"/>
                    <a:pt x="123" y="0"/>
                  </a:cubicBezTo>
                  <a:moveTo>
                    <a:pt x="10" y="123"/>
                  </a:moveTo>
                  <a:cubicBezTo>
                    <a:pt x="10" y="123"/>
                    <a:pt x="10" y="122"/>
                    <a:pt x="10" y="121"/>
                  </a:cubicBezTo>
                  <a:cubicBezTo>
                    <a:pt x="10" y="103"/>
                    <a:pt x="24" y="89"/>
                    <a:pt x="42" y="89"/>
                  </a:cubicBezTo>
                  <a:cubicBezTo>
                    <a:pt x="58" y="89"/>
                    <a:pt x="72" y="102"/>
                    <a:pt x="73" y="118"/>
                  </a:cubicBezTo>
                  <a:cubicBezTo>
                    <a:pt x="74" y="119"/>
                    <a:pt x="74" y="120"/>
                    <a:pt x="74" y="121"/>
                  </a:cubicBezTo>
                  <a:cubicBezTo>
                    <a:pt x="74" y="138"/>
                    <a:pt x="59" y="152"/>
                    <a:pt x="42" y="152"/>
                  </a:cubicBezTo>
                  <a:cubicBezTo>
                    <a:pt x="25" y="152"/>
                    <a:pt x="11" y="140"/>
                    <a:pt x="10" y="123"/>
                  </a:cubicBezTo>
                  <a:moveTo>
                    <a:pt x="84" y="222"/>
                  </a:moveTo>
                  <a:cubicBezTo>
                    <a:pt x="66" y="222"/>
                    <a:pt x="52" y="208"/>
                    <a:pt x="52" y="190"/>
                  </a:cubicBezTo>
                  <a:cubicBezTo>
                    <a:pt x="52" y="173"/>
                    <a:pt x="66" y="159"/>
                    <a:pt x="84" y="159"/>
                  </a:cubicBezTo>
                  <a:cubicBezTo>
                    <a:pt x="101" y="159"/>
                    <a:pt x="116" y="173"/>
                    <a:pt x="116" y="190"/>
                  </a:cubicBezTo>
                  <a:cubicBezTo>
                    <a:pt x="116" y="208"/>
                    <a:pt x="101" y="222"/>
                    <a:pt x="84" y="222"/>
                  </a:cubicBezTo>
                  <a:moveTo>
                    <a:pt x="84" y="86"/>
                  </a:moveTo>
                  <a:cubicBezTo>
                    <a:pt x="66" y="86"/>
                    <a:pt x="52" y="72"/>
                    <a:pt x="52" y="55"/>
                  </a:cubicBezTo>
                  <a:cubicBezTo>
                    <a:pt x="52" y="38"/>
                    <a:pt x="66" y="23"/>
                    <a:pt x="84" y="23"/>
                  </a:cubicBezTo>
                  <a:cubicBezTo>
                    <a:pt x="101" y="23"/>
                    <a:pt x="116" y="38"/>
                    <a:pt x="116" y="55"/>
                  </a:cubicBezTo>
                  <a:cubicBezTo>
                    <a:pt x="116" y="72"/>
                    <a:pt x="101" y="86"/>
                    <a:pt x="84" y="86"/>
                  </a:cubicBezTo>
                  <a:moveTo>
                    <a:pt x="164" y="23"/>
                  </a:moveTo>
                  <a:cubicBezTo>
                    <a:pt x="181" y="23"/>
                    <a:pt x="196" y="37"/>
                    <a:pt x="196" y="54"/>
                  </a:cubicBezTo>
                  <a:cubicBezTo>
                    <a:pt x="196" y="65"/>
                    <a:pt x="190" y="74"/>
                    <a:pt x="182" y="80"/>
                  </a:cubicBezTo>
                  <a:cubicBezTo>
                    <a:pt x="177" y="84"/>
                    <a:pt x="171" y="86"/>
                    <a:pt x="164" y="86"/>
                  </a:cubicBezTo>
                  <a:cubicBezTo>
                    <a:pt x="161" y="86"/>
                    <a:pt x="158" y="86"/>
                    <a:pt x="155" y="85"/>
                  </a:cubicBezTo>
                  <a:cubicBezTo>
                    <a:pt x="142" y="81"/>
                    <a:pt x="132" y="69"/>
                    <a:pt x="132" y="54"/>
                  </a:cubicBezTo>
                  <a:cubicBezTo>
                    <a:pt x="132" y="37"/>
                    <a:pt x="146" y="23"/>
                    <a:pt x="164" y="23"/>
                  </a:cubicBezTo>
                  <a:moveTo>
                    <a:pt x="164" y="222"/>
                  </a:moveTo>
                  <a:cubicBezTo>
                    <a:pt x="146" y="222"/>
                    <a:pt x="132" y="208"/>
                    <a:pt x="132" y="190"/>
                  </a:cubicBezTo>
                  <a:cubicBezTo>
                    <a:pt x="132" y="173"/>
                    <a:pt x="146" y="159"/>
                    <a:pt x="164" y="159"/>
                  </a:cubicBezTo>
                  <a:cubicBezTo>
                    <a:pt x="182" y="159"/>
                    <a:pt x="196" y="173"/>
                    <a:pt x="196" y="190"/>
                  </a:cubicBezTo>
                  <a:cubicBezTo>
                    <a:pt x="196" y="208"/>
                    <a:pt x="182" y="222"/>
                    <a:pt x="164" y="222"/>
                  </a:cubicBezTo>
                  <a:moveTo>
                    <a:pt x="206" y="151"/>
                  </a:moveTo>
                  <a:cubicBezTo>
                    <a:pt x="188" y="151"/>
                    <a:pt x="174" y="137"/>
                    <a:pt x="174" y="120"/>
                  </a:cubicBezTo>
                  <a:cubicBezTo>
                    <a:pt x="174" y="103"/>
                    <a:pt x="188" y="88"/>
                    <a:pt x="206" y="88"/>
                  </a:cubicBezTo>
                  <a:cubicBezTo>
                    <a:pt x="211" y="88"/>
                    <a:pt x="215" y="90"/>
                    <a:pt x="219" y="91"/>
                  </a:cubicBezTo>
                  <a:cubicBezTo>
                    <a:pt x="226" y="94"/>
                    <a:pt x="232" y="100"/>
                    <a:pt x="235" y="106"/>
                  </a:cubicBezTo>
                  <a:cubicBezTo>
                    <a:pt x="237" y="110"/>
                    <a:pt x="238" y="115"/>
                    <a:pt x="238" y="120"/>
                  </a:cubicBezTo>
                  <a:cubicBezTo>
                    <a:pt x="238" y="137"/>
                    <a:pt x="224" y="151"/>
                    <a:pt x="206" y="151"/>
                  </a:cubicBezTo>
                </a:path>
              </a:pathLst>
            </a:custGeom>
            <a:solidFill>
              <a:srgbClr val="30AB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1" name="Oval 240">
              <a:extLst>
                <a:ext uri="{FF2B5EF4-FFF2-40B4-BE49-F238E27FC236}">
                  <a16:creationId xmlns:a16="http://schemas.microsoft.com/office/drawing/2014/main" id="{9F01F96E-AC8D-4B4A-8079-836DC3717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29" y="368500"/>
              <a:ext cx="55623" cy="53636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2" name="Freeform 242">
              <a:extLst>
                <a:ext uri="{FF2B5EF4-FFF2-40B4-BE49-F238E27FC236}">
                  <a16:creationId xmlns:a16="http://schemas.microsoft.com/office/drawing/2014/main" id="{1C8827DF-7088-4FA0-B630-59C96DF2B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326" y="297978"/>
              <a:ext cx="241362" cy="286059"/>
            </a:xfrm>
            <a:custGeom>
              <a:avLst/>
              <a:gdLst>
                <a:gd name="T0" fmla="*/ 21 w 103"/>
                <a:gd name="T1" fmla="*/ 0 h 122"/>
                <a:gd name="T2" fmla="*/ 0 w 103"/>
                <a:gd name="T3" fmla="*/ 0 h 122"/>
                <a:gd name="T4" fmla="*/ 0 w 103"/>
                <a:gd name="T5" fmla="*/ 122 h 122"/>
                <a:gd name="T6" fmla="*/ 103 w 103"/>
                <a:gd name="T7" fmla="*/ 117 h 122"/>
                <a:gd name="T8" fmla="*/ 70 w 103"/>
                <a:gd name="T9" fmla="*/ 96 h 122"/>
                <a:gd name="T10" fmla="*/ 21 w 103"/>
                <a:gd name="T11" fmla="*/ 0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122"/>
                <a:gd name="T20" fmla="*/ 103 w 103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12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90" y="109"/>
                    <a:pt x="77" y="101"/>
                    <a:pt x="70" y="96"/>
                  </a:cubicBezTo>
                  <a:cubicBezTo>
                    <a:pt x="47" y="79"/>
                    <a:pt x="21" y="0"/>
                    <a:pt x="21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3" name="Rectangle 244">
              <a:extLst>
                <a:ext uri="{FF2B5EF4-FFF2-40B4-BE49-F238E27FC236}">
                  <a16:creationId xmlns:a16="http://schemas.microsoft.com/office/drawing/2014/main" id="{339BC6D9-2B8C-463E-9B05-C55FED4CA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326" y="1361761"/>
              <a:ext cx="124158" cy="1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4" name="Rectangle 245">
              <a:extLst>
                <a:ext uri="{FF2B5EF4-FFF2-40B4-BE49-F238E27FC236}">
                  <a16:creationId xmlns:a16="http://schemas.microsoft.com/office/drawing/2014/main" id="{97D1EFE0-0BA3-4B59-B955-9F6D2F179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326" y="1361761"/>
              <a:ext cx="124158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5" name="Rectangle 246">
              <a:extLst>
                <a:ext uri="{FF2B5EF4-FFF2-40B4-BE49-F238E27FC236}">
                  <a16:creationId xmlns:a16="http://schemas.microsoft.com/office/drawing/2014/main" id="{187A02B0-040D-4AEC-80C5-33173823E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84" y="1361761"/>
              <a:ext cx="4966" cy="19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6" name="Rectangle 247">
              <a:extLst>
                <a:ext uri="{FF2B5EF4-FFF2-40B4-BE49-F238E27FC236}">
                  <a16:creationId xmlns:a16="http://schemas.microsoft.com/office/drawing/2014/main" id="{AA957749-8F30-4026-8F32-7E5C71175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84" y="1361761"/>
              <a:ext cx="4966" cy="1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7" name="Freeform 248">
              <a:extLst>
                <a:ext uri="{FF2B5EF4-FFF2-40B4-BE49-F238E27FC236}">
                  <a16:creationId xmlns:a16="http://schemas.microsoft.com/office/drawing/2014/main" id="{5D15D562-C181-484E-ABB1-788FCBC71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326" y="582051"/>
              <a:ext cx="373467" cy="129124"/>
            </a:xfrm>
            <a:custGeom>
              <a:avLst/>
              <a:gdLst>
                <a:gd name="T0" fmla="*/ 109 w 159"/>
                <a:gd name="T1" fmla="*/ 0 h 55"/>
                <a:gd name="T2" fmla="*/ 0 w 159"/>
                <a:gd name="T3" fmla="*/ 5 h 55"/>
                <a:gd name="T4" fmla="*/ 0 w 159"/>
                <a:gd name="T5" fmla="*/ 55 h 55"/>
                <a:gd name="T6" fmla="*/ 159 w 159"/>
                <a:gd name="T7" fmla="*/ 55 h 55"/>
                <a:gd name="T8" fmla="*/ 159 w 159"/>
                <a:gd name="T9" fmla="*/ 28 h 55"/>
                <a:gd name="T10" fmla="*/ 109 w 159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5"/>
                <a:gd name="T20" fmla="*/ 159 w 159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5">
                  <a:moveTo>
                    <a:pt x="109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9" y="28"/>
                    <a:pt x="134" y="14"/>
                    <a:pt x="109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8" name="Freeform 249">
              <a:extLst>
                <a:ext uri="{FF2B5EF4-FFF2-40B4-BE49-F238E27FC236}">
                  <a16:creationId xmlns:a16="http://schemas.microsoft.com/office/drawing/2014/main" id="{A9C5FC03-8A77-4871-8374-D1C8DBF0C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018" y="767791"/>
              <a:ext cx="68535" cy="141043"/>
            </a:xfrm>
            <a:custGeom>
              <a:avLst/>
              <a:gdLst>
                <a:gd name="T0" fmla="*/ 67 w 69"/>
                <a:gd name="T1" fmla="*/ 0 h 142"/>
                <a:gd name="T2" fmla="*/ 67 w 69"/>
                <a:gd name="T3" fmla="*/ 0 h 142"/>
                <a:gd name="T4" fmla="*/ 67 w 69"/>
                <a:gd name="T5" fmla="*/ 0 h 142"/>
                <a:gd name="T6" fmla="*/ 50 w 69"/>
                <a:gd name="T7" fmla="*/ 0 h 142"/>
                <a:gd name="T8" fmla="*/ 0 w 69"/>
                <a:gd name="T9" fmla="*/ 0 h 142"/>
                <a:gd name="T10" fmla="*/ 0 w 69"/>
                <a:gd name="T11" fmla="*/ 142 h 142"/>
                <a:gd name="T12" fmla="*/ 69 w 69"/>
                <a:gd name="T13" fmla="*/ 139 h 142"/>
                <a:gd name="T14" fmla="*/ 69 w 69"/>
                <a:gd name="T15" fmla="*/ 139 h 142"/>
                <a:gd name="T16" fmla="*/ 67 w 69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42"/>
                <a:gd name="T29" fmla="*/ 69 w 69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09" name="Freeform 250">
              <a:extLst>
                <a:ext uri="{FF2B5EF4-FFF2-40B4-BE49-F238E27FC236}">
                  <a16:creationId xmlns:a16="http://schemas.microsoft.com/office/drawing/2014/main" id="{6980524D-3D43-4F1F-B6F2-B9D470B95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018" y="767791"/>
              <a:ext cx="68535" cy="141043"/>
            </a:xfrm>
            <a:custGeom>
              <a:avLst/>
              <a:gdLst>
                <a:gd name="T0" fmla="*/ 67 w 69"/>
                <a:gd name="T1" fmla="*/ 0 h 142"/>
                <a:gd name="T2" fmla="*/ 67 w 69"/>
                <a:gd name="T3" fmla="*/ 0 h 142"/>
                <a:gd name="T4" fmla="*/ 67 w 69"/>
                <a:gd name="T5" fmla="*/ 0 h 142"/>
                <a:gd name="T6" fmla="*/ 50 w 69"/>
                <a:gd name="T7" fmla="*/ 0 h 142"/>
                <a:gd name="T8" fmla="*/ 0 w 69"/>
                <a:gd name="T9" fmla="*/ 0 h 142"/>
                <a:gd name="T10" fmla="*/ 0 w 69"/>
                <a:gd name="T11" fmla="*/ 142 h 142"/>
                <a:gd name="T12" fmla="*/ 69 w 69"/>
                <a:gd name="T13" fmla="*/ 139 h 142"/>
                <a:gd name="T14" fmla="*/ 69 w 69"/>
                <a:gd name="T15" fmla="*/ 139 h 142"/>
                <a:gd name="T16" fmla="*/ 67 w 69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142"/>
                <a:gd name="T29" fmla="*/ 69 w 69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142">
                  <a:moveTo>
                    <a:pt x="67" y="0"/>
                  </a:moveTo>
                  <a:lnTo>
                    <a:pt x="67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142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0" name="Freeform 251">
              <a:extLst>
                <a:ext uri="{FF2B5EF4-FFF2-40B4-BE49-F238E27FC236}">
                  <a16:creationId xmlns:a16="http://schemas.microsoft.com/office/drawing/2014/main" id="{278DB238-0C1B-4BDE-9757-DBAE78B88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566" y="718128"/>
              <a:ext cx="117205" cy="239376"/>
            </a:xfrm>
            <a:custGeom>
              <a:avLst/>
              <a:gdLst>
                <a:gd name="T0" fmla="*/ 118 w 118"/>
                <a:gd name="T1" fmla="*/ 0 h 241"/>
                <a:gd name="T2" fmla="*/ 0 w 118"/>
                <a:gd name="T3" fmla="*/ 50 h 241"/>
                <a:gd name="T4" fmla="*/ 0 w 118"/>
                <a:gd name="T5" fmla="*/ 50 h 241"/>
                <a:gd name="T6" fmla="*/ 2 w 118"/>
                <a:gd name="T7" fmla="*/ 189 h 241"/>
                <a:gd name="T8" fmla="*/ 2 w 118"/>
                <a:gd name="T9" fmla="*/ 189 h 241"/>
                <a:gd name="T10" fmla="*/ 2 w 118"/>
                <a:gd name="T11" fmla="*/ 189 h 241"/>
                <a:gd name="T12" fmla="*/ 2 w 118"/>
                <a:gd name="T13" fmla="*/ 189 h 241"/>
                <a:gd name="T14" fmla="*/ 118 w 118"/>
                <a:gd name="T15" fmla="*/ 241 h 241"/>
                <a:gd name="T16" fmla="*/ 118 w 118"/>
                <a:gd name="T17" fmla="*/ 163 h 241"/>
                <a:gd name="T18" fmla="*/ 118 w 118"/>
                <a:gd name="T19" fmla="*/ 0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241"/>
                <a:gd name="T32" fmla="*/ 118 w 118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1" name="Freeform 252">
              <a:extLst>
                <a:ext uri="{FF2B5EF4-FFF2-40B4-BE49-F238E27FC236}">
                  <a16:creationId xmlns:a16="http://schemas.microsoft.com/office/drawing/2014/main" id="{D6C2E64C-CBFE-482B-8A04-F72E3E654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566" y="718128"/>
              <a:ext cx="117205" cy="239376"/>
            </a:xfrm>
            <a:custGeom>
              <a:avLst/>
              <a:gdLst>
                <a:gd name="T0" fmla="*/ 118 w 118"/>
                <a:gd name="T1" fmla="*/ 0 h 241"/>
                <a:gd name="T2" fmla="*/ 0 w 118"/>
                <a:gd name="T3" fmla="*/ 50 h 241"/>
                <a:gd name="T4" fmla="*/ 0 w 118"/>
                <a:gd name="T5" fmla="*/ 50 h 241"/>
                <a:gd name="T6" fmla="*/ 2 w 118"/>
                <a:gd name="T7" fmla="*/ 189 h 241"/>
                <a:gd name="T8" fmla="*/ 2 w 118"/>
                <a:gd name="T9" fmla="*/ 189 h 241"/>
                <a:gd name="T10" fmla="*/ 2 w 118"/>
                <a:gd name="T11" fmla="*/ 189 h 241"/>
                <a:gd name="T12" fmla="*/ 2 w 118"/>
                <a:gd name="T13" fmla="*/ 189 h 241"/>
                <a:gd name="T14" fmla="*/ 118 w 118"/>
                <a:gd name="T15" fmla="*/ 241 h 241"/>
                <a:gd name="T16" fmla="*/ 118 w 118"/>
                <a:gd name="T17" fmla="*/ 163 h 241"/>
                <a:gd name="T18" fmla="*/ 118 w 118"/>
                <a:gd name="T19" fmla="*/ 0 h 2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241"/>
                <a:gd name="T32" fmla="*/ 118 w 118"/>
                <a:gd name="T33" fmla="*/ 241 h 2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241">
                  <a:moveTo>
                    <a:pt x="118" y="0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2" y="189"/>
                  </a:lnTo>
                  <a:lnTo>
                    <a:pt x="118" y="241"/>
                  </a:lnTo>
                  <a:lnTo>
                    <a:pt x="118" y="163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2" name="Freeform 253">
              <a:extLst>
                <a:ext uri="{FF2B5EF4-FFF2-40B4-BE49-F238E27FC236}">
                  <a16:creationId xmlns:a16="http://schemas.microsoft.com/office/drawing/2014/main" id="{8DE7336F-A0D8-4229-98A1-6F8850F958B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36326" y="711176"/>
              <a:ext cx="487692" cy="650587"/>
            </a:xfrm>
            <a:custGeom>
              <a:avLst/>
              <a:gdLst>
                <a:gd name="T0" fmla="*/ 208 w 208"/>
                <a:gd name="T1" fmla="*/ 226 h 277"/>
                <a:gd name="T2" fmla="*/ 190 w 208"/>
                <a:gd name="T3" fmla="*/ 226 h 277"/>
                <a:gd name="T4" fmla="*/ 190 w 208"/>
                <a:gd name="T5" fmla="*/ 250 h 277"/>
                <a:gd name="T6" fmla="*/ 174 w 208"/>
                <a:gd name="T7" fmla="*/ 265 h 277"/>
                <a:gd name="T8" fmla="*/ 0 w 208"/>
                <a:gd name="T9" fmla="*/ 265 h 277"/>
                <a:gd name="T10" fmla="*/ 0 w 208"/>
                <a:gd name="T11" fmla="*/ 277 h 277"/>
                <a:gd name="T12" fmla="*/ 53 w 208"/>
                <a:gd name="T13" fmla="*/ 277 h 277"/>
                <a:gd name="T14" fmla="*/ 55 w 208"/>
                <a:gd name="T15" fmla="*/ 277 h 277"/>
                <a:gd name="T16" fmla="*/ 190 w 208"/>
                <a:gd name="T17" fmla="*/ 277 h 277"/>
                <a:gd name="T18" fmla="*/ 208 w 208"/>
                <a:gd name="T19" fmla="*/ 260 h 277"/>
                <a:gd name="T20" fmla="*/ 208 w 208"/>
                <a:gd name="T21" fmla="*/ 226 h 277"/>
                <a:gd name="T22" fmla="*/ 160 w 208"/>
                <a:gd name="T23" fmla="*/ 0 h 277"/>
                <a:gd name="T24" fmla="*/ 159 w 208"/>
                <a:gd name="T25" fmla="*/ 0 h 277"/>
                <a:gd name="T26" fmla="*/ 0 w 208"/>
                <a:gd name="T27" fmla="*/ 0 h 277"/>
                <a:gd name="T28" fmla="*/ 0 w 208"/>
                <a:gd name="T29" fmla="*/ 12 h 277"/>
                <a:gd name="T30" fmla="*/ 174 w 208"/>
                <a:gd name="T31" fmla="*/ 12 h 277"/>
                <a:gd name="T32" fmla="*/ 190 w 208"/>
                <a:gd name="T33" fmla="*/ 28 h 277"/>
                <a:gd name="T34" fmla="*/ 190 w 208"/>
                <a:gd name="T35" fmla="*/ 214 h 277"/>
                <a:gd name="T36" fmla="*/ 208 w 208"/>
                <a:gd name="T37" fmla="*/ 214 h 277"/>
                <a:gd name="T38" fmla="*/ 208 w 208"/>
                <a:gd name="T39" fmla="*/ 84 h 277"/>
                <a:gd name="T40" fmla="*/ 208 w 208"/>
                <a:gd name="T41" fmla="*/ 24 h 277"/>
                <a:gd name="T42" fmla="*/ 208 w 208"/>
                <a:gd name="T43" fmla="*/ 17 h 277"/>
                <a:gd name="T44" fmla="*/ 206 w 208"/>
                <a:gd name="T45" fmla="*/ 9 h 277"/>
                <a:gd name="T46" fmla="*/ 190 w 208"/>
                <a:gd name="T47" fmla="*/ 2 h 277"/>
                <a:gd name="T48" fmla="*/ 160 w 208"/>
                <a:gd name="T49" fmla="*/ 2 h 277"/>
                <a:gd name="T50" fmla="*/ 160 w 208"/>
                <a:gd name="T51" fmla="*/ 0 h 2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8"/>
                <a:gd name="T79" fmla="*/ 0 h 277"/>
                <a:gd name="T80" fmla="*/ 208 w 208"/>
                <a:gd name="T81" fmla="*/ 277 h 2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8" h="277">
                  <a:moveTo>
                    <a:pt x="208" y="226"/>
                  </a:moveTo>
                  <a:cubicBezTo>
                    <a:pt x="190" y="226"/>
                    <a:pt x="190" y="226"/>
                    <a:pt x="190" y="226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58"/>
                    <a:pt x="183" y="265"/>
                    <a:pt x="174" y="265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53" y="277"/>
                    <a:pt x="53" y="277"/>
                    <a:pt x="53" y="277"/>
                  </a:cubicBezTo>
                  <a:cubicBezTo>
                    <a:pt x="55" y="277"/>
                    <a:pt x="55" y="277"/>
                    <a:pt x="55" y="277"/>
                  </a:cubicBezTo>
                  <a:cubicBezTo>
                    <a:pt x="190" y="277"/>
                    <a:pt x="190" y="277"/>
                    <a:pt x="190" y="277"/>
                  </a:cubicBezTo>
                  <a:cubicBezTo>
                    <a:pt x="200" y="277"/>
                    <a:pt x="208" y="270"/>
                    <a:pt x="208" y="260"/>
                  </a:cubicBezTo>
                  <a:cubicBezTo>
                    <a:pt x="208" y="226"/>
                    <a:pt x="208" y="226"/>
                    <a:pt x="208" y="226"/>
                  </a:cubicBezTo>
                  <a:moveTo>
                    <a:pt x="160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83" y="12"/>
                    <a:pt x="190" y="19"/>
                    <a:pt x="190" y="2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208" y="14"/>
                    <a:pt x="207" y="12"/>
                    <a:pt x="206" y="9"/>
                  </a:cubicBezTo>
                  <a:cubicBezTo>
                    <a:pt x="203" y="5"/>
                    <a:pt x="197" y="2"/>
                    <a:pt x="190" y="2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60" y="0"/>
                    <a:pt x="160" y="0"/>
                  </a:cubicBezTo>
                </a:path>
              </a:pathLst>
            </a:cu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3" name="Freeform 254">
              <a:extLst>
                <a:ext uri="{FF2B5EF4-FFF2-40B4-BE49-F238E27FC236}">
                  <a16:creationId xmlns:a16="http://schemas.microsoft.com/office/drawing/2014/main" id="{04A2491D-C453-4AAD-BAD8-0B8A56B0DC4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36326" y="738986"/>
              <a:ext cx="445974" cy="594964"/>
            </a:xfrm>
            <a:custGeom>
              <a:avLst/>
              <a:gdLst>
                <a:gd name="T0" fmla="*/ 155 w 190"/>
                <a:gd name="T1" fmla="*/ 53 h 253"/>
                <a:gd name="T2" fmla="*/ 135 w 190"/>
                <a:gd name="T3" fmla="*/ 32 h 253"/>
                <a:gd name="T4" fmla="*/ 155 w 190"/>
                <a:gd name="T5" fmla="*/ 12 h 253"/>
                <a:gd name="T6" fmla="*/ 175 w 190"/>
                <a:gd name="T7" fmla="*/ 32 h 253"/>
                <a:gd name="T8" fmla="*/ 155 w 190"/>
                <a:gd name="T9" fmla="*/ 53 h 253"/>
                <a:gd name="T10" fmla="*/ 174 w 190"/>
                <a:gd name="T11" fmla="*/ 0 h 253"/>
                <a:gd name="T12" fmla="*/ 0 w 190"/>
                <a:gd name="T13" fmla="*/ 0 h 253"/>
                <a:gd name="T14" fmla="*/ 0 w 190"/>
                <a:gd name="T15" fmla="*/ 253 h 253"/>
                <a:gd name="T16" fmla="*/ 174 w 190"/>
                <a:gd name="T17" fmla="*/ 253 h 253"/>
                <a:gd name="T18" fmla="*/ 190 w 190"/>
                <a:gd name="T19" fmla="*/ 238 h 253"/>
                <a:gd name="T20" fmla="*/ 190 w 190"/>
                <a:gd name="T21" fmla="*/ 214 h 253"/>
                <a:gd name="T22" fmla="*/ 120 w 190"/>
                <a:gd name="T23" fmla="*/ 214 h 253"/>
                <a:gd name="T24" fmla="*/ 120 w 190"/>
                <a:gd name="T25" fmla="*/ 202 h 253"/>
                <a:gd name="T26" fmla="*/ 190 w 190"/>
                <a:gd name="T27" fmla="*/ 202 h 253"/>
                <a:gd name="T28" fmla="*/ 190 w 190"/>
                <a:gd name="T29" fmla="*/ 16 h 253"/>
                <a:gd name="T30" fmla="*/ 174 w 190"/>
                <a:gd name="T31" fmla="*/ 0 h 2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0"/>
                <a:gd name="T49" fmla="*/ 0 h 253"/>
                <a:gd name="T50" fmla="*/ 190 w 190"/>
                <a:gd name="T51" fmla="*/ 253 h 2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0" h="253">
                  <a:moveTo>
                    <a:pt x="155" y="53"/>
                  </a:moveTo>
                  <a:cubicBezTo>
                    <a:pt x="144" y="53"/>
                    <a:pt x="135" y="44"/>
                    <a:pt x="135" y="32"/>
                  </a:cubicBezTo>
                  <a:cubicBezTo>
                    <a:pt x="135" y="21"/>
                    <a:pt x="144" y="12"/>
                    <a:pt x="155" y="12"/>
                  </a:cubicBezTo>
                  <a:cubicBezTo>
                    <a:pt x="166" y="12"/>
                    <a:pt x="175" y="21"/>
                    <a:pt x="175" y="32"/>
                  </a:cubicBezTo>
                  <a:cubicBezTo>
                    <a:pt x="175" y="44"/>
                    <a:pt x="166" y="53"/>
                    <a:pt x="155" y="53"/>
                  </a:cubicBezTo>
                  <a:moveTo>
                    <a:pt x="1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83" y="253"/>
                    <a:pt x="190" y="246"/>
                    <a:pt x="190" y="238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20" y="214"/>
                    <a:pt x="120" y="214"/>
                    <a:pt x="120" y="214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90" y="7"/>
                    <a:pt x="183" y="0"/>
                    <a:pt x="174" y="0"/>
                  </a:cubicBezTo>
                </a:path>
              </a:pathLst>
            </a:custGeom>
            <a:solidFill>
              <a:srgbClr val="8B0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4" name="Oval 255">
              <a:extLst>
                <a:ext uri="{FF2B5EF4-FFF2-40B4-BE49-F238E27FC236}">
                  <a16:creationId xmlns:a16="http://schemas.microsoft.com/office/drawing/2014/main" id="{4E55D3D4-0FB0-4E7C-AFAA-1637E8A98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3177" y="767791"/>
              <a:ext cx="93366" cy="96347"/>
            </a:xfrm>
            <a:prstGeom prst="ellipse">
              <a:avLst/>
            </a:prstGeom>
            <a:solidFill>
              <a:srgbClr val="9F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5" name="Freeform 256">
              <a:extLst>
                <a:ext uri="{FF2B5EF4-FFF2-40B4-BE49-F238E27FC236}">
                  <a16:creationId xmlns:a16="http://schemas.microsoft.com/office/drawing/2014/main" id="{75560737-9D04-4482-B60F-7502ED290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420" y="1213766"/>
              <a:ext cx="206598" cy="27812"/>
            </a:xfrm>
            <a:custGeom>
              <a:avLst/>
              <a:gdLst>
                <a:gd name="T0" fmla="*/ 208 w 208"/>
                <a:gd name="T1" fmla="*/ 0 h 28"/>
                <a:gd name="T2" fmla="*/ 208 w 208"/>
                <a:gd name="T3" fmla="*/ 0 h 28"/>
                <a:gd name="T4" fmla="*/ 166 w 208"/>
                <a:gd name="T5" fmla="*/ 0 h 28"/>
                <a:gd name="T6" fmla="*/ 0 w 208"/>
                <a:gd name="T7" fmla="*/ 0 h 28"/>
                <a:gd name="T8" fmla="*/ 0 w 208"/>
                <a:gd name="T9" fmla="*/ 28 h 28"/>
                <a:gd name="T10" fmla="*/ 166 w 208"/>
                <a:gd name="T11" fmla="*/ 28 h 28"/>
                <a:gd name="T12" fmla="*/ 208 w 208"/>
                <a:gd name="T13" fmla="*/ 28 h 28"/>
                <a:gd name="T14" fmla="*/ 208 w 208"/>
                <a:gd name="T15" fmla="*/ 28 h 28"/>
                <a:gd name="T16" fmla="*/ 208 w 208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8"/>
                <a:gd name="T29" fmla="*/ 208 w 208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8B0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6" name="Freeform 257">
              <a:extLst>
                <a:ext uri="{FF2B5EF4-FFF2-40B4-BE49-F238E27FC236}">
                  <a16:creationId xmlns:a16="http://schemas.microsoft.com/office/drawing/2014/main" id="{992FB12E-7CFB-4D97-9430-BBF3E14A5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420" y="1213766"/>
              <a:ext cx="206598" cy="27812"/>
            </a:xfrm>
            <a:custGeom>
              <a:avLst/>
              <a:gdLst>
                <a:gd name="T0" fmla="*/ 208 w 208"/>
                <a:gd name="T1" fmla="*/ 0 h 28"/>
                <a:gd name="T2" fmla="*/ 208 w 208"/>
                <a:gd name="T3" fmla="*/ 0 h 28"/>
                <a:gd name="T4" fmla="*/ 166 w 208"/>
                <a:gd name="T5" fmla="*/ 0 h 28"/>
                <a:gd name="T6" fmla="*/ 0 w 208"/>
                <a:gd name="T7" fmla="*/ 0 h 28"/>
                <a:gd name="T8" fmla="*/ 0 w 208"/>
                <a:gd name="T9" fmla="*/ 28 h 28"/>
                <a:gd name="T10" fmla="*/ 166 w 208"/>
                <a:gd name="T11" fmla="*/ 28 h 28"/>
                <a:gd name="T12" fmla="*/ 208 w 208"/>
                <a:gd name="T13" fmla="*/ 28 h 28"/>
                <a:gd name="T14" fmla="*/ 208 w 208"/>
                <a:gd name="T15" fmla="*/ 28 h 28"/>
                <a:gd name="T16" fmla="*/ 208 w 208"/>
                <a:gd name="T17" fmla="*/ 0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28"/>
                <a:gd name="T29" fmla="*/ 208 w 208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28">
                  <a:moveTo>
                    <a:pt x="208" y="0"/>
                  </a:moveTo>
                  <a:lnTo>
                    <a:pt x="208" y="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66" y="28"/>
                  </a:lnTo>
                  <a:lnTo>
                    <a:pt x="208" y="28"/>
                  </a:lnTo>
                  <a:lnTo>
                    <a:pt x="208" y="28"/>
                  </a:lnTo>
                  <a:lnTo>
                    <a:pt x="2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7" name="Freeform 258">
              <a:extLst>
                <a:ext uri="{FF2B5EF4-FFF2-40B4-BE49-F238E27FC236}">
                  <a16:creationId xmlns:a16="http://schemas.microsoft.com/office/drawing/2014/main" id="{B8C7EDE8-C798-41D0-96D7-6F10C61FE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326" y="573112"/>
              <a:ext cx="258248" cy="20859"/>
            </a:xfrm>
            <a:custGeom>
              <a:avLst/>
              <a:gdLst>
                <a:gd name="T0" fmla="*/ 104 w 110"/>
                <a:gd name="T1" fmla="*/ 0 h 9"/>
                <a:gd name="T2" fmla="*/ 103 w 110"/>
                <a:gd name="T3" fmla="*/ 0 h 9"/>
                <a:gd name="T4" fmla="*/ 0 w 110"/>
                <a:gd name="T5" fmla="*/ 5 h 9"/>
                <a:gd name="T6" fmla="*/ 0 w 110"/>
                <a:gd name="T7" fmla="*/ 9 h 9"/>
                <a:gd name="T8" fmla="*/ 109 w 110"/>
                <a:gd name="T9" fmla="*/ 4 h 9"/>
                <a:gd name="T10" fmla="*/ 110 w 110"/>
                <a:gd name="T11" fmla="*/ 4 h 9"/>
                <a:gd name="T12" fmla="*/ 104 w 110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9"/>
                <a:gd name="T23" fmla="*/ 110 w 110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9">
                  <a:moveTo>
                    <a:pt x="104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8" y="2"/>
                    <a:pt x="106" y="1"/>
                    <a:pt x="10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8" name="Freeform 259">
              <a:extLst>
                <a:ext uri="{FF2B5EF4-FFF2-40B4-BE49-F238E27FC236}">
                  <a16:creationId xmlns:a16="http://schemas.microsoft.com/office/drawing/2014/main" id="{27F0DC54-CDBF-4B12-8E1D-F9E8312FFE1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876057" y="0"/>
              <a:ext cx="671445" cy="659526"/>
            </a:xfrm>
            <a:custGeom>
              <a:avLst/>
              <a:gdLst>
                <a:gd name="T0" fmla="*/ 143 w 286"/>
                <a:gd name="T1" fmla="*/ 0 h 281"/>
                <a:gd name="T2" fmla="*/ 0 w 286"/>
                <a:gd name="T3" fmla="*/ 141 h 281"/>
                <a:gd name="T4" fmla="*/ 143 w 286"/>
                <a:gd name="T5" fmla="*/ 281 h 281"/>
                <a:gd name="T6" fmla="*/ 286 w 286"/>
                <a:gd name="T7" fmla="*/ 141 h 281"/>
                <a:gd name="T8" fmla="*/ 143 w 286"/>
                <a:gd name="T9" fmla="*/ 0 h 281"/>
                <a:gd name="T10" fmla="*/ 12 w 286"/>
                <a:gd name="T11" fmla="*/ 143 h 281"/>
                <a:gd name="T12" fmla="*/ 12 w 286"/>
                <a:gd name="T13" fmla="*/ 140 h 281"/>
                <a:gd name="T14" fmla="*/ 49 w 286"/>
                <a:gd name="T15" fmla="*/ 103 h 281"/>
                <a:gd name="T16" fmla="*/ 86 w 286"/>
                <a:gd name="T17" fmla="*/ 136 h 281"/>
                <a:gd name="T18" fmla="*/ 86 w 286"/>
                <a:gd name="T19" fmla="*/ 140 h 281"/>
                <a:gd name="T20" fmla="*/ 49 w 286"/>
                <a:gd name="T21" fmla="*/ 176 h 281"/>
                <a:gd name="T22" fmla="*/ 12 w 286"/>
                <a:gd name="T23" fmla="*/ 143 h 281"/>
                <a:gd name="T24" fmla="*/ 97 w 286"/>
                <a:gd name="T25" fmla="*/ 257 h 281"/>
                <a:gd name="T26" fmla="*/ 60 w 286"/>
                <a:gd name="T27" fmla="*/ 220 h 281"/>
                <a:gd name="T28" fmla="*/ 97 w 286"/>
                <a:gd name="T29" fmla="*/ 184 h 281"/>
                <a:gd name="T30" fmla="*/ 134 w 286"/>
                <a:gd name="T31" fmla="*/ 220 h 281"/>
                <a:gd name="T32" fmla="*/ 97 w 286"/>
                <a:gd name="T33" fmla="*/ 257 h 281"/>
                <a:gd name="T34" fmla="*/ 97 w 286"/>
                <a:gd name="T35" fmla="*/ 100 h 281"/>
                <a:gd name="T36" fmla="*/ 60 w 286"/>
                <a:gd name="T37" fmla="*/ 64 h 281"/>
                <a:gd name="T38" fmla="*/ 97 w 286"/>
                <a:gd name="T39" fmla="*/ 27 h 281"/>
                <a:gd name="T40" fmla="*/ 134 w 286"/>
                <a:gd name="T41" fmla="*/ 64 h 281"/>
                <a:gd name="T42" fmla="*/ 97 w 286"/>
                <a:gd name="T43" fmla="*/ 100 h 281"/>
                <a:gd name="T44" fmla="*/ 190 w 286"/>
                <a:gd name="T45" fmla="*/ 27 h 281"/>
                <a:gd name="T46" fmla="*/ 227 w 286"/>
                <a:gd name="T47" fmla="*/ 63 h 281"/>
                <a:gd name="T48" fmla="*/ 211 w 286"/>
                <a:gd name="T49" fmla="*/ 93 h 281"/>
                <a:gd name="T50" fmla="*/ 190 w 286"/>
                <a:gd name="T51" fmla="*/ 99 h 281"/>
                <a:gd name="T52" fmla="*/ 180 w 286"/>
                <a:gd name="T53" fmla="*/ 98 h 281"/>
                <a:gd name="T54" fmla="*/ 153 w 286"/>
                <a:gd name="T55" fmla="*/ 63 h 281"/>
                <a:gd name="T56" fmla="*/ 190 w 286"/>
                <a:gd name="T57" fmla="*/ 27 h 281"/>
                <a:gd name="T58" fmla="*/ 190 w 286"/>
                <a:gd name="T59" fmla="*/ 257 h 281"/>
                <a:gd name="T60" fmla="*/ 153 w 286"/>
                <a:gd name="T61" fmla="*/ 220 h 281"/>
                <a:gd name="T62" fmla="*/ 190 w 286"/>
                <a:gd name="T63" fmla="*/ 184 h 281"/>
                <a:gd name="T64" fmla="*/ 227 w 286"/>
                <a:gd name="T65" fmla="*/ 220 h 281"/>
                <a:gd name="T66" fmla="*/ 190 w 286"/>
                <a:gd name="T67" fmla="*/ 257 h 281"/>
                <a:gd name="T68" fmla="*/ 239 w 286"/>
                <a:gd name="T69" fmla="*/ 175 h 281"/>
                <a:gd name="T70" fmla="*/ 202 w 286"/>
                <a:gd name="T71" fmla="*/ 139 h 281"/>
                <a:gd name="T72" fmla="*/ 239 w 286"/>
                <a:gd name="T73" fmla="*/ 102 h 281"/>
                <a:gd name="T74" fmla="*/ 254 w 286"/>
                <a:gd name="T75" fmla="*/ 106 h 281"/>
                <a:gd name="T76" fmla="*/ 272 w 286"/>
                <a:gd name="T77" fmla="*/ 123 h 281"/>
                <a:gd name="T78" fmla="*/ 276 w 286"/>
                <a:gd name="T79" fmla="*/ 139 h 281"/>
                <a:gd name="T80" fmla="*/ 239 w 286"/>
                <a:gd name="T81" fmla="*/ 175 h 2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6"/>
                <a:gd name="T124" fmla="*/ 0 h 281"/>
                <a:gd name="T125" fmla="*/ 286 w 286"/>
                <a:gd name="T126" fmla="*/ 281 h 2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6" h="281">
                  <a:moveTo>
                    <a:pt x="143" y="0"/>
                  </a:moveTo>
                  <a:cubicBezTo>
                    <a:pt x="64" y="0"/>
                    <a:pt x="0" y="63"/>
                    <a:pt x="0" y="141"/>
                  </a:cubicBezTo>
                  <a:cubicBezTo>
                    <a:pt x="0" y="218"/>
                    <a:pt x="64" y="281"/>
                    <a:pt x="143" y="281"/>
                  </a:cubicBezTo>
                  <a:cubicBezTo>
                    <a:pt x="222" y="281"/>
                    <a:pt x="286" y="218"/>
                    <a:pt x="286" y="141"/>
                  </a:cubicBezTo>
                  <a:cubicBezTo>
                    <a:pt x="286" y="63"/>
                    <a:pt x="222" y="0"/>
                    <a:pt x="143" y="0"/>
                  </a:cubicBezTo>
                  <a:moveTo>
                    <a:pt x="12" y="143"/>
                  </a:moveTo>
                  <a:cubicBezTo>
                    <a:pt x="12" y="142"/>
                    <a:pt x="12" y="141"/>
                    <a:pt x="12" y="140"/>
                  </a:cubicBezTo>
                  <a:cubicBezTo>
                    <a:pt x="12" y="120"/>
                    <a:pt x="28" y="103"/>
                    <a:pt x="49" y="103"/>
                  </a:cubicBezTo>
                  <a:cubicBezTo>
                    <a:pt x="68" y="103"/>
                    <a:pt x="84" y="118"/>
                    <a:pt x="86" y="136"/>
                  </a:cubicBezTo>
                  <a:cubicBezTo>
                    <a:pt x="86" y="138"/>
                    <a:pt x="86" y="139"/>
                    <a:pt x="86" y="140"/>
                  </a:cubicBezTo>
                  <a:cubicBezTo>
                    <a:pt x="86" y="160"/>
                    <a:pt x="69" y="176"/>
                    <a:pt x="49" y="176"/>
                  </a:cubicBezTo>
                  <a:cubicBezTo>
                    <a:pt x="29" y="176"/>
                    <a:pt x="13" y="161"/>
                    <a:pt x="12" y="143"/>
                  </a:cubicBezTo>
                  <a:moveTo>
                    <a:pt x="97" y="257"/>
                  </a:moveTo>
                  <a:cubicBezTo>
                    <a:pt x="77" y="257"/>
                    <a:pt x="60" y="240"/>
                    <a:pt x="60" y="220"/>
                  </a:cubicBezTo>
                  <a:cubicBezTo>
                    <a:pt x="60" y="200"/>
                    <a:pt x="77" y="184"/>
                    <a:pt x="97" y="184"/>
                  </a:cubicBezTo>
                  <a:cubicBezTo>
                    <a:pt x="118" y="184"/>
                    <a:pt x="134" y="200"/>
                    <a:pt x="134" y="220"/>
                  </a:cubicBezTo>
                  <a:cubicBezTo>
                    <a:pt x="134" y="240"/>
                    <a:pt x="118" y="257"/>
                    <a:pt x="97" y="257"/>
                  </a:cubicBezTo>
                  <a:moveTo>
                    <a:pt x="97" y="100"/>
                  </a:moveTo>
                  <a:cubicBezTo>
                    <a:pt x="77" y="100"/>
                    <a:pt x="60" y="84"/>
                    <a:pt x="60" y="64"/>
                  </a:cubicBezTo>
                  <a:cubicBezTo>
                    <a:pt x="60" y="43"/>
                    <a:pt x="77" y="27"/>
                    <a:pt x="97" y="27"/>
                  </a:cubicBezTo>
                  <a:cubicBezTo>
                    <a:pt x="118" y="27"/>
                    <a:pt x="134" y="43"/>
                    <a:pt x="134" y="64"/>
                  </a:cubicBezTo>
                  <a:cubicBezTo>
                    <a:pt x="134" y="84"/>
                    <a:pt x="118" y="100"/>
                    <a:pt x="97" y="100"/>
                  </a:cubicBezTo>
                  <a:moveTo>
                    <a:pt x="190" y="27"/>
                  </a:moveTo>
                  <a:cubicBezTo>
                    <a:pt x="210" y="27"/>
                    <a:pt x="227" y="43"/>
                    <a:pt x="227" y="63"/>
                  </a:cubicBezTo>
                  <a:cubicBezTo>
                    <a:pt x="227" y="75"/>
                    <a:pt x="221" y="86"/>
                    <a:pt x="211" y="93"/>
                  </a:cubicBezTo>
                  <a:cubicBezTo>
                    <a:pt x="205" y="97"/>
                    <a:pt x="198" y="99"/>
                    <a:pt x="190" y="99"/>
                  </a:cubicBezTo>
                  <a:cubicBezTo>
                    <a:pt x="187" y="99"/>
                    <a:pt x="183" y="99"/>
                    <a:pt x="180" y="98"/>
                  </a:cubicBezTo>
                  <a:cubicBezTo>
                    <a:pt x="165" y="94"/>
                    <a:pt x="153" y="80"/>
                    <a:pt x="153" y="63"/>
                  </a:cubicBezTo>
                  <a:cubicBezTo>
                    <a:pt x="153" y="43"/>
                    <a:pt x="169" y="27"/>
                    <a:pt x="190" y="27"/>
                  </a:cubicBezTo>
                  <a:moveTo>
                    <a:pt x="190" y="257"/>
                  </a:moveTo>
                  <a:cubicBezTo>
                    <a:pt x="170" y="257"/>
                    <a:pt x="153" y="240"/>
                    <a:pt x="153" y="220"/>
                  </a:cubicBezTo>
                  <a:cubicBezTo>
                    <a:pt x="153" y="200"/>
                    <a:pt x="170" y="184"/>
                    <a:pt x="190" y="184"/>
                  </a:cubicBezTo>
                  <a:cubicBezTo>
                    <a:pt x="211" y="184"/>
                    <a:pt x="227" y="200"/>
                    <a:pt x="227" y="220"/>
                  </a:cubicBezTo>
                  <a:cubicBezTo>
                    <a:pt x="227" y="240"/>
                    <a:pt x="211" y="257"/>
                    <a:pt x="190" y="257"/>
                  </a:cubicBezTo>
                  <a:moveTo>
                    <a:pt x="239" y="175"/>
                  </a:moveTo>
                  <a:cubicBezTo>
                    <a:pt x="219" y="175"/>
                    <a:pt x="202" y="159"/>
                    <a:pt x="202" y="139"/>
                  </a:cubicBezTo>
                  <a:cubicBezTo>
                    <a:pt x="202" y="119"/>
                    <a:pt x="219" y="102"/>
                    <a:pt x="239" y="102"/>
                  </a:cubicBezTo>
                  <a:cubicBezTo>
                    <a:pt x="245" y="102"/>
                    <a:pt x="250" y="104"/>
                    <a:pt x="254" y="106"/>
                  </a:cubicBezTo>
                  <a:cubicBezTo>
                    <a:pt x="262" y="109"/>
                    <a:pt x="269" y="115"/>
                    <a:pt x="272" y="123"/>
                  </a:cubicBezTo>
                  <a:cubicBezTo>
                    <a:pt x="275" y="128"/>
                    <a:pt x="276" y="133"/>
                    <a:pt x="276" y="139"/>
                  </a:cubicBezTo>
                  <a:cubicBezTo>
                    <a:pt x="276" y="159"/>
                    <a:pt x="259" y="175"/>
                    <a:pt x="239" y="175"/>
                  </a:cubicBezTo>
                </a:path>
              </a:pathLst>
            </a:custGeom>
            <a:solidFill>
              <a:srgbClr val="167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19" name="Oval 260">
              <a:extLst>
                <a:ext uri="{FF2B5EF4-FFF2-40B4-BE49-F238E27FC236}">
                  <a16:creationId xmlns:a16="http://schemas.microsoft.com/office/drawing/2014/main" id="{B54DD25C-F20C-4857-A560-FC33DC5F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002" y="297978"/>
              <a:ext cx="65555" cy="63569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直接连接符 7">
            <a:extLst>
              <a:ext uri="{FF2B5EF4-FFF2-40B4-BE49-F238E27FC236}">
                <a16:creationId xmlns:a16="http://schemas.microsoft.com/office/drawing/2014/main" id="{33C244D0-2381-4942-8836-29F77E715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1138" y="3429000"/>
            <a:ext cx="9144000" cy="0"/>
          </a:xfrm>
          <a:prstGeom prst="line">
            <a:avLst/>
          </a:prstGeom>
          <a:noFill/>
          <a:ln w="22225" cap="flat" cmpd="sng">
            <a:solidFill>
              <a:srgbClr val="F2F2F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" name="矩形 8">
            <a:extLst>
              <a:ext uri="{FF2B5EF4-FFF2-40B4-BE49-F238E27FC236}">
                <a16:creationId xmlns:a16="http://schemas.microsoft.com/office/drawing/2014/main" id="{7CE6A151-CA1E-4E9F-9558-546129760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3038475"/>
            <a:ext cx="812800" cy="403225"/>
          </a:xfrm>
          <a:prstGeom prst="rect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2016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Verdana" panose="020B0604030504040204" pitchFamily="34" charset="0"/>
            </a:endParaRPr>
          </a:p>
        </p:txBody>
      </p:sp>
      <p:sp>
        <p:nvSpPr>
          <p:cNvPr id="8196" name="矩形 9">
            <a:extLst>
              <a:ext uri="{FF2B5EF4-FFF2-40B4-BE49-F238E27FC236}">
                <a16:creationId xmlns:a16="http://schemas.microsoft.com/office/drawing/2014/main" id="{864EC82A-6BDE-4868-8268-C9E1E1789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3038475"/>
            <a:ext cx="812800" cy="403225"/>
          </a:xfrm>
          <a:prstGeom prst="rect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2018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Verdana" panose="020B0604030504040204" pitchFamily="34" charset="0"/>
            </a:endParaRPr>
          </a:p>
        </p:txBody>
      </p:sp>
      <p:sp>
        <p:nvSpPr>
          <p:cNvPr id="8197" name="矩形 10">
            <a:extLst>
              <a:ext uri="{FF2B5EF4-FFF2-40B4-BE49-F238E27FC236}">
                <a16:creationId xmlns:a16="http://schemas.microsoft.com/office/drawing/2014/main" id="{A8ACE00A-0E0D-4076-89F1-EF9DB92CC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3038475"/>
            <a:ext cx="812800" cy="403225"/>
          </a:xfrm>
          <a:prstGeom prst="rect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2020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Verdana" panose="020B0604030504040204" pitchFamily="34" charset="0"/>
            </a:endParaRPr>
          </a:p>
        </p:txBody>
      </p:sp>
      <p:sp>
        <p:nvSpPr>
          <p:cNvPr id="8198" name="矩形 11">
            <a:extLst>
              <a:ext uri="{FF2B5EF4-FFF2-40B4-BE49-F238E27FC236}">
                <a16:creationId xmlns:a16="http://schemas.microsoft.com/office/drawing/2014/main" id="{835880A3-8AD0-4B14-AEBA-C87C9B3DE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3419475"/>
            <a:ext cx="812800" cy="401638"/>
          </a:xfrm>
          <a:prstGeom prst="rect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2017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Verdana" panose="020B0604030504040204" pitchFamily="34" charset="0"/>
            </a:endParaRPr>
          </a:p>
        </p:txBody>
      </p:sp>
      <p:sp>
        <p:nvSpPr>
          <p:cNvPr id="8199" name="矩形 12">
            <a:extLst>
              <a:ext uri="{FF2B5EF4-FFF2-40B4-BE49-F238E27FC236}">
                <a16:creationId xmlns:a16="http://schemas.microsoft.com/office/drawing/2014/main" id="{025365A5-CDDA-4613-AA61-0CC2A09B2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413" y="3419475"/>
            <a:ext cx="812800" cy="401638"/>
          </a:xfrm>
          <a:prstGeom prst="rect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2019</a:t>
            </a:r>
            <a:endParaRPr lang="zh-CN" altLang="en-US" dirty="0">
              <a:solidFill>
                <a:srgbClr val="FFFFFF"/>
              </a:solidFill>
              <a:latin typeface="Arial Black" panose="020B0A04020102020204" pitchFamily="34" charset="0"/>
              <a:sym typeface="Verdana" panose="020B0604030504040204" pitchFamily="34" charset="0"/>
            </a:endParaRPr>
          </a:p>
        </p:txBody>
      </p:sp>
      <p:sp>
        <p:nvSpPr>
          <p:cNvPr id="8200" name="文本框 13">
            <a:extLst>
              <a:ext uri="{FF2B5EF4-FFF2-40B4-BE49-F238E27FC236}">
                <a16:creationId xmlns:a16="http://schemas.microsoft.com/office/drawing/2014/main" id="{99E03F03-72C0-4938-9304-D054ED60F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036763"/>
            <a:ext cx="17113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Please 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文本框 14">
            <a:extLst>
              <a:ext uri="{FF2B5EF4-FFF2-40B4-BE49-F238E27FC236}">
                <a16:creationId xmlns:a16="http://schemas.microsoft.com/office/drawing/2014/main" id="{73ECC6B5-3565-4E2E-AAA9-5D4CC9F32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288" y="2036763"/>
            <a:ext cx="17097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Please 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2" name="文本框 15">
            <a:extLst>
              <a:ext uri="{FF2B5EF4-FFF2-40B4-BE49-F238E27FC236}">
                <a16:creationId xmlns:a16="http://schemas.microsoft.com/office/drawing/2014/main" id="{836F28AA-12DE-4337-A890-36871E09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036763"/>
            <a:ext cx="17097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Please 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3" name="文本框 16">
            <a:extLst>
              <a:ext uri="{FF2B5EF4-FFF2-40B4-BE49-F238E27FC236}">
                <a16:creationId xmlns:a16="http://schemas.microsoft.com/office/drawing/2014/main" id="{2640576E-3F9A-4282-BADD-C4CCB32D0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600" y="3959225"/>
            <a:ext cx="17097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Please 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4" name="文本框 17">
            <a:extLst>
              <a:ext uri="{FF2B5EF4-FFF2-40B4-BE49-F238E27FC236}">
                <a16:creationId xmlns:a16="http://schemas.microsoft.com/office/drawing/2014/main" id="{281808C2-3836-4FEA-9CD5-AD4E21572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2725" y="3959225"/>
            <a:ext cx="17097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Please 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130000"/>
              </a:lnSpc>
              <a:buClr>
                <a:srgbClr val="BFBFBF"/>
              </a:buClr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5" name="MH_Number_1">
            <a:extLst>
              <a:ext uri="{FF2B5EF4-FFF2-40B4-BE49-F238E27FC236}">
                <a16:creationId xmlns:a16="http://schemas.microsoft.com/office/drawing/2014/main" id="{66614EBA-A95A-49F4-87F5-2C6C3B65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206" name="MH_Entry_1">
            <a:extLst>
              <a:ext uri="{FF2B5EF4-FFF2-40B4-BE49-F238E27FC236}">
                <a16:creationId xmlns:a16="http://schemas.microsoft.com/office/drawing/2014/main" id="{3CBC8C64-CBF0-45B6-A3D5-C535B3ACD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5">
            <a:extLst>
              <a:ext uri="{FF2B5EF4-FFF2-40B4-BE49-F238E27FC236}">
                <a16:creationId xmlns:a16="http://schemas.microsoft.com/office/drawing/2014/main" id="{C2DD76DF-1384-46A1-9724-E973364F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3" y="2298700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977"/>
              <a:gd name="T118" fmla="*/ 0 h 6949"/>
              <a:gd name="T119" fmla="*/ 5977 w 5977"/>
              <a:gd name="T120" fmla="*/ 6949 h 694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ea typeface="PMingLiU" panose="02020500000000000000" pitchFamily="18" charset="-120"/>
              <a:sym typeface="PMingLiU" panose="02020500000000000000" pitchFamily="18" charset="-120"/>
            </a:endParaRPr>
          </a:p>
        </p:txBody>
      </p:sp>
      <p:sp>
        <p:nvSpPr>
          <p:cNvPr id="9219" name="橢圓 3">
            <a:extLst>
              <a:ext uri="{FF2B5EF4-FFF2-40B4-BE49-F238E27FC236}">
                <a16:creationId xmlns:a16="http://schemas.microsoft.com/office/drawing/2014/main" id="{87E07454-9568-4FA6-8FBB-138E352D326B}"/>
              </a:ext>
            </a:extLst>
          </p:cNvPr>
          <p:cNvSpPr>
            <a:spLocks/>
          </p:cNvSpPr>
          <p:nvPr/>
        </p:nvSpPr>
        <p:spPr bwMode="auto">
          <a:xfrm>
            <a:off x="4143375" y="3635375"/>
            <a:ext cx="711200" cy="712788"/>
          </a:xfrm>
          <a:prstGeom prst="ellipse">
            <a:avLst/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3200">
              <a:solidFill>
                <a:srgbClr val="000000"/>
              </a:solidFill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220" name="橢圓 4">
            <a:extLst>
              <a:ext uri="{FF2B5EF4-FFF2-40B4-BE49-F238E27FC236}">
                <a16:creationId xmlns:a16="http://schemas.microsoft.com/office/drawing/2014/main" id="{F32DBC59-52A6-4CFB-B89A-AE5D5AD525C2}"/>
              </a:ext>
            </a:extLst>
          </p:cNvPr>
          <p:cNvSpPr>
            <a:spLocks/>
          </p:cNvSpPr>
          <p:nvPr/>
        </p:nvSpPr>
        <p:spPr bwMode="auto">
          <a:xfrm>
            <a:off x="4338638" y="2673350"/>
            <a:ext cx="712787" cy="7112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3200">
              <a:solidFill>
                <a:srgbClr val="000000"/>
              </a:solidFill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221" name="橢圓 5">
            <a:extLst>
              <a:ext uri="{FF2B5EF4-FFF2-40B4-BE49-F238E27FC236}">
                <a16:creationId xmlns:a16="http://schemas.microsoft.com/office/drawing/2014/main" id="{DF475659-420B-4FC5-A07F-87E9DD7F268D}"/>
              </a:ext>
            </a:extLst>
          </p:cNvPr>
          <p:cNvSpPr>
            <a:spLocks/>
          </p:cNvSpPr>
          <p:nvPr/>
        </p:nvSpPr>
        <p:spPr bwMode="auto">
          <a:xfrm>
            <a:off x="4959350" y="2143125"/>
            <a:ext cx="714375" cy="711200"/>
          </a:xfrm>
          <a:prstGeom prst="ellipse">
            <a:avLst/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3200">
              <a:solidFill>
                <a:srgbClr val="000000"/>
              </a:solidFill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222" name="橢圓 6">
            <a:extLst>
              <a:ext uri="{FF2B5EF4-FFF2-40B4-BE49-F238E27FC236}">
                <a16:creationId xmlns:a16="http://schemas.microsoft.com/office/drawing/2014/main" id="{D6ED9DDA-54CE-487F-9664-BC9669BE73D8}"/>
              </a:ext>
            </a:extLst>
          </p:cNvPr>
          <p:cNvSpPr>
            <a:spLocks/>
          </p:cNvSpPr>
          <p:nvPr/>
        </p:nvSpPr>
        <p:spPr bwMode="auto">
          <a:xfrm>
            <a:off x="5751513" y="1708150"/>
            <a:ext cx="712787" cy="712788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3200">
              <a:solidFill>
                <a:srgbClr val="000000"/>
              </a:solidFill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223" name="橢圓 7">
            <a:extLst>
              <a:ext uri="{FF2B5EF4-FFF2-40B4-BE49-F238E27FC236}">
                <a16:creationId xmlns:a16="http://schemas.microsoft.com/office/drawing/2014/main" id="{29CAA983-BB24-4075-AEB9-55E5E221251E}"/>
              </a:ext>
            </a:extLst>
          </p:cNvPr>
          <p:cNvSpPr>
            <a:spLocks/>
          </p:cNvSpPr>
          <p:nvPr/>
        </p:nvSpPr>
        <p:spPr bwMode="auto">
          <a:xfrm>
            <a:off x="6464300" y="2295525"/>
            <a:ext cx="714375" cy="712788"/>
          </a:xfrm>
          <a:prstGeom prst="ellipse">
            <a:avLst/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3200">
              <a:solidFill>
                <a:srgbClr val="000000"/>
              </a:solidFill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224" name="橢圓 8">
            <a:extLst>
              <a:ext uri="{FF2B5EF4-FFF2-40B4-BE49-F238E27FC236}">
                <a16:creationId xmlns:a16="http://schemas.microsoft.com/office/drawing/2014/main" id="{3B3E80D8-DC30-45F2-9F3A-41CA2868CA2E}"/>
              </a:ext>
            </a:extLst>
          </p:cNvPr>
          <p:cNvSpPr>
            <a:spLocks/>
          </p:cNvSpPr>
          <p:nvPr/>
        </p:nvSpPr>
        <p:spPr bwMode="auto">
          <a:xfrm>
            <a:off x="7061200" y="2914650"/>
            <a:ext cx="714375" cy="711200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3200">
              <a:solidFill>
                <a:srgbClr val="000000"/>
              </a:solidFill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225" name="橢圓 9">
            <a:extLst>
              <a:ext uri="{FF2B5EF4-FFF2-40B4-BE49-F238E27FC236}">
                <a16:creationId xmlns:a16="http://schemas.microsoft.com/office/drawing/2014/main" id="{A9E37E3E-E44C-4FDE-B22A-070E073A0D6B}"/>
              </a:ext>
            </a:extLst>
          </p:cNvPr>
          <p:cNvSpPr>
            <a:spLocks/>
          </p:cNvSpPr>
          <p:nvPr/>
        </p:nvSpPr>
        <p:spPr bwMode="auto">
          <a:xfrm>
            <a:off x="7177088" y="3822700"/>
            <a:ext cx="711200" cy="711200"/>
          </a:xfrm>
          <a:prstGeom prst="ellipse">
            <a:avLst/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 typeface="Arial" panose="020B0604020202020204" pitchFamily="34" charset="0"/>
              <a:buChar char="•"/>
            </a:pPr>
            <a:endParaRPr lang="zh-CN" altLang="zh-CN" sz="3200">
              <a:solidFill>
                <a:srgbClr val="000000"/>
              </a:solidFill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226" name="文本框 26">
            <a:extLst>
              <a:ext uri="{FF2B5EF4-FFF2-40B4-BE49-F238E27FC236}">
                <a16:creationId xmlns:a16="http://schemas.microsoft.com/office/drawing/2014/main" id="{8A301BD3-E5B9-4892-958B-C586C8421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4057650"/>
            <a:ext cx="1262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text here</a:t>
            </a:r>
            <a:endParaRPr lang="zh-CN" altLang="en-US"/>
          </a:p>
        </p:txBody>
      </p:sp>
      <p:sp>
        <p:nvSpPr>
          <p:cNvPr id="9227" name="文本框 27">
            <a:extLst>
              <a:ext uri="{FF2B5EF4-FFF2-40B4-BE49-F238E27FC236}">
                <a16:creationId xmlns:a16="http://schemas.microsoft.com/office/drawing/2014/main" id="{BFCBC776-3D14-4AE0-B986-DD10977BB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4057650"/>
            <a:ext cx="1262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text here</a:t>
            </a:r>
          </a:p>
        </p:txBody>
      </p:sp>
      <p:sp>
        <p:nvSpPr>
          <p:cNvPr id="9228" name="文本框 18">
            <a:extLst>
              <a:ext uri="{FF2B5EF4-FFF2-40B4-BE49-F238E27FC236}">
                <a16:creationId xmlns:a16="http://schemas.microsoft.com/office/drawing/2014/main" id="{A4130DEF-2363-4C88-B300-45A75C302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3288" y="1962150"/>
            <a:ext cx="12620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text here</a:t>
            </a:r>
            <a:endParaRPr lang="zh-CN" altLang="en-US"/>
          </a:p>
        </p:txBody>
      </p:sp>
      <p:sp>
        <p:nvSpPr>
          <p:cNvPr id="9229" name="文本框 19">
            <a:extLst>
              <a:ext uri="{FF2B5EF4-FFF2-40B4-BE49-F238E27FC236}">
                <a16:creationId xmlns:a16="http://schemas.microsoft.com/office/drawing/2014/main" id="{88F8FB23-CF2E-4323-BDA8-6625AD9F8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1962150"/>
            <a:ext cx="1263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text here</a:t>
            </a:r>
            <a:endParaRPr lang="en-US" altLang="zh-CN" sz="14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text here</a:t>
            </a:r>
            <a:endParaRPr lang="zh-CN" altLang="en-US"/>
          </a:p>
        </p:txBody>
      </p:sp>
      <p:sp>
        <p:nvSpPr>
          <p:cNvPr id="9230" name="KSO_Shape">
            <a:extLst>
              <a:ext uri="{FF2B5EF4-FFF2-40B4-BE49-F238E27FC236}">
                <a16:creationId xmlns:a16="http://schemas.microsoft.com/office/drawing/2014/main" id="{37A41EEC-876B-46DF-B4C3-80C469E22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3800475"/>
            <a:ext cx="458787" cy="385763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00288"/>
              <a:gd name="T169" fmla="*/ 0 h 1936750"/>
              <a:gd name="T170" fmla="*/ 2300288 w 2300288"/>
              <a:gd name="T171" fmla="*/ 1936750 h 19367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1" name="KSO_Shape">
            <a:extLst>
              <a:ext uri="{FF2B5EF4-FFF2-40B4-BE49-F238E27FC236}">
                <a16:creationId xmlns:a16="http://schemas.microsoft.com/office/drawing/2014/main" id="{B1EA0C5B-D2F3-42DC-B4A7-B5E704E2F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88" y="2336800"/>
            <a:ext cx="288925" cy="323850"/>
          </a:xfrm>
          <a:custGeom>
            <a:avLst/>
            <a:gdLst>
              <a:gd name="T0" fmla="*/ 248428 w 2033587"/>
              <a:gd name="T1" fmla="*/ 944529 h 2276475"/>
              <a:gd name="T2" fmla="*/ 1175716 w 2033587"/>
              <a:gd name="T3" fmla="*/ 709393 h 2276475"/>
              <a:gd name="T4" fmla="*/ 1178374 w 2033587"/>
              <a:gd name="T5" fmla="*/ 591162 h 2276475"/>
              <a:gd name="T6" fmla="*/ 1585424 w 2033587"/>
              <a:gd name="T7" fmla="*/ 232745 h 2276475"/>
              <a:gd name="T8" fmla="*/ 1623685 w 2033587"/>
              <a:gd name="T9" fmla="*/ 244701 h 2276475"/>
              <a:gd name="T10" fmla="*/ 1656631 w 2033587"/>
              <a:gd name="T11" fmla="*/ 266753 h 2276475"/>
              <a:gd name="T12" fmla="*/ 1682138 w 2033587"/>
              <a:gd name="T13" fmla="*/ 297308 h 2276475"/>
              <a:gd name="T14" fmla="*/ 1697549 w 2033587"/>
              <a:gd name="T15" fmla="*/ 334505 h 2276475"/>
              <a:gd name="T16" fmla="*/ 1701800 w 2033587"/>
              <a:gd name="T17" fmla="*/ 1767638 h 2276475"/>
              <a:gd name="T18" fmla="*/ 1695689 w 2033587"/>
              <a:gd name="T19" fmla="*/ 1808289 h 2276475"/>
              <a:gd name="T20" fmla="*/ 1678419 w 2033587"/>
              <a:gd name="T21" fmla="*/ 1844423 h 2276475"/>
              <a:gd name="T22" fmla="*/ 1651849 w 2033587"/>
              <a:gd name="T23" fmla="*/ 1873649 h 2276475"/>
              <a:gd name="T24" fmla="*/ 1617839 w 2033587"/>
              <a:gd name="T25" fmla="*/ 1894372 h 2276475"/>
              <a:gd name="T26" fmla="*/ 1578251 w 2033587"/>
              <a:gd name="T27" fmla="*/ 1904469 h 2276475"/>
              <a:gd name="T28" fmla="*/ 381012 w 2033587"/>
              <a:gd name="T29" fmla="*/ 1903672 h 2276475"/>
              <a:gd name="T30" fmla="*/ 342220 w 2033587"/>
              <a:gd name="T31" fmla="*/ 1891715 h 2276475"/>
              <a:gd name="T32" fmla="*/ 309539 w 2033587"/>
              <a:gd name="T33" fmla="*/ 1869397 h 2276475"/>
              <a:gd name="T34" fmla="*/ 284298 w 2033587"/>
              <a:gd name="T35" fmla="*/ 1838844 h 2276475"/>
              <a:gd name="T36" fmla="*/ 268621 w 2033587"/>
              <a:gd name="T37" fmla="*/ 1801912 h 2276475"/>
              <a:gd name="T38" fmla="*/ 382075 w 2033587"/>
              <a:gd name="T39" fmla="*/ 1767638 h 2276475"/>
              <a:gd name="T40" fmla="*/ 385528 w 2033587"/>
              <a:gd name="T41" fmla="*/ 1778531 h 2276475"/>
              <a:gd name="T42" fmla="*/ 398017 w 2033587"/>
              <a:gd name="T43" fmla="*/ 1786768 h 2276475"/>
              <a:gd name="T44" fmla="*/ 1570013 w 2033587"/>
              <a:gd name="T45" fmla="*/ 1786502 h 2276475"/>
              <a:gd name="T46" fmla="*/ 1581704 w 2033587"/>
              <a:gd name="T47" fmla="*/ 1776937 h 2276475"/>
              <a:gd name="T48" fmla="*/ 1583830 w 2033587"/>
              <a:gd name="T49" fmla="*/ 368513 h 2276475"/>
              <a:gd name="T50" fmla="*/ 1580376 w 2033587"/>
              <a:gd name="T51" fmla="*/ 357619 h 2276475"/>
              <a:gd name="T52" fmla="*/ 1568419 w 2033587"/>
              <a:gd name="T53" fmla="*/ 349383 h 2276475"/>
              <a:gd name="T54" fmla="*/ 492697 w 2033587"/>
              <a:gd name="T55" fmla="*/ 362402 h 2276475"/>
              <a:gd name="T56" fmla="*/ 484724 w 2033587"/>
              <a:gd name="T57" fmla="*/ 402787 h 2276475"/>
              <a:gd name="T58" fmla="*/ 465590 w 2033587"/>
              <a:gd name="T59" fmla="*/ 437592 h 2276475"/>
              <a:gd name="T60" fmla="*/ 437421 w 2033587"/>
              <a:gd name="T61" fmla="*/ 465490 h 2276475"/>
              <a:gd name="T62" fmla="*/ 402608 w 2033587"/>
              <a:gd name="T63" fmla="*/ 484619 h 2276475"/>
              <a:gd name="T64" fmla="*/ 362480 w 2033587"/>
              <a:gd name="T65" fmla="*/ 492856 h 2276475"/>
              <a:gd name="T66" fmla="*/ 118789 w 2033587"/>
              <a:gd name="T67" fmla="*/ 1542067 h 2276475"/>
              <a:gd name="T68" fmla="*/ 128090 w 2033587"/>
              <a:gd name="T69" fmla="*/ 1553757 h 2276475"/>
              <a:gd name="T70" fmla="*/ 1299773 w 2033587"/>
              <a:gd name="T71" fmla="*/ 1556149 h 2276475"/>
              <a:gd name="T72" fmla="*/ 1310934 w 2033587"/>
              <a:gd name="T73" fmla="*/ 1552695 h 2276475"/>
              <a:gd name="T74" fmla="*/ 1319438 w 2033587"/>
              <a:gd name="T75" fmla="*/ 1540208 h 2276475"/>
              <a:gd name="T76" fmla="*/ 1318907 w 2033587"/>
              <a:gd name="T77" fmla="*/ 131782 h 2276475"/>
              <a:gd name="T78" fmla="*/ 1309340 w 2033587"/>
              <a:gd name="T79" fmla="*/ 120357 h 2276475"/>
              <a:gd name="T80" fmla="*/ 492963 w 2033587"/>
              <a:gd name="T81" fmla="*/ 117967 h 2276475"/>
              <a:gd name="T82" fmla="*/ 1327676 w 2033587"/>
              <a:gd name="T83" fmla="*/ 2922 h 2276475"/>
              <a:gd name="T84" fmla="*/ 1365413 w 2033587"/>
              <a:gd name="T85" fmla="*/ 16738 h 2276475"/>
              <a:gd name="T86" fmla="*/ 1397303 w 2033587"/>
              <a:gd name="T87" fmla="*/ 40385 h 2276475"/>
              <a:gd name="T88" fmla="*/ 1420954 w 2033587"/>
              <a:gd name="T89" fmla="*/ 72268 h 2276475"/>
              <a:gd name="T90" fmla="*/ 1434773 w 2033587"/>
              <a:gd name="T91" fmla="*/ 109996 h 2276475"/>
              <a:gd name="T92" fmla="*/ 1437430 w 2033587"/>
              <a:gd name="T93" fmla="*/ 1543396 h 2276475"/>
              <a:gd name="T94" fmla="*/ 1429192 w 2033587"/>
              <a:gd name="T95" fmla="*/ 1583515 h 2276475"/>
              <a:gd name="T96" fmla="*/ 1410324 w 2033587"/>
              <a:gd name="T97" fmla="*/ 1618586 h 2276475"/>
              <a:gd name="T98" fmla="*/ 1382155 w 2033587"/>
              <a:gd name="T99" fmla="*/ 1646749 h 2276475"/>
              <a:gd name="T100" fmla="*/ 1347076 w 2033587"/>
              <a:gd name="T101" fmla="*/ 1665613 h 2276475"/>
              <a:gd name="T102" fmla="*/ 1307214 w 2033587"/>
              <a:gd name="T103" fmla="*/ 1673849 h 2276475"/>
              <a:gd name="T104" fmla="*/ 109754 w 2033587"/>
              <a:gd name="T105" fmla="*/ 1671192 h 2276475"/>
              <a:gd name="T106" fmla="*/ 72017 w 2033587"/>
              <a:gd name="T107" fmla="*/ 1657377 h 2276475"/>
              <a:gd name="T108" fmla="*/ 40394 w 2033587"/>
              <a:gd name="T109" fmla="*/ 1633731 h 2276475"/>
              <a:gd name="T110" fmla="*/ 16476 w 2033587"/>
              <a:gd name="T111" fmla="*/ 1601848 h 2276475"/>
              <a:gd name="T112" fmla="*/ 2657 w 2033587"/>
              <a:gd name="T113" fmla="*/ 1564120 h 2276475"/>
              <a:gd name="T114" fmla="*/ 40951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33587"/>
              <a:gd name="T175" fmla="*/ 0 h 2276475"/>
              <a:gd name="T176" fmla="*/ 2033587 w 2033587"/>
              <a:gd name="T177" fmla="*/ 2276475 h 22764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2" name="KSO_Shape">
            <a:extLst>
              <a:ext uri="{FF2B5EF4-FFF2-40B4-BE49-F238E27FC236}">
                <a16:creationId xmlns:a16="http://schemas.microsoft.com/office/drawing/2014/main" id="{680D6818-95CA-4F31-B31E-7DC85DF74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988" y="2460625"/>
            <a:ext cx="414337" cy="35242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276475"/>
              <a:gd name="T190" fmla="*/ 0 h 1936751"/>
              <a:gd name="T191" fmla="*/ 2276475 w 2276475"/>
              <a:gd name="T192" fmla="*/ 1936751 h 19367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3" name="KSO_Shape">
            <a:extLst>
              <a:ext uri="{FF2B5EF4-FFF2-40B4-BE49-F238E27FC236}">
                <a16:creationId xmlns:a16="http://schemas.microsoft.com/office/drawing/2014/main" id="{8FE35A63-1AF2-4C85-8A6A-8D0A5408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4016375"/>
            <a:ext cx="403225" cy="323850"/>
          </a:xfrm>
          <a:custGeom>
            <a:avLst/>
            <a:gdLst>
              <a:gd name="T0" fmla="*/ 552105 w 2874963"/>
              <a:gd name="T1" fmla="*/ 1256550 h 2311400"/>
              <a:gd name="T2" fmla="*/ 814407 w 2874963"/>
              <a:gd name="T3" fmla="*/ 1166381 h 2311400"/>
              <a:gd name="T4" fmla="*/ 861857 w 2874963"/>
              <a:gd name="T5" fmla="*/ 1221938 h 2311400"/>
              <a:gd name="T6" fmla="*/ 529108 w 2874963"/>
              <a:gd name="T7" fmla="*/ 1452571 h 2311400"/>
              <a:gd name="T8" fmla="*/ 122756 w 2874963"/>
              <a:gd name="T9" fmla="*/ 1358877 h 2311400"/>
              <a:gd name="T10" fmla="*/ 175912 w 2874963"/>
              <a:gd name="T11" fmla="*/ 1192357 h 2311400"/>
              <a:gd name="T12" fmla="*/ 277118 w 2874963"/>
              <a:gd name="T13" fmla="*/ 1128994 h 2311400"/>
              <a:gd name="T14" fmla="*/ 305052 w 2874963"/>
              <a:gd name="T15" fmla="*/ 1242809 h 2311400"/>
              <a:gd name="T16" fmla="*/ 994050 w 2874963"/>
              <a:gd name="T17" fmla="*/ 853464 h 2311400"/>
              <a:gd name="T18" fmla="*/ 644668 w 2874963"/>
              <a:gd name="T19" fmla="*/ 666225 h 2311400"/>
              <a:gd name="T20" fmla="*/ 675774 w 2874963"/>
              <a:gd name="T21" fmla="*/ 776137 h 2311400"/>
              <a:gd name="T22" fmla="*/ 719353 w 2874963"/>
              <a:gd name="T23" fmla="*/ 821032 h 2311400"/>
              <a:gd name="T24" fmla="*/ 694258 w 2874963"/>
              <a:gd name="T25" fmla="*/ 885897 h 2311400"/>
              <a:gd name="T26" fmla="*/ 639408 w 2874963"/>
              <a:gd name="T27" fmla="*/ 997010 h 2311400"/>
              <a:gd name="T28" fmla="*/ 561868 w 2874963"/>
              <a:gd name="T29" fmla="*/ 1068783 h 2311400"/>
              <a:gd name="T30" fmla="*/ 506117 w 2874963"/>
              <a:gd name="T31" fmla="*/ 1079143 h 2311400"/>
              <a:gd name="T32" fmla="*/ 449013 w 2874963"/>
              <a:gd name="T33" fmla="*/ 1059924 h 2311400"/>
              <a:gd name="T34" fmla="*/ 372374 w 2874963"/>
              <a:gd name="T35" fmla="*/ 966830 h 2311400"/>
              <a:gd name="T36" fmla="*/ 317074 w 2874963"/>
              <a:gd name="T37" fmla="*/ 867429 h 2311400"/>
              <a:gd name="T38" fmla="*/ 315722 w 2874963"/>
              <a:gd name="T39" fmla="*/ 807819 h 2311400"/>
              <a:gd name="T40" fmla="*/ 360804 w 2874963"/>
              <a:gd name="T41" fmla="*/ 726436 h 2311400"/>
              <a:gd name="T42" fmla="*/ 420311 w 2874963"/>
              <a:gd name="T43" fmla="*/ 688148 h 2311400"/>
              <a:gd name="T44" fmla="*/ 541281 w 2874963"/>
              <a:gd name="T45" fmla="*/ 679889 h 2311400"/>
              <a:gd name="T46" fmla="*/ 615816 w 2874963"/>
              <a:gd name="T47" fmla="*/ 642201 h 2311400"/>
              <a:gd name="T48" fmla="*/ 607328 w 2874963"/>
              <a:gd name="T49" fmla="*/ 550770 h 2311400"/>
              <a:gd name="T50" fmla="*/ 652075 w 2874963"/>
              <a:gd name="T51" fmla="*/ 576010 h 2311400"/>
              <a:gd name="T52" fmla="*/ 690816 w 2874963"/>
              <a:gd name="T53" fmla="*/ 613419 h 2311400"/>
              <a:gd name="T54" fmla="*/ 708834 w 2874963"/>
              <a:gd name="T55" fmla="*/ 715281 h 2311400"/>
              <a:gd name="T56" fmla="*/ 684809 w 2874963"/>
              <a:gd name="T57" fmla="*/ 784841 h 2311400"/>
              <a:gd name="T58" fmla="*/ 653727 w 2874963"/>
              <a:gd name="T59" fmla="*/ 664651 h 2311400"/>
              <a:gd name="T60" fmla="*/ 590811 w 2874963"/>
              <a:gd name="T61" fmla="*/ 648726 h 2311400"/>
              <a:gd name="T62" fmla="*/ 495911 w 2874963"/>
              <a:gd name="T63" fmla="*/ 681177 h 2311400"/>
              <a:gd name="T64" fmla="*/ 382693 w 2874963"/>
              <a:gd name="T65" fmla="*/ 672613 h 2311400"/>
              <a:gd name="T66" fmla="*/ 342000 w 2874963"/>
              <a:gd name="T67" fmla="*/ 784841 h 2311400"/>
              <a:gd name="T68" fmla="*/ 316624 w 2874963"/>
              <a:gd name="T69" fmla="*/ 733159 h 2311400"/>
              <a:gd name="T70" fmla="*/ 334342 w 2874963"/>
              <a:gd name="T71" fmla="*/ 634002 h 2311400"/>
              <a:gd name="T72" fmla="*/ 392753 w 2874963"/>
              <a:gd name="T73" fmla="*/ 561737 h 2311400"/>
              <a:gd name="T74" fmla="*/ 513330 w 2874963"/>
              <a:gd name="T75" fmla="*/ 530788 h 2311400"/>
              <a:gd name="T76" fmla="*/ 816493 w 2874963"/>
              <a:gd name="T77" fmla="*/ 367350 h 2311400"/>
              <a:gd name="T78" fmla="*/ 816493 w 2874963"/>
              <a:gd name="T79" fmla="*/ 418842 h 2311400"/>
              <a:gd name="T80" fmla="*/ 1079641 w 2874963"/>
              <a:gd name="T81" fmla="*/ 426048 h 2311400"/>
              <a:gd name="T82" fmla="*/ 1093467 w 2874963"/>
              <a:gd name="T83" fmla="*/ 377108 h 2311400"/>
              <a:gd name="T84" fmla="*/ 1049584 w 2874963"/>
              <a:gd name="T85" fmla="*/ 364048 h 2311400"/>
              <a:gd name="T86" fmla="*/ 1023434 w 2874963"/>
              <a:gd name="T87" fmla="*/ 392871 h 2311400"/>
              <a:gd name="T88" fmla="*/ 856619 w 2874963"/>
              <a:gd name="T89" fmla="*/ 372605 h 2311400"/>
              <a:gd name="T90" fmla="*/ 927854 w 2874963"/>
              <a:gd name="T91" fmla="*/ 64403 h 2311400"/>
              <a:gd name="T92" fmla="*/ 904258 w 2874963"/>
              <a:gd name="T93" fmla="*/ 91875 h 2311400"/>
              <a:gd name="T94" fmla="*/ 905010 w 2874963"/>
              <a:gd name="T95" fmla="*/ 129406 h 2311400"/>
              <a:gd name="T96" fmla="*/ 930108 w 2874963"/>
              <a:gd name="T97" fmla="*/ 155677 h 2311400"/>
              <a:gd name="T98" fmla="*/ 967829 w 2874963"/>
              <a:gd name="T99" fmla="*/ 158379 h 2311400"/>
              <a:gd name="T100" fmla="*/ 996233 w 2874963"/>
              <a:gd name="T101" fmla="*/ 136162 h 2311400"/>
              <a:gd name="T102" fmla="*/ 1002845 w 2874963"/>
              <a:gd name="T103" fmla="*/ 99081 h 2311400"/>
              <a:gd name="T104" fmla="*/ 983158 w 2874963"/>
              <a:gd name="T105" fmla="*/ 68306 h 2311400"/>
              <a:gd name="T106" fmla="*/ 881566 w 2874963"/>
              <a:gd name="T107" fmla="*/ 0 h 2311400"/>
              <a:gd name="T108" fmla="*/ 1048381 w 2874963"/>
              <a:gd name="T109" fmla="*/ 20417 h 2311400"/>
              <a:gd name="T110" fmla="*/ 1859163 w 2874963"/>
              <a:gd name="T111" fmla="*/ 308953 h 2311400"/>
              <a:gd name="T112" fmla="*/ 1899590 w 2874963"/>
              <a:gd name="T113" fmla="*/ 355791 h 2311400"/>
              <a:gd name="T114" fmla="*/ 2705 w 2874963"/>
              <a:gd name="T115" fmla="*/ 364048 h 2311400"/>
              <a:gd name="T116" fmla="*/ 38623 w 2874963"/>
              <a:gd name="T117" fmla="*/ 313456 h 2311400"/>
              <a:gd name="T118" fmla="*/ 855416 w 2874963"/>
              <a:gd name="T119" fmla="*/ 26121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74963"/>
              <a:gd name="T181" fmla="*/ 0 h 2311400"/>
              <a:gd name="T182" fmla="*/ 2874963 w 2874963"/>
              <a:gd name="T183" fmla="*/ 2311400 h 23114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234" name="MH_Number_1">
            <a:extLst>
              <a:ext uri="{FF2B5EF4-FFF2-40B4-BE49-F238E27FC236}">
                <a16:creationId xmlns:a16="http://schemas.microsoft.com/office/drawing/2014/main" id="{4AA7DA16-CD81-449F-A036-7C2A9A373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9235" name="MH_Entry_1">
            <a:extLst>
              <a:ext uri="{FF2B5EF4-FFF2-40B4-BE49-F238E27FC236}">
                <a16:creationId xmlns:a16="http://schemas.microsoft.com/office/drawing/2014/main" id="{687424D3-D96B-4774-863B-DD9AEB0FE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圆角矩形 20">
            <a:extLst>
              <a:ext uri="{FF2B5EF4-FFF2-40B4-BE49-F238E27FC236}">
                <a16:creationId xmlns:a16="http://schemas.microsoft.com/office/drawing/2014/main" id="{92D84B97-68E4-4854-BFCF-1455D56A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3581400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圆角矩形 18">
            <a:extLst>
              <a:ext uri="{FF2B5EF4-FFF2-40B4-BE49-F238E27FC236}">
                <a16:creationId xmlns:a16="http://schemas.microsoft.com/office/drawing/2014/main" id="{2C295B96-755B-45A7-92D1-B819A3E5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3051175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圆角矩形 17">
            <a:extLst>
              <a:ext uri="{FF2B5EF4-FFF2-40B4-BE49-F238E27FC236}">
                <a16:creationId xmlns:a16="http://schemas.microsoft.com/office/drawing/2014/main" id="{0F7FBA51-30BB-4309-BC53-8117D60B5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501900"/>
            <a:ext cx="3894137" cy="217488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圆角矩形 5">
            <a:extLst>
              <a:ext uri="{FF2B5EF4-FFF2-40B4-BE49-F238E27FC236}">
                <a16:creationId xmlns:a16="http://schemas.microsoft.com/office/drawing/2014/main" id="{3397D6DF-4F86-41BB-9491-03082485F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1971675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文本框 8">
            <a:extLst>
              <a:ext uri="{FF2B5EF4-FFF2-40B4-BE49-F238E27FC236}">
                <a16:creationId xmlns:a16="http://schemas.microsoft.com/office/drawing/2014/main" id="{E21F32BE-AD0F-4EED-A4C9-7BF3F4E4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1854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</a:p>
        </p:txBody>
      </p:sp>
      <p:sp>
        <p:nvSpPr>
          <p:cNvPr id="10247" name="文本框 9">
            <a:extLst>
              <a:ext uri="{FF2B5EF4-FFF2-40B4-BE49-F238E27FC236}">
                <a16:creationId xmlns:a16="http://schemas.microsoft.com/office/drawing/2014/main" id="{1991FF4E-ED1A-4792-9DE0-DEAD301E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1879600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latin typeface="Calibri" panose="020F0502020204030204" pitchFamily="34" charset="0"/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latin typeface="Calibri" panose="020F0502020204030204" pitchFamily="34" charset="0"/>
                <a:ea typeface="微软雅黑" panose="020B0503020204020204" pitchFamily="34" charset="-122"/>
              </a:rPr>
              <a:t>%</a:t>
            </a:r>
            <a:endParaRPr lang="zh-CN" altLang="en-US" sz="16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48" name="圆角矩形 22">
            <a:extLst>
              <a:ext uri="{FF2B5EF4-FFF2-40B4-BE49-F238E27FC236}">
                <a16:creationId xmlns:a16="http://schemas.microsoft.com/office/drawing/2014/main" id="{E743944A-D404-4C5D-BCD8-A5BA56042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501900"/>
            <a:ext cx="1912937" cy="217488"/>
          </a:xfrm>
          <a:prstGeom prst="roundRect">
            <a:avLst>
              <a:gd name="adj" fmla="val 50000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9" name="文本框 23">
            <a:extLst>
              <a:ext uri="{FF2B5EF4-FFF2-40B4-BE49-F238E27FC236}">
                <a16:creationId xmlns:a16="http://schemas.microsoft.com/office/drawing/2014/main" id="{624A16AC-35D7-4CD1-9F0F-B51B05336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39077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</a:p>
        </p:txBody>
      </p:sp>
      <p:sp>
        <p:nvSpPr>
          <p:cNvPr id="10250" name="文本框 24">
            <a:extLst>
              <a:ext uri="{FF2B5EF4-FFF2-40B4-BE49-F238E27FC236}">
                <a16:creationId xmlns:a16="http://schemas.microsoft.com/office/drawing/2014/main" id="{CFC9FCDC-DAE9-4544-9C5A-31EB8BDE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2416175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latin typeface="Calibri" panose="020F0502020204030204" pitchFamily="34" charset="0"/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latin typeface="Calibri" panose="020F0502020204030204" pitchFamily="34" charset="0"/>
                <a:ea typeface="微软雅黑" panose="020B0503020204020204" pitchFamily="34" charset="-122"/>
              </a:rPr>
              <a:t>%</a:t>
            </a:r>
            <a:endParaRPr lang="zh-CN" altLang="en-US" sz="16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51" name="圆角矩形 26">
            <a:extLst>
              <a:ext uri="{FF2B5EF4-FFF2-40B4-BE49-F238E27FC236}">
                <a16:creationId xmlns:a16="http://schemas.microsoft.com/office/drawing/2014/main" id="{B8CC2472-7D5A-44EE-A7AE-53FEFA68C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3051175"/>
            <a:ext cx="3346450" cy="215900"/>
          </a:xfrm>
          <a:prstGeom prst="roundRect">
            <a:avLst>
              <a:gd name="adj" fmla="val 50000"/>
            </a:avLst>
          </a:prstGeom>
          <a:solidFill>
            <a:srgbClr val="0555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2" name="文本框 27">
            <a:extLst>
              <a:ext uri="{FF2B5EF4-FFF2-40B4-BE49-F238E27FC236}">
                <a16:creationId xmlns:a16="http://schemas.microsoft.com/office/drawing/2014/main" id="{48BCE4C0-865C-4E21-AEE6-3B40427A5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9273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</a:p>
        </p:txBody>
      </p:sp>
      <p:sp>
        <p:nvSpPr>
          <p:cNvPr id="10253" name="文本框 28">
            <a:extLst>
              <a:ext uri="{FF2B5EF4-FFF2-40B4-BE49-F238E27FC236}">
                <a16:creationId xmlns:a16="http://schemas.microsoft.com/office/drawing/2014/main" id="{FF60FD5E-B32C-4C5D-8805-901211A1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2955925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latin typeface="Calibri" panose="020F0502020204030204" pitchFamily="34" charset="0"/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latin typeface="Calibri" panose="020F0502020204030204" pitchFamily="34" charset="0"/>
                <a:ea typeface="微软雅黑" panose="020B0503020204020204" pitchFamily="34" charset="-122"/>
              </a:rPr>
              <a:t>%</a:t>
            </a:r>
            <a:endParaRPr lang="zh-CN" altLang="en-US" sz="16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54" name="圆角矩形 30">
            <a:extLst>
              <a:ext uri="{FF2B5EF4-FFF2-40B4-BE49-F238E27FC236}">
                <a16:creationId xmlns:a16="http://schemas.microsoft.com/office/drawing/2014/main" id="{B498C23B-A3E1-40AC-884B-81E37B7D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3581400"/>
            <a:ext cx="955675" cy="215900"/>
          </a:xfrm>
          <a:prstGeom prst="roundRect">
            <a:avLst>
              <a:gd name="adj" fmla="val 5000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5" name="文本框 31">
            <a:extLst>
              <a:ext uri="{FF2B5EF4-FFF2-40B4-BE49-F238E27FC236}">
                <a16:creationId xmlns:a16="http://schemas.microsoft.com/office/drawing/2014/main" id="{1D36C2C1-F7AA-439B-8A7B-A25D55B44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3463925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</a:p>
        </p:txBody>
      </p:sp>
      <p:sp>
        <p:nvSpPr>
          <p:cNvPr id="10256" name="文本框 32">
            <a:extLst>
              <a:ext uri="{FF2B5EF4-FFF2-40B4-BE49-F238E27FC236}">
                <a16:creationId xmlns:a16="http://schemas.microsoft.com/office/drawing/2014/main" id="{B60F6E04-7E1C-4A58-B47C-2FB072896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3738" y="3492500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400"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latin typeface="Calibri" panose="020F0502020204030204" pitchFamily="34" charset="0"/>
                <a:ea typeface="微软雅黑" panose="020B0503020204020204" pitchFamily="34" charset="-122"/>
              </a:rPr>
              <a:t>%</a:t>
            </a:r>
            <a:endParaRPr lang="zh-CN" altLang="en-US" sz="160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57" name="矩形 35">
            <a:extLst>
              <a:ext uri="{FF2B5EF4-FFF2-40B4-BE49-F238E27FC236}">
                <a16:creationId xmlns:a16="http://schemas.microsoft.com/office/drawing/2014/main" id="{B9CC4F0F-8E6C-4DA4-BB5C-B17472A6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650" y="4267200"/>
            <a:ext cx="59912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dirty="0"/>
          </a:p>
        </p:txBody>
      </p:sp>
      <p:sp>
        <p:nvSpPr>
          <p:cNvPr id="10258" name="圆角矩形 19">
            <a:extLst>
              <a:ext uri="{FF2B5EF4-FFF2-40B4-BE49-F238E27FC236}">
                <a16:creationId xmlns:a16="http://schemas.microsoft.com/office/drawing/2014/main" id="{FEA9455C-0E8F-4981-BC79-F7CC2D19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1971675"/>
            <a:ext cx="1433512" cy="215900"/>
          </a:xfrm>
          <a:prstGeom prst="roundRect">
            <a:avLst>
              <a:gd name="adj" fmla="val 50000"/>
            </a:avLst>
          </a:prstGeom>
          <a:solidFill>
            <a:srgbClr val="F7962B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9" name="MH_Number_1">
            <a:extLst>
              <a:ext uri="{FF2B5EF4-FFF2-40B4-BE49-F238E27FC236}">
                <a16:creationId xmlns:a16="http://schemas.microsoft.com/office/drawing/2014/main" id="{1BD71BCA-CA01-4C78-BBA2-C40635D1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260" name="MH_Entry_1">
            <a:extLst>
              <a:ext uri="{FF2B5EF4-FFF2-40B4-BE49-F238E27FC236}">
                <a16:creationId xmlns:a16="http://schemas.microsoft.com/office/drawing/2014/main" id="{327D6A0F-3D99-442F-A059-E296D6A9D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椭圆 1">
            <a:extLst>
              <a:ext uri="{FF2B5EF4-FFF2-40B4-BE49-F238E27FC236}">
                <a16:creationId xmlns:a16="http://schemas.microsoft.com/office/drawing/2014/main" id="{66B2A955-76CF-4614-BDE1-5898295E0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425" y="1509713"/>
            <a:ext cx="1836738" cy="2130425"/>
          </a:xfrm>
          <a:custGeom>
            <a:avLst/>
            <a:gdLst>
              <a:gd name="T0" fmla="*/ 0 w 3240360"/>
              <a:gd name="T1" fmla="*/ 0 h 3757972"/>
              <a:gd name="T2" fmla="*/ 3240360 w 3240360"/>
              <a:gd name="T3" fmla="*/ 3757972 h 3757972"/>
            </a:gdLst>
            <a:ahLst/>
            <a:cxnLst/>
            <a:rect l="T0" t="T1" r="T2" b="T3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solidFill>
            <a:srgbClr val="F2F2F2"/>
          </a:solidFill>
          <a:ln w="203200" cap="flat" cmpd="sng">
            <a:solidFill>
              <a:srgbClr val="F7962B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600">
                <a:solidFill>
                  <a:srgbClr val="3C72A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Title</a:t>
            </a:r>
            <a:endParaRPr lang="en-US" altLang="zh-CN" sz="3600">
              <a:solidFill>
                <a:srgbClr val="3C72A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67" name="圆角矩形 28">
            <a:extLst>
              <a:ext uri="{FF2B5EF4-FFF2-40B4-BE49-F238E27FC236}">
                <a16:creationId xmlns:a16="http://schemas.microsoft.com/office/drawing/2014/main" id="{EF50AE9A-FFDA-4833-82F4-82F05817F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3790950"/>
            <a:ext cx="858837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3C72A4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8" name="圆角矩形 29">
            <a:extLst>
              <a:ext uri="{FF2B5EF4-FFF2-40B4-BE49-F238E27FC236}">
                <a16:creationId xmlns:a16="http://schemas.microsoft.com/office/drawing/2014/main" id="{61DE3454-25DC-48F5-81DA-9BC4A660E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925" y="4046538"/>
            <a:ext cx="709613" cy="179387"/>
          </a:xfrm>
          <a:prstGeom prst="roundRect">
            <a:avLst>
              <a:gd name="adj" fmla="val 5000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055586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69" name="圆角矩形 30">
            <a:extLst>
              <a:ext uri="{FF2B5EF4-FFF2-40B4-BE49-F238E27FC236}">
                <a16:creationId xmlns:a16="http://schemas.microsoft.com/office/drawing/2014/main" id="{5FEDEEC0-51BC-4A29-B7E1-DF9CD8693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4303713"/>
            <a:ext cx="858837" cy="177800"/>
          </a:xfrm>
          <a:prstGeom prst="roundRect">
            <a:avLst>
              <a:gd name="adj" fmla="val 50000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055586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70" name="圆角矩形 31">
            <a:extLst>
              <a:ext uri="{FF2B5EF4-FFF2-40B4-BE49-F238E27FC236}">
                <a16:creationId xmlns:a16="http://schemas.microsoft.com/office/drawing/2014/main" id="{66F984ED-06DF-4ABA-9184-37F359E6F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3" y="4560888"/>
            <a:ext cx="541337" cy="134937"/>
          </a:xfrm>
          <a:prstGeom prst="roundRect">
            <a:avLst>
              <a:gd name="adj" fmla="val 5000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13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271" name="椭圆 32">
            <a:extLst>
              <a:ext uri="{FF2B5EF4-FFF2-40B4-BE49-F238E27FC236}">
                <a16:creationId xmlns:a16="http://schemas.microsoft.com/office/drawing/2014/main" id="{DBCED666-0421-4170-9D23-1AA2165D8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5563" y="1417638"/>
            <a:ext cx="485775" cy="485775"/>
          </a:xfrm>
          <a:prstGeom prst="ellipse">
            <a:avLst/>
          </a:prstGeom>
          <a:solidFill>
            <a:srgbClr val="F2F2F2"/>
          </a:solidFill>
          <a:ln w="57150" cmpd="sng">
            <a:solidFill>
              <a:srgbClr val="055586"/>
            </a:solidFill>
            <a:bevel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n-US" altLang="zh-CN" sz="2400" b="1">
                <a:solidFill>
                  <a:srgbClr val="055586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/>
          </a:p>
        </p:txBody>
      </p:sp>
      <p:sp>
        <p:nvSpPr>
          <p:cNvPr id="11272" name="直接连接符 33">
            <a:extLst>
              <a:ext uri="{FF2B5EF4-FFF2-40B4-BE49-F238E27FC236}">
                <a16:creationId xmlns:a16="http://schemas.microsoft.com/office/drawing/2014/main" id="{B1AD2328-F650-4A7D-AF7B-4A03DB31F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2775" y="1722438"/>
            <a:ext cx="647700" cy="271462"/>
          </a:xfrm>
          <a:prstGeom prst="line">
            <a:avLst/>
          </a:prstGeom>
          <a:noFill/>
          <a:ln w="38100" cmpd="sng">
            <a:solidFill>
              <a:srgbClr val="05558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3" name="椭圆 34">
            <a:extLst>
              <a:ext uri="{FF2B5EF4-FFF2-40B4-BE49-F238E27FC236}">
                <a16:creationId xmlns:a16="http://schemas.microsoft.com/office/drawing/2014/main" id="{EDE982CC-AE37-41ED-9E5B-86A77B5AA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88" y="1455738"/>
            <a:ext cx="485775" cy="485775"/>
          </a:xfrm>
          <a:prstGeom prst="ellipse">
            <a:avLst/>
          </a:prstGeom>
          <a:solidFill>
            <a:srgbClr val="F2F2F2"/>
          </a:solidFill>
          <a:ln w="57150" cmpd="sng">
            <a:solidFill>
              <a:srgbClr val="055586"/>
            </a:solidFill>
            <a:bevel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n-US" altLang="zh-CN" sz="2400" b="1">
                <a:solidFill>
                  <a:srgbClr val="055586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/>
          </a:p>
        </p:txBody>
      </p:sp>
      <p:sp>
        <p:nvSpPr>
          <p:cNvPr id="11274" name="直接连接符 35">
            <a:extLst>
              <a:ext uri="{FF2B5EF4-FFF2-40B4-BE49-F238E27FC236}">
                <a16:creationId xmlns:a16="http://schemas.microsoft.com/office/drawing/2014/main" id="{AE272FDD-5DE0-485B-8D8D-55422F8A8681}"/>
              </a:ext>
            </a:extLst>
          </p:cNvPr>
          <p:cNvSpPr>
            <a:spLocks noChangeShapeType="1"/>
          </p:cNvSpPr>
          <p:nvPr/>
        </p:nvSpPr>
        <p:spPr bwMode="auto">
          <a:xfrm rot="8309691">
            <a:off x="7135813" y="1746250"/>
            <a:ext cx="647700" cy="269875"/>
          </a:xfrm>
          <a:prstGeom prst="line">
            <a:avLst/>
          </a:prstGeom>
          <a:noFill/>
          <a:ln w="38100" cmpd="sng">
            <a:solidFill>
              <a:srgbClr val="05558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5" name="椭圆 36">
            <a:extLst>
              <a:ext uri="{FF2B5EF4-FFF2-40B4-BE49-F238E27FC236}">
                <a16:creationId xmlns:a16="http://schemas.microsoft.com/office/drawing/2014/main" id="{D9DDC370-A46B-48BC-90FF-B71E61742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388" y="4043363"/>
            <a:ext cx="485775" cy="485775"/>
          </a:xfrm>
          <a:prstGeom prst="ellipse">
            <a:avLst/>
          </a:prstGeom>
          <a:solidFill>
            <a:srgbClr val="F2F2F2"/>
          </a:solidFill>
          <a:ln w="57150" cmpd="sng">
            <a:solidFill>
              <a:srgbClr val="055586"/>
            </a:solidFill>
            <a:bevel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n-US" altLang="zh-CN" sz="2400" b="1">
                <a:solidFill>
                  <a:srgbClr val="055586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03</a:t>
            </a:r>
            <a:endParaRPr lang="zh-CN" altLang="en-US"/>
          </a:p>
        </p:txBody>
      </p:sp>
      <p:sp>
        <p:nvSpPr>
          <p:cNvPr id="11276" name="直接连接符 37">
            <a:extLst>
              <a:ext uri="{FF2B5EF4-FFF2-40B4-BE49-F238E27FC236}">
                <a16:creationId xmlns:a16="http://schemas.microsoft.com/office/drawing/2014/main" id="{B357CAD6-A3AC-4472-B2E3-3253B8E4DB19}"/>
              </a:ext>
            </a:extLst>
          </p:cNvPr>
          <p:cNvSpPr>
            <a:spLocks noChangeShapeType="1"/>
          </p:cNvSpPr>
          <p:nvPr/>
        </p:nvSpPr>
        <p:spPr bwMode="auto">
          <a:xfrm rot="17818244">
            <a:off x="4895851" y="3724275"/>
            <a:ext cx="647700" cy="269875"/>
          </a:xfrm>
          <a:prstGeom prst="line">
            <a:avLst/>
          </a:prstGeom>
          <a:noFill/>
          <a:ln w="38100" cmpd="sng">
            <a:solidFill>
              <a:srgbClr val="05558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7" name="椭圆 38">
            <a:extLst>
              <a:ext uri="{FF2B5EF4-FFF2-40B4-BE49-F238E27FC236}">
                <a16:creationId xmlns:a16="http://schemas.microsoft.com/office/drawing/2014/main" id="{572CCA78-DEA6-4080-8D29-B13CCD1CD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4043363"/>
            <a:ext cx="485775" cy="485775"/>
          </a:xfrm>
          <a:prstGeom prst="ellipse">
            <a:avLst/>
          </a:prstGeom>
          <a:solidFill>
            <a:srgbClr val="F2F2F2"/>
          </a:solidFill>
          <a:ln w="57150" cmpd="sng">
            <a:solidFill>
              <a:srgbClr val="055586"/>
            </a:solidFill>
            <a:bevel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750"/>
              </a:spcBef>
            </a:pPr>
            <a:r>
              <a:rPr lang="en-US" altLang="zh-CN" sz="2400" b="1">
                <a:solidFill>
                  <a:srgbClr val="055586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Times New Roman" panose="02020603050405020304" pitchFamily="18" charset="0"/>
              </a:rPr>
              <a:t>04</a:t>
            </a:r>
            <a:endParaRPr lang="zh-CN" altLang="en-US"/>
          </a:p>
        </p:txBody>
      </p:sp>
      <p:sp>
        <p:nvSpPr>
          <p:cNvPr id="11278" name="直接连接符 39">
            <a:extLst>
              <a:ext uri="{FF2B5EF4-FFF2-40B4-BE49-F238E27FC236}">
                <a16:creationId xmlns:a16="http://schemas.microsoft.com/office/drawing/2014/main" id="{B3256213-9495-436A-93FF-F2147F6857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9888" y="3630613"/>
            <a:ext cx="557212" cy="438150"/>
          </a:xfrm>
          <a:prstGeom prst="line">
            <a:avLst/>
          </a:prstGeom>
          <a:noFill/>
          <a:ln w="38100" cmpd="sng">
            <a:solidFill>
              <a:srgbClr val="055586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9" name="TextBox 45">
            <a:extLst>
              <a:ext uri="{FF2B5EF4-FFF2-40B4-BE49-F238E27FC236}">
                <a16:creationId xmlns:a16="http://schemas.microsoft.com/office/drawing/2014/main" id="{DD48059F-7AE7-43D6-8C8F-DB81B9F0CD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96751" y="2044700"/>
            <a:ext cx="27197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b="1" dirty="0">
                <a:latin typeface="宋体" panose="02010600030101010101" pitchFamily="2" charset="-122"/>
                <a:sym typeface="Times New Roman" panose="02020603050405020304" pitchFamily="18" charset="0"/>
              </a:rPr>
              <a:t>Standard</a:t>
            </a:r>
            <a:r>
              <a:rPr lang="en-US" altLang="zh-CN" b="1" dirty="0">
                <a:latin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sym typeface="Times New Roman" panose="02020603050405020304" pitchFamily="18" charset="0"/>
              </a:rPr>
              <a:t>Problem</a:t>
            </a:r>
            <a:endParaRPr lang="zh-CN" altLang="en-US" dirty="0"/>
          </a:p>
        </p:txBody>
      </p:sp>
      <p:sp>
        <p:nvSpPr>
          <p:cNvPr id="11280" name="TextBox 46">
            <a:extLst>
              <a:ext uri="{FF2B5EF4-FFF2-40B4-BE49-F238E27FC236}">
                <a16:creationId xmlns:a16="http://schemas.microsoft.com/office/drawing/2014/main" id="{26DF9C43-A4F9-411F-95C1-251BCA439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271" y="2303463"/>
            <a:ext cx="3553279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1281" name="TextBox 47">
            <a:extLst>
              <a:ext uri="{FF2B5EF4-FFF2-40B4-BE49-F238E27FC236}">
                <a16:creationId xmlns:a16="http://schemas.microsoft.com/office/drawing/2014/main" id="{B8E1679C-5A83-4FCC-A560-F92D7253D52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86650" y="2082800"/>
            <a:ext cx="287966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b="1" dirty="0">
                <a:latin typeface="宋体" panose="02010600030101010101" pitchFamily="2" charset="-122"/>
                <a:sym typeface="Times New Roman" panose="02020603050405020304" pitchFamily="18" charset="0"/>
              </a:rPr>
              <a:t>Standard</a:t>
            </a:r>
            <a:r>
              <a:rPr lang="en-US" altLang="zh-CN" b="1" dirty="0">
                <a:latin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sym typeface="Times New Roman" panose="02020603050405020304" pitchFamily="18" charset="0"/>
              </a:rPr>
              <a:t>Problem</a:t>
            </a:r>
            <a:endParaRPr lang="zh-CN" altLang="en-US" dirty="0"/>
          </a:p>
        </p:txBody>
      </p:sp>
      <p:sp>
        <p:nvSpPr>
          <p:cNvPr id="11282" name="TextBox 48">
            <a:extLst>
              <a:ext uri="{FF2B5EF4-FFF2-40B4-BE49-F238E27FC236}">
                <a16:creationId xmlns:a16="http://schemas.microsoft.com/office/drawing/2014/main" id="{7A7749A4-2A57-4944-8FA3-5CCC1BAB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341563"/>
            <a:ext cx="3467554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1283" name="TextBox 49">
            <a:extLst>
              <a:ext uri="{FF2B5EF4-FFF2-40B4-BE49-F238E27FC236}">
                <a16:creationId xmlns:a16="http://schemas.microsoft.com/office/drawing/2014/main" id="{772F3C04-3C8C-4E91-8AEA-8E00B243D71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59224" y="4659313"/>
            <a:ext cx="2689064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b="1" dirty="0">
                <a:latin typeface="宋体" panose="02010600030101010101" pitchFamily="2" charset="-122"/>
                <a:sym typeface="Times New Roman" panose="02020603050405020304" pitchFamily="18" charset="0"/>
              </a:rPr>
              <a:t>Standard</a:t>
            </a:r>
            <a:r>
              <a:rPr lang="en-US" altLang="zh-CN" b="1" dirty="0">
                <a:latin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sym typeface="Times New Roman" panose="02020603050405020304" pitchFamily="18" charset="0"/>
              </a:rPr>
              <a:t>Problem</a:t>
            </a:r>
            <a:endParaRPr lang="zh-CN" altLang="en-US" dirty="0"/>
          </a:p>
        </p:txBody>
      </p:sp>
      <p:sp>
        <p:nvSpPr>
          <p:cNvPr id="11284" name="TextBox 50">
            <a:extLst>
              <a:ext uri="{FF2B5EF4-FFF2-40B4-BE49-F238E27FC236}">
                <a16:creationId xmlns:a16="http://schemas.microsoft.com/office/drawing/2014/main" id="{72BD7DF8-4423-4123-BDF3-E1091DB74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771" y="4918075"/>
            <a:ext cx="3672342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1285" name="TextBox 51">
            <a:extLst>
              <a:ext uri="{FF2B5EF4-FFF2-40B4-BE49-F238E27FC236}">
                <a16:creationId xmlns:a16="http://schemas.microsoft.com/office/drawing/2014/main" id="{044E3450-3281-4BAA-A274-662EAF62A3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88162" y="4659313"/>
            <a:ext cx="2545086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b="1" dirty="0">
                <a:latin typeface="宋体" panose="02010600030101010101" pitchFamily="2" charset="-122"/>
                <a:sym typeface="Times New Roman" panose="02020603050405020304" pitchFamily="18" charset="0"/>
              </a:rPr>
              <a:t>Standard</a:t>
            </a:r>
            <a:r>
              <a:rPr lang="en-US" altLang="zh-CN" b="1" dirty="0">
                <a:latin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sym typeface="Times New Roman" panose="02020603050405020304" pitchFamily="18" charset="0"/>
              </a:rPr>
              <a:t>Problem</a:t>
            </a:r>
            <a:endParaRPr lang="zh-CN" altLang="en-US" dirty="0"/>
          </a:p>
        </p:txBody>
      </p:sp>
      <p:sp>
        <p:nvSpPr>
          <p:cNvPr id="11286" name="TextBox 52">
            <a:extLst>
              <a:ext uri="{FF2B5EF4-FFF2-40B4-BE49-F238E27FC236}">
                <a16:creationId xmlns:a16="http://schemas.microsoft.com/office/drawing/2014/main" id="{7F9A0FDF-1886-49BA-BE5B-19A4430B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7338" y="4918075"/>
            <a:ext cx="4155848" cy="62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4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400" dirty="0"/>
          </a:p>
        </p:txBody>
      </p:sp>
      <p:sp>
        <p:nvSpPr>
          <p:cNvPr id="11287" name="MH_Number_1">
            <a:extLst>
              <a:ext uri="{FF2B5EF4-FFF2-40B4-BE49-F238E27FC236}">
                <a16:creationId xmlns:a16="http://schemas.microsoft.com/office/drawing/2014/main" id="{67C879D3-4BA3-4D19-9790-930B2FE8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01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288" name="MH_Entry_1">
            <a:extLst>
              <a:ext uri="{FF2B5EF4-FFF2-40B4-BE49-F238E27FC236}">
                <a16:creationId xmlns:a16="http://schemas.microsoft.com/office/drawing/2014/main" id="{0058DE26-E76C-430C-9B3F-54882A3F5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64D0D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灯片编号占位符 4">
            <a:extLst>
              <a:ext uri="{FF2B5EF4-FFF2-40B4-BE49-F238E27FC236}">
                <a16:creationId xmlns:a16="http://schemas.microsoft.com/office/drawing/2014/main" id="{4BD75BF8-6D48-4BE2-976E-761DAB13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8CA4-6188-456C-80AD-711A242F18E9}" type="slidenum">
              <a:rPr lang="zh-CN" altLang="en-US"/>
              <a:pPr/>
              <a:t>8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3314" name="MH_Number_1">
            <a:extLst>
              <a:ext uri="{FF2B5EF4-FFF2-40B4-BE49-F238E27FC236}">
                <a16:creationId xmlns:a16="http://schemas.microsoft.com/office/drawing/2014/main" id="{68B703B1-E3A0-4D20-BA9C-DA2074F09B1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19375" y="3565525"/>
            <a:ext cx="965200" cy="965200"/>
          </a:xfrm>
          <a:prstGeom prst="roundRect">
            <a:avLst>
              <a:gd name="adj" fmla="val 16667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315" name="MH_Entry_1">
            <a:extLst>
              <a:ext uri="{FF2B5EF4-FFF2-40B4-BE49-F238E27FC236}">
                <a16:creationId xmlns:a16="http://schemas.microsoft.com/office/drawing/2014/main" id="{97CC89C5-81B2-47FE-B443-FCF561781A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63975" y="3565525"/>
            <a:ext cx="6351588" cy="965200"/>
          </a:xfrm>
          <a:prstGeom prst="roundRect">
            <a:avLst>
              <a:gd name="adj" fmla="val 16667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  <p:grpSp>
        <p:nvGrpSpPr>
          <p:cNvPr id="13316" name="组合 1">
            <a:extLst>
              <a:ext uri="{FF2B5EF4-FFF2-40B4-BE49-F238E27FC236}">
                <a16:creationId xmlns:a16="http://schemas.microsoft.com/office/drawing/2014/main" id="{C61700A3-2523-46C3-8F99-8AC29F4EE80F}"/>
              </a:ext>
            </a:extLst>
          </p:cNvPr>
          <p:cNvGrpSpPr>
            <a:grpSpLocks/>
          </p:cNvGrpSpPr>
          <p:nvPr/>
        </p:nvGrpSpPr>
        <p:grpSpPr bwMode="auto">
          <a:xfrm>
            <a:off x="5065713" y="1295400"/>
            <a:ext cx="2038350" cy="1863725"/>
            <a:chOff x="0" y="0"/>
            <a:chExt cx="932672" cy="852218"/>
          </a:xfrm>
        </p:grpSpPr>
        <p:sp>
          <p:nvSpPr>
            <p:cNvPr id="13317" name="Freeform 123">
              <a:extLst>
                <a:ext uri="{FF2B5EF4-FFF2-40B4-BE49-F238E27FC236}">
                  <a16:creationId xmlns:a16="http://schemas.microsoft.com/office/drawing/2014/main" id="{6C38FAF3-C7BD-426E-A098-B13F13FC1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50587" cy="190706"/>
            </a:xfrm>
            <a:custGeom>
              <a:avLst/>
              <a:gdLst>
                <a:gd name="T0" fmla="*/ 655 w 655"/>
                <a:gd name="T1" fmla="*/ 69 h 192"/>
                <a:gd name="T2" fmla="*/ 12 w 655"/>
                <a:gd name="T3" fmla="*/ 192 h 192"/>
                <a:gd name="T4" fmla="*/ 0 w 655"/>
                <a:gd name="T5" fmla="*/ 123 h 192"/>
                <a:gd name="T6" fmla="*/ 643 w 655"/>
                <a:gd name="T7" fmla="*/ 0 h 192"/>
                <a:gd name="T8" fmla="*/ 655 w 655"/>
                <a:gd name="T9" fmla="*/ 69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192"/>
                <a:gd name="T17" fmla="*/ 655 w 655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192">
                  <a:moveTo>
                    <a:pt x="655" y="69"/>
                  </a:moveTo>
                  <a:lnTo>
                    <a:pt x="12" y="192"/>
                  </a:lnTo>
                  <a:lnTo>
                    <a:pt x="0" y="123"/>
                  </a:lnTo>
                  <a:lnTo>
                    <a:pt x="643" y="0"/>
                  </a:lnTo>
                  <a:lnTo>
                    <a:pt x="655" y="69"/>
                  </a:lnTo>
                  <a:close/>
                </a:path>
              </a:pathLst>
            </a:custGeom>
            <a:solidFill>
              <a:srgbClr val="013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18" name="Freeform 124">
              <a:extLst>
                <a:ext uri="{FF2B5EF4-FFF2-40B4-BE49-F238E27FC236}">
                  <a16:creationId xmlns:a16="http://schemas.microsoft.com/office/drawing/2014/main" id="{34771ACF-12AD-4AF5-A8B3-B12F33DA1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50587" cy="190706"/>
            </a:xfrm>
            <a:custGeom>
              <a:avLst/>
              <a:gdLst>
                <a:gd name="T0" fmla="*/ 655 w 655"/>
                <a:gd name="T1" fmla="*/ 69 h 192"/>
                <a:gd name="T2" fmla="*/ 12 w 655"/>
                <a:gd name="T3" fmla="*/ 192 h 192"/>
                <a:gd name="T4" fmla="*/ 0 w 655"/>
                <a:gd name="T5" fmla="*/ 123 h 192"/>
                <a:gd name="T6" fmla="*/ 643 w 655"/>
                <a:gd name="T7" fmla="*/ 0 h 192"/>
                <a:gd name="T8" fmla="*/ 655 w 655"/>
                <a:gd name="T9" fmla="*/ 69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192"/>
                <a:gd name="T17" fmla="*/ 655 w 655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192">
                  <a:moveTo>
                    <a:pt x="655" y="69"/>
                  </a:moveTo>
                  <a:lnTo>
                    <a:pt x="12" y="192"/>
                  </a:lnTo>
                  <a:lnTo>
                    <a:pt x="0" y="123"/>
                  </a:lnTo>
                  <a:lnTo>
                    <a:pt x="643" y="0"/>
                  </a:lnTo>
                  <a:lnTo>
                    <a:pt x="655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19" name="Freeform 125">
              <a:extLst>
                <a:ext uri="{FF2B5EF4-FFF2-40B4-BE49-F238E27FC236}">
                  <a16:creationId xmlns:a16="http://schemas.microsoft.com/office/drawing/2014/main" id="{10702FE3-60F0-48F7-9180-57968EB78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9" y="101313"/>
              <a:ext cx="80454" cy="79461"/>
            </a:xfrm>
            <a:custGeom>
              <a:avLst/>
              <a:gdLst>
                <a:gd name="T0" fmla="*/ 19 w 81"/>
                <a:gd name="T1" fmla="*/ 12 h 80"/>
                <a:gd name="T2" fmla="*/ 0 w 81"/>
                <a:gd name="T3" fmla="*/ 80 h 80"/>
                <a:gd name="T4" fmla="*/ 62 w 81"/>
                <a:gd name="T5" fmla="*/ 68 h 80"/>
                <a:gd name="T6" fmla="*/ 81 w 81"/>
                <a:gd name="T7" fmla="*/ 0 h 80"/>
                <a:gd name="T8" fmla="*/ 19 w 81"/>
                <a:gd name="T9" fmla="*/ 1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19" y="12"/>
                  </a:moveTo>
                  <a:lnTo>
                    <a:pt x="0" y="80"/>
                  </a:lnTo>
                  <a:lnTo>
                    <a:pt x="62" y="68"/>
                  </a:lnTo>
                  <a:lnTo>
                    <a:pt x="81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0" name="Freeform 126">
              <a:extLst>
                <a:ext uri="{FF2B5EF4-FFF2-40B4-BE49-F238E27FC236}">
                  <a16:creationId xmlns:a16="http://schemas.microsoft.com/office/drawing/2014/main" id="{A25AD395-2580-4B70-A988-950F775C6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995" y="82441"/>
              <a:ext cx="77474" cy="79461"/>
            </a:xfrm>
            <a:custGeom>
              <a:avLst/>
              <a:gdLst>
                <a:gd name="T0" fmla="*/ 17 w 78"/>
                <a:gd name="T1" fmla="*/ 12 h 80"/>
                <a:gd name="T2" fmla="*/ 0 w 78"/>
                <a:gd name="T3" fmla="*/ 80 h 80"/>
                <a:gd name="T4" fmla="*/ 59 w 78"/>
                <a:gd name="T5" fmla="*/ 69 h 80"/>
                <a:gd name="T6" fmla="*/ 78 w 78"/>
                <a:gd name="T7" fmla="*/ 0 h 80"/>
                <a:gd name="T8" fmla="*/ 17 w 78"/>
                <a:gd name="T9" fmla="*/ 12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80"/>
                <a:gd name="T17" fmla="*/ 78 w 78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80">
                  <a:moveTo>
                    <a:pt x="17" y="12"/>
                  </a:moveTo>
                  <a:lnTo>
                    <a:pt x="0" y="80"/>
                  </a:lnTo>
                  <a:lnTo>
                    <a:pt x="59" y="69"/>
                  </a:lnTo>
                  <a:lnTo>
                    <a:pt x="78" y="0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1" name="Freeform 127">
              <a:extLst>
                <a:ext uri="{FF2B5EF4-FFF2-40B4-BE49-F238E27FC236}">
                  <a16:creationId xmlns:a16="http://schemas.microsoft.com/office/drawing/2014/main" id="{D085F836-AFE9-493D-A2B6-76A06E857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55" y="65555"/>
              <a:ext cx="77474" cy="77474"/>
            </a:xfrm>
            <a:custGeom>
              <a:avLst/>
              <a:gdLst>
                <a:gd name="T0" fmla="*/ 19 w 78"/>
                <a:gd name="T1" fmla="*/ 12 h 78"/>
                <a:gd name="T2" fmla="*/ 0 w 78"/>
                <a:gd name="T3" fmla="*/ 78 h 78"/>
                <a:gd name="T4" fmla="*/ 61 w 78"/>
                <a:gd name="T5" fmla="*/ 67 h 78"/>
                <a:gd name="T6" fmla="*/ 78 w 78"/>
                <a:gd name="T7" fmla="*/ 0 h 78"/>
                <a:gd name="T8" fmla="*/ 19 w 78"/>
                <a:gd name="T9" fmla="*/ 1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9" y="12"/>
                  </a:moveTo>
                  <a:lnTo>
                    <a:pt x="0" y="78"/>
                  </a:lnTo>
                  <a:lnTo>
                    <a:pt x="61" y="67"/>
                  </a:lnTo>
                  <a:lnTo>
                    <a:pt x="78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2" name="Freeform 128">
              <a:extLst>
                <a:ext uri="{FF2B5EF4-FFF2-40B4-BE49-F238E27FC236}">
                  <a16:creationId xmlns:a16="http://schemas.microsoft.com/office/drawing/2014/main" id="{58D3436F-4DD3-47D4-AFF8-A9C7C41E8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355" y="65555"/>
              <a:ext cx="77474" cy="77474"/>
            </a:xfrm>
            <a:custGeom>
              <a:avLst/>
              <a:gdLst>
                <a:gd name="T0" fmla="*/ 19 w 78"/>
                <a:gd name="T1" fmla="*/ 12 h 78"/>
                <a:gd name="T2" fmla="*/ 0 w 78"/>
                <a:gd name="T3" fmla="*/ 78 h 78"/>
                <a:gd name="T4" fmla="*/ 61 w 78"/>
                <a:gd name="T5" fmla="*/ 67 h 78"/>
                <a:gd name="T6" fmla="*/ 78 w 78"/>
                <a:gd name="T7" fmla="*/ 0 h 78"/>
                <a:gd name="T8" fmla="*/ 19 w 78"/>
                <a:gd name="T9" fmla="*/ 12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9" y="12"/>
                  </a:moveTo>
                  <a:lnTo>
                    <a:pt x="0" y="78"/>
                  </a:lnTo>
                  <a:lnTo>
                    <a:pt x="61" y="67"/>
                  </a:lnTo>
                  <a:lnTo>
                    <a:pt x="78" y="0"/>
                  </a:lnTo>
                  <a:lnTo>
                    <a:pt x="19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3" name="Freeform 129">
              <a:extLst>
                <a:ext uri="{FF2B5EF4-FFF2-40B4-BE49-F238E27FC236}">
                  <a16:creationId xmlns:a16="http://schemas.microsoft.com/office/drawing/2014/main" id="{6CD210B8-1C53-4B61-8E28-E32B8E4B4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22" y="46684"/>
              <a:ext cx="80454" cy="78468"/>
            </a:xfrm>
            <a:custGeom>
              <a:avLst/>
              <a:gdLst>
                <a:gd name="T0" fmla="*/ 19 w 81"/>
                <a:gd name="T1" fmla="*/ 12 h 79"/>
                <a:gd name="T2" fmla="*/ 0 w 81"/>
                <a:gd name="T3" fmla="*/ 79 h 79"/>
                <a:gd name="T4" fmla="*/ 62 w 81"/>
                <a:gd name="T5" fmla="*/ 67 h 79"/>
                <a:gd name="T6" fmla="*/ 81 w 81"/>
                <a:gd name="T7" fmla="*/ 0 h 79"/>
                <a:gd name="T8" fmla="*/ 19 w 81"/>
                <a:gd name="T9" fmla="*/ 1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79"/>
                <a:gd name="T17" fmla="*/ 81 w 81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79">
                  <a:moveTo>
                    <a:pt x="19" y="12"/>
                  </a:moveTo>
                  <a:lnTo>
                    <a:pt x="0" y="79"/>
                  </a:lnTo>
                  <a:lnTo>
                    <a:pt x="62" y="67"/>
                  </a:lnTo>
                  <a:lnTo>
                    <a:pt x="81" y="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4" name="Freeform 130">
              <a:extLst>
                <a:ext uri="{FF2B5EF4-FFF2-40B4-BE49-F238E27FC236}">
                  <a16:creationId xmlns:a16="http://schemas.microsoft.com/office/drawing/2014/main" id="{81ECB380-2846-4A92-8044-3A088F216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22" y="46684"/>
              <a:ext cx="80454" cy="78468"/>
            </a:xfrm>
            <a:custGeom>
              <a:avLst/>
              <a:gdLst>
                <a:gd name="T0" fmla="*/ 19 w 81"/>
                <a:gd name="T1" fmla="*/ 12 h 79"/>
                <a:gd name="T2" fmla="*/ 0 w 81"/>
                <a:gd name="T3" fmla="*/ 79 h 79"/>
                <a:gd name="T4" fmla="*/ 62 w 81"/>
                <a:gd name="T5" fmla="*/ 67 h 79"/>
                <a:gd name="T6" fmla="*/ 81 w 81"/>
                <a:gd name="T7" fmla="*/ 0 h 79"/>
                <a:gd name="T8" fmla="*/ 19 w 81"/>
                <a:gd name="T9" fmla="*/ 1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79"/>
                <a:gd name="T17" fmla="*/ 81 w 81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79">
                  <a:moveTo>
                    <a:pt x="19" y="12"/>
                  </a:moveTo>
                  <a:lnTo>
                    <a:pt x="0" y="79"/>
                  </a:lnTo>
                  <a:lnTo>
                    <a:pt x="62" y="67"/>
                  </a:lnTo>
                  <a:lnTo>
                    <a:pt x="81" y="0"/>
                  </a:lnTo>
                  <a:lnTo>
                    <a:pt x="19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5" name="Freeform 131">
              <a:extLst>
                <a:ext uri="{FF2B5EF4-FFF2-40B4-BE49-F238E27FC236}">
                  <a16:creationId xmlns:a16="http://schemas.microsoft.com/office/drawing/2014/main" id="{D9257616-3EEB-4F4D-9235-2E030484F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69" y="28805"/>
              <a:ext cx="77474" cy="77474"/>
            </a:xfrm>
            <a:custGeom>
              <a:avLst/>
              <a:gdLst>
                <a:gd name="T0" fmla="*/ 17 w 78"/>
                <a:gd name="T1" fmla="*/ 11 h 78"/>
                <a:gd name="T2" fmla="*/ 0 w 78"/>
                <a:gd name="T3" fmla="*/ 78 h 78"/>
                <a:gd name="T4" fmla="*/ 59 w 78"/>
                <a:gd name="T5" fmla="*/ 66 h 78"/>
                <a:gd name="T6" fmla="*/ 78 w 78"/>
                <a:gd name="T7" fmla="*/ 0 h 78"/>
                <a:gd name="T8" fmla="*/ 17 w 78"/>
                <a:gd name="T9" fmla="*/ 1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7" y="11"/>
                  </a:moveTo>
                  <a:lnTo>
                    <a:pt x="0" y="78"/>
                  </a:lnTo>
                  <a:lnTo>
                    <a:pt x="59" y="66"/>
                  </a:lnTo>
                  <a:lnTo>
                    <a:pt x="78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6" name="Freeform 132">
              <a:extLst>
                <a:ext uri="{FF2B5EF4-FFF2-40B4-BE49-F238E27FC236}">
                  <a16:creationId xmlns:a16="http://schemas.microsoft.com/office/drawing/2014/main" id="{FCD525F2-BA91-4DA6-AE5F-CEDA2E72D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69" y="28805"/>
              <a:ext cx="77474" cy="77474"/>
            </a:xfrm>
            <a:custGeom>
              <a:avLst/>
              <a:gdLst>
                <a:gd name="T0" fmla="*/ 17 w 78"/>
                <a:gd name="T1" fmla="*/ 11 h 78"/>
                <a:gd name="T2" fmla="*/ 0 w 78"/>
                <a:gd name="T3" fmla="*/ 78 h 78"/>
                <a:gd name="T4" fmla="*/ 59 w 78"/>
                <a:gd name="T5" fmla="*/ 66 h 78"/>
                <a:gd name="T6" fmla="*/ 78 w 78"/>
                <a:gd name="T7" fmla="*/ 0 h 78"/>
                <a:gd name="T8" fmla="*/ 17 w 78"/>
                <a:gd name="T9" fmla="*/ 1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7" y="11"/>
                  </a:moveTo>
                  <a:lnTo>
                    <a:pt x="0" y="78"/>
                  </a:lnTo>
                  <a:lnTo>
                    <a:pt x="59" y="66"/>
                  </a:lnTo>
                  <a:lnTo>
                    <a:pt x="78" y="0"/>
                  </a:lnTo>
                  <a:lnTo>
                    <a:pt x="17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7" name="Freeform 133">
              <a:extLst>
                <a:ext uri="{FF2B5EF4-FFF2-40B4-BE49-F238E27FC236}">
                  <a16:creationId xmlns:a16="http://schemas.microsoft.com/office/drawing/2014/main" id="{09F80AFC-BBD5-41E2-B0D6-4AFE3FAB3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28" y="9933"/>
              <a:ext cx="77474" cy="77474"/>
            </a:xfrm>
            <a:custGeom>
              <a:avLst/>
              <a:gdLst>
                <a:gd name="T0" fmla="*/ 19 w 78"/>
                <a:gd name="T1" fmla="*/ 11 h 78"/>
                <a:gd name="T2" fmla="*/ 0 w 78"/>
                <a:gd name="T3" fmla="*/ 78 h 78"/>
                <a:gd name="T4" fmla="*/ 61 w 78"/>
                <a:gd name="T5" fmla="*/ 66 h 78"/>
                <a:gd name="T6" fmla="*/ 78 w 78"/>
                <a:gd name="T7" fmla="*/ 0 h 78"/>
                <a:gd name="T8" fmla="*/ 19 w 78"/>
                <a:gd name="T9" fmla="*/ 1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9" y="11"/>
                  </a:moveTo>
                  <a:lnTo>
                    <a:pt x="0" y="78"/>
                  </a:lnTo>
                  <a:lnTo>
                    <a:pt x="61" y="66"/>
                  </a:lnTo>
                  <a:lnTo>
                    <a:pt x="78" y="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8" name="Freeform 134">
              <a:extLst>
                <a:ext uri="{FF2B5EF4-FFF2-40B4-BE49-F238E27FC236}">
                  <a16:creationId xmlns:a16="http://schemas.microsoft.com/office/drawing/2014/main" id="{B08D7E3F-BD89-4A5A-9417-845410E3A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28" y="9933"/>
              <a:ext cx="77474" cy="77474"/>
            </a:xfrm>
            <a:custGeom>
              <a:avLst/>
              <a:gdLst>
                <a:gd name="T0" fmla="*/ 19 w 78"/>
                <a:gd name="T1" fmla="*/ 11 h 78"/>
                <a:gd name="T2" fmla="*/ 0 w 78"/>
                <a:gd name="T3" fmla="*/ 78 h 78"/>
                <a:gd name="T4" fmla="*/ 61 w 78"/>
                <a:gd name="T5" fmla="*/ 66 h 78"/>
                <a:gd name="T6" fmla="*/ 78 w 78"/>
                <a:gd name="T7" fmla="*/ 0 h 78"/>
                <a:gd name="T8" fmla="*/ 19 w 78"/>
                <a:gd name="T9" fmla="*/ 11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19" y="11"/>
                  </a:moveTo>
                  <a:lnTo>
                    <a:pt x="0" y="78"/>
                  </a:lnTo>
                  <a:lnTo>
                    <a:pt x="61" y="66"/>
                  </a:lnTo>
                  <a:lnTo>
                    <a:pt x="78" y="0"/>
                  </a:lnTo>
                  <a:lnTo>
                    <a:pt x="1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29" name="Freeform 135">
              <a:extLst>
                <a:ext uri="{FF2B5EF4-FFF2-40B4-BE49-F238E27FC236}">
                  <a16:creationId xmlns:a16="http://schemas.microsoft.com/office/drawing/2014/main" id="{6806F933-7ED0-4CC1-9CAA-595522A32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5" y="68535"/>
              <a:ext cx="587017" cy="401278"/>
            </a:xfrm>
            <a:custGeom>
              <a:avLst/>
              <a:gdLst>
                <a:gd name="T0" fmla="*/ 591 w 591"/>
                <a:gd name="T1" fmla="*/ 59 h 404"/>
                <a:gd name="T2" fmla="*/ 36 w 591"/>
                <a:gd name="T3" fmla="*/ 404 h 404"/>
                <a:gd name="T4" fmla="*/ 0 w 591"/>
                <a:gd name="T5" fmla="*/ 345 h 404"/>
                <a:gd name="T6" fmla="*/ 556 w 591"/>
                <a:gd name="T7" fmla="*/ 0 h 404"/>
                <a:gd name="T8" fmla="*/ 591 w 591"/>
                <a:gd name="T9" fmla="*/ 59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1"/>
                <a:gd name="T16" fmla="*/ 0 h 404"/>
                <a:gd name="T17" fmla="*/ 591 w 591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1" h="404">
                  <a:moveTo>
                    <a:pt x="591" y="59"/>
                  </a:moveTo>
                  <a:lnTo>
                    <a:pt x="36" y="404"/>
                  </a:lnTo>
                  <a:lnTo>
                    <a:pt x="0" y="345"/>
                  </a:lnTo>
                  <a:lnTo>
                    <a:pt x="556" y="0"/>
                  </a:lnTo>
                  <a:lnTo>
                    <a:pt x="591" y="59"/>
                  </a:lnTo>
                  <a:close/>
                </a:path>
              </a:pathLst>
            </a:custGeom>
            <a:solidFill>
              <a:srgbClr val="013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0" name="Freeform 136">
              <a:extLst>
                <a:ext uri="{FF2B5EF4-FFF2-40B4-BE49-F238E27FC236}">
                  <a16:creationId xmlns:a16="http://schemas.microsoft.com/office/drawing/2014/main" id="{B1935B58-680B-44C3-9716-11F01A551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265" y="68535"/>
              <a:ext cx="587017" cy="401278"/>
            </a:xfrm>
            <a:custGeom>
              <a:avLst/>
              <a:gdLst>
                <a:gd name="T0" fmla="*/ 591 w 591"/>
                <a:gd name="T1" fmla="*/ 59 h 404"/>
                <a:gd name="T2" fmla="*/ 36 w 591"/>
                <a:gd name="T3" fmla="*/ 404 h 404"/>
                <a:gd name="T4" fmla="*/ 0 w 591"/>
                <a:gd name="T5" fmla="*/ 345 h 404"/>
                <a:gd name="T6" fmla="*/ 556 w 591"/>
                <a:gd name="T7" fmla="*/ 0 h 404"/>
                <a:gd name="T8" fmla="*/ 591 w 591"/>
                <a:gd name="T9" fmla="*/ 59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1"/>
                <a:gd name="T16" fmla="*/ 0 h 404"/>
                <a:gd name="T17" fmla="*/ 591 w 591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1" h="404">
                  <a:moveTo>
                    <a:pt x="591" y="59"/>
                  </a:moveTo>
                  <a:lnTo>
                    <a:pt x="36" y="404"/>
                  </a:lnTo>
                  <a:lnTo>
                    <a:pt x="0" y="345"/>
                  </a:lnTo>
                  <a:lnTo>
                    <a:pt x="556" y="0"/>
                  </a:lnTo>
                  <a:lnTo>
                    <a:pt x="591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1" name="Freeform 137">
              <a:extLst>
                <a:ext uri="{FF2B5EF4-FFF2-40B4-BE49-F238E27FC236}">
                  <a16:creationId xmlns:a16="http://schemas.microsoft.com/office/drawing/2014/main" id="{84AE6F61-EDF3-4209-A9C3-E11BC8B1B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9" y="359561"/>
              <a:ext cx="110252" cy="70522"/>
            </a:xfrm>
            <a:custGeom>
              <a:avLst/>
              <a:gdLst>
                <a:gd name="T0" fmla="*/ 59 w 111"/>
                <a:gd name="T1" fmla="*/ 71 h 71"/>
                <a:gd name="T2" fmla="*/ 0 w 111"/>
                <a:gd name="T3" fmla="*/ 33 h 71"/>
                <a:gd name="T4" fmla="*/ 52 w 111"/>
                <a:gd name="T5" fmla="*/ 0 h 71"/>
                <a:gd name="T6" fmla="*/ 111 w 111"/>
                <a:gd name="T7" fmla="*/ 38 h 71"/>
                <a:gd name="T8" fmla="*/ 59 w 111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1"/>
                <a:gd name="T17" fmla="*/ 111 w 11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1">
                  <a:moveTo>
                    <a:pt x="59" y="71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111" y="38"/>
                  </a:lnTo>
                  <a:lnTo>
                    <a:pt x="59" y="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2" name="Freeform 138">
              <a:extLst>
                <a:ext uri="{FF2B5EF4-FFF2-40B4-BE49-F238E27FC236}">
                  <a16:creationId xmlns:a16="http://schemas.microsoft.com/office/drawing/2014/main" id="{83CCE1E8-1386-4905-94EA-68BD6649E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70" y="307911"/>
              <a:ext cx="110252" cy="70522"/>
            </a:xfrm>
            <a:custGeom>
              <a:avLst/>
              <a:gdLst>
                <a:gd name="T0" fmla="*/ 59 w 111"/>
                <a:gd name="T1" fmla="*/ 71 h 71"/>
                <a:gd name="T2" fmla="*/ 0 w 111"/>
                <a:gd name="T3" fmla="*/ 33 h 71"/>
                <a:gd name="T4" fmla="*/ 52 w 111"/>
                <a:gd name="T5" fmla="*/ 0 h 71"/>
                <a:gd name="T6" fmla="*/ 111 w 111"/>
                <a:gd name="T7" fmla="*/ 38 h 71"/>
                <a:gd name="T8" fmla="*/ 59 w 111"/>
                <a:gd name="T9" fmla="*/ 7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71"/>
                <a:gd name="T17" fmla="*/ 111 w 111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71">
                  <a:moveTo>
                    <a:pt x="59" y="71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111" y="38"/>
                  </a:lnTo>
                  <a:lnTo>
                    <a:pt x="59" y="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3" name="Freeform 139">
              <a:extLst>
                <a:ext uri="{FF2B5EF4-FFF2-40B4-BE49-F238E27FC236}">
                  <a16:creationId xmlns:a16="http://schemas.microsoft.com/office/drawing/2014/main" id="{8CB40D8A-BACF-44AD-A861-2DFEEDF18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10" y="258248"/>
              <a:ext cx="113232" cy="68535"/>
            </a:xfrm>
            <a:custGeom>
              <a:avLst/>
              <a:gdLst>
                <a:gd name="T0" fmla="*/ 59 w 114"/>
                <a:gd name="T1" fmla="*/ 69 h 69"/>
                <a:gd name="T2" fmla="*/ 0 w 114"/>
                <a:gd name="T3" fmla="*/ 31 h 69"/>
                <a:gd name="T4" fmla="*/ 54 w 114"/>
                <a:gd name="T5" fmla="*/ 0 h 69"/>
                <a:gd name="T6" fmla="*/ 114 w 114"/>
                <a:gd name="T7" fmla="*/ 36 h 69"/>
                <a:gd name="T8" fmla="*/ 59 w 114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69"/>
                <a:gd name="T17" fmla="*/ 114 w 114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69">
                  <a:moveTo>
                    <a:pt x="59" y="69"/>
                  </a:moveTo>
                  <a:lnTo>
                    <a:pt x="0" y="31"/>
                  </a:lnTo>
                  <a:lnTo>
                    <a:pt x="54" y="0"/>
                  </a:lnTo>
                  <a:lnTo>
                    <a:pt x="114" y="36"/>
                  </a:lnTo>
                  <a:lnTo>
                    <a:pt x="59" y="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4" name="Freeform 140">
              <a:extLst>
                <a:ext uri="{FF2B5EF4-FFF2-40B4-BE49-F238E27FC236}">
                  <a16:creationId xmlns:a16="http://schemas.microsoft.com/office/drawing/2014/main" id="{1B1293F2-D3DC-449C-9496-9E5A7534B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51" y="206598"/>
              <a:ext cx="110252" cy="68535"/>
            </a:xfrm>
            <a:custGeom>
              <a:avLst/>
              <a:gdLst>
                <a:gd name="T0" fmla="*/ 57 w 111"/>
                <a:gd name="T1" fmla="*/ 69 h 69"/>
                <a:gd name="T2" fmla="*/ 0 w 111"/>
                <a:gd name="T3" fmla="*/ 33 h 69"/>
                <a:gd name="T4" fmla="*/ 52 w 111"/>
                <a:gd name="T5" fmla="*/ 0 h 69"/>
                <a:gd name="T6" fmla="*/ 111 w 111"/>
                <a:gd name="T7" fmla="*/ 36 h 69"/>
                <a:gd name="T8" fmla="*/ 57 w 11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7" y="69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111" y="36"/>
                  </a:lnTo>
                  <a:lnTo>
                    <a:pt x="57" y="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5" name="Freeform 141">
              <a:extLst>
                <a:ext uri="{FF2B5EF4-FFF2-40B4-BE49-F238E27FC236}">
                  <a16:creationId xmlns:a16="http://schemas.microsoft.com/office/drawing/2014/main" id="{C7BFF19E-72A0-46FC-947D-85ECAE688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51" y="206598"/>
              <a:ext cx="110252" cy="68535"/>
            </a:xfrm>
            <a:custGeom>
              <a:avLst/>
              <a:gdLst>
                <a:gd name="T0" fmla="*/ 57 w 111"/>
                <a:gd name="T1" fmla="*/ 69 h 69"/>
                <a:gd name="T2" fmla="*/ 0 w 111"/>
                <a:gd name="T3" fmla="*/ 33 h 69"/>
                <a:gd name="T4" fmla="*/ 52 w 111"/>
                <a:gd name="T5" fmla="*/ 0 h 69"/>
                <a:gd name="T6" fmla="*/ 111 w 111"/>
                <a:gd name="T7" fmla="*/ 36 h 69"/>
                <a:gd name="T8" fmla="*/ 57 w 11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7" y="69"/>
                  </a:moveTo>
                  <a:lnTo>
                    <a:pt x="0" y="33"/>
                  </a:lnTo>
                  <a:lnTo>
                    <a:pt x="52" y="0"/>
                  </a:lnTo>
                  <a:lnTo>
                    <a:pt x="111" y="36"/>
                  </a:lnTo>
                  <a:lnTo>
                    <a:pt x="57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6" name="Freeform 142">
              <a:extLst>
                <a:ext uri="{FF2B5EF4-FFF2-40B4-BE49-F238E27FC236}">
                  <a16:creationId xmlns:a16="http://schemas.microsoft.com/office/drawing/2014/main" id="{815E5910-0E3D-47C8-98BF-73E02AC83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92" y="157929"/>
              <a:ext cx="105286" cy="65555"/>
            </a:xfrm>
            <a:custGeom>
              <a:avLst/>
              <a:gdLst>
                <a:gd name="T0" fmla="*/ 56 w 106"/>
                <a:gd name="T1" fmla="*/ 66 h 66"/>
                <a:gd name="T2" fmla="*/ 0 w 106"/>
                <a:gd name="T3" fmla="*/ 30 h 66"/>
                <a:gd name="T4" fmla="*/ 52 w 106"/>
                <a:gd name="T5" fmla="*/ 0 h 66"/>
                <a:gd name="T6" fmla="*/ 106 w 106"/>
                <a:gd name="T7" fmla="*/ 35 h 66"/>
                <a:gd name="T8" fmla="*/ 56 w 106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6"/>
                <a:gd name="T17" fmla="*/ 106 w 10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6">
                  <a:moveTo>
                    <a:pt x="56" y="66"/>
                  </a:moveTo>
                  <a:lnTo>
                    <a:pt x="0" y="30"/>
                  </a:lnTo>
                  <a:lnTo>
                    <a:pt x="52" y="0"/>
                  </a:lnTo>
                  <a:lnTo>
                    <a:pt x="106" y="35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7" name="Freeform 143">
              <a:extLst>
                <a:ext uri="{FF2B5EF4-FFF2-40B4-BE49-F238E27FC236}">
                  <a16:creationId xmlns:a16="http://schemas.microsoft.com/office/drawing/2014/main" id="{A2FD1219-F791-4430-81D5-1CF922EAC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92" y="157929"/>
              <a:ext cx="105286" cy="65555"/>
            </a:xfrm>
            <a:custGeom>
              <a:avLst/>
              <a:gdLst>
                <a:gd name="T0" fmla="*/ 56 w 106"/>
                <a:gd name="T1" fmla="*/ 66 h 66"/>
                <a:gd name="T2" fmla="*/ 0 w 106"/>
                <a:gd name="T3" fmla="*/ 30 h 66"/>
                <a:gd name="T4" fmla="*/ 52 w 106"/>
                <a:gd name="T5" fmla="*/ 0 h 66"/>
                <a:gd name="T6" fmla="*/ 106 w 106"/>
                <a:gd name="T7" fmla="*/ 35 h 66"/>
                <a:gd name="T8" fmla="*/ 56 w 106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6"/>
                <a:gd name="T17" fmla="*/ 106 w 10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6">
                  <a:moveTo>
                    <a:pt x="56" y="66"/>
                  </a:moveTo>
                  <a:lnTo>
                    <a:pt x="0" y="30"/>
                  </a:lnTo>
                  <a:lnTo>
                    <a:pt x="52" y="0"/>
                  </a:lnTo>
                  <a:lnTo>
                    <a:pt x="106" y="35"/>
                  </a:lnTo>
                  <a:lnTo>
                    <a:pt x="56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8" name="Freeform 144">
              <a:extLst>
                <a:ext uri="{FF2B5EF4-FFF2-40B4-BE49-F238E27FC236}">
                  <a16:creationId xmlns:a16="http://schemas.microsoft.com/office/drawing/2014/main" id="{49AF77A7-65DF-4C5C-98E9-83E85A504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9" y="103299"/>
              <a:ext cx="110252" cy="68535"/>
            </a:xfrm>
            <a:custGeom>
              <a:avLst/>
              <a:gdLst>
                <a:gd name="T0" fmla="*/ 59 w 111"/>
                <a:gd name="T1" fmla="*/ 69 h 69"/>
                <a:gd name="T2" fmla="*/ 0 w 111"/>
                <a:gd name="T3" fmla="*/ 33 h 69"/>
                <a:gd name="T4" fmla="*/ 54 w 111"/>
                <a:gd name="T5" fmla="*/ 0 h 69"/>
                <a:gd name="T6" fmla="*/ 111 w 111"/>
                <a:gd name="T7" fmla="*/ 36 h 69"/>
                <a:gd name="T8" fmla="*/ 59 w 11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9" y="69"/>
                  </a:moveTo>
                  <a:lnTo>
                    <a:pt x="0" y="33"/>
                  </a:lnTo>
                  <a:lnTo>
                    <a:pt x="54" y="0"/>
                  </a:lnTo>
                  <a:lnTo>
                    <a:pt x="111" y="36"/>
                  </a:lnTo>
                  <a:lnTo>
                    <a:pt x="59" y="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39" name="Freeform 145">
              <a:extLst>
                <a:ext uri="{FF2B5EF4-FFF2-40B4-BE49-F238E27FC236}">
                  <a16:creationId xmlns:a16="http://schemas.microsoft.com/office/drawing/2014/main" id="{4674A847-41E8-42E2-B08C-D579F23B7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9" y="103299"/>
              <a:ext cx="110252" cy="68535"/>
            </a:xfrm>
            <a:custGeom>
              <a:avLst/>
              <a:gdLst>
                <a:gd name="T0" fmla="*/ 59 w 111"/>
                <a:gd name="T1" fmla="*/ 69 h 69"/>
                <a:gd name="T2" fmla="*/ 0 w 111"/>
                <a:gd name="T3" fmla="*/ 33 h 69"/>
                <a:gd name="T4" fmla="*/ 54 w 111"/>
                <a:gd name="T5" fmla="*/ 0 h 69"/>
                <a:gd name="T6" fmla="*/ 111 w 111"/>
                <a:gd name="T7" fmla="*/ 36 h 69"/>
                <a:gd name="T8" fmla="*/ 59 w 111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9" y="69"/>
                  </a:moveTo>
                  <a:lnTo>
                    <a:pt x="0" y="33"/>
                  </a:lnTo>
                  <a:lnTo>
                    <a:pt x="54" y="0"/>
                  </a:lnTo>
                  <a:lnTo>
                    <a:pt x="111" y="36"/>
                  </a:lnTo>
                  <a:lnTo>
                    <a:pt x="59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0" name="Freeform 146">
              <a:extLst>
                <a:ext uri="{FF2B5EF4-FFF2-40B4-BE49-F238E27FC236}">
                  <a16:creationId xmlns:a16="http://schemas.microsoft.com/office/drawing/2014/main" id="{EBB304F7-66C6-4488-8EC2-76F5115AD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975" y="134090"/>
              <a:ext cx="781697" cy="718128"/>
            </a:xfrm>
            <a:custGeom>
              <a:avLst/>
              <a:gdLst>
                <a:gd name="T0" fmla="*/ 234 w 333"/>
                <a:gd name="T1" fmla="*/ 0 h 306"/>
                <a:gd name="T2" fmla="*/ 0 w 333"/>
                <a:gd name="T3" fmla="*/ 145 h 306"/>
                <a:gd name="T4" fmla="*/ 96 w 333"/>
                <a:gd name="T5" fmla="*/ 301 h 306"/>
                <a:gd name="T6" fmla="*/ 108 w 333"/>
                <a:gd name="T7" fmla="*/ 304 h 306"/>
                <a:gd name="T8" fmla="*/ 328 w 333"/>
                <a:gd name="T9" fmla="*/ 167 h 306"/>
                <a:gd name="T10" fmla="*/ 331 w 333"/>
                <a:gd name="T11" fmla="*/ 155 h 306"/>
                <a:gd name="T12" fmla="*/ 234 w 333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306"/>
                <a:gd name="T23" fmla="*/ 333 w 333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306">
                  <a:moveTo>
                    <a:pt x="234" y="0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96" y="301"/>
                    <a:pt x="96" y="301"/>
                    <a:pt x="96" y="301"/>
                  </a:cubicBezTo>
                  <a:cubicBezTo>
                    <a:pt x="99" y="305"/>
                    <a:pt x="104" y="306"/>
                    <a:pt x="108" y="304"/>
                  </a:cubicBezTo>
                  <a:cubicBezTo>
                    <a:pt x="328" y="167"/>
                    <a:pt x="328" y="167"/>
                    <a:pt x="328" y="167"/>
                  </a:cubicBezTo>
                  <a:cubicBezTo>
                    <a:pt x="332" y="165"/>
                    <a:pt x="333" y="160"/>
                    <a:pt x="331" y="155"/>
                  </a:cubicBezTo>
                  <a:cubicBezTo>
                    <a:pt x="234" y="0"/>
                    <a:pt x="234" y="0"/>
                    <a:pt x="234" y="0"/>
                  </a:cubicBezTo>
                </a:path>
              </a:pathLst>
            </a:custGeom>
            <a:solidFill>
              <a:srgbClr val="013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1" name="Freeform 147">
              <a:extLst>
                <a:ext uri="{FF2B5EF4-FFF2-40B4-BE49-F238E27FC236}">
                  <a16:creationId xmlns:a16="http://schemas.microsoft.com/office/drawing/2014/main" id="{D00B30A1-9C75-4265-A5B6-C19A0E07D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84" y="216531"/>
              <a:ext cx="497624" cy="311884"/>
            </a:xfrm>
            <a:custGeom>
              <a:avLst/>
              <a:gdLst>
                <a:gd name="T0" fmla="*/ 5 w 501"/>
                <a:gd name="T1" fmla="*/ 314 h 314"/>
                <a:gd name="T2" fmla="*/ 501 w 501"/>
                <a:gd name="T3" fmla="*/ 7 h 314"/>
                <a:gd name="T4" fmla="*/ 496 w 501"/>
                <a:gd name="T5" fmla="*/ 0 h 314"/>
                <a:gd name="T6" fmla="*/ 0 w 501"/>
                <a:gd name="T7" fmla="*/ 307 h 314"/>
                <a:gd name="T8" fmla="*/ 5 w 501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4"/>
                <a:gd name="T17" fmla="*/ 501 w 501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4">
                  <a:moveTo>
                    <a:pt x="5" y="314"/>
                  </a:moveTo>
                  <a:lnTo>
                    <a:pt x="501" y="7"/>
                  </a:lnTo>
                  <a:lnTo>
                    <a:pt x="496" y="0"/>
                  </a:lnTo>
                  <a:lnTo>
                    <a:pt x="0" y="307"/>
                  </a:lnTo>
                  <a:lnTo>
                    <a:pt x="5" y="314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2" name="Freeform 148">
              <a:extLst>
                <a:ext uri="{FF2B5EF4-FFF2-40B4-BE49-F238E27FC236}">
                  <a16:creationId xmlns:a16="http://schemas.microsoft.com/office/drawing/2014/main" id="{602B0AF2-C5C4-4063-A7B9-B71AD7143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84" y="216531"/>
              <a:ext cx="497624" cy="311884"/>
            </a:xfrm>
            <a:custGeom>
              <a:avLst/>
              <a:gdLst>
                <a:gd name="T0" fmla="*/ 5 w 501"/>
                <a:gd name="T1" fmla="*/ 314 h 314"/>
                <a:gd name="T2" fmla="*/ 501 w 501"/>
                <a:gd name="T3" fmla="*/ 7 h 314"/>
                <a:gd name="T4" fmla="*/ 496 w 501"/>
                <a:gd name="T5" fmla="*/ 0 h 314"/>
                <a:gd name="T6" fmla="*/ 0 w 501"/>
                <a:gd name="T7" fmla="*/ 307 h 314"/>
                <a:gd name="T8" fmla="*/ 5 w 501"/>
                <a:gd name="T9" fmla="*/ 314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4"/>
                <a:gd name="T17" fmla="*/ 501 w 501"/>
                <a:gd name="T18" fmla="*/ 314 h 3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4">
                  <a:moveTo>
                    <a:pt x="5" y="314"/>
                  </a:moveTo>
                  <a:lnTo>
                    <a:pt x="501" y="7"/>
                  </a:lnTo>
                  <a:lnTo>
                    <a:pt x="496" y="0"/>
                  </a:lnTo>
                  <a:lnTo>
                    <a:pt x="0" y="307"/>
                  </a:lnTo>
                  <a:lnTo>
                    <a:pt x="5" y="3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3" name="Freeform 149">
              <a:extLst>
                <a:ext uri="{FF2B5EF4-FFF2-40B4-BE49-F238E27FC236}">
                  <a16:creationId xmlns:a16="http://schemas.microsoft.com/office/drawing/2014/main" id="{801F02BB-7B50-4E43-926D-32E8FB2F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99" y="302945"/>
              <a:ext cx="497624" cy="314864"/>
            </a:xfrm>
            <a:custGeom>
              <a:avLst/>
              <a:gdLst>
                <a:gd name="T0" fmla="*/ 4 w 501"/>
                <a:gd name="T1" fmla="*/ 317 h 317"/>
                <a:gd name="T2" fmla="*/ 501 w 501"/>
                <a:gd name="T3" fmla="*/ 10 h 317"/>
                <a:gd name="T4" fmla="*/ 496 w 501"/>
                <a:gd name="T5" fmla="*/ 0 h 317"/>
                <a:gd name="T6" fmla="*/ 0 w 501"/>
                <a:gd name="T7" fmla="*/ 310 h 317"/>
                <a:gd name="T8" fmla="*/ 4 w 501"/>
                <a:gd name="T9" fmla="*/ 31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7"/>
                <a:gd name="T17" fmla="*/ 501 w 50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7">
                  <a:moveTo>
                    <a:pt x="4" y="317"/>
                  </a:moveTo>
                  <a:lnTo>
                    <a:pt x="501" y="10"/>
                  </a:lnTo>
                  <a:lnTo>
                    <a:pt x="496" y="0"/>
                  </a:lnTo>
                  <a:lnTo>
                    <a:pt x="0" y="310"/>
                  </a:lnTo>
                  <a:lnTo>
                    <a:pt x="4" y="31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4" name="Freeform 150">
              <a:extLst>
                <a:ext uri="{FF2B5EF4-FFF2-40B4-BE49-F238E27FC236}">
                  <a16:creationId xmlns:a16="http://schemas.microsoft.com/office/drawing/2014/main" id="{BA36B20B-EAD9-4FDB-BEF3-B96215B42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99" y="302945"/>
              <a:ext cx="497624" cy="314864"/>
            </a:xfrm>
            <a:custGeom>
              <a:avLst/>
              <a:gdLst>
                <a:gd name="T0" fmla="*/ 4 w 501"/>
                <a:gd name="T1" fmla="*/ 317 h 317"/>
                <a:gd name="T2" fmla="*/ 501 w 501"/>
                <a:gd name="T3" fmla="*/ 10 h 317"/>
                <a:gd name="T4" fmla="*/ 496 w 501"/>
                <a:gd name="T5" fmla="*/ 0 h 317"/>
                <a:gd name="T6" fmla="*/ 0 w 501"/>
                <a:gd name="T7" fmla="*/ 310 h 317"/>
                <a:gd name="T8" fmla="*/ 4 w 501"/>
                <a:gd name="T9" fmla="*/ 31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7"/>
                <a:gd name="T17" fmla="*/ 501 w 50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7">
                  <a:moveTo>
                    <a:pt x="4" y="317"/>
                  </a:moveTo>
                  <a:lnTo>
                    <a:pt x="501" y="10"/>
                  </a:lnTo>
                  <a:lnTo>
                    <a:pt x="496" y="0"/>
                  </a:lnTo>
                  <a:lnTo>
                    <a:pt x="0" y="310"/>
                  </a:lnTo>
                  <a:lnTo>
                    <a:pt x="4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5" name="Freeform 151">
              <a:extLst>
                <a:ext uri="{FF2B5EF4-FFF2-40B4-BE49-F238E27FC236}">
                  <a16:creationId xmlns:a16="http://schemas.microsoft.com/office/drawing/2014/main" id="{9F38157B-C630-4DBA-A28D-3282727F0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55" y="432069"/>
              <a:ext cx="497624" cy="314864"/>
            </a:xfrm>
            <a:custGeom>
              <a:avLst/>
              <a:gdLst>
                <a:gd name="T0" fmla="*/ 5 w 501"/>
                <a:gd name="T1" fmla="*/ 317 h 317"/>
                <a:gd name="T2" fmla="*/ 501 w 501"/>
                <a:gd name="T3" fmla="*/ 10 h 317"/>
                <a:gd name="T4" fmla="*/ 496 w 501"/>
                <a:gd name="T5" fmla="*/ 0 h 317"/>
                <a:gd name="T6" fmla="*/ 0 w 501"/>
                <a:gd name="T7" fmla="*/ 310 h 317"/>
                <a:gd name="T8" fmla="*/ 5 w 501"/>
                <a:gd name="T9" fmla="*/ 31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7"/>
                <a:gd name="T17" fmla="*/ 501 w 50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7">
                  <a:moveTo>
                    <a:pt x="5" y="317"/>
                  </a:moveTo>
                  <a:lnTo>
                    <a:pt x="501" y="10"/>
                  </a:lnTo>
                  <a:lnTo>
                    <a:pt x="496" y="0"/>
                  </a:lnTo>
                  <a:lnTo>
                    <a:pt x="0" y="310"/>
                  </a:lnTo>
                  <a:lnTo>
                    <a:pt x="5" y="31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6" name="Freeform 152">
              <a:extLst>
                <a:ext uri="{FF2B5EF4-FFF2-40B4-BE49-F238E27FC236}">
                  <a16:creationId xmlns:a16="http://schemas.microsoft.com/office/drawing/2014/main" id="{0255F556-FAF4-47BF-B25B-253E1035B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55" y="432069"/>
              <a:ext cx="497624" cy="314864"/>
            </a:xfrm>
            <a:custGeom>
              <a:avLst/>
              <a:gdLst>
                <a:gd name="T0" fmla="*/ 5 w 501"/>
                <a:gd name="T1" fmla="*/ 317 h 317"/>
                <a:gd name="T2" fmla="*/ 501 w 501"/>
                <a:gd name="T3" fmla="*/ 10 h 317"/>
                <a:gd name="T4" fmla="*/ 496 w 501"/>
                <a:gd name="T5" fmla="*/ 0 h 317"/>
                <a:gd name="T6" fmla="*/ 0 w 501"/>
                <a:gd name="T7" fmla="*/ 310 h 317"/>
                <a:gd name="T8" fmla="*/ 5 w 501"/>
                <a:gd name="T9" fmla="*/ 317 h 3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7"/>
                <a:gd name="T17" fmla="*/ 501 w 501"/>
                <a:gd name="T18" fmla="*/ 317 h 3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7">
                  <a:moveTo>
                    <a:pt x="5" y="317"/>
                  </a:moveTo>
                  <a:lnTo>
                    <a:pt x="501" y="10"/>
                  </a:lnTo>
                  <a:lnTo>
                    <a:pt x="496" y="0"/>
                  </a:lnTo>
                  <a:lnTo>
                    <a:pt x="0" y="310"/>
                  </a:lnTo>
                  <a:lnTo>
                    <a:pt x="5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7" name="Freeform 153">
              <a:extLst>
                <a:ext uri="{FF2B5EF4-FFF2-40B4-BE49-F238E27FC236}">
                  <a16:creationId xmlns:a16="http://schemas.microsoft.com/office/drawing/2014/main" id="{A9AEC78B-8CE6-4ACA-AB9C-974151BA7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93" y="471799"/>
              <a:ext cx="497624" cy="312878"/>
            </a:xfrm>
            <a:custGeom>
              <a:avLst/>
              <a:gdLst>
                <a:gd name="T0" fmla="*/ 4 w 501"/>
                <a:gd name="T1" fmla="*/ 315 h 315"/>
                <a:gd name="T2" fmla="*/ 501 w 501"/>
                <a:gd name="T3" fmla="*/ 8 h 315"/>
                <a:gd name="T4" fmla="*/ 496 w 501"/>
                <a:gd name="T5" fmla="*/ 0 h 315"/>
                <a:gd name="T6" fmla="*/ 0 w 501"/>
                <a:gd name="T7" fmla="*/ 308 h 315"/>
                <a:gd name="T8" fmla="*/ 4 w 501"/>
                <a:gd name="T9" fmla="*/ 315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5"/>
                <a:gd name="T17" fmla="*/ 501 w 501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5">
                  <a:moveTo>
                    <a:pt x="4" y="315"/>
                  </a:moveTo>
                  <a:lnTo>
                    <a:pt x="501" y="8"/>
                  </a:lnTo>
                  <a:lnTo>
                    <a:pt x="496" y="0"/>
                  </a:lnTo>
                  <a:lnTo>
                    <a:pt x="0" y="308"/>
                  </a:lnTo>
                  <a:lnTo>
                    <a:pt x="4" y="31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8" name="Freeform 154">
              <a:extLst>
                <a:ext uri="{FF2B5EF4-FFF2-40B4-BE49-F238E27FC236}">
                  <a16:creationId xmlns:a16="http://schemas.microsoft.com/office/drawing/2014/main" id="{39AD8B22-85DB-4523-8F1E-620D12E3C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93" y="471799"/>
              <a:ext cx="497624" cy="312878"/>
            </a:xfrm>
            <a:custGeom>
              <a:avLst/>
              <a:gdLst>
                <a:gd name="T0" fmla="*/ 4 w 501"/>
                <a:gd name="T1" fmla="*/ 315 h 315"/>
                <a:gd name="T2" fmla="*/ 501 w 501"/>
                <a:gd name="T3" fmla="*/ 8 h 315"/>
                <a:gd name="T4" fmla="*/ 496 w 501"/>
                <a:gd name="T5" fmla="*/ 0 h 315"/>
                <a:gd name="T6" fmla="*/ 0 w 501"/>
                <a:gd name="T7" fmla="*/ 308 h 315"/>
                <a:gd name="T8" fmla="*/ 4 w 501"/>
                <a:gd name="T9" fmla="*/ 315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1"/>
                <a:gd name="T16" fmla="*/ 0 h 315"/>
                <a:gd name="T17" fmla="*/ 501 w 501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1" h="315">
                  <a:moveTo>
                    <a:pt x="4" y="315"/>
                  </a:moveTo>
                  <a:lnTo>
                    <a:pt x="501" y="8"/>
                  </a:lnTo>
                  <a:lnTo>
                    <a:pt x="496" y="0"/>
                  </a:lnTo>
                  <a:lnTo>
                    <a:pt x="0" y="308"/>
                  </a:lnTo>
                  <a:lnTo>
                    <a:pt x="4" y="3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49" name="Freeform 155">
              <a:extLst>
                <a:ext uri="{FF2B5EF4-FFF2-40B4-BE49-F238E27FC236}">
                  <a16:creationId xmlns:a16="http://schemas.microsoft.com/office/drawing/2014/main" id="{7C4519A2-022B-4C42-A7C6-1289E97F2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14" y="323804"/>
              <a:ext cx="62576" cy="94360"/>
            </a:xfrm>
            <a:custGeom>
              <a:avLst/>
              <a:gdLst>
                <a:gd name="T0" fmla="*/ 0 w 63"/>
                <a:gd name="T1" fmla="*/ 8 h 95"/>
                <a:gd name="T2" fmla="*/ 54 w 63"/>
                <a:gd name="T3" fmla="*/ 95 h 95"/>
                <a:gd name="T4" fmla="*/ 63 w 63"/>
                <a:gd name="T5" fmla="*/ 90 h 95"/>
                <a:gd name="T6" fmla="*/ 9 w 63"/>
                <a:gd name="T7" fmla="*/ 0 h 95"/>
                <a:gd name="T8" fmla="*/ 0 w 63"/>
                <a:gd name="T9" fmla="*/ 8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5"/>
                <a:gd name="T17" fmla="*/ 63 w 6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5">
                  <a:moveTo>
                    <a:pt x="0" y="8"/>
                  </a:moveTo>
                  <a:lnTo>
                    <a:pt x="54" y="95"/>
                  </a:lnTo>
                  <a:lnTo>
                    <a:pt x="63" y="90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0" name="Freeform 156">
              <a:extLst>
                <a:ext uri="{FF2B5EF4-FFF2-40B4-BE49-F238E27FC236}">
                  <a16:creationId xmlns:a16="http://schemas.microsoft.com/office/drawing/2014/main" id="{DDD2497E-C4F3-4EF5-B249-D0A6B8D53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14" y="323804"/>
              <a:ext cx="62576" cy="94360"/>
            </a:xfrm>
            <a:custGeom>
              <a:avLst/>
              <a:gdLst>
                <a:gd name="T0" fmla="*/ 0 w 63"/>
                <a:gd name="T1" fmla="*/ 8 h 95"/>
                <a:gd name="T2" fmla="*/ 54 w 63"/>
                <a:gd name="T3" fmla="*/ 95 h 95"/>
                <a:gd name="T4" fmla="*/ 63 w 63"/>
                <a:gd name="T5" fmla="*/ 90 h 95"/>
                <a:gd name="T6" fmla="*/ 9 w 63"/>
                <a:gd name="T7" fmla="*/ 0 h 95"/>
                <a:gd name="T8" fmla="*/ 0 w 63"/>
                <a:gd name="T9" fmla="*/ 8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5"/>
                <a:gd name="T17" fmla="*/ 63 w 63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5">
                  <a:moveTo>
                    <a:pt x="0" y="8"/>
                  </a:moveTo>
                  <a:lnTo>
                    <a:pt x="54" y="95"/>
                  </a:lnTo>
                  <a:lnTo>
                    <a:pt x="63" y="90"/>
                  </a:lnTo>
                  <a:lnTo>
                    <a:pt x="9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1" name="Freeform 157">
              <a:extLst>
                <a:ext uri="{FF2B5EF4-FFF2-40B4-BE49-F238E27FC236}">
                  <a16:creationId xmlns:a16="http://schemas.microsoft.com/office/drawing/2014/main" id="{9068CDD6-9FCF-4624-AE3F-DC2AF5FC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76" y="404257"/>
              <a:ext cx="63569" cy="93366"/>
            </a:xfrm>
            <a:custGeom>
              <a:avLst/>
              <a:gdLst>
                <a:gd name="T0" fmla="*/ 0 w 64"/>
                <a:gd name="T1" fmla="*/ 5 h 94"/>
                <a:gd name="T2" fmla="*/ 54 w 64"/>
                <a:gd name="T3" fmla="*/ 94 h 94"/>
                <a:gd name="T4" fmla="*/ 64 w 64"/>
                <a:gd name="T5" fmla="*/ 87 h 94"/>
                <a:gd name="T6" fmla="*/ 9 w 64"/>
                <a:gd name="T7" fmla="*/ 0 h 94"/>
                <a:gd name="T8" fmla="*/ 0 w 64"/>
                <a:gd name="T9" fmla="*/ 5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94"/>
                <a:gd name="T17" fmla="*/ 64 w 64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94">
                  <a:moveTo>
                    <a:pt x="0" y="5"/>
                  </a:moveTo>
                  <a:lnTo>
                    <a:pt x="54" y="94"/>
                  </a:lnTo>
                  <a:lnTo>
                    <a:pt x="64" y="87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2" name="Freeform 158">
              <a:extLst>
                <a:ext uri="{FF2B5EF4-FFF2-40B4-BE49-F238E27FC236}">
                  <a16:creationId xmlns:a16="http://schemas.microsoft.com/office/drawing/2014/main" id="{583BD668-0E4B-4302-B5D4-ACE2EE5DE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176" y="404257"/>
              <a:ext cx="63569" cy="93366"/>
            </a:xfrm>
            <a:custGeom>
              <a:avLst/>
              <a:gdLst>
                <a:gd name="T0" fmla="*/ 0 w 64"/>
                <a:gd name="T1" fmla="*/ 5 h 94"/>
                <a:gd name="T2" fmla="*/ 54 w 64"/>
                <a:gd name="T3" fmla="*/ 94 h 94"/>
                <a:gd name="T4" fmla="*/ 64 w 64"/>
                <a:gd name="T5" fmla="*/ 87 h 94"/>
                <a:gd name="T6" fmla="*/ 9 w 64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94"/>
                <a:gd name="T14" fmla="*/ 64 w 64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94">
                  <a:moveTo>
                    <a:pt x="0" y="5"/>
                  </a:moveTo>
                  <a:lnTo>
                    <a:pt x="54" y="94"/>
                  </a:lnTo>
                  <a:lnTo>
                    <a:pt x="64" y="87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3" name="Freeform 160">
              <a:extLst>
                <a:ext uri="{FF2B5EF4-FFF2-40B4-BE49-F238E27FC236}">
                  <a16:creationId xmlns:a16="http://schemas.microsoft.com/office/drawing/2014/main" id="{2B7BC1CD-948C-4850-A509-624543CF044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94005" y="2980"/>
              <a:ext cx="356581" cy="124158"/>
            </a:xfrm>
            <a:custGeom>
              <a:avLst/>
              <a:gdLst>
                <a:gd name="T0" fmla="*/ 92 w 152"/>
                <a:gd name="T1" fmla="*/ 11 h 53"/>
                <a:gd name="T2" fmla="*/ 92 w 152"/>
                <a:gd name="T3" fmla="*/ 11 h 53"/>
                <a:gd name="T4" fmla="*/ 84 w 152"/>
                <a:gd name="T5" fmla="*/ 39 h 53"/>
                <a:gd name="T6" fmla="*/ 59 w 152"/>
                <a:gd name="T7" fmla="*/ 44 h 53"/>
                <a:gd name="T8" fmla="*/ 66 w 152"/>
                <a:gd name="T9" fmla="*/ 16 h 53"/>
                <a:gd name="T10" fmla="*/ 92 w 152"/>
                <a:gd name="T11" fmla="*/ 11 h 53"/>
                <a:gd name="T12" fmla="*/ 132 w 152"/>
                <a:gd name="T13" fmla="*/ 3 h 53"/>
                <a:gd name="T14" fmla="*/ 132 w 152"/>
                <a:gd name="T15" fmla="*/ 3 h 53"/>
                <a:gd name="T16" fmla="*/ 125 w 152"/>
                <a:gd name="T17" fmla="*/ 31 h 53"/>
                <a:gd name="T18" fmla="*/ 99 w 152"/>
                <a:gd name="T19" fmla="*/ 36 h 53"/>
                <a:gd name="T20" fmla="*/ 107 w 152"/>
                <a:gd name="T21" fmla="*/ 8 h 53"/>
                <a:gd name="T22" fmla="*/ 132 w 152"/>
                <a:gd name="T23" fmla="*/ 3 h 53"/>
                <a:gd name="T24" fmla="*/ 147 w 152"/>
                <a:gd name="T25" fmla="*/ 0 h 53"/>
                <a:gd name="T26" fmla="*/ 135 w 152"/>
                <a:gd name="T27" fmla="*/ 2 h 53"/>
                <a:gd name="T28" fmla="*/ 135 w 152"/>
                <a:gd name="T29" fmla="*/ 2 h 53"/>
                <a:gd name="T30" fmla="*/ 106 w 152"/>
                <a:gd name="T31" fmla="*/ 7 h 53"/>
                <a:gd name="T32" fmla="*/ 106 w 152"/>
                <a:gd name="T33" fmla="*/ 7 h 53"/>
                <a:gd name="T34" fmla="*/ 95 w 152"/>
                <a:gd name="T35" fmla="*/ 10 h 53"/>
                <a:gd name="T36" fmla="*/ 95 w 152"/>
                <a:gd name="T37" fmla="*/ 9 h 53"/>
                <a:gd name="T38" fmla="*/ 66 w 152"/>
                <a:gd name="T39" fmla="*/ 15 h 53"/>
                <a:gd name="T40" fmla="*/ 66 w 152"/>
                <a:gd name="T41" fmla="*/ 15 h 53"/>
                <a:gd name="T42" fmla="*/ 54 w 152"/>
                <a:gd name="T43" fmla="*/ 17 h 53"/>
                <a:gd name="T44" fmla="*/ 54 w 152"/>
                <a:gd name="T45" fmla="*/ 17 h 53"/>
                <a:gd name="T46" fmla="*/ 25 w 152"/>
                <a:gd name="T47" fmla="*/ 23 h 53"/>
                <a:gd name="T48" fmla="*/ 25 w 152"/>
                <a:gd name="T49" fmla="*/ 23 h 53"/>
                <a:gd name="T50" fmla="*/ 14 w 152"/>
                <a:gd name="T51" fmla="*/ 25 h 53"/>
                <a:gd name="T52" fmla="*/ 14 w 152"/>
                <a:gd name="T53" fmla="*/ 25 h 53"/>
                <a:gd name="T54" fmla="*/ 0 w 152"/>
                <a:gd name="T55" fmla="*/ 28 h 53"/>
                <a:gd name="T56" fmla="*/ 0 w 152"/>
                <a:gd name="T57" fmla="*/ 29 h 53"/>
                <a:gd name="T58" fmla="*/ 11 w 152"/>
                <a:gd name="T59" fmla="*/ 27 h 53"/>
                <a:gd name="T60" fmla="*/ 8 w 152"/>
                <a:gd name="T61" fmla="*/ 38 h 53"/>
                <a:gd name="T62" fmla="*/ 18 w 152"/>
                <a:gd name="T63" fmla="*/ 52 h 53"/>
                <a:gd name="T64" fmla="*/ 26 w 152"/>
                <a:gd name="T65" fmla="*/ 24 h 53"/>
                <a:gd name="T66" fmla="*/ 52 w 152"/>
                <a:gd name="T67" fmla="*/ 19 h 53"/>
                <a:gd name="T68" fmla="*/ 44 w 152"/>
                <a:gd name="T69" fmla="*/ 47 h 53"/>
                <a:gd name="T70" fmla="*/ 19 w 152"/>
                <a:gd name="T71" fmla="*/ 52 h 53"/>
                <a:gd name="T72" fmla="*/ 20 w 152"/>
                <a:gd name="T73" fmla="*/ 53 h 53"/>
                <a:gd name="T74" fmla="*/ 152 w 152"/>
                <a:gd name="T75" fmla="*/ 28 h 53"/>
                <a:gd name="T76" fmla="*/ 147 w 152"/>
                <a:gd name="T77" fmla="*/ 0 h 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"/>
                <a:gd name="T118" fmla="*/ 0 h 53"/>
                <a:gd name="T119" fmla="*/ 152 w 152"/>
                <a:gd name="T120" fmla="*/ 53 h 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" h="53">
                  <a:moveTo>
                    <a:pt x="92" y="11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92" y="11"/>
                    <a:pt x="92" y="11"/>
                    <a:pt x="92" y="11"/>
                  </a:cubicBezTo>
                  <a:moveTo>
                    <a:pt x="132" y="3"/>
                  </a:moveTo>
                  <a:cubicBezTo>
                    <a:pt x="132" y="3"/>
                    <a:pt x="132" y="3"/>
                    <a:pt x="132" y="3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32" y="3"/>
                    <a:pt x="132" y="3"/>
                    <a:pt x="132" y="3"/>
                  </a:cubicBezTo>
                  <a:moveTo>
                    <a:pt x="147" y="0"/>
                  </a:moveTo>
                  <a:cubicBezTo>
                    <a:pt x="135" y="2"/>
                    <a:pt x="135" y="2"/>
                    <a:pt x="135" y="2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3"/>
                    <a:pt x="15" y="47"/>
                    <a:pt x="18" y="5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3"/>
                    <a:pt x="20" y="5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012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4" name="Freeform 161">
              <a:extLst>
                <a:ext uri="{FF2B5EF4-FFF2-40B4-BE49-F238E27FC236}">
                  <a16:creationId xmlns:a16="http://schemas.microsoft.com/office/drawing/2014/main" id="{FA848F6C-3C5D-4FE2-B7F3-5FDEEBFEC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05" y="65555"/>
              <a:ext cx="25825" cy="25825"/>
            </a:xfrm>
            <a:custGeom>
              <a:avLst/>
              <a:gdLst>
                <a:gd name="T0" fmla="*/ 11 w 11"/>
                <a:gd name="T1" fmla="*/ 0 h 11"/>
                <a:gd name="T2" fmla="*/ 0 w 11"/>
                <a:gd name="T3" fmla="*/ 2 h 11"/>
                <a:gd name="T4" fmla="*/ 8 w 11"/>
                <a:gd name="T5" fmla="*/ 11 h 11"/>
                <a:gd name="T6" fmla="*/ 11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6" y="8"/>
                    <a:pt x="8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5" name="Freeform 162">
              <a:extLst>
                <a:ext uri="{FF2B5EF4-FFF2-40B4-BE49-F238E27FC236}">
                  <a16:creationId xmlns:a16="http://schemas.microsoft.com/office/drawing/2014/main" id="{1A4EA44D-E12F-47E3-AF54-9A630E8D8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722" y="46684"/>
              <a:ext cx="80454" cy="78468"/>
            </a:xfrm>
            <a:custGeom>
              <a:avLst/>
              <a:gdLst>
                <a:gd name="T0" fmla="*/ 34 w 34"/>
                <a:gd name="T1" fmla="*/ 0 h 33"/>
                <a:gd name="T2" fmla="*/ 8 w 34"/>
                <a:gd name="T3" fmla="*/ 5 h 33"/>
                <a:gd name="T4" fmla="*/ 0 w 34"/>
                <a:gd name="T5" fmla="*/ 33 h 33"/>
                <a:gd name="T6" fmla="*/ 1 w 34"/>
                <a:gd name="T7" fmla="*/ 33 h 33"/>
                <a:gd name="T8" fmla="*/ 26 w 34"/>
                <a:gd name="T9" fmla="*/ 28 h 33"/>
                <a:gd name="T10" fmla="*/ 34 w 34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34" y="0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6" name="Freeform 163">
              <a:extLst>
                <a:ext uri="{FF2B5EF4-FFF2-40B4-BE49-F238E27FC236}">
                  <a16:creationId xmlns:a16="http://schemas.microsoft.com/office/drawing/2014/main" id="{37DF7897-CA5D-44E0-B5D0-65B9E7608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69" y="28805"/>
              <a:ext cx="77474" cy="77474"/>
            </a:xfrm>
            <a:custGeom>
              <a:avLst/>
              <a:gdLst>
                <a:gd name="T0" fmla="*/ 78 w 78"/>
                <a:gd name="T1" fmla="*/ 0 h 78"/>
                <a:gd name="T2" fmla="*/ 17 w 78"/>
                <a:gd name="T3" fmla="*/ 11 h 78"/>
                <a:gd name="T4" fmla="*/ 0 w 78"/>
                <a:gd name="T5" fmla="*/ 78 h 78"/>
                <a:gd name="T6" fmla="*/ 59 w 78"/>
                <a:gd name="T7" fmla="*/ 66 h 78"/>
                <a:gd name="T8" fmla="*/ 78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78" y="0"/>
                  </a:moveTo>
                  <a:lnTo>
                    <a:pt x="17" y="11"/>
                  </a:lnTo>
                  <a:lnTo>
                    <a:pt x="0" y="78"/>
                  </a:lnTo>
                  <a:lnTo>
                    <a:pt x="59" y="6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7" name="Freeform 164">
              <a:extLst>
                <a:ext uri="{FF2B5EF4-FFF2-40B4-BE49-F238E27FC236}">
                  <a16:creationId xmlns:a16="http://schemas.microsoft.com/office/drawing/2014/main" id="{926DD911-1643-449C-B3A9-18316C31E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69" y="28805"/>
              <a:ext cx="77474" cy="77474"/>
            </a:xfrm>
            <a:custGeom>
              <a:avLst/>
              <a:gdLst>
                <a:gd name="T0" fmla="*/ 78 w 78"/>
                <a:gd name="T1" fmla="*/ 0 h 78"/>
                <a:gd name="T2" fmla="*/ 17 w 78"/>
                <a:gd name="T3" fmla="*/ 11 h 78"/>
                <a:gd name="T4" fmla="*/ 0 w 78"/>
                <a:gd name="T5" fmla="*/ 78 h 78"/>
                <a:gd name="T6" fmla="*/ 59 w 78"/>
                <a:gd name="T7" fmla="*/ 66 h 78"/>
                <a:gd name="T8" fmla="*/ 78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78" y="0"/>
                  </a:moveTo>
                  <a:lnTo>
                    <a:pt x="17" y="11"/>
                  </a:lnTo>
                  <a:lnTo>
                    <a:pt x="0" y="78"/>
                  </a:lnTo>
                  <a:lnTo>
                    <a:pt x="59" y="66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8" name="Freeform 165">
              <a:extLst>
                <a:ext uri="{FF2B5EF4-FFF2-40B4-BE49-F238E27FC236}">
                  <a16:creationId xmlns:a16="http://schemas.microsoft.com/office/drawing/2014/main" id="{2DADC290-1A14-4F0D-91ED-DE9D61ADC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28" y="9933"/>
              <a:ext cx="77474" cy="77474"/>
            </a:xfrm>
            <a:custGeom>
              <a:avLst/>
              <a:gdLst>
                <a:gd name="T0" fmla="*/ 78 w 78"/>
                <a:gd name="T1" fmla="*/ 0 h 78"/>
                <a:gd name="T2" fmla="*/ 19 w 78"/>
                <a:gd name="T3" fmla="*/ 11 h 78"/>
                <a:gd name="T4" fmla="*/ 0 w 78"/>
                <a:gd name="T5" fmla="*/ 78 h 78"/>
                <a:gd name="T6" fmla="*/ 61 w 78"/>
                <a:gd name="T7" fmla="*/ 66 h 78"/>
                <a:gd name="T8" fmla="*/ 78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78" y="0"/>
                  </a:moveTo>
                  <a:lnTo>
                    <a:pt x="19" y="11"/>
                  </a:lnTo>
                  <a:lnTo>
                    <a:pt x="0" y="78"/>
                  </a:lnTo>
                  <a:lnTo>
                    <a:pt x="61" y="6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59" name="Freeform 166">
              <a:extLst>
                <a:ext uri="{FF2B5EF4-FFF2-40B4-BE49-F238E27FC236}">
                  <a16:creationId xmlns:a16="http://schemas.microsoft.com/office/drawing/2014/main" id="{1E9CD0F9-4267-4A07-8EC8-9584CDA2E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28" y="9933"/>
              <a:ext cx="77474" cy="77474"/>
            </a:xfrm>
            <a:custGeom>
              <a:avLst/>
              <a:gdLst>
                <a:gd name="T0" fmla="*/ 78 w 78"/>
                <a:gd name="T1" fmla="*/ 0 h 78"/>
                <a:gd name="T2" fmla="*/ 19 w 78"/>
                <a:gd name="T3" fmla="*/ 11 h 78"/>
                <a:gd name="T4" fmla="*/ 0 w 78"/>
                <a:gd name="T5" fmla="*/ 78 h 78"/>
                <a:gd name="T6" fmla="*/ 61 w 78"/>
                <a:gd name="T7" fmla="*/ 66 h 78"/>
                <a:gd name="T8" fmla="*/ 78 w 78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78"/>
                <a:gd name="T17" fmla="*/ 78 w 78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78">
                  <a:moveTo>
                    <a:pt x="78" y="0"/>
                  </a:moveTo>
                  <a:lnTo>
                    <a:pt x="19" y="11"/>
                  </a:lnTo>
                  <a:lnTo>
                    <a:pt x="0" y="78"/>
                  </a:lnTo>
                  <a:lnTo>
                    <a:pt x="61" y="66"/>
                  </a:lnTo>
                  <a:lnTo>
                    <a:pt x="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0" name="Freeform 168">
              <a:extLst>
                <a:ext uri="{FF2B5EF4-FFF2-40B4-BE49-F238E27FC236}">
                  <a16:creationId xmlns:a16="http://schemas.microsoft.com/office/drawing/2014/main" id="{FEBE61A0-D5C0-44B0-943A-153AB0ACB9B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9223" y="68535"/>
              <a:ext cx="286059" cy="213551"/>
            </a:xfrm>
            <a:custGeom>
              <a:avLst/>
              <a:gdLst>
                <a:gd name="T0" fmla="*/ 51 w 122"/>
                <a:gd name="T1" fmla="*/ 66 h 91"/>
                <a:gd name="T2" fmla="*/ 27 w 122"/>
                <a:gd name="T3" fmla="*/ 51 h 91"/>
                <a:gd name="T4" fmla="*/ 49 w 122"/>
                <a:gd name="T5" fmla="*/ 38 h 91"/>
                <a:gd name="T6" fmla="*/ 72 w 122"/>
                <a:gd name="T7" fmla="*/ 53 h 91"/>
                <a:gd name="T8" fmla="*/ 51 w 122"/>
                <a:gd name="T9" fmla="*/ 66 h 91"/>
                <a:gd name="T10" fmla="*/ 88 w 122"/>
                <a:gd name="T11" fmla="*/ 44 h 91"/>
                <a:gd name="T12" fmla="*/ 63 w 122"/>
                <a:gd name="T13" fmla="*/ 29 h 91"/>
                <a:gd name="T14" fmla="*/ 86 w 122"/>
                <a:gd name="T15" fmla="*/ 15 h 91"/>
                <a:gd name="T16" fmla="*/ 110 w 122"/>
                <a:gd name="T17" fmla="*/ 30 h 91"/>
                <a:gd name="T18" fmla="*/ 88 w 122"/>
                <a:gd name="T19" fmla="*/ 44 h 91"/>
                <a:gd name="T20" fmla="*/ 107 w 122"/>
                <a:gd name="T21" fmla="*/ 0 h 91"/>
                <a:gd name="T22" fmla="*/ 85 w 122"/>
                <a:gd name="T23" fmla="*/ 14 h 91"/>
                <a:gd name="T24" fmla="*/ 85 w 122"/>
                <a:gd name="T25" fmla="*/ 14 h 91"/>
                <a:gd name="T26" fmla="*/ 60 w 122"/>
                <a:gd name="T27" fmla="*/ 29 h 91"/>
                <a:gd name="T28" fmla="*/ 60 w 122"/>
                <a:gd name="T29" fmla="*/ 30 h 91"/>
                <a:gd name="T30" fmla="*/ 50 w 122"/>
                <a:gd name="T31" fmla="*/ 36 h 91"/>
                <a:gd name="T32" fmla="*/ 50 w 122"/>
                <a:gd name="T33" fmla="*/ 36 h 91"/>
                <a:gd name="T34" fmla="*/ 25 w 122"/>
                <a:gd name="T35" fmla="*/ 51 h 91"/>
                <a:gd name="T36" fmla="*/ 25 w 122"/>
                <a:gd name="T37" fmla="*/ 51 h 91"/>
                <a:gd name="T38" fmla="*/ 15 w 122"/>
                <a:gd name="T39" fmla="*/ 57 h 91"/>
                <a:gd name="T40" fmla="*/ 15 w 122"/>
                <a:gd name="T41" fmla="*/ 57 h 91"/>
                <a:gd name="T42" fmla="*/ 0 w 122"/>
                <a:gd name="T43" fmla="*/ 67 h 91"/>
                <a:gd name="T44" fmla="*/ 0 w 122"/>
                <a:gd name="T45" fmla="*/ 67 h 91"/>
                <a:gd name="T46" fmla="*/ 14 w 122"/>
                <a:gd name="T47" fmla="*/ 59 h 91"/>
                <a:gd name="T48" fmla="*/ 39 w 122"/>
                <a:gd name="T49" fmla="*/ 74 h 91"/>
                <a:gd name="T50" fmla="*/ 16 w 122"/>
                <a:gd name="T51" fmla="*/ 88 h 91"/>
                <a:gd name="T52" fmla="*/ 12 w 122"/>
                <a:gd name="T53" fmla="*/ 86 h 91"/>
                <a:gd name="T54" fmla="*/ 16 w 122"/>
                <a:gd name="T55" fmla="*/ 91 h 91"/>
                <a:gd name="T56" fmla="*/ 122 w 122"/>
                <a:gd name="T57" fmla="*/ 25 h 91"/>
                <a:gd name="T58" fmla="*/ 107 w 122"/>
                <a:gd name="T59" fmla="*/ 0 h 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2"/>
                <a:gd name="T91" fmla="*/ 0 h 91"/>
                <a:gd name="T92" fmla="*/ 122 w 122"/>
                <a:gd name="T93" fmla="*/ 91 h 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2" h="91">
                  <a:moveTo>
                    <a:pt x="51" y="66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51" y="66"/>
                    <a:pt x="51" y="66"/>
                    <a:pt x="51" y="66"/>
                  </a:cubicBezTo>
                  <a:moveTo>
                    <a:pt x="88" y="44"/>
                  </a:moveTo>
                  <a:cubicBezTo>
                    <a:pt x="63" y="29"/>
                    <a:pt x="63" y="29"/>
                    <a:pt x="63" y="29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88" y="44"/>
                    <a:pt x="88" y="44"/>
                    <a:pt x="88" y="44"/>
                  </a:cubicBezTo>
                  <a:moveTo>
                    <a:pt x="107" y="0"/>
                  </a:move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4" y="87"/>
                    <a:pt x="15" y="89"/>
                    <a:pt x="16" y="91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012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1" name="Freeform 169">
              <a:extLst>
                <a:ext uri="{FF2B5EF4-FFF2-40B4-BE49-F238E27FC236}">
                  <a16:creationId xmlns:a16="http://schemas.microsoft.com/office/drawing/2014/main" id="{5CB2928C-CA10-40D1-B87A-94B7EDE1F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23" y="206598"/>
              <a:ext cx="91380" cy="68535"/>
            </a:xfrm>
            <a:custGeom>
              <a:avLst/>
              <a:gdLst>
                <a:gd name="T0" fmla="*/ 14 w 39"/>
                <a:gd name="T1" fmla="*/ 0 h 29"/>
                <a:gd name="T2" fmla="*/ 0 w 39"/>
                <a:gd name="T3" fmla="*/ 8 h 29"/>
                <a:gd name="T4" fmla="*/ 12 w 39"/>
                <a:gd name="T5" fmla="*/ 27 h 29"/>
                <a:gd name="T6" fmla="*/ 16 w 39"/>
                <a:gd name="T7" fmla="*/ 29 h 29"/>
                <a:gd name="T8" fmla="*/ 39 w 39"/>
                <a:gd name="T9" fmla="*/ 15 h 29"/>
                <a:gd name="T10" fmla="*/ 14 w 39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29"/>
                <a:gd name="T20" fmla="*/ 39 w 3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29">
                  <a:moveTo>
                    <a:pt x="14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" y="14"/>
                    <a:pt x="8" y="21"/>
                    <a:pt x="12" y="27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2" name="Freeform 170">
              <a:extLst>
                <a:ext uri="{FF2B5EF4-FFF2-40B4-BE49-F238E27FC236}">
                  <a16:creationId xmlns:a16="http://schemas.microsoft.com/office/drawing/2014/main" id="{8789D31C-FF26-497D-B2F7-D5B7C67A6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92" y="157929"/>
              <a:ext cx="105286" cy="65555"/>
            </a:xfrm>
            <a:custGeom>
              <a:avLst/>
              <a:gdLst>
                <a:gd name="T0" fmla="*/ 52 w 106"/>
                <a:gd name="T1" fmla="*/ 0 h 66"/>
                <a:gd name="T2" fmla="*/ 0 w 106"/>
                <a:gd name="T3" fmla="*/ 30 h 66"/>
                <a:gd name="T4" fmla="*/ 56 w 106"/>
                <a:gd name="T5" fmla="*/ 66 h 66"/>
                <a:gd name="T6" fmla="*/ 106 w 106"/>
                <a:gd name="T7" fmla="*/ 35 h 66"/>
                <a:gd name="T8" fmla="*/ 52 w 10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6"/>
                <a:gd name="T17" fmla="*/ 106 w 10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6">
                  <a:moveTo>
                    <a:pt x="52" y="0"/>
                  </a:moveTo>
                  <a:lnTo>
                    <a:pt x="0" y="30"/>
                  </a:lnTo>
                  <a:lnTo>
                    <a:pt x="56" y="66"/>
                  </a:lnTo>
                  <a:lnTo>
                    <a:pt x="106" y="3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3" name="Freeform 171">
              <a:extLst>
                <a:ext uri="{FF2B5EF4-FFF2-40B4-BE49-F238E27FC236}">
                  <a16:creationId xmlns:a16="http://schemas.microsoft.com/office/drawing/2014/main" id="{EF2BD4A7-2BEA-429B-8798-273359DAF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92" y="157929"/>
              <a:ext cx="105286" cy="65555"/>
            </a:xfrm>
            <a:custGeom>
              <a:avLst/>
              <a:gdLst>
                <a:gd name="T0" fmla="*/ 52 w 106"/>
                <a:gd name="T1" fmla="*/ 0 h 66"/>
                <a:gd name="T2" fmla="*/ 0 w 106"/>
                <a:gd name="T3" fmla="*/ 30 h 66"/>
                <a:gd name="T4" fmla="*/ 56 w 106"/>
                <a:gd name="T5" fmla="*/ 66 h 66"/>
                <a:gd name="T6" fmla="*/ 106 w 106"/>
                <a:gd name="T7" fmla="*/ 35 h 66"/>
                <a:gd name="T8" fmla="*/ 52 w 106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66"/>
                <a:gd name="T17" fmla="*/ 106 w 10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66">
                  <a:moveTo>
                    <a:pt x="52" y="0"/>
                  </a:moveTo>
                  <a:lnTo>
                    <a:pt x="0" y="30"/>
                  </a:lnTo>
                  <a:lnTo>
                    <a:pt x="56" y="66"/>
                  </a:lnTo>
                  <a:lnTo>
                    <a:pt x="106" y="35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4" name="Freeform 172">
              <a:extLst>
                <a:ext uri="{FF2B5EF4-FFF2-40B4-BE49-F238E27FC236}">
                  <a16:creationId xmlns:a16="http://schemas.microsoft.com/office/drawing/2014/main" id="{60358570-49B8-481F-88B1-BB8D621CD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9" y="103299"/>
              <a:ext cx="110252" cy="68535"/>
            </a:xfrm>
            <a:custGeom>
              <a:avLst/>
              <a:gdLst>
                <a:gd name="T0" fmla="*/ 54 w 111"/>
                <a:gd name="T1" fmla="*/ 0 h 69"/>
                <a:gd name="T2" fmla="*/ 0 w 111"/>
                <a:gd name="T3" fmla="*/ 33 h 69"/>
                <a:gd name="T4" fmla="*/ 59 w 111"/>
                <a:gd name="T5" fmla="*/ 69 h 69"/>
                <a:gd name="T6" fmla="*/ 111 w 111"/>
                <a:gd name="T7" fmla="*/ 36 h 69"/>
                <a:gd name="T8" fmla="*/ 54 w 111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4" y="0"/>
                  </a:moveTo>
                  <a:lnTo>
                    <a:pt x="0" y="33"/>
                  </a:lnTo>
                  <a:lnTo>
                    <a:pt x="59" y="69"/>
                  </a:lnTo>
                  <a:lnTo>
                    <a:pt x="111" y="3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5" name="Freeform 173">
              <a:extLst>
                <a:ext uri="{FF2B5EF4-FFF2-40B4-BE49-F238E27FC236}">
                  <a16:creationId xmlns:a16="http://schemas.microsoft.com/office/drawing/2014/main" id="{01A545A4-2441-4E46-9532-90E693AED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19" y="103299"/>
              <a:ext cx="110252" cy="68535"/>
            </a:xfrm>
            <a:custGeom>
              <a:avLst/>
              <a:gdLst>
                <a:gd name="T0" fmla="*/ 54 w 111"/>
                <a:gd name="T1" fmla="*/ 0 h 69"/>
                <a:gd name="T2" fmla="*/ 0 w 111"/>
                <a:gd name="T3" fmla="*/ 33 h 69"/>
                <a:gd name="T4" fmla="*/ 59 w 111"/>
                <a:gd name="T5" fmla="*/ 69 h 69"/>
                <a:gd name="T6" fmla="*/ 111 w 111"/>
                <a:gd name="T7" fmla="*/ 36 h 69"/>
                <a:gd name="T8" fmla="*/ 54 w 111"/>
                <a:gd name="T9" fmla="*/ 0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69"/>
                <a:gd name="T17" fmla="*/ 111 w 111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69">
                  <a:moveTo>
                    <a:pt x="54" y="0"/>
                  </a:moveTo>
                  <a:lnTo>
                    <a:pt x="0" y="33"/>
                  </a:lnTo>
                  <a:lnTo>
                    <a:pt x="59" y="69"/>
                  </a:lnTo>
                  <a:lnTo>
                    <a:pt x="111" y="36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6" name="Freeform 175">
              <a:extLst>
                <a:ext uri="{FF2B5EF4-FFF2-40B4-BE49-F238E27FC236}">
                  <a16:creationId xmlns:a16="http://schemas.microsoft.com/office/drawing/2014/main" id="{8BF77EB0-2308-411A-B759-C20FBC41574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50940" y="134090"/>
              <a:ext cx="481732" cy="537355"/>
            </a:xfrm>
            <a:custGeom>
              <a:avLst/>
              <a:gdLst>
                <a:gd name="T0" fmla="*/ 40 w 205"/>
                <a:gd name="T1" fmla="*/ 85 h 229"/>
                <a:gd name="T2" fmla="*/ 20 w 205"/>
                <a:gd name="T3" fmla="*/ 97 h 229"/>
                <a:gd name="T4" fmla="*/ 43 w 205"/>
                <a:gd name="T5" fmla="*/ 130 h 229"/>
                <a:gd name="T6" fmla="*/ 60 w 205"/>
                <a:gd name="T7" fmla="*/ 120 h 229"/>
                <a:gd name="T8" fmla="*/ 40 w 205"/>
                <a:gd name="T9" fmla="*/ 85 h 229"/>
                <a:gd name="T10" fmla="*/ 106 w 205"/>
                <a:gd name="T11" fmla="*/ 0 h 229"/>
                <a:gd name="T12" fmla="*/ 0 w 205"/>
                <a:gd name="T13" fmla="*/ 66 h 229"/>
                <a:gd name="T14" fmla="*/ 11 w 205"/>
                <a:gd name="T15" fmla="*/ 83 h 229"/>
                <a:gd name="T16" fmla="*/ 18 w 205"/>
                <a:gd name="T17" fmla="*/ 94 h 229"/>
                <a:gd name="T18" fmla="*/ 113 w 205"/>
                <a:gd name="T19" fmla="*/ 35 h 229"/>
                <a:gd name="T20" fmla="*/ 115 w 205"/>
                <a:gd name="T21" fmla="*/ 38 h 229"/>
                <a:gd name="T22" fmla="*/ 44 w 205"/>
                <a:gd name="T23" fmla="*/ 82 h 229"/>
                <a:gd name="T24" fmla="*/ 65 w 205"/>
                <a:gd name="T25" fmla="*/ 117 h 229"/>
                <a:gd name="T26" fmla="*/ 137 w 205"/>
                <a:gd name="T27" fmla="*/ 72 h 229"/>
                <a:gd name="T28" fmla="*/ 139 w 205"/>
                <a:gd name="T29" fmla="*/ 76 h 229"/>
                <a:gd name="T30" fmla="*/ 46 w 205"/>
                <a:gd name="T31" fmla="*/ 134 h 229"/>
                <a:gd name="T32" fmla="*/ 77 w 205"/>
                <a:gd name="T33" fmla="*/ 182 h 229"/>
                <a:gd name="T34" fmla="*/ 165 w 205"/>
                <a:gd name="T35" fmla="*/ 127 h 229"/>
                <a:gd name="T36" fmla="*/ 167 w 205"/>
                <a:gd name="T37" fmla="*/ 131 h 229"/>
                <a:gd name="T38" fmla="*/ 79 w 205"/>
                <a:gd name="T39" fmla="*/ 186 h 229"/>
                <a:gd name="T40" fmla="*/ 86 w 205"/>
                <a:gd name="T41" fmla="*/ 199 h 229"/>
                <a:gd name="T42" fmla="*/ 175 w 205"/>
                <a:gd name="T43" fmla="*/ 144 h 229"/>
                <a:gd name="T44" fmla="*/ 177 w 205"/>
                <a:gd name="T45" fmla="*/ 147 h 229"/>
                <a:gd name="T46" fmla="*/ 88 w 205"/>
                <a:gd name="T47" fmla="*/ 203 h 229"/>
                <a:gd name="T48" fmla="*/ 100 w 205"/>
                <a:gd name="T49" fmla="*/ 229 h 229"/>
                <a:gd name="T50" fmla="*/ 200 w 205"/>
                <a:gd name="T51" fmla="*/ 167 h 229"/>
                <a:gd name="T52" fmla="*/ 203 w 205"/>
                <a:gd name="T53" fmla="*/ 155 h 229"/>
                <a:gd name="T54" fmla="*/ 106 w 205"/>
                <a:gd name="T55" fmla="*/ 0 h 2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5"/>
                <a:gd name="T85" fmla="*/ 0 h 229"/>
                <a:gd name="T86" fmla="*/ 205 w 205"/>
                <a:gd name="T87" fmla="*/ 229 h 22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5" h="229">
                  <a:moveTo>
                    <a:pt x="40" y="85"/>
                  </a:moveTo>
                  <a:cubicBezTo>
                    <a:pt x="20" y="97"/>
                    <a:pt x="20" y="97"/>
                    <a:pt x="20" y="97"/>
                  </a:cubicBezTo>
                  <a:cubicBezTo>
                    <a:pt x="28" y="108"/>
                    <a:pt x="36" y="119"/>
                    <a:pt x="43" y="13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40" y="85"/>
                    <a:pt x="40" y="85"/>
                    <a:pt x="40" y="85"/>
                  </a:cubicBezTo>
                  <a:moveTo>
                    <a:pt x="10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3" y="72"/>
                    <a:pt x="7" y="77"/>
                    <a:pt x="11" y="83"/>
                  </a:cubicBezTo>
                  <a:cubicBezTo>
                    <a:pt x="13" y="86"/>
                    <a:pt x="16" y="90"/>
                    <a:pt x="18" y="94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46" y="134"/>
                    <a:pt x="46" y="134"/>
                    <a:pt x="46" y="134"/>
                  </a:cubicBezTo>
                  <a:cubicBezTo>
                    <a:pt x="56" y="149"/>
                    <a:pt x="67" y="166"/>
                    <a:pt x="77" y="182"/>
                  </a:cubicBezTo>
                  <a:cubicBezTo>
                    <a:pt x="165" y="127"/>
                    <a:pt x="165" y="127"/>
                    <a:pt x="165" y="127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79" y="186"/>
                    <a:pt x="79" y="186"/>
                    <a:pt x="79" y="186"/>
                  </a:cubicBezTo>
                  <a:cubicBezTo>
                    <a:pt x="81" y="190"/>
                    <a:pt x="83" y="194"/>
                    <a:pt x="86" y="199"/>
                  </a:cubicBezTo>
                  <a:cubicBezTo>
                    <a:pt x="175" y="144"/>
                    <a:pt x="175" y="144"/>
                    <a:pt x="175" y="144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88" y="203"/>
                    <a:pt x="88" y="203"/>
                    <a:pt x="88" y="203"/>
                  </a:cubicBezTo>
                  <a:cubicBezTo>
                    <a:pt x="92" y="211"/>
                    <a:pt x="96" y="220"/>
                    <a:pt x="100" y="229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204" y="165"/>
                    <a:pt x="205" y="160"/>
                    <a:pt x="203" y="155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012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7" name="Freeform 176">
              <a:extLst>
                <a:ext uri="{FF2B5EF4-FFF2-40B4-BE49-F238E27FC236}">
                  <a16:creationId xmlns:a16="http://schemas.microsoft.com/office/drawing/2014/main" id="{4E45C6DA-F990-43D3-8D7F-CF7FF89AD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50" y="216531"/>
              <a:ext cx="227457" cy="145016"/>
            </a:xfrm>
            <a:custGeom>
              <a:avLst/>
              <a:gdLst>
                <a:gd name="T0" fmla="*/ 95 w 97"/>
                <a:gd name="T1" fmla="*/ 0 h 62"/>
                <a:gd name="T2" fmla="*/ 0 w 97"/>
                <a:gd name="T3" fmla="*/ 59 h 62"/>
                <a:gd name="T4" fmla="*/ 2 w 97"/>
                <a:gd name="T5" fmla="*/ 62 h 62"/>
                <a:gd name="T6" fmla="*/ 22 w 97"/>
                <a:gd name="T7" fmla="*/ 50 h 62"/>
                <a:gd name="T8" fmla="*/ 21 w 97"/>
                <a:gd name="T9" fmla="*/ 49 h 62"/>
                <a:gd name="T10" fmla="*/ 25 w 97"/>
                <a:gd name="T11" fmla="*/ 46 h 62"/>
                <a:gd name="T12" fmla="*/ 26 w 97"/>
                <a:gd name="T13" fmla="*/ 47 h 62"/>
                <a:gd name="T14" fmla="*/ 97 w 97"/>
                <a:gd name="T15" fmla="*/ 3 h 62"/>
                <a:gd name="T16" fmla="*/ 95 w 97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"/>
                <a:gd name="T28" fmla="*/ 0 h 62"/>
                <a:gd name="T29" fmla="*/ 97 w 97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" h="62">
                  <a:moveTo>
                    <a:pt x="95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" y="60"/>
                    <a:pt x="2" y="61"/>
                    <a:pt x="2" y="62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8" name="Freeform 177">
              <a:extLst>
                <a:ext uri="{FF2B5EF4-FFF2-40B4-BE49-F238E27FC236}">
                  <a16:creationId xmlns:a16="http://schemas.microsoft.com/office/drawing/2014/main" id="{CCC15878-93A1-428B-BB4E-32EDE864A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253" y="302945"/>
              <a:ext cx="225470" cy="146009"/>
            </a:xfrm>
            <a:custGeom>
              <a:avLst/>
              <a:gdLst>
                <a:gd name="T0" fmla="*/ 94 w 96"/>
                <a:gd name="T1" fmla="*/ 0 h 62"/>
                <a:gd name="T2" fmla="*/ 22 w 96"/>
                <a:gd name="T3" fmla="*/ 45 h 62"/>
                <a:gd name="T4" fmla="*/ 23 w 96"/>
                <a:gd name="T5" fmla="*/ 47 h 62"/>
                <a:gd name="T6" fmla="*/ 19 w 96"/>
                <a:gd name="T7" fmla="*/ 49 h 62"/>
                <a:gd name="T8" fmla="*/ 17 w 96"/>
                <a:gd name="T9" fmla="*/ 48 h 62"/>
                <a:gd name="T10" fmla="*/ 0 w 96"/>
                <a:gd name="T11" fmla="*/ 58 h 62"/>
                <a:gd name="T12" fmla="*/ 3 w 96"/>
                <a:gd name="T13" fmla="*/ 62 h 62"/>
                <a:gd name="T14" fmla="*/ 96 w 96"/>
                <a:gd name="T15" fmla="*/ 4 h 62"/>
                <a:gd name="T16" fmla="*/ 94 w 96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6"/>
                <a:gd name="T28" fmla="*/ 0 h 62"/>
                <a:gd name="T29" fmla="*/ 96 w 96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6" h="62">
                  <a:moveTo>
                    <a:pt x="94" y="0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2" y="60"/>
                    <a:pt x="3" y="6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69" name="Freeform 178">
              <a:extLst>
                <a:ext uri="{FF2B5EF4-FFF2-40B4-BE49-F238E27FC236}">
                  <a16:creationId xmlns:a16="http://schemas.microsoft.com/office/drawing/2014/main" id="{72B32511-73ED-4BE7-845C-4458C941B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14" y="432069"/>
              <a:ext cx="211565" cy="139057"/>
            </a:xfrm>
            <a:custGeom>
              <a:avLst/>
              <a:gdLst>
                <a:gd name="T0" fmla="*/ 88 w 90"/>
                <a:gd name="T1" fmla="*/ 0 h 59"/>
                <a:gd name="T2" fmla="*/ 0 w 90"/>
                <a:gd name="T3" fmla="*/ 55 h 59"/>
                <a:gd name="T4" fmla="*/ 2 w 90"/>
                <a:gd name="T5" fmla="*/ 59 h 59"/>
                <a:gd name="T6" fmla="*/ 90 w 90"/>
                <a:gd name="T7" fmla="*/ 4 h 59"/>
                <a:gd name="T8" fmla="*/ 88 w 9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59"/>
                <a:gd name="T17" fmla="*/ 90 w 9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59">
                  <a:moveTo>
                    <a:pt x="88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2" y="59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0" name="Freeform 179">
              <a:extLst>
                <a:ext uri="{FF2B5EF4-FFF2-40B4-BE49-F238E27FC236}">
                  <a16:creationId xmlns:a16="http://schemas.microsoft.com/office/drawing/2014/main" id="{568B7625-8396-4515-B356-15CAB0E4E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565" y="471799"/>
              <a:ext cx="213551" cy="139057"/>
            </a:xfrm>
            <a:custGeom>
              <a:avLst/>
              <a:gdLst>
                <a:gd name="T0" fmla="*/ 89 w 91"/>
                <a:gd name="T1" fmla="*/ 0 h 59"/>
                <a:gd name="T2" fmla="*/ 0 w 91"/>
                <a:gd name="T3" fmla="*/ 55 h 59"/>
                <a:gd name="T4" fmla="*/ 2 w 91"/>
                <a:gd name="T5" fmla="*/ 59 h 59"/>
                <a:gd name="T6" fmla="*/ 91 w 91"/>
                <a:gd name="T7" fmla="*/ 3 h 59"/>
                <a:gd name="T8" fmla="*/ 89 w 91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59"/>
                <a:gd name="T17" fmla="*/ 91 w 91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59">
                  <a:moveTo>
                    <a:pt x="89" y="0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2" y="59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1" name="Freeform 180">
              <a:extLst>
                <a:ext uri="{FF2B5EF4-FFF2-40B4-BE49-F238E27FC236}">
                  <a16:creationId xmlns:a16="http://schemas.microsoft.com/office/drawing/2014/main" id="{77C4A3D0-1FE8-4FB1-928B-80E794538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14" y="323804"/>
              <a:ext cx="62576" cy="94360"/>
            </a:xfrm>
            <a:custGeom>
              <a:avLst/>
              <a:gdLst>
                <a:gd name="T0" fmla="*/ 9 w 63"/>
                <a:gd name="T1" fmla="*/ 0 h 95"/>
                <a:gd name="T2" fmla="*/ 0 w 63"/>
                <a:gd name="T3" fmla="*/ 8 h 95"/>
                <a:gd name="T4" fmla="*/ 2 w 63"/>
                <a:gd name="T5" fmla="*/ 10 h 95"/>
                <a:gd name="T6" fmla="*/ 49 w 63"/>
                <a:gd name="T7" fmla="*/ 93 h 95"/>
                <a:gd name="T8" fmla="*/ 54 w 63"/>
                <a:gd name="T9" fmla="*/ 95 h 95"/>
                <a:gd name="T10" fmla="*/ 63 w 63"/>
                <a:gd name="T11" fmla="*/ 90 h 95"/>
                <a:gd name="T12" fmla="*/ 61 w 63"/>
                <a:gd name="T13" fmla="*/ 86 h 95"/>
                <a:gd name="T14" fmla="*/ 11 w 63"/>
                <a:gd name="T15" fmla="*/ 3 h 95"/>
                <a:gd name="T16" fmla="*/ 9 w 63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95"/>
                <a:gd name="T29" fmla="*/ 63 w 63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95">
                  <a:moveTo>
                    <a:pt x="9" y="0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49" y="93"/>
                  </a:lnTo>
                  <a:lnTo>
                    <a:pt x="54" y="95"/>
                  </a:lnTo>
                  <a:lnTo>
                    <a:pt x="63" y="90"/>
                  </a:lnTo>
                  <a:lnTo>
                    <a:pt x="61" y="8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72" name="Freeform 181">
              <a:extLst>
                <a:ext uri="{FF2B5EF4-FFF2-40B4-BE49-F238E27FC236}">
                  <a16:creationId xmlns:a16="http://schemas.microsoft.com/office/drawing/2014/main" id="{527A7F66-4A53-470A-8EF0-3AB27828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314" y="323804"/>
              <a:ext cx="62576" cy="94360"/>
            </a:xfrm>
            <a:custGeom>
              <a:avLst/>
              <a:gdLst>
                <a:gd name="T0" fmla="*/ 9 w 63"/>
                <a:gd name="T1" fmla="*/ 0 h 95"/>
                <a:gd name="T2" fmla="*/ 0 w 63"/>
                <a:gd name="T3" fmla="*/ 8 h 95"/>
                <a:gd name="T4" fmla="*/ 2 w 63"/>
                <a:gd name="T5" fmla="*/ 10 h 95"/>
                <a:gd name="T6" fmla="*/ 49 w 63"/>
                <a:gd name="T7" fmla="*/ 93 h 95"/>
                <a:gd name="T8" fmla="*/ 54 w 63"/>
                <a:gd name="T9" fmla="*/ 95 h 95"/>
                <a:gd name="T10" fmla="*/ 63 w 63"/>
                <a:gd name="T11" fmla="*/ 90 h 95"/>
                <a:gd name="T12" fmla="*/ 61 w 63"/>
                <a:gd name="T13" fmla="*/ 86 h 95"/>
                <a:gd name="T14" fmla="*/ 11 w 63"/>
                <a:gd name="T15" fmla="*/ 3 h 95"/>
                <a:gd name="T16" fmla="*/ 9 w 63"/>
                <a:gd name="T17" fmla="*/ 0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95"/>
                <a:gd name="T29" fmla="*/ 63 w 63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95">
                  <a:moveTo>
                    <a:pt x="9" y="0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49" y="93"/>
                  </a:lnTo>
                  <a:lnTo>
                    <a:pt x="54" y="95"/>
                  </a:lnTo>
                  <a:lnTo>
                    <a:pt x="63" y="90"/>
                  </a:lnTo>
                  <a:lnTo>
                    <a:pt x="61" y="86"/>
                  </a:lnTo>
                  <a:lnTo>
                    <a:pt x="11" y="3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">
            <a:extLst>
              <a:ext uri="{FF2B5EF4-FFF2-40B4-BE49-F238E27FC236}">
                <a16:creationId xmlns:a16="http://schemas.microsoft.com/office/drawing/2014/main" id="{1F644137-1393-4258-82CD-B4C7D85F4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5413"/>
            <a:ext cx="3736975" cy="2451100"/>
          </a:xfrm>
          <a:prstGeom prst="rect">
            <a:avLst/>
          </a:prstGeom>
          <a:solidFill>
            <a:srgbClr val="F48C0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矩形 19">
            <a:extLst>
              <a:ext uri="{FF2B5EF4-FFF2-40B4-BE49-F238E27FC236}">
                <a16:creationId xmlns:a16="http://schemas.microsoft.com/office/drawing/2014/main" id="{905D5F0F-C339-4BEB-B360-E43C72CAB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0" y="1392238"/>
            <a:ext cx="3770313" cy="2454275"/>
          </a:xfrm>
          <a:prstGeom prst="rect">
            <a:avLst/>
          </a:prstGeom>
          <a:solidFill>
            <a:srgbClr val="FDC6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4340" name="图片 4">
            <a:extLst>
              <a:ext uri="{FF2B5EF4-FFF2-40B4-BE49-F238E27FC236}">
                <a16:creationId xmlns:a16="http://schemas.microsoft.com/office/drawing/2014/main" id="{06B881E0-A8B8-4844-973E-817669F0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1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14341" name="直角三角形 22">
            <a:extLst>
              <a:ext uri="{FF2B5EF4-FFF2-40B4-BE49-F238E27FC236}">
                <a16:creationId xmlns:a16="http://schemas.microsoft.com/office/drawing/2014/main" id="{975DC031-8194-43B9-9F34-FD2C28EF5933}"/>
              </a:ext>
            </a:extLst>
          </p:cNvPr>
          <p:cNvSpPr>
            <a:spLocks noChangeArrowheads="1"/>
          </p:cNvSpPr>
          <p:nvPr/>
        </p:nvSpPr>
        <p:spPr bwMode="auto">
          <a:xfrm rot="13481816">
            <a:off x="2463800" y="2109788"/>
            <a:ext cx="1023938" cy="1025525"/>
          </a:xfrm>
          <a:prstGeom prst="rtTriangle">
            <a:avLst/>
          </a:prstGeom>
          <a:solidFill>
            <a:srgbClr val="F48C0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直角三角形 23">
            <a:extLst>
              <a:ext uri="{FF2B5EF4-FFF2-40B4-BE49-F238E27FC236}">
                <a16:creationId xmlns:a16="http://schemas.microsoft.com/office/drawing/2014/main" id="{7162483A-4867-4764-AAC3-4CCDCC163BD4}"/>
              </a:ext>
            </a:extLst>
          </p:cNvPr>
          <p:cNvSpPr>
            <a:spLocks noChangeArrowheads="1"/>
          </p:cNvSpPr>
          <p:nvPr/>
        </p:nvSpPr>
        <p:spPr bwMode="auto">
          <a:xfrm rot="2680177">
            <a:off x="8699500" y="2109788"/>
            <a:ext cx="1025525" cy="1025525"/>
          </a:xfrm>
          <a:prstGeom prst="rtTriangle">
            <a:avLst/>
          </a:prstGeom>
          <a:solidFill>
            <a:srgbClr val="FDC60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3" name="矩形 12">
            <a:extLst>
              <a:ext uri="{FF2B5EF4-FFF2-40B4-BE49-F238E27FC236}">
                <a16:creationId xmlns:a16="http://schemas.microsoft.com/office/drawing/2014/main" id="{F07E3340-F8C9-4923-91E0-DC26C73A7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a title</a:t>
            </a:r>
            <a:endParaRPr lang="zh-CN" altLang="en-US"/>
          </a:p>
        </p:txBody>
      </p:sp>
      <p:sp>
        <p:nvSpPr>
          <p:cNvPr id="14344" name="矩形 13">
            <a:extLst>
              <a:ext uri="{FF2B5EF4-FFF2-40B4-BE49-F238E27FC236}">
                <a16:creationId xmlns:a16="http://schemas.microsoft.com/office/drawing/2014/main" id="{705321B2-7660-480B-B131-AC13A1A4A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4856163"/>
            <a:ext cx="9837737" cy="7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5" name="直接连接符 27">
            <a:extLst>
              <a:ext uri="{FF2B5EF4-FFF2-40B4-BE49-F238E27FC236}">
                <a16:creationId xmlns:a16="http://schemas.microsoft.com/office/drawing/2014/main" id="{9262B2B2-E8EF-41D4-857C-82CAA5FD9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7138" y="4838700"/>
            <a:ext cx="2525712" cy="0"/>
          </a:xfrm>
          <a:prstGeom prst="line">
            <a:avLst/>
          </a:prstGeom>
          <a:noFill/>
          <a:ln w="6350" cap="flat" cmpd="sng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矩形 15">
            <a:extLst>
              <a:ext uri="{FF2B5EF4-FFF2-40B4-BE49-F238E27FC236}">
                <a16:creationId xmlns:a16="http://schemas.microsoft.com/office/drawing/2014/main" id="{41DFCAD2-341C-428D-8952-8203D49AC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19" y="2230140"/>
            <a:ext cx="2736850" cy="101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14347" name="矩形 16">
            <a:extLst>
              <a:ext uri="{FF2B5EF4-FFF2-40B4-BE49-F238E27FC236}">
                <a16:creationId xmlns:a16="http://schemas.microsoft.com/office/drawing/2014/main" id="{0C6C3B8B-E7E4-427E-B3F5-A117D308B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76847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  <a:endParaRPr lang="zh-CN" altLang="en-US" dirty="0"/>
          </a:p>
        </p:txBody>
      </p:sp>
      <p:sp>
        <p:nvSpPr>
          <p:cNvPr id="14348" name="直接连接符 30">
            <a:extLst>
              <a:ext uri="{FF2B5EF4-FFF2-40B4-BE49-F238E27FC236}">
                <a16:creationId xmlns:a16="http://schemas.microsoft.com/office/drawing/2014/main" id="{4708CB09-531B-421A-8D77-E5952BD6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888" y="2260600"/>
            <a:ext cx="2524125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矩形 18">
            <a:extLst>
              <a:ext uri="{FF2B5EF4-FFF2-40B4-BE49-F238E27FC236}">
                <a16:creationId xmlns:a16="http://schemas.microsoft.com/office/drawing/2014/main" id="{D16BF028-1528-4275-989A-FEF660788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174" y="2230139"/>
            <a:ext cx="2747963" cy="101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</a:pPr>
            <a:r>
              <a:rPr lang="zh-CN" altLang="en-US" sz="1600" dirty="0">
                <a:solidFill>
                  <a:srgbClr val="4E4E4E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Enter your text here, the language to be concise, the theme to focus, can let the audience see at a glance.</a:t>
            </a:r>
            <a:endParaRPr lang="zh-CN" altLang="en-US" sz="1600" dirty="0"/>
          </a:p>
        </p:txBody>
      </p:sp>
      <p:sp>
        <p:nvSpPr>
          <p:cNvPr id="14350" name="矩形 19">
            <a:extLst>
              <a:ext uri="{FF2B5EF4-FFF2-40B4-BE49-F238E27FC236}">
                <a16:creationId xmlns:a16="http://schemas.microsoft.com/office/drawing/2014/main" id="{AC553450-B7D3-40B8-AE02-02FDC9C9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1650" y="178435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a title</a:t>
            </a:r>
            <a:endParaRPr lang="zh-CN" altLang="en-US" dirty="0"/>
          </a:p>
        </p:txBody>
      </p:sp>
      <p:sp>
        <p:nvSpPr>
          <p:cNvPr id="14351" name="直接连接符 33">
            <a:extLst>
              <a:ext uri="{FF2B5EF4-FFF2-40B4-BE49-F238E27FC236}">
                <a16:creationId xmlns:a16="http://schemas.microsoft.com/office/drawing/2014/main" id="{40D62725-5D11-4677-A8C1-6AB924F5F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6263" y="2276475"/>
            <a:ext cx="2525712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2" name="MH_Number_1">
            <a:extLst>
              <a:ext uri="{FF2B5EF4-FFF2-40B4-BE49-F238E27FC236}">
                <a16:creationId xmlns:a16="http://schemas.microsoft.com/office/drawing/2014/main" id="{9D986469-01B5-49EC-A05F-21869192B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101600"/>
            <a:ext cx="500063" cy="498475"/>
          </a:xfrm>
          <a:prstGeom prst="roundRect">
            <a:avLst>
              <a:gd name="adj" fmla="val 7611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4353" name="MH_Entry_1">
            <a:extLst>
              <a:ext uri="{FF2B5EF4-FFF2-40B4-BE49-F238E27FC236}">
                <a16:creationId xmlns:a16="http://schemas.microsoft.com/office/drawing/2014/main" id="{9FF3F687-9B96-4EEF-B351-74C75636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01600"/>
            <a:ext cx="4027487" cy="498475"/>
          </a:xfrm>
          <a:prstGeom prst="roundRect">
            <a:avLst>
              <a:gd name="adj" fmla="val 9120"/>
            </a:avLst>
          </a:prstGeom>
          <a:solidFill>
            <a:srgbClr val="DF29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your title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Pages>0</Pages>
  <Words>1106</Words>
  <Characters>0</Characters>
  <Application>Microsoft Office PowerPoint</Application>
  <DocSecurity>0</DocSecurity>
  <PresentationFormat>宽屏</PresentationFormat>
  <Lines>0</Lines>
  <Paragraphs>180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宋体</vt:lpstr>
      <vt:lpstr>微软雅黑</vt:lpstr>
      <vt:lpstr>Agency FB</vt:lpstr>
      <vt:lpstr>Arial</vt:lpstr>
      <vt:lpstr>Arial Black</vt:lpstr>
      <vt:lpstr>Calibri</vt:lpstr>
      <vt:lpstr>Calibri Light</vt:lpstr>
      <vt:lpstr>Cordia New</vt:lpstr>
      <vt:lpstr>Impact</vt:lpstr>
      <vt:lpstr>Times New Roman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www.freeppt7.com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freeppt7.com</dc:creator>
  <cp:keywords>https:/www.freeppt7.com</cp:keywords>
  <dc:description/>
  <cp:lastModifiedBy>宇 之灵</cp:lastModifiedBy>
  <cp:revision>18</cp:revision>
  <dcterms:created xsi:type="dcterms:W3CDTF">2015-08-10T14:48:00Z</dcterms:created>
  <dcterms:modified xsi:type="dcterms:W3CDTF">2020-01-20T01:19:24Z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