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7" r:id="rId2"/>
    <p:sldId id="260" r:id="rId3"/>
    <p:sldId id="261" r:id="rId4"/>
    <p:sldId id="265" r:id="rId5"/>
    <p:sldId id="267" r:id="rId6"/>
    <p:sldId id="268" r:id="rId7"/>
    <p:sldId id="266" r:id="rId8"/>
    <p:sldId id="262" r:id="rId9"/>
    <p:sldId id="269" r:id="rId10"/>
    <p:sldId id="270" r:id="rId11"/>
    <p:sldId id="271" r:id="rId12"/>
    <p:sldId id="273" r:id="rId13"/>
    <p:sldId id="263" r:id="rId14"/>
    <p:sldId id="272" r:id="rId15"/>
    <p:sldId id="274" r:id="rId16"/>
    <p:sldId id="275" r:id="rId17"/>
    <p:sldId id="276" r:id="rId18"/>
    <p:sldId id="264" r:id="rId19"/>
    <p:sldId id="277" r:id="rId20"/>
    <p:sldId id="278" r:id="rId21"/>
    <p:sldId id="279" r:id="rId22"/>
    <p:sldId id="280" r:id="rId23"/>
    <p:sldId id="28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867" userDrawn="1">
          <p15:clr>
            <a:srgbClr val="A4A3A4"/>
          </p15:clr>
        </p15:guide>
        <p15:guide id="4" orient="horz" pos="3657" userDrawn="1">
          <p15:clr>
            <a:srgbClr val="A4A3A4"/>
          </p15:clr>
        </p15:guide>
        <p15:guide id="6" pos="7129" userDrawn="1">
          <p15:clr>
            <a:srgbClr val="A4A3A4"/>
          </p15:clr>
        </p15:guide>
        <p15:guide id="7" pos="846" userDrawn="1">
          <p15:clr>
            <a:srgbClr val="A4A3A4"/>
          </p15:clr>
        </p15:guide>
        <p15:guide id="8" orient="horz" pos="2546" userDrawn="1">
          <p15:clr>
            <a:srgbClr val="A4A3A4"/>
          </p15:clr>
        </p15:guide>
        <p15:guide id="9" pos="3069" userDrawn="1">
          <p15:clr>
            <a:srgbClr val="A4A3A4"/>
          </p15:clr>
        </p15:guide>
        <p15:guide id="10" pos="4702" userDrawn="1">
          <p15:clr>
            <a:srgbClr val="A4A3A4"/>
          </p15:clr>
        </p15:guide>
        <p15:guide id="11" pos="6403" userDrawn="1">
          <p15:clr>
            <a:srgbClr val="A4A3A4"/>
          </p15:clr>
        </p15:guide>
        <p15:guide id="12" pos="70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C01"/>
    <a:srgbClr val="333F50"/>
    <a:srgbClr val="333651"/>
    <a:srgbClr val="171C4D"/>
    <a:srgbClr val="7F7F7F"/>
    <a:srgbClr val="A69216"/>
    <a:srgbClr val="B8AB00"/>
    <a:srgbClr val="7C7515"/>
    <a:srgbClr val="7F7819"/>
    <a:srgbClr val="F0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40" autoAdjust="0"/>
    <p:restoredTop sz="94660"/>
  </p:normalViewPr>
  <p:slideViewPr>
    <p:cSldViewPr snapToGrid="0" showGuides="1">
      <p:cViewPr varScale="1">
        <p:scale>
          <a:sx n="95" d="100"/>
          <a:sy n="95" d="100"/>
        </p:scale>
        <p:origin x="67" y="101"/>
      </p:cViewPr>
      <p:guideLst>
        <p:guide orient="horz" pos="2137"/>
        <p:guide pos="3840"/>
        <p:guide orient="horz" pos="867"/>
        <p:guide orient="horz" pos="3657"/>
        <p:guide pos="7129"/>
        <p:guide pos="846"/>
        <p:guide orient="horz" pos="2546"/>
        <p:guide pos="3069"/>
        <p:guide pos="4702"/>
        <p:guide pos="6403"/>
        <p:guide pos="70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Part1</c:v>
                </c:pt>
              </c:strCache>
            </c:strRef>
          </c:tx>
          <c:spPr>
            <a:solidFill>
              <a:srgbClr val="FDDC01"/>
            </a:solidFill>
            <a:ln>
              <a:noFill/>
            </a:ln>
            <a:effectLst/>
          </c:spPr>
          <c:invertIfNegative val="0"/>
          <c:cat>
            <c:strRef>
              <c:f>Sheet1!$A$2:$A$5</c:f>
              <c:strCache>
                <c:ptCount val="4"/>
                <c:pt idx="0">
                  <c:v>One</c:v>
                </c:pt>
                <c:pt idx="1">
                  <c:v>Two</c:v>
                </c:pt>
                <c:pt idx="2">
                  <c:v>Three</c:v>
                </c:pt>
                <c:pt idx="3">
                  <c:v>Four</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6D9-46BE-A941-34EF90A402DE}"/>
            </c:ext>
          </c:extLst>
        </c:ser>
        <c:ser>
          <c:idx val="1"/>
          <c:order val="1"/>
          <c:tx>
            <c:strRef>
              <c:f>Sheet1!$C$1</c:f>
              <c:strCache>
                <c:ptCount val="1"/>
                <c:pt idx="0">
                  <c:v>Part2</c:v>
                </c:pt>
              </c:strCache>
            </c:strRef>
          </c:tx>
          <c:spPr>
            <a:solidFill>
              <a:schemeClr val="bg1">
                <a:lumMod val="50000"/>
              </a:schemeClr>
            </a:solidFill>
            <a:ln>
              <a:noFill/>
            </a:ln>
            <a:effectLst/>
          </c:spPr>
          <c:invertIfNegative val="0"/>
          <c:cat>
            <c:strRef>
              <c:f>Sheet1!$A$2:$A$5</c:f>
              <c:strCache>
                <c:ptCount val="4"/>
                <c:pt idx="0">
                  <c:v>One</c:v>
                </c:pt>
                <c:pt idx="1">
                  <c:v>Two</c:v>
                </c:pt>
                <c:pt idx="2">
                  <c:v>Three</c:v>
                </c:pt>
                <c:pt idx="3">
                  <c:v>Four</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6D9-46BE-A941-34EF90A402DE}"/>
            </c:ext>
          </c:extLst>
        </c:ser>
        <c:dLbls>
          <c:showLegendKey val="0"/>
          <c:showVal val="0"/>
          <c:showCatName val="0"/>
          <c:showSerName val="0"/>
          <c:showPercent val="0"/>
          <c:showBubbleSize val="0"/>
        </c:dLbls>
        <c:gapWidth val="219"/>
        <c:overlap val="-27"/>
        <c:axId val="570688576"/>
        <c:axId val="570690536"/>
      </c:barChart>
      <c:lineChart>
        <c:grouping val="standard"/>
        <c:varyColors val="0"/>
        <c:ser>
          <c:idx val="2"/>
          <c:order val="2"/>
          <c:tx>
            <c:strRef>
              <c:f>Sheet1!$D$1</c:f>
              <c:strCache>
                <c:ptCount val="1"/>
                <c:pt idx="0">
                  <c:v>Part3</c:v>
                </c:pt>
              </c:strCache>
            </c:strRef>
          </c:tx>
          <c:spPr>
            <a:ln w="28575" cap="rnd">
              <a:solidFill>
                <a:schemeClr val="accent3"/>
              </a:solidFill>
              <a:round/>
            </a:ln>
            <a:effectLst/>
          </c:spPr>
          <c:marker>
            <c:symbol val="triangle"/>
            <c:size val="18"/>
            <c:spPr>
              <a:solidFill>
                <a:srgbClr val="FDDC01"/>
              </a:solidFill>
              <a:ln w="28575">
                <a:solidFill>
                  <a:srgbClr val="A6A6A6"/>
                </a:solidFill>
              </a:ln>
              <a:effectLst/>
            </c:spPr>
          </c:marker>
          <c:cat>
            <c:strRef>
              <c:f>Sheet1!$A$2:$A$5</c:f>
              <c:strCache>
                <c:ptCount val="4"/>
                <c:pt idx="0">
                  <c:v>One</c:v>
                </c:pt>
                <c:pt idx="1">
                  <c:v>Two</c:v>
                </c:pt>
                <c:pt idx="2">
                  <c:v>Three</c:v>
                </c:pt>
                <c:pt idx="3">
                  <c:v>Four</c:v>
                </c:pt>
              </c:strCache>
            </c:strRef>
          </c:cat>
          <c:val>
            <c:numRef>
              <c:f>Sheet1!$D$2:$D$5</c:f>
              <c:numCache>
                <c:formatCode>General</c:formatCode>
                <c:ptCount val="4"/>
                <c:pt idx="0">
                  <c:v>4.7</c:v>
                </c:pt>
                <c:pt idx="1">
                  <c:v>4.8</c:v>
                </c:pt>
                <c:pt idx="2">
                  <c:v>3.9</c:v>
                </c:pt>
                <c:pt idx="3">
                  <c:v>5</c:v>
                </c:pt>
              </c:numCache>
            </c:numRef>
          </c:val>
          <c:smooth val="1"/>
          <c:extLst>
            <c:ext xmlns:c16="http://schemas.microsoft.com/office/drawing/2014/chart" uri="{C3380CC4-5D6E-409C-BE32-E72D297353CC}">
              <c16:uniqueId val="{00000002-56D9-46BE-A941-34EF90A402DE}"/>
            </c:ext>
          </c:extLst>
        </c:ser>
        <c:dLbls>
          <c:showLegendKey val="0"/>
          <c:showVal val="0"/>
          <c:showCatName val="0"/>
          <c:showSerName val="0"/>
          <c:showPercent val="0"/>
          <c:showBubbleSize val="0"/>
        </c:dLbls>
        <c:marker val="1"/>
        <c:smooth val="0"/>
        <c:axId val="570688576"/>
        <c:axId val="570690536"/>
      </c:lineChart>
      <c:catAx>
        <c:axId val="57068857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zh-CN"/>
          </a:p>
        </c:txPr>
        <c:crossAx val="570690536"/>
        <c:crosses val="autoZero"/>
        <c:auto val="1"/>
        <c:lblAlgn val="ctr"/>
        <c:lblOffset val="100"/>
        <c:noMultiLvlLbl val="0"/>
      </c:catAx>
      <c:valAx>
        <c:axId val="570690536"/>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zh-CN"/>
          </a:p>
        </c:txPr>
        <c:crossAx val="57068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5400" cap="rnd">
              <a:solidFill>
                <a:srgbClr val="FDDC01"/>
              </a:solidFill>
              <a:round/>
            </a:ln>
            <a:effectLst/>
          </c:spPr>
          <c:marker>
            <c:symbol val="triangle"/>
            <c:size val="5"/>
            <c:spPr>
              <a:solidFill>
                <a:schemeClr val="bg1"/>
              </a:solidFill>
              <a:ln w="9525">
                <a:no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47</c:v>
                </c:pt>
                <c:pt idx="5">
                  <c:v>25</c:v>
                </c:pt>
                <c:pt idx="6">
                  <c:v>48</c:v>
                </c:pt>
                <c:pt idx="7">
                  <c:v>49</c:v>
                </c:pt>
                <c:pt idx="8">
                  <c:v>53</c:v>
                </c:pt>
                <c:pt idx="9">
                  <c:v>25</c:v>
                </c:pt>
                <c:pt idx="10">
                  <c:v>43</c:v>
                </c:pt>
                <c:pt idx="11">
                  <c:v>43</c:v>
                </c:pt>
              </c:numCache>
            </c:numRef>
          </c:val>
          <c:smooth val="0"/>
          <c:extLst>
            <c:ext xmlns:c16="http://schemas.microsoft.com/office/drawing/2014/chart" uri="{C3380CC4-5D6E-409C-BE32-E72D297353CC}">
              <c16:uniqueId val="{00000000-4BED-4520-9F7A-261A0C6A8966}"/>
            </c:ext>
          </c:extLst>
        </c:ser>
        <c:ser>
          <c:idx val="1"/>
          <c:order val="1"/>
          <c:tx>
            <c:strRef>
              <c:f>Sheet1!$C$1</c:f>
              <c:strCache>
                <c:ptCount val="1"/>
                <c:pt idx="0">
                  <c:v>系列 2</c:v>
                </c:pt>
              </c:strCache>
            </c:strRef>
          </c:tx>
          <c:spPr>
            <a:ln w="25400" cap="rnd">
              <a:solidFill>
                <a:schemeClr val="bg1">
                  <a:lumMod val="50000"/>
                </a:schemeClr>
              </a:solidFill>
              <a:round/>
            </a:ln>
            <a:effectLst/>
          </c:spPr>
          <c:marker>
            <c:symbol val="circle"/>
            <c:size val="5"/>
            <c:spPr>
              <a:solidFill>
                <a:schemeClr val="bg1"/>
              </a:solidFill>
              <a:ln w="9525">
                <a:no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24</c:v>
                </c:pt>
                <c:pt idx="1">
                  <c:v>44</c:v>
                </c:pt>
                <c:pt idx="2">
                  <c:v>18</c:v>
                </c:pt>
                <c:pt idx="3">
                  <c:v>28</c:v>
                </c:pt>
                <c:pt idx="4">
                  <c:v>38</c:v>
                </c:pt>
                <c:pt idx="5">
                  <c:v>36</c:v>
                </c:pt>
                <c:pt idx="6">
                  <c:v>57</c:v>
                </c:pt>
                <c:pt idx="7">
                  <c:v>45</c:v>
                </c:pt>
                <c:pt idx="8">
                  <c:v>46</c:v>
                </c:pt>
                <c:pt idx="9">
                  <c:v>41</c:v>
                </c:pt>
                <c:pt idx="10">
                  <c:v>63</c:v>
                </c:pt>
                <c:pt idx="11">
                  <c:v>57</c:v>
                </c:pt>
              </c:numCache>
            </c:numRef>
          </c:val>
          <c:smooth val="0"/>
          <c:extLst>
            <c:ext xmlns:c16="http://schemas.microsoft.com/office/drawing/2014/chart" uri="{C3380CC4-5D6E-409C-BE32-E72D297353CC}">
              <c16:uniqueId val="{00000001-4BED-4520-9F7A-261A0C6A8966}"/>
            </c:ext>
          </c:extLst>
        </c:ser>
        <c:dLbls>
          <c:showLegendKey val="0"/>
          <c:showVal val="0"/>
          <c:showCatName val="0"/>
          <c:showSerName val="0"/>
          <c:showPercent val="0"/>
          <c:showBubbleSize val="0"/>
        </c:dLbls>
        <c:marker val="1"/>
        <c:smooth val="0"/>
        <c:axId val="391864792"/>
        <c:axId val="570109336"/>
      </c:lineChart>
      <c:catAx>
        <c:axId val="39186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zh-CN"/>
          </a:p>
        </c:txPr>
        <c:crossAx val="570109336"/>
        <c:crosses val="autoZero"/>
        <c:auto val="1"/>
        <c:lblAlgn val="ctr"/>
        <c:lblOffset val="100"/>
        <c:noMultiLvlLbl val="0"/>
      </c:catAx>
      <c:valAx>
        <c:axId val="5701093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zh-CN"/>
          </a:p>
        </c:txPr>
        <c:crossAx val="3918647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华文细黑" panose="02010600040101010101" pitchFamily="2" charset="-122"/>
              <a:ea typeface="华文细黑" panose="02010600040101010101" pitchFamily="2" charset="-122"/>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Data</c:v>
                </c:pt>
              </c:strCache>
            </c:strRef>
          </c:tx>
          <c:explosion val="28"/>
          <c:dPt>
            <c:idx val="0"/>
            <c:bubble3D val="0"/>
            <c:explosion val="18"/>
            <c:spPr>
              <a:solidFill>
                <a:srgbClr val="FDDC01">
                  <a:alpha val="70000"/>
                </a:srgbClr>
              </a:solidFill>
              <a:ln w="25400">
                <a:noFill/>
              </a:ln>
              <a:effectLst/>
              <a:sp3d/>
            </c:spPr>
            <c:extLst>
              <c:ext xmlns:c16="http://schemas.microsoft.com/office/drawing/2014/chart" uri="{C3380CC4-5D6E-409C-BE32-E72D297353CC}">
                <c16:uniqueId val="{00000001-F310-4A2D-A9F5-C6BFF6F1A998}"/>
              </c:ext>
            </c:extLst>
          </c:dPt>
          <c:dPt>
            <c:idx val="1"/>
            <c:bubble3D val="0"/>
            <c:explosion val="30"/>
            <c:spPr>
              <a:solidFill>
                <a:schemeClr val="tx1">
                  <a:lumMod val="50000"/>
                  <a:lumOff val="50000"/>
                  <a:alpha val="77000"/>
                </a:schemeClr>
              </a:solidFill>
              <a:ln w="25400">
                <a:noFill/>
              </a:ln>
              <a:effectLst/>
              <a:sp3d/>
            </c:spPr>
            <c:extLst>
              <c:ext xmlns:c16="http://schemas.microsoft.com/office/drawing/2014/chart" uri="{C3380CC4-5D6E-409C-BE32-E72D297353CC}">
                <c16:uniqueId val="{00000003-F310-4A2D-A9F5-C6BFF6F1A998}"/>
              </c:ext>
            </c:extLst>
          </c:dPt>
          <c:dPt>
            <c:idx val="2"/>
            <c:bubble3D val="0"/>
            <c:spPr>
              <a:solidFill>
                <a:schemeClr val="bg1">
                  <a:alpha val="0"/>
                </a:schemeClr>
              </a:solidFill>
              <a:ln w="25400">
                <a:solidFill>
                  <a:schemeClr val="bg1"/>
                </a:solidFill>
              </a:ln>
              <a:effectLst/>
              <a:sp3d contourW="25400">
                <a:contourClr>
                  <a:schemeClr val="bg1"/>
                </a:contourClr>
              </a:sp3d>
            </c:spPr>
            <c:extLst>
              <c:ext xmlns:c16="http://schemas.microsoft.com/office/drawing/2014/chart" uri="{C3380CC4-5D6E-409C-BE32-E72D297353CC}">
                <c16:uniqueId val="{00000005-F310-4A2D-A9F5-C6BFF6F1A998}"/>
              </c:ext>
            </c:extLst>
          </c:dPt>
          <c:cat>
            <c:strRef>
              <c:f>Sheet1!$A$2:$A$4</c:f>
              <c:strCache>
                <c:ptCount val="3"/>
                <c:pt idx="0">
                  <c:v>Project 1</c:v>
                </c:pt>
                <c:pt idx="1">
                  <c:v>Project 2</c:v>
                </c:pt>
                <c:pt idx="2">
                  <c:v>Project 3</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F310-4A2D-A9F5-C6BFF6F1A99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2881880761349448"/>
          <c:y val="0.8667593784576143"/>
          <c:w val="0.56387163429657028"/>
          <c:h val="8.15114187564391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297A4-B952-43A2-B9AD-C8705CAE296B}" type="datetimeFigureOut">
              <a:rPr lang="zh-CN" altLang="en-US" smtClean="0"/>
              <a:t>2020/1/20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CD024-BE5F-4119-A91A-CAB93543516B}" type="slidenum">
              <a:rPr lang="zh-CN" altLang="en-US" smtClean="0"/>
              <a:t>‹#›</a:t>
            </a:fld>
            <a:endParaRPr lang="zh-CN" altLang="en-US"/>
          </a:p>
        </p:txBody>
      </p:sp>
    </p:spTree>
    <p:extLst>
      <p:ext uri="{BB962C8B-B14F-4D97-AF65-F5344CB8AC3E}">
        <p14:creationId xmlns:p14="http://schemas.microsoft.com/office/powerpoint/2010/main" val="96524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D024-BE5F-4119-A91A-CAB93543516B}" type="slidenum">
              <a:rPr lang="zh-CN" altLang="en-US" smtClean="0"/>
              <a:t>4</a:t>
            </a:fld>
            <a:endParaRPr lang="zh-CN" altLang="en-US"/>
          </a:p>
        </p:txBody>
      </p:sp>
    </p:spTree>
    <p:extLst>
      <p:ext uri="{BB962C8B-B14F-4D97-AF65-F5344CB8AC3E}">
        <p14:creationId xmlns:p14="http://schemas.microsoft.com/office/powerpoint/2010/main" val="198497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D024-BE5F-4119-A91A-CAB93543516B}" type="slidenum">
              <a:rPr lang="zh-CN" altLang="en-US" smtClean="0"/>
              <a:t>5</a:t>
            </a:fld>
            <a:endParaRPr lang="zh-CN" altLang="en-US"/>
          </a:p>
        </p:txBody>
      </p:sp>
    </p:spTree>
    <p:extLst>
      <p:ext uri="{BB962C8B-B14F-4D97-AF65-F5344CB8AC3E}">
        <p14:creationId xmlns:p14="http://schemas.microsoft.com/office/powerpoint/2010/main" val="191131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2CD024-BE5F-4119-A91A-CAB93543516B}" type="slidenum">
              <a:rPr lang="zh-CN" altLang="en-US" smtClean="0"/>
              <a:t>7</a:t>
            </a:fld>
            <a:endParaRPr lang="zh-CN" altLang="en-US"/>
          </a:p>
        </p:txBody>
      </p:sp>
    </p:spTree>
    <p:extLst>
      <p:ext uri="{BB962C8B-B14F-4D97-AF65-F5344CB8AC3E}">
        <p14:creationId xmlns:p14="http://schemas.microsoft.com/office/powerpoint/2010/main" val="23232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382434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418384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285925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258775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372172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204411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356258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100034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222467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38093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174D1F2-B35C-4EC9-B02A-50E370E131C5}" type="datetimeFigureOut">
              <a:rPr lang="zh-CN" altLang="en-US" smtClean="0"/>
              <a:t>2020/1/20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63C18D-DBB9-4F90-A6F5-77DFC3FACA50}" type="slidenum">
              <a:rPr lang="zh-CN" altLang="en-US" smtClean="0"/>
              <a:t>‹#›</a:t>
            </a:fld>
            <a:endParaRPr lang="zh-CN" altLang="en-US"/>
          </a:p>
        </p:txBody>
      </p:sp>
    </p:spTree>
    <p:extLst>
      <p:ext uri="{BB962C8B-B14F-4D97-AF65-F5344CB8AC3E}">
        <p14:creationId xmlns:p14="http://schemas.microsoft.com/office/powerpoint/2010/main" val="326201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9174D1F2-B35C-4EC9-B02A-50E370E131C5}" type="datetimeFigureOut">
              <a:rPr lang="zh-CN" altLang="en-US" smtClean="0"/>
              <a:pPr/>
              <a:t>2020/1/20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5063C18D-DBB9-4F90-A6F5-77DFC3FACA50}" type="slidenum">
              <a:rPr lang="zh-CN" altLang="en-US" smtClean="0"/>
              <a:pPr/>
              <a:t>‹#›</a:t>
            </a:fld>
            <a:endParaRPr lang="zh-CN" altLang="en-US" dirty="0"/>
          </a:p>
        </p:txBody>
      </p:sp>
    </p:spTree>
    <p:extLst>
      <p:ext uri="{BB962C8B-B14F-4D97-AF65-F5344CB8AC3E}">
        <p14:creationId xmlns:p14="http://schemas.microsoft.com/office/powerpoint/2010/main" val="2472212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9"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三角环"/>
          <p:cNvSpPr/>
          <p:nvPr/>
        </p:nvSpPr>
        <p:spPr>
          <a:xfrm flipV="1">
            <a:off x="1438836" y="2240921"/>
            <a:ext cx="9345706" cy="3541689"/>
          </a:xfrm>
          <a:custGeom>
            <a:avLst/>
            <a:gdLst>
              <a:gd name="connsiteX0" fmla="*/ 0 w 6980350"/>
              <a:gd name="connsiteY0" fmla="*/ 3541689 h 3541689"/>
              <a:gd name="connsiteX1" fmla="*/ 1995010 w 6980350"/>
              <a:gd name="connsiteY1" fmla="*/ 3541689 h 3541689"/>
              <a:gd name="connsiteX2" fmla="*/ 2018179 w 6980350"/>
              <a:gd name="connsiteY2" fmla="*/ 3404173 h 3541689"/>
              <a:gd name="connsiteX3" fmla="*/ 360193 w 6980350"/>
              <a:gd name="connsiteY3" fmla="*/ 3404173 h 3541689"/>
              <a:gd name="connsiteX4" fmla="*/ 3493358 w 6980350"/>
              <a:gd name="connsiteY4" fmla="*/ 211477 h 3541689"/>
              <a:gd name="connsiteX5" fmla="*/ 6664622 w 6980350"/>
              <a:gd name="connsiteY5" fmla="*/ 3404173 h 3541689"/>
              <a:gd name="connsiteX6" fmla="*/ 4922125 w 6980350"/>
              <a:gd name="connsiteY6" fmla="*/ 3404173 h 3541689"/>
              <a:gd name="connsiteX7" fmla="*/ 4945294 w 6980350"/>
              <a:gd name="connsiteY7" fmla="*/ 3541689 h 3541689"/>
              <a:gd name="connsiteX8" fmla="*/ 6980350 w 6980350"/>
              <a:gd name="connsiteY8" fmla="*/ 3541689 h 3541689"/>
              <a:gd name="connsiteX9" fmla="*/ 3490175 w 6980350"/>
              <a:gd name="connsiteY9" fmla="*/ 0 h 354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0350" h="3541689">
                <a:moveTo>
                  <a:pt x="0" y="3541689"/>
                </a:moveTo>
                <a:lnTo>
                  <a:pt x="1995010" y="3541689"/>
                </a:lnTo>
                <a:lnTo>
                  <a:pt x="2018179" y="3404173"/>
                </a:lnTo>
                <a:lnTo>
                  <a:pt x="360193" y="3404173"/>
                </a:lnTo>
                <a:lnTo>
                  <a:pt x="3493358" y="211477"/>
                </a:lnTo>
                <a:lnTo>
                  <a:pt x="6664622" y="3404173"/>
                </a:lnTo>
                <a:lnTo>
                  <a:pt x="4922125" y="3404173"/>
                </a:lnTo>
                <a:lnTo>
                  <a:pt x="4945294" y="3541689"/>
                </a:lnTo>
                <a:lnTo>
                  <a:pt x="6980350" y="3541689"/>
                </a:lnTo>
                <a:lnTo>
                  <a:pt x="3490175" y="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1" name="直线1"/>
          <p:cNvCxnSpPr/>
          <p:nvPr/>
        </p:nvCxnSpPr>
        <p:spPr>
          <a:xfrm flipH="1">
            <a:off x="7059706" y="0"/>
            <a:ext cx="658906" cy="690155"/>
          </a:xfrm>
          <a:prstGeom prst="line">
            <a:avLst/>
          </a:prstGeom>
          <a:ln w="28575">
            <a:solidFill>
              <a:srgbClr val="FDDC01"/>
            </a:solidFill>
          </a:ln>
        </p:spPr>
        <p:style>
          <a:lnRef idx="1">
            <a:schemeClr val="accent1"/>
          </a:lnRef>
          <a:fillRef idx="0">
            <a:schemeClr val="accent1"/>
          </a:fillRef>
          <a:effectRef idx="0">
            <a:schemeClr val="accent1"/>
          </a:effectRef>
          <a:fontRef idx="minor">
            <a:schemeClr val="tx1"/>
          </a:fontRef>
        </p:style>
      </p:cxnSp>
      <p:cxnSp>
        <p:nvCxnSpPr>
          <p:cNvPr id="12" name="直线2"/>
          <p:cNvCxnSpPr/>
          <p:nvPr/>
        </p:nvCxnSpPr>
        <p:spPr>
          <a:xfrm flipH="1">
            <a:off x="4546185" y="3325477"/>
            <a:ext cx="360269" cy="411193"/>
          </a:xfrm>
          <a:prstGeom prst="line">
            <a:avLst/>
          </a:prstGeom>
          <a:ln w="28575">
            <a:solidFill>
              <a:srgbClr val="FDDC01"/>
            </a:solidFill>
          </a:ln>
        </p:spPr>
        <p:style>
          <a:lnRef idx="1">
            <a:schemeClr val="accent1"/>
          </a:lnRef>
          <a:fillRef idx="0">
            <a:schemeClr val="accent1"/>
          </a:fillRef>
          <a:effectRef idx="0">
            <a:schemeClr val="accent1"/>
          </a:effectRef>
          <a:fontRef idx="minor">
            <a:schemeClr val="tx1"/>
          </a:fontRef>
        </p:style>
      </p:cxnSp>
      <p:sp>
        <p:nvSpPr>
          <p:cNvPr id="14" name="圆"/>
          <p:cNvSpPr/>
          <p:nvPr/>
        </p:nvSpPr>
        <p:spPr>
          <a:xfrm>
            <a:off x="4668159" y="666980"/>
            <a:ext cx="2915982" cy="2915982"/>
          </a:xfrm>
          <a:prstGeom prst="ellips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圆圈"/>
          <p:cNvSpPr/>
          <p:nvPr/>
        </p:nvSpPr>
        <p:spPr>
          <a:xfrm>
            <a:off x="4533688" y="532509"/>
            <a:ext cx="3184924" cy="3184924"/>
          </a:xfrm>
          <a:prstGeom prst="ellipse">
            <a:avLst/>
          </a:prstGeom>
          <a:noFill/>
          <a:ln w="28575">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7" name="直线3"/>
          <p:cNvCxnSpPr/>
          <p:nvPr/>
        </p:nvCxnSpPr>
        <p:spPr>
          <a:xfrm flipH="1">
            <a:off x="5970494" y="4899981"/>
            <a:ext cx="1748118" cy="1332296"/>
          </a:xfrm>
          <a:prstGeom prst="line">
            <a:avLst/>
          </a:prstGeom>
          <a:ln w="28575">
            <a:solidFill>
              <a:srgbClr val="FDDC01"/>
            </a:solidFill>
          </a:ln>
        </p:spPr>
        <p:style>
          <a:lnRef idx="1">
            <a:schemeClr val="accent1"/>
          </a:lnRef>
          <a:fillRef idx="0">
            <a:schemeClr val="accent1"/>
          </a:fillRef>
          <a:effectRef idx="0">
            <a:schemeClr val="accent1"/>
          </a:effectRef>
          <a:fontRef idx="minor">
            <a:schemeClr val="tx1"/>
          </a:fontRef>
        </p:style>
      </p:cxnSp>
      <p:sp>
        <p:nvSpPr>
          <p:cNvPr id="29" name="直角三角形 1"/>
          <p:cNvSpPr/>
          <p:nvPr/>
        </p:nvSpPr>
        <p:spPr>
          <a:xfrm>
            <a:off x="0" y="5794875"/>
            <a:ext cx="1237129" cy="1075390"/>
          </a:xfrm>
          <a:prstGeom prst="r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直角三角形 2"/>
          <p:cNvSpPr/>
          <p:nvPr/>
        </p:nvSpPr>
        <p:spPr>
          <a:xfrm flipH="1">
            <a:off x="10954871" y="5782610"/>
            <a:ext cx="1237129" cy="1075390"/>
          </a:xfrm>
          <a:prstGeom prst="r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文本框 32"/>
          <p:cNvSpPr txBox="1"/>
          <p:nvPr/>
        </p:nvSpPr>
        <p:spPr>
          <a:xfrm>
            <a:off x="4774107" y="1675481"/>
            <a:ext cx="2704085" cy="1200329"/>
          </a:xfrm>
          <a:prstGeom prst="rect">
            <a:avLst/>
          </a:prstGeom>
          <a:noFill/>
        </p:spPr>
        <p:txBody>
          <a:bodyPr wrap="square" rtlCol="0" anchor="ctr">
            <a:spAutoFit/>
          </a:bodyPr>
          <a:lstStyle/>
          <a:p>
            <a:pPr algn="ctr"/>
            <a:r>
              <a:rPr lang="en-US" altLang="zh-CN" sz="7200" b="1" dirty="0">
                <a:solidFill>
                  <a:srgbClr val="11153A"/>
                </a:solidFill>
                <a:latin typeface="方正正黑简体" panose="02000000000000000000" pitchFamily="2" charset="-122"/>
                <a:ea typeface="方正正黑简体" panose="02000000000000000000" pitchFamily="2" charset="-122"/>
              </a:rPr>
              <a:t>2020</a:t>
            </a:r>
            <a:endParaRPr lang="zh-CN" altLang="en-US" sz="7200" b="1" dirty="0">
              <a:solidFill>
                <a:srgbClr val="11153A"/>
              </a:solidFill>
              <a:latin typeface="方正正黑简体" panose="02000000000000000000" pitchFamily="2" charset="-122"/>
              <a:ea typeface="方正正黑简体" panose="02000000000000000000" pitchFamily="2" charset="-122"/>
            </a:endParaRPr>
          </a:p>
        </p:txBody>
      </p:sp>
      <p:cxnSp>
        <p:nvCxnSpPr>
          <p:cNvPr id="36" name="下划线"/>
          <p:cNvCxnSpPr/>
          <p:nvPr/>
        </p:nvCxnSpPr>
        <p:spPr>
          <a:xfrm>
            <a:off x="1438836" y="4765600"/>
            <a:ext cx="93349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梯形 1"/>
          <p:cNvSpPr/>
          <p:nvPr/>
        </p:nvSpPr>
        <p:spPr>
          <a:xfrm rot="13320000">
            <a:off x="-396029" y="6048561"/>
            <a:ext cx="2360741" cy="169493"/>
          </a:xfrm>
          <a:prstGeom prst="trapezoid">
            <a:avLst>
              <a:gd name="adj" fmla="val 111758"/>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梯形 2"/>
          <p:cNvSpPr/>
          <p:nvPr/>
        </p:nvSpPr>
        <p:spPr>
          <a:xfrm rot="8256982">
            <a:off x="10208669" y="6045597"/>
            <a:ext cx="2358219" cy="172294"/>
          </a:xfrm>
          <a:prstGeom prst="trapezoid">
            <a:avLst>
              <a:gd name="adj" fmla="val 90931"/>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Logo"/>
          <p:cNvSpPr txBox="1"/>
          <p:nvPr/>
        </p:nvSpPr>
        <p:spPr>
          <a:xfrm>
            <a:off x="10646463" y="105380"/>
            <a:ext cx="1853944" cy="58477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3200" dirty="0">
                <a:solidFill>
                  <a:schemeClr val="bg1"/>
                </a:solidFill>
                <a:latin typeface="迷你简菱心" panose="02010609000101010101" pitchFamily="49" charset="-122"/>
                <a:ea typeface="迷你简菱心" panose="02010609000101010101" pitchFamily="49" charset="-122"/>
              </a:rPr>
              <a:t>LOGO</a:t>
            </a:r>
            <a:endParaRPr lang="zh-CN" altLang="en-US" sz="3200" dirty="0">
              <a:solidFill>
                <a:schemeClr val="bg1"/>
              </a:solidFill>
              <a:latin typeface="迷你简菱心" panose="02010609000101010101" pitchFamily="49" charset="-122"/>
              <a:ea typeface="迷你简菱心" panose="02010609000101010101" pitchFamily="49" charset="-122"/>
            </a:endParaRPr>
          </a:p>
        </p:txBody>
      </p:sp>
      <p:sp>
        <p:nvSpPr>
          <p:cNvPr id="20" name="标题"/>
          <p:cNvSpPr txBox="1"/>
          <p:nvPr/>
        </p:nvSpPr>
        <p:spPr>
          <a:xfrm>
            <a:off x="1410137" y="3956133"/>
            <a:ext cx="9363640" cy="707886"/>
          </a:xfrm>
          <a:prstGeom prst="rect">
            <a:avLst/>
          </a:prstGeom>
          <a:noFill/>
        </p:spPr>
        <p:txBody>
          <a:bodyPr wrap="square" rtlCol="0">
            <a:spAutoFit/>
          </a:bodyPr>
          <a:lstStyle/>
          <a:p>
            <a:pPr algn="ctr"/>
            <a:r>
              <a:rPr lang="en-US" altLang="zh-CN" sz="4000" dirty="0">
                <a:solidFill>
                  <a:schemeClr val="bg1"/>
                </a:solidFill>
                <a:latin typeface="+mj-ea"/>
                <a:ea typeface="+mj-ea"/>
              </a:rPr>
              <a:t>BUSINESS  POWERPOINT  TEMPLATE</a:t>
            </a:r>
            <a:endParaRPr lang="zh-CN" altLang="en-US" sz="4000" dirty="0">
              <a:solidFill>
                <a:schemeClr val="bg1"/>
              </a:solidFill>
              <a:latin typeface="+mj-ea"/>
              <a:ea typeface="+mj-ea"/>
            </a:endParaRPr>
          </a:p>
        </p:txBody>
      </p:sp>
      <p:sp>
        <p:nvSpPr>
          <p:cNvPr id="3" name="文本框 2">
            <a:extLst>
              <a:ext uri="{FF2B5EF4-FFF2-40B4-BE49-F238E27FC236}">
                <a16:creationId xmlns:a16="http://schemas.microsoft.com/office/drawing/2014/main" id="{4838F2B5-36E7-40D9-A255-F3D73901A9B8}"/>
              </a:ext>
            </a:extLst>
          </p:cNvPr>
          <p:cNvSpPr txBox="1"/>
          <p:nvPr/>
        </p:nvSpPr>
        <p:spPr>
          <a:xfrm>
            <a:off x="5149515" y="6270321"/>
            <a:ext cx="2847474" cy="276999"/>
          </a:xfrm>
          <a:prstGeom prst="rect">
            <a:avLst/>
          </a:prstGeom>
          <a:noFill/>
        </p:spPr>
        <p:txBody>
          <a:bodyPr wrap="square" rtlCol="0">
            <a:spAutoFit/>
          </a:bodyPr>
          <a:lstStyle/>
          <a:p>
            <a:r>
              <a:rPr lang="en-US" altLang="zh-CN" sz="1200" dirty="0">
                <a:solidFill>
                  <a:schemeClr val="bg1">
                    <a:lumMod val="75000"/>
                  </a:schemeClr>
                </a:solidFill>
                <a:hlinkClick r:id="rId4">
                  <a:extLst>
                    <a:ext uri="{A12FA001-AC4F-418D-AE19-62706E023703}">
                      <ahyp:hlinkClr xmlns:ahyp="http://schemas.microsoft.com/office/drawing/2018/hyperlinkcolor" val="tx"/>
                    </a:ext>
                  </a:extLst>
                </a:hlinkClick>
              </a:rPr>
              <a:t>https://www.freeppt7.com</a:t>
            </a:r>
            <a:endParaRPr lang="zh-CN" altLang="en-US" sz="1200" dirty="0">
              <a:solidFill>
                <a:schemeClr val="bg1">
                  <a:lumMod val="75000"/>
                </a:schemeClr>
              </a:solidFill>
            </a:endParaRPr>
          </a:p>
        </p:txBody>
      </p:sp>
    </p:spTree>
    <p:extLst>
      <p:ext uri="{BB962C8B-B14F-4D97-AF65-F5344CB8AC3E}">
        <p14:creationId xmlns:p14="http://schemas.microsoft.com/office/powerpoint/2010/main" val="22471330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250"/>
                                        <p:tgtEl>
                                          <p:spTgt spid="1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up)">
                                      <p:cBhvr>
                                        <p:cTn id="14" dur="250"/>
                                        <p:tgtEl>
                                          <p:spTgt spid="2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50"/>
                                        <p:tgtEl>
                                          <p:spTgt spid="3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25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00" fill="hold"/>
                                        <p:tgtEl>
                                          <p:spTgt spid="14"/>
                                        </p:tgtEl>
                                        <p:attrNameLst>
                                          <p:attrName>ppt_w</p:attrName>
                                        </p:attrNameLst>
                                      </p:cBhvr>
                                      <p:tavLst>
                                        <p:tav tm="0">
                                          <p:val>
                                            <p:fltVal val="0"/>
                                          </p:val>
                                        </p:tav>
                                        <p:tav tm="100000">
                                          <p:val>
                                            <p:strVal val="#ppt_w"/>
                                          </p:val>
                                        </p:tav>
                                      </p:tavLst>
                                    </p:anim>
                                    <p:anim calcmode="lin" valueType="num">
                                      <p:cBhvr>
                                        <p:cTn id="24" dur="200" fill="hold"/>
                                        <p:tgtEl>
                                          <p:spTgt spid="14"/>
                                        </p:tgtEl>
                                        <p:attrNameLst>
                                          <p:attrName>ppt_h</p:attrName>
                                        </p:attrNameLst>
                                      </p:cBhvr>
                                      <p:tavLst>
                                        <p:tav tm="0">
                                          <p:val>
                                            <p:fltVal val="0"/>
                                          </p:val>
                                        </p:tav>
                                        <p:tav tm="100000">
                                          <p:val>
                                            <p:strVal val="#ppt_h"/>
                                          </p:val>
                                        </p:tav>
                                      </p:tavLst>
                                    </p:anim>
                                    <p:animEffect transition="in" filter="fade">
                                      <p:cBhvr>
                                        <p:cTn id="25" dur="200"/>
                                        <p:tgtEl>
                                          <p:spTgt spid="14"/>
                                        </p:tgtEl>
                                      </p:cBhvr>
                                    </p:animEffect>
                                  </p:childTnLst>
                                </p:cTn>
                              </p:par>
                            </p:childTnLst>
                          </p:cTn>
                        </p:par>
                        <p:par>
                          <p:cTn id="26" fill="hold">
                            <p:stCondLst>
                              <p:cond delay="750"/>
                            </p:stCondLst>
                            <p:childTnLst>
                              <p:par>
                                <p:cTn id="27" presetID="6" presetClass="emph" presetSubtype="0" autoRev="1" fill="hold" grpId="1" nodeType="afterEffect">
                                  <p:stCondLst>
                                    <p:cond delay="0"/>
                                  </p:stCondLst>
                                  <p:childTnLst>
                                    <p:animScale>
                                      <p:cBhvr>
                                        <p:cTn id="28" dur="100" fill="hold"/>
                                        <p:tgtEl>
                                          <p:spTgt spid="14"/>
                                        </p:tgtEl>
                                      </p:cBhvr>
                                      <p:by x="105000" y="105000"/>
                                    </p:animScale>
                                  </p:childTnLst>
                                </p:cTn>
                              </p:par>
                            </p:childTnLst>
                          </p:cTn>
                        </p:par>
                        <p:par>
                          <p:cTn id="29" fill="hold">
                            <p:stCondLst>
                              <p:cond delay="950"/>
                            </p:stCondLst>
                            <p:childTnLst>
                              <p:par>
                                <p:cTn id="30" presetID="16" presetClass="entr" presetSubtype="37"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outVertical)">
                                      <p:cBhvr>
                                        <p:cTn id="32" dur="500"/>
                                        <p:tgtEl>
                                          <p:spTgt spid="3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750"/>
                                        <p:tgtEl>
                                          <p:spTgt spid="15"/>
                                        </p:tgtEl>
                                      </p:cBhvr>
                                    </p:animEffect>
                                  </p:childTnLst>
                                </p:cTn>
                              </p:par>
                            </p:childTnLst>
                          </p:cTn>
                        </p:par>
                        <p:par>
                          <p:cTn id="36" fill="hold">
                            <p:stCondLst>
                              <p:cond delay="1700"/>
                            </p:stCondLst>
                            <p:childTnLst>
                              <p:par>
                                <p:cTn id="37" presetID="2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250"/>
                                        <p:tgtEl>
                                          <p:spTgt spid="11"/>
                                        </p:tgtEl>
                                      </p:cBhvr>
                                    </p:animEffect>
                                  </p:childTnLst>
                                </p:cTn>
                              </p:par>
                            </p:childTnLst>
                          </p:cTn>
                        </p:par>
                        <p:par>
                          <p:cTn id="40" fill="hold">
                            <p:stCondLst>
                              <p:cond delay="1950"/>
                            </p:stCondLst>
                            <p:childTnLst>
                              <p:par>
                                <p:cTn id="41" presetID="2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250"/>
                                        <p:tgtEl>
                                          <p:spTgt spid="12"/>
                                        </p:tgtEl>
                                      </p:cBhvr>
                                    </p:animEffect>
                                  </p:childTnLst>
                                </p:cTn>
                              </p:par>
                            </p:childTnLst>
                          </p:cTn>
                        </p:par>
                        <p:par>
                          <p:cTn id="44" fill="hold">
                            <p:stCondLst>
                              <p:cond delay="2200"/>
                            </p:stCondLst>
                            <p:childTnLst>
                              <p:par>
                                <p:cTn id="45" presetID="21"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8)">
                                      <p:cBhvr>
                                        <p:cTn id="47" dur="500"/>
                                        <p:tgtEl>
                                          <p:spTgt spid="8"/>
                                        </p:tgtEl>
                                      </p:cBhvr>
                                    </p:animEffect>
                                  </p:childTnLst>
                                </p:cTn>
                              </p:par>
                              <p:par>
                                <p:cTn id="48" presetID="22" presetClass="entr" presetSubtype="1" fill="hold" nodeType="withEffect">
                                  <p:stCondLst>
                                    <p:cond delay="25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250"/>
                                        <p:tgtEl>
                                          <p:spTgt spid="17"/>
                                        </p:tgtEl>
                                      </p:cBhvr>
                                    </p:animEffect>
                                  </p:childTnLst>
                                </p:cTn>
                              </p:par>
                            </p:childTnLst>
                          </p:cTn>
                        </p:par>
                        <p:par>
                          <p:cTn id="51" fill="hold">
                            <p:stCondLst>
                              <p:cond delay="27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0">
                                            <p:txEl>
                                              <p:pRg st="0" end="0"/>
                                            </p:txEl>
                                          </p:spTgt>
                                        </p:tgtEl>
                                        <p:attrNameLst>
                                          <p:attrName>style.visibility</p:attrName>
                                        </p:attrNameLst>
                                      </p:cBhvr>
                                      <p:to>
                                        <p:strVal val="visible"/>
                                      </p:to>
                                    </p:set>
                                    <p:anim calcmode="lin" valueType="num">
                                      <p:cBhvr>
                                        <p:cTn id="54" dur="25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56" dur="25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20">
                                            <p:txEl>
                                              <p:pRg st="0" end="0"/>
                                            </p:txEl>
                                          </p:spTgt>
                                        </p:tgtEl>
                                      </p:cBhvr>
                                    </p:animEffect>
                                  </p:childTnLst>
                                </p:cTn>
                              </p:par>
                              <p:par>
                                <p:cTn id="59" presetID="22" presetClass="entr" presetSubtype="8" fill="hold" nodeType="with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4" grpId="1" animBg="1"/>
      <p:bldP spid="15" grpId="0" animBg="1"/>
      <p:bldP spid="29" grpId="0" animBg="1"/>
      <p:bldP spid="30" grpId="0" animBg="1"/>
      <p:bldP spid="33" grpId="0"/>
      <p:bldP spid="16" grpId="0" animBg="1"/>
      <p:bldP spid="18" grpId="0" animBg="1"/>
      <p:bldP spid="19" grpId="0"/>
      <p:bldP spid="20"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黄色蒙版"/>
          <p:cNvSpPr/>
          <p:nvPr/>
        </p:nvSpPr>
        <p:spPr>
          <a:xfrm flipH="1">
            <a:off x="0" y="-29028"/>
            <a:ext cx="6519016" cy="6887028"/>
          </a:xfrm>
          <a:custGeom>
            <a:avLst/>
            <a:gdLst>
              <a:gd name="connsiteX0" fmla="*/ 6519016 w 6519016"/>
              <a:gd name="connsiteY0" fmla="*/ 0 h 6871980"/>
              <a:gd name="connsiteX1" fmla="*/ 270616 w 6519016"/>
              <a:gd name="connsiteY1" fmla="*/ 0 h 6871980"/>
              <a:gd name="connsiteX2" fmla="*/ 270616 w 6519016"/>
              <a:gd name="connsiteY2" fmla="*/ 3058860 h 6871980"/>
              <a:gd name="connsiteX3" fmla="*/ 0 w 6519016"/>
              <a:gd name="connsiteY3" fmla="*/ 3306394 h 6871980"/>
              <a:gd name="connsiteX4" fmla="*/ 270616 w 6519016"/>
              <a:gd name="connsiteY4" fmla="*/ 3553929 h 6871980"/>
              <a:gd name="connsiteX5" fmla="*/ 270616 w 6519016"/>
              <a:gd name="connsiteY5" fmla="*/ 6871980 h 6871980"/>
              <a:gd name="connsiteX6" fmla="*/ 6519016 w 6519016"/>
              <a:gd name="connsiteY6" fmla="*/ 6871980 h 687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9016" h="6871980">
                <a:moveTo>
                  <a:pt x="6519016" y="0"/>
                </a:moveTo>
                <a:lnTo>
                  <a:pt x="270616" y="0"/>
                </a:lnTo>
                <a:lnTo>
                  <a:pt x="270616" y="3058860"/>
                </a:lnTo>
                <a:lnTo>
                  <a:pt x="0" y="3306394"/>
                </a:lnTo>
                <a:lnTo>
                  <a:pt x="270616" y="3553929"/>
                </a:lnTo>
                <a:lnTo>
                  <a:pt x="270616" y="6871980"/>
                </a:lnTo>
                <a:lnTo>
                  <a:pt x="6519016" y="687198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微软雅黑" panose="020B0503020204020204" pitchFamily="34" charset="-122"/>
            </a:endParaRPr>
          </a:p>
        </p:txBody>
      </p:sp>
      <p:grpSp>
        <p:nvGrpSpPr>
          <p:cNvPr id="86" name="标题图形"/>
          <p:cNvGrpSpPr/>
          <p:nvPr/>
        </p:nvGrpSpPr>
        <p:grpSpPr>
          <a:xfrm>
            <a:off x="317588" y="189239"/>
            <a:ext cx="423601" cy="432000"/>
            <a:chOff x="317588" y="189239"/>
            <a:chExt cx="423601" cy="432000"/>
          </a:xfrm>
        </p:grpSpPr>
        <p:sp>
          <p:nvSpPr>
            <p:cNvPr id="5" name="等腰三角形 4"/>
            <p:cNvSpPr/>
            <p:nvPr/>
          </p:nvSpPr>
          <p:spPr>
            <a:xfrm rot="5400000">
              <a:off x="263588" y="243239"/>
              <a:ext cx="432000" cy="324000"/>
            </a:xfrm>
            <a:prstGeom prst="triangle">
              <a:avLst/>
            </a:prstGeom>
            <a:solidFill>
              <a:srgbClr val="11153A">
                <a:alpha val="86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等腰三角形 5"/>
            <p:cNvSpPr/>
            <p:nvPr/>
          </p:nvSpPr>
          <p:spPr>
            <a:xfrm rot="5400000">
              <a:off x="363189" y="243239"/>
              <a:ext cx="432000" cy="324000"/>
            </a:xfrm>
            <a:prstGeom prst="triangle">
              <a:avLst/>
            </a:prstGeom>
            <a:solidFill>
              <a:srgbClr val="171C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0" name="地图"/>
          <p:cNvGrpSpPr>
            <a:grpSpLocks/>
          </p:cNvGrpSpPr>
          <p:nvPr/>
        </p:nvGrpSpPr>
        <p:grpSpPr bwMode="auto">
          <a:xfrm>
            <a:off x="101187" y="1096387"/>
            <a:ext cx="5873498" cy="4940648"/>
            <a:chOff x="720" y="839"/>
            <a:chExt cx="3740" cy="3146"/>
          </a:xfrm>
          <a:solidFill>
            <a:srgbClr val="171C4D"/>
          </a:solidFill>
        </p:grpSpPr>
        <p:sp>
          <p:nvSpPr>
            <p:cNvPr id="11" name="Freeform 74"/>
            <p:cNvSpPr>
              <a:spLocks/>
            </p:cNvSpPr>
            <p:nvPr/>
          </p:nvSpPr>
          <p:spPr bwMode="gray">
            <a:xfrm>
              <a:off x="720" y="1296"/>
              <a:ext cx="1495" cy="1136"/>
            </a:xfrm>
            <a:custGeom>
              <a:avLst/>
              <a:gdLst>
                <a:gd name="T0" fmla="*/ 10 w 2990"/>
                <a:gd name="T1" fmla="*/ 1429 h 2273"/>
                <a:gd name="T2" fmla="*/ 94 w 2990"/>
                <a:gd name="T3" fmla="*/ 1462 h 2273"/>
                <a:gd name="T4" fmla="*/ 116 w 2990"/>
                <a:gd name="T5" fmla="*/ 1561 h 2273"/>
                <a:gd name="T6" fmla="*/ 114 w 2990"/>
                <a:gd name="T7" fmla="*/ 1679 h 2273"/>
                <a:gd name="T8" fmla="*/ 69 w 2990"/>
                <a:gd name="T9" fmla="*/ 1679 h 2273"/>
                <a:gd name="T10" fmla="*/ 0 w 2990"/>
                <a:gd name="T11" fmla="*/ 1716 h 2273"/>
                <a:gd name="T12" fmla="*/ 126 w 2990"/>
                <a:gd name="T13" fmla="*/ 1754 h 2273"/>
                <a:gd name="T14" fmla="*/ 185 w 2990"/>
                <a:gd name="T15" fmla="*/ 1825 h 2273"/>
                <a:gd name="T16" fmla="*/ 195 w 2990"/>
                <a:gd name="T17" fmla="*/ 1960 h 2273"/>
                <a:gd name="T18" fmla="*/ 281 w 2990"/>
                <a:gd name="T19" fmla="*/ 2029 h 2273"/>
                <a:gd name="T20" fmla="*/ 435 w 2990"/>
                <a:gd name="T21" fmla="*/ 2084 h 2273"/>
                <a:gd name="T22" fmla="*/ 608 w 2990"/>
                <a:gd name="T23" fmla="*/ 2065 h 2273"/>
                <a:gd name="T24" fmla="*/ 738 w 2990"/>
                <a:gd name="T25" fmla="*/ 2171 h 2273"/>
                <a:gd name="T26" fmla="*/ 1035 w 2990"/>
                <a:gd name="T27" fmla="*/ 2199 h 2273"/>
                <a:gd name="T28" fmla="*/ 1657 w 2990"/>
                <a:gd name="T29" fmla="*/ 2187 h 2273"/>
                <a:gd name="T30" fmla="*/ 2155 w 2990"/>
                <a:gd name="T31" fmla="*/ 2197 h 2273"/>
                <a:gd name="T32" fmla="*/ 2337 w 2990"/>
                <a:gd name="T33" fmla="*/ 1834 h 2273"/>
                <a:gd name="T34" fmla="*/ 2856 w 2990"/>
                <a:gd name="T35" fmla="*/ 1356 h 2273"/>
                <a:gd name="T36" fmla="*/ 2972 w 2990"/>
                <a:gd name="T37" fmla="*/ 1183 h 2273"/>
                <a:gd name="T38" fmla="*/ 2905 w 2990"/>
                <a:gd name="T39" fmla="*/ 1053 h 2273"/>
                <a:gd name="T40" fmla="*/ 2864 w 2990"/>
                <a:gd name="T41" fmla="*/ 933 h 2273"/>
                <a:gd name="T42" fmla="*/ 2709 w 2990"/>
                <a:gd name="T43" fmla="*/ 854 h 2273"/>
                <a:gd name="T44" fmla="*/ 2524 w 2990"/>
                <a:gd name="T45" fmla="*/ 795 h 2273"/>
                <a:gd name="T46" fmla="*/ 2366 w 2990"/>
                <a:gd name="T47" fmla="*/ 742 h 2273"/>
                <a:gd name="T48" fmla="*/ 2309 w 2990"/>
                <a:gd name="T49" fmla="*/ 683 h 2273"/>
                <a:gd name="T50" fmla="*/ 2376 w 2990"/>
                <a:gd name="T51" fmla="*/ 592 h 2273"/>
                <a:gd name="T52" fmla="*/ 2390 w 2990"/>
                <a:gd name="T53" fmla="*/ 459 h 2273"/>
                <a:gd name="T54" fmla="*/ 2319 w 2990"/>
                <a:gd name="T55" fmla="*/ 303 h 2273"/>
                <a:gd name="T56" fmla="*/ 2248 w 2990"/>
                <a:gd name="T57" fmla="*/ 254 h 2273"/>
                <a:gd name="T58" fmla="*/ 2159 w 2990"/>
                <a:gd name="T59" fmla="*/ 221 h 2273"/>
                <a:gd name="T60" fmla="*/ 2077 w 2990"/>
                <a:gd name="T61" fmla="*/ 118 h 2273"/>
                <a:gd name="T62" fmla="*/ 2065 w 2990"/>
                <a:gd name="T63" fmla="*/ 32 h 2273"/>
                <a:gd name="T64" fmla="*/ 1970 w 2990"/>
                <a:gd name="T65" fmla="*/ 0 h 2273"/>
                <a:gd name="T66" fmla="*/ 1915 w 2990"/>
                <a:gd name="T67" fmla="*/ 85 h 2273"/>
                <a:gd name="T68" fmla="*/ 1797 w 2990"/>
                <a:gd name="T69" fmla="*/ 140 h 2273"/>
                <a:gd name="T70" fmla="*/ 1754 w 2990"/>
                <a:gd name="T71" fmla="*/ 319 h 2273"/>
                <a:gd name="T72" fmla="*/ 1644 w 2990"/>
                <a:gd name="T73" fmla="*/ 341 h 2273"/>
                <a:gd name="T74" fmla="*/ 1537 w 2990"/>
                <a:gd name="T75" fmla="*/ 303 h 2273"/>
                <a:gd name="T76" fmla="*/ 1449 w 2990"/>
                <a:gd name="T77" fmla="*/ 287 h 2273"/>
                <a:gd name="T78" fmla="*/ 1335 w 2990"/>
                <a:gd name="T79" fmla="*/ 488 h 2273"/>
                <a:gd name="T80" fmla="*/ 1376 w 2990"/>
                <a:gd name="T81" fmla="*/ 563 h 2273"/>
                <a:gd name="T82" fmla="*/ 1285 w 2990"/>
                <a:gd name="T83" fmla="*/ 577 h 2273"/>
                <a:gd name="T84" fmla="*/ 1177 w 2990"/>
                <a:gd name="T85" fmla="*/ 547 h 2273"/>
                <a:gd name="T86" fmla="*/ 1026 w 2990"/>
                <a:gd name="T87" fmla="*/ 555 h 2273"/>
                <a:gd name="T88" fmla="*/ 1061 w 2990"/>
                <a:gd name="T89" fmla="*/ 594 h 2273"/>
                <a:gd name="T90" fmla="*/ 1047 w 2990"/>
                <a:gd name="T91" fmla="*/ 695 h 2273"/>
                <a:gd name="T92" fmla="*/ 1051 w 2990"/>
                <a:gd name="T93" fmla="*/ 882 h 2273"/>
                <a:gd name="T94" fmla="*/ 966 w 2990"/>
                <a:gd name="T95" fmla="*/ 968 h 2273"/>
                <a:gd name="T96" fmla="*/ 921 w 2990"/>
                <a:gd name="T97" fmla="*/ 1071 h 2273"/>
                <a:gd name="T98" fmla="*/ 705 w 2990"/>
                <a:gd name="T99" fmla="*/ 1124 h 2273"/>
                <a:gd name="T100" fmla="*/ 585 w 2990"/>
                <a:gd name="T101" fmla="*/ 1146 h 2273"/>
                <a:gd name="T102" fmla="*/ 457 w 2990"/>
                <a:gd name="T103" fmla="*/ 1177 h 2273"/>
                <a:gd name="T104" fmla="*/ 319 w 2990"/>
                <a:gd name="T105" fmla="*/ 1210 h 2273"/>
                <a:gd name="T106" fmla="*/ 319 w 2990"/>
                <a:gd name="T107" fmla="*/ 1157 h 2273"/>
                <a:gd name="T108" fmla="*/ 220 w 2990"/>
                <a:gd name="T109" fmla="*/ 1165 h 2273"/>
                <a:gd name="T110" fmla="*/ 116 w 2990"/>
                <a:gd name="T111" fmla="*/ 1191 h 2273"/>
                <a:gd name="T112" fmla="*/ 39 w 2990"/>
                <a:gd name="T113" fmla="*/ 1275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12" name="Freeform 76"/>
            <p:cNvSpPr>
              <a:spLocks/>
            </p:cNvSpPr>
            <p:nvPr/>
          </p:nvSpPr>
          <p:spPr bwMode="gray">
            <a:xfrm>
              <a:off x="900" y="2373"/>
              <a:ext cx="1448" cy="781"/>
            </a:xfrm>
            <a:custGeom>
              <a:avLst/>
              <a:gdLst>
                <a:gd name="T0" fmla="*/ 2728 w 2896"/>
                <a:gd name="T1" fmla="*/ 1504 h 1563"/>
                <a:gd name="T2" fmla="*/ 2658 w 2896"/>
                <a:gd name="T3" fmla="*/ 1490 h 1563"/>
                <a:gd name="T4" fmla="*/ 2632 w 2896"/>
                <a:gd name="T5" fmla="*/ 1522 h 1563"/>
                <a:gd name="T6" fmla="*/ 2612 w 2896"/>
                <a:gd name="T7" fmla="*/ 1514 h 1563"/>
                <a:gd name="T8" fmla="*/ 2492 w 2896"/>
                <a:gd name="T9" fmla="*/ 1474 h 1563"/>
                <a:gd name="T10" fmla="*/ 2502 w 2896"/>
                <a:gd name="T11" fmla="*/ 1453 h 1563"/>
                <a:gd name="T12" fmla="*/ 2518 w 2896"/>
                <a:gd name="T13" fmla="*/ 1396 h 1563"/>
                <a:gd name="T14" fmla="*/ 2463 w 2896"/>
                <a:gd name="T15" fmla="*/ 1307 h 1563"/>
                <a:gd name="T16" fmla="*/ 2414 w 2896"/>
                <a:gd name="T17" fmla="*/ 1325 h 1563"/>
                <a:gd name="T18" fmla="*/ 2354 w 2896"/>
                <a:gd name="T19" fmla="*/ 1366 h 1563"/>
                <a:gd name="T20" fmla="*/ 2272 w 2896"/>
                <a:gd name="T21" fmla="*/ 1335 h 1563"/>
                <a:gd name="T22" fmla="*/ 2228 w 2896"/>
                <a:gd name="T23" fmla="*/ 1331 h 1563"/>
                <a:gd name="T24" fmla="*/ 2142 w 2896"/>
                <a:gd name="T25" fmla="*/ 1394 h 1563"/>
                <a:gd name="T26" fmla="*/ 2043 w 2896"/>
                <a:gd name="T27" fmla="*/ 1423 h 1563"/>
                <a:gd name="T28" fmla="*/ 1963 w 2896"/>
                <a:gd name="T29" fmla="*/ 1506 h 1563"/>
                <a:gd name="T30" fmla="*/ 1837 w 2896"/>
                <a:gd name="T31" fmla="*/ 1555 h 1563"/>
                <a:gd name="T32" fmla="*/ 1770 w 2896"/>
                <a:gd name="T33" fmla="*/ 1528 h 1563"/>
                <a:gd name="T34" fmla="*/ 1723 w 2896"/>
                <a:gd name="T35" fmla="*/ 1480 h 1563"/>
                <a:gd name="T36" fmla="*/ 1601 w 2896"/>
                <a:gd name="T37" fmla="*/ 1459 h 1563"/>
                <a:gd name="T38" fmla="*/ 1557 w 2896"/>
                <a:gd name="T39" fmla="*/ 1415 h 1563"/>
                <a:gd name="T40" fmla="*/ 1455 w 2896"/>
                <a:gd name="T41" fmla="*/ 1472 h 1563"/>
                <a:gd name="T42" fmla="*/ 1390 w 2896"/>
                <a:gd name="T43" fmla="*/ 1537 h 1563"/>
                <a:gd name="T44" fmla="*/ 1339 w 2896"/>
                <a:gd name="T45" fmla="*/ 1561 h 1563"/>
                <a:gd name="T46" fmla="*/ 1356 w 2896"/>
                <a:gd name="T47" fmla="*/ 1492 h 1563"/>
                <a:gd name="T48" fmla="*/ 1321 w 2896"/>
                <a:gd name="T49" fmla="*/ 1437 h 1563"/>
                <a:gd name="T50" fmla="*/ 1205 w 2896"/>
                <a:gd name="T51" fmla="*/ 1465 h 1563"/>
                <a:gd name="T52" fmla="*/ 1053 w 2896"/>
                <a:gd name="T53" fmla="*/ 1409 h 1563"/>
                <a:gd name="T54" fmla="*/ 984 w 2896"/>
                <a:gd name="T55" fmla="*/ 1405 h 1563"/>
                <a:gd name="T56" fmla="*/ 884 w 2896"/>
                <a:gd name="T57" fmla="*/ 1346 h 1563"/>
                <a:gd name="T58" fmla="*/ 799 w 2896"/>
                <a:gd name="T59" fmla="*/ 1283 h 1563"/>
                <a:gd name="T60" fmla="*/ 709 w 2896"/>
                <a:gd name="T61" fmla="*/ 1207 h 1563"/>
                <a:gd name="T62" fmla="*/ 683 w 2896"/>
                <a:gd name="T63" fmla="*/ 1126 h 1563"/>
                <a:gd name="T64" fmla="*/ 632 w 2896"/>
                <a:gd name="T65" fmla="*/ 1154 h 1563"/>
                <a:gd name="T66" fmla="*/ 565 w 2896"/>
                <a:gd name="T67" fmla="*/ 1063 h 1563"/>
                <a:gd name="T68" fmla="*/ 437 w 2896"/>
                <a:gd name="T69" fmla="*/ 943 h 1563"/>
                <a:gd name="T70" fmla="*/ 356 w 2896"/>
                <a:gd name="T71" fmla="*/ 892 h 1563"/>
                <a:gd name="T72" fmla="*/ 295 w 2896"/>
                <a:gd name="T73" fmla="*/ 913 h 1563"/>
                <a:gd name="T74" fmla="*/ 183 w 2896"/>
                <a:gd name="T75" fmla="*/ 782 h 1563"/>
                <a:gd name="T76" fmla="*/ 73 w 2896"/>
                <a:gd name="T77" fmla="*/ 677 h 1563"/>
                <a:gd name="T78" fmla="*/ 40 w 2896"/>
                <a:gd name="T79" fmla="*/ 650 h 1563"/>
                <a:gd name="T80" fmla="*/ 0 w 2896"/>
                <a:gd name="T81" fmla="*/ 628 h 1563"/>
                <a:gd name="T82" fmla="*/ 12 w 2896"/>
                <a:gd name="T83" fmla="*/ 541 h 1563"/>
                <a:gd name="T84" fmla="*/ 6 w 2896"/>
                <a:gd name="T85" fmla="*/ 449 h 1563"/>
                <a:gd name="T86" fmla="*/ 44 w 2896"/>
                <a:gd name="T87" fmla="*/ 437 h 1563"/>
                <a:gd name="T88" fmla="*/ 87 w 2896"/>
                <a:gd name="T89" fmla="*/ 473 h 1563"/>
                <a:gd name="T90" fmla="*/ 152 w 2896"/>
                <a:gd name="T91" fmla="*/ 451 h 1563"/>
                <a:gd name="T92" fmla="*/ 169 w 2896"/>
                <a:gd name="T93" fmla="*/ 360 h 1563"/>
                <a:gd name="T94" fmla="*/ 99 w 2896"/>
                <a:gd name="T95" fmla="*/ 305 h 1563"/>
                <a:gd name="T96" fmla="*/ 118 w 2896"/>
                <a:gd name="T97" fmla="*/ 205 h 1563"/>
                <a:gd name="T98" fmla="*/ 154 w 2896"/>
                <a:gd name="T99" fmla="*/ 146 h 1563"/>
                <a:gd name="T100" fmla="*/ 284 w 2896"/>
                <a:gd name="T101" fmla="*/ 105 h 1563"/>
                <a:gd name="T102" fmla="*/ 589 w 2896"/>
                <a:gd name="T103" fmla="*/ 81 h 1563"/>
                <a:gd name="T104" fmla="*/ 1032 w 2896"/>
                <a:gd name="T105" fmla="*/ 81 h 1563"/>
                <a:gd name="T106" fmla="*/ 1461 w 2896"/>
                <a:gd name="T107" fmla="*/ 12 h 1563"/>
                <a:gd name="T108" fmla="*/ 1667 w 2896"/>
                <a:gd name="T109" fmla="*/ 158 h 1563"/>
                <a:gd name="T110" fmla="*/ 1595 w 2896"/>
                <a:gd name="T111" fmla="*/ 431 h 1563"/>
                <a:gd name="T112" fmla="*/ 1870 w 2896"/>
                <a:gd name="T113" fmla="*/ 665 h 1563"/>
                <a:gd name="T114" fmla="*/ 2207 w 2896"/>
                <a:gd name="T115" fmla="*/ 756 h 1563"/>
                <a:gd name="T116" fmla="*/ 2557 w 2896"/>
                <a:gd name="T117" fmla="*/ 939 h 1563"/>
                <a:gd name="T118" fmla="*/ 2740 w 2896"/>
                <a:gd name="T119" fmla="*/ 803 h 1563"/>
                <a:gd name="T120" fmla="*/ 2841 w 2896"/>
                <a:gd name="T121" fmla="*/ 1033 h 1563"/>
                <a:gd name="T122" fmla="*/ 2849 w 2896"/>
                <a:gd name="T123" fmla="*/ 1413 h 1563"/>
                <a:gd name="T124" fmla="*/ 2754 w 2896"/>
                <a:gd name="T125" fmla="*/ 1539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13" name="Freeform 78"/>
            <p:cNvSpPr>
              <a:spLocks/>
            </p:cNvSpPr>
            <p:nvPr/>
          </p:nvSpPr>
          <p:spPr bwMode="gray">
            <a:xfrm>
              <a:off x="2215" y="3052"/>
              <a:ext cx="676" cy="694"/>
            </a:xfrm>
            <a:custGeom>
              <a:avLst/>
              <a:gdLst>
                <a:gd name="T0" fmla="*/ 1185 w 1352"/>
                <a:gd name="T1" fmla="*/ 1032 h 1388"/>
                <a:gd name="T2" fmla="*/ 1150 w 1352"/>
                <a:gd name="T3" fmla="*/ 1067 h 1388"/>
                <a:gd name="T4" fmla="*/ 1118 w 1352"/>
                <a:gd name="T5" fmla="*/ 1106 h 1388"/>
                <a:gd name="T6" fmla="*/ 1059 w 1352"/>
                <a:gd name="T7" fmla="*/ 1114 h 1388"/>
                <a:gd name="T8" fmla="*/ 1030 w 1352"/>
                <a:gd name="T9" fmla="*/ 1124 h 1388"/>
                <a:gd name="T10" fmla="*/ 992 w 1352"/>
                <a:gd name="T11" fmla="*/ 1140 h 1388"/>
                <a:gd name="T12" fmla="*/ 959 w 1352"/>
                <a:gd name="T13" fmla="*/ 1116 h 1388"/>
                <a:gd name="T14" fmla="*/ 949 w 1352"/>
                <a:gd name="T15" fmla="*/ 1140 h 1388"/>
                <a:gd name="T16" fmla="*/ 925 w 1352"/>
                <a:gd name="T17" fmla="*/ 1136 h 1388"/>
                <a:gd name="T18" fmla="*/ 913 w 1352"/>
                <a:gd name="T19" fmla="*/ 1122 h 1388"/>
                <a:gd name="T20" fmla="*/ 874 w 1352"/>
                <a:gd name="T21" fmla="*/ 1159 h 1388"/>
                <a:gd name="T22" fmla="*/ 809 w 1352"/>
                <a:gd name="T23" fmla="*/ 1128 h 1388"/>
                <a:gd name="T24" fmla="*/ 754 w 1352"/>
                <a:gd name="T25" fmla="*/ 1159 h 1388"/>
                <a:gd name="T26" fmla="*/ 695 w 1352"/>
                <a:gd name="T27" fmla="*/ 1169 h 1388"/>
                <a:gd name="T28" fmla="*/ 646 w 1352"/>
                <a:gd name="T29" fmla="*/ 1209 h 1388"/>
                <a:gd name="T30" fmla="*/ 675 w 1352"/>
                <a:gd name="T31" fmla="*/ 1317 h 1388"/>
                <a:gd name="T32" fmla="*/ 658 w 1352"/>
                <a:gd name="T33" fmla="*/ 1382 h 1388"/>
                <a:gd name="T34" fmla="*/ 581 w 1352"/>
                <a:gd name="T35" fmla="*/ 1362 h 1388"/>
                <a:gd name="T36" fmla="*/ 565 w 1352"/>
                <a:gd name="T37" fmla="*/ 1287 h 1388"/>
                <a:gd name="T38" fmla="*/ 518 w 1352"/>
                <a:gd name="T39" fmla="*/ 1317 h 1388"/>
                <a:gd name="T40" fmla="*/ 451 w 1352"/>
                <a:gd name="T41" fmla="*/ 1343 h 1388"/>
                <a:gd name="T42" fmla="*/ 394 w 1352"/>
                <a:gd name="T43" fmla="*/ 1307 h 1388"/>
                <a:gd name="T44" fmla="*/ 378 w 1352"/>
                <a:gd name="T45" fmla="*/ 1240 h 1388"/>
                <a:gd name="T46" fmla="*/ 303 w 1352"/>
                <a:gd name="T47" fmla="*/ 1232 h 1388"/>
                <a:gd name="T48" fmla="*/ 268 w 1352"/>
                <a:gd name="T49" fmla="*/ 1201 h 1388"/>
                <a:gd name="T50" fmla="*/ 285 w 1352"/>
                <a:gd name="T51" fmla="*/ 1120 h 1388"/>
                <a:gd name="T52" fmla="*/ 315 w 1352"/>
                <a:gd name="T53" fmla="*/ 1065 h 1388"/>
                <a:gd name="T54" fmla="*/ 254 w 1352"/>
                <a:gd name="T55" fmla="*/ 1051 h 1388"/>
                <a:gd name="T56" fmla="*/ 211 w 1352"/>
                <a:gd name="T57" fmla="*/ 980 h 1388"/>
                <a:gd name="T58" fmla="*/ 187 w 1352"/>
                <a:gd name="T59" fmla="*/ 908 h 1388"/>
                <a:gd name="T60" fmla="*/ 205 w 1352"/>
                <a:gd name="T61" fmla="*/ 874 h 1388"/>
                <a:gd name="T62" fmla="*/ 193 w 1352"/>
                <a:gd name="T63" fmla="*/ 868 h 1388"/>
                <a:gd name="T64" fmla="*/ 97 w 1352"/>
                <a:gd name="T65" fmla="*/ 882 h 1388"/>
                <a:gd name="T66" fmla="*/ 34 w 1352"/>
                <a:gd name="T67" fmla="*/ 915 h 1388"/>
                <a:gd name="T68" fmla="*/ 10 w 1352"/>
                <a:gd name="T69" fmla="*/ 896 h 1388"/>
                <a:gd name="T70" fmla="*/ 32 w 1352"/>
                <a:gd name="T71" fmla="*/ 862 h 1388"/>
                <a:gd name="T72" fmla="*/ 14 w 1352"/>
                <a:gd name="T73" fmla="*/ 823 h 1388"/>
                <a:gd name="T74" fmla="*/ 22 w 1352"/>
                <a:gd name="T75" fmla="*/ 758 h 1388"/>
                <a:gd name="T76" fmla="*/ 61 w 1352"/>
                <a:gd name="T77" fmla="*/ 685 h 1388"/>
                <a:gd name="T78" fmla="*/ 114 w 1352"/>
                <a:gd name="T79" fmla="*/ 646 h 1388"/>
                <a:gd name="T80" fmla="*/ 152 w 1352"/>
                <a:gd name="T81" fmla="*/ 599 h 1388"/>
                <a:gd name="T82" fmla="*/ 197 w 1352"/>
                <a:gd name="T83" fmla="*/ 522 h 1388"/>
                <a:gd name="T84" fmla="*/ 213 w 1352"/>
                <a:gd name="T85" fmla="*/ 358 h 1388"/>
                <a:gd name="T86" fmla="*/ 189 w 1352"/>
                <a:gd name="T87" fmla="*/ 286 h 1388"/>
                <a:gd name="T88" fmla="*/ 126 w 1352"/>
                <a:gd name="T89" fmla="*/ 242 h 1388"/>
                <a:gd name="T90" fmla="*/ 203 w 1352"/>
                <a:gd name="T91" fmla="*/ 168 h 1388"/>
                <a:gd name="T92" fmla="*/ 311 w 1352"/>
                <a:gd name="T93" fmla="*/ 177 h 1388"/>
                <a:gd name="T94" fmla="*/ 447 w 1352"/>
                <a:gd name="T95" fmla="*/ 242 h 1388"/>
                <a:gd name="T96" fmla="*/ 681 w 1352"/>
                <a:gd name="T97" fmla="*/ 551 h 1388"/>
                <a:gd name="T98" fmla="*/ 856 w 1352"/>
                <a:gd name="T99" fmla="*/ 435 h 1388"/>
                <a:gd name="T100" fmla="*/ 917 w 1352"/>
                <a:gd name="T101" fmla="*/ 199 h 1388"/>
                <a:gd name="T102" fmla="*/ 994 w 1352"/>
                <a:gd name="T103" fmla="*/ 103 h 1388"/>
                <a:gd name="T104" fmla="*/ 1154 w 1352"/>
                <a:gd name="T105" fmla="*/ 189 h 1388"/>
                <a:gd name="T106" fmla="*/ 1061 w 1352"/>
                <a:gd name="T107" fmla="*/ 327 h 1388"/>
                <a:gd name="T108" fmla="*/ 961 w 1352"/>
                <a:gd name="T109" fmla="*/ 404 h 1388"/>
                <a:gd name="T110" fmla="*/ 1104 w 1352"/>
                <a:gd name="T111" fmla="*/ 490 h 1388"/>
                <a:gd name="T112" fmla="*/ 1118 w 1352"/>
                <a:gd name="T113" fmla="*/ 732 h 1388"/>
                <a:gd name="T114" fmla="*/ 1197 w 1352"/>
                <a:gd name="T115" fmla="*/ 864 h 1388"/>
                <a:gd name="T116" fmla="*/ 1352 w 1352"/>
                <a:gd name="T117" fmla="*/ 900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14" name="Freeform 80"/>
            <p:cNvSpPr>
              <a:spLocks/>
            </p:cNvSpPr>
            <p:nvPr/>
          </p:nvSpPr>
          <p:spPr bwMode="gray">
            <a:xfrm>
              <a:off x="2755" y="3269"/>
              <a:ext cx="596" cy="432"/>
            </a:xfrm>
            <a:custGeom>
              <a:avLst/>
              <a:gdLst>
                <a:gd name="T0" fmla="*/ 836 w 1191"/>
                <a:gd name="T1" fmla="*/ 852 h 864"/>
                <a:gd name="T2" fmla="*/ 807 w 1191"/>
                <a:gd name="T3" fmla="*/ 860 h 864"/>
                <a:gd name="T4" fmla="*/ 777 w 1191"/>
                <a:gd name="T5" fmla="*/ 856 h 864"/>
                <a:gd name="T6" fmla="*/ 744 w 1191"/>
                <a:gd name="T7" fmla="*/ 837 h 864"/>
                <a:gd name="T8" fmla="*/ 718 w 1191"/>
                <a:gd name="T9" fmla="*/ 837 h 864"/>
                <a:gd name="T10" fmla="*/ 693 w 1191"/>
                <a:gd name="T11" fmla="*/ 811 h 864"/>
                <a:gd name="T12" fmla="*/ 673 w 1191"/>
                <a:gd name="T13" fmla="*/ 799 h 864"/>
                <a:gd name="T14" fmla="*/ 651 w 1191"/>
                <a:gd name="T15" fmla="*/ 839 h 864"/>
                <a:gd name="T16" fmla="*/ 620 w 1191"/>
                <a:gd name="T17" fmla="*/ 856 h 864"/>
                <a:gd name="T18" fmla="*/ 582 w 1191"/>
                <a:gd name="T19" fmla="*/ 862 h 864"/>
                <a:gd name="T20" fmla="*/ 559 w 1191"/>
                <a:gd name="T21" fmla="*/ 843 h 864"/>
                <a:gd name="T22" fmla="*/ 529 w 1191"/>
                <a:gd name="T23" fmla="*/ 850 h 864"/>
                <a:gd name="T24" fmla="*/ 492 w 1191"/>
                <a:gd name="T25" fmla="*/ 849 h 864"/>
                <a:gd name="T26" fmla="*/ 445 w 1191"/>
                <a:gd name="T27" fmla="*/ 821 h 864"/>
                <a:gd name="T28" fmla="*/ 403 w 1191"/>
                <a:gd name="T29" fmla="*/ 791 h 864"/>
                <a:gd name="T30" fmla="*/ 370 w 1191"/>
                <a:gd name="T31" fmla="*/ 754 h 864"/>
                <a:gd name="T32" fmla="*/ 350 w 1191"/>
                <a:gd name="T33" fmla="*/ 703 h 864"/>
                <a:gd name="T34" fmla="*/ 364 w 1191"/>
                <a:gd name="T35" fmla="*/ 683 h 864"/>
                <a:gd name="T36" fmla="*/ 376 w 1191"/>
                <a:gd name="T37" fmla="*/ 677 h 864"/>
                <a:gd name="T38" fmla="*/ 382 w 1191"/>
                <a:gd name="T39" fmla="*/ 665 h 864"/>
                <a:gd name="T40" fmla="*/ 348 w 1191"/>
                <a:gd name="T41" fmla="*/ 638 h 864"/>
                <a:gd name="T42" fmla="*/ 315 w 1191"/>
                <a:gd name="T43" fmla="*/ 644 h 864"/>
                <a:gd name="T44" fmla="*/ 295 w 1191"/>
                <a:gd name="T45" fmla="*/ 650 h 864"/>
                <a:gd name="T46" fmla="*/ 262 w 1191"/>
                <a:gd name="T47" fmla="*/ 630 h 864"/>
                <a:gd name="T48" fmla="*/ 238 w 1191"/>
                <a:gd name="T49" fmla="*/ 644 h 864"/>
                <a:gd name="T50" fmla="*/ 208 w 1191"/>
                <a:gd name="T51" fmla="*/ 624 h 864"/>
                <a:gd name="T52" fmla="*/ 181 w 1191"/>
                <a:gd name="T53" fmla="*/ 606 h 864"/>
                <a:gd name="T54" fmla="*/ 262 w 1191"/>
                <a:gd name="T55" fmla="*/ 540 h 864"/>
                <a:gd name="T56" fmla="*/ 212 w 1191"/>
                <a:gd name="T57" fmla="*/ 455 h 864"/>
                <a:gd name="T58" fmla="*/ 116 w 1191"/>
                <a:gd name="T59" fmla="*/ 431 h 864"/>
                <a:gd name="T60" fmla="*/ 31 w 1191"/>
                <a:gd name="T61" fmla="*/ 404 h 864"/>
                <a:gd name="T62" fmla="*/ 104 w 1191"/>
                <a:gd name="T63" fmla="*/ 295 h 864"/>
                <a:gd name="T64" fmla="*/ 250 w 1191"/>
                <a:gd name="T65" fmla="*/ 335 h 864"/>
                <a:gd name="T66" fmla="*/ 307 w 1191"/>
                <a:gd name="T67" fmla="*/ 278 h 864"/>
                <a:gd name="T68" fmla="*/ 397 w 1191"/>
                <a:gd name="T69" fmla="*/ 207 h 864"/>
                <a:gd name="T70" fmla="*/ 496 w 1191"/>
                <a:gd name="T71" fmla="*/ 225 h 864"/>
                <a:gd name="T72" fmla="*/ 575 w 1191"/>
                <a:gd name="T73" fmla="*/ 189 h 864"/>
                <a:gd name="T74" fmla="*/ 659 w 1191"/>
                <a:gd name="T75" fmla="*/ 160 h 864"/>
                <a:gd name="T76" fmla="*/ 728 w 1191"/>
                <a:gd name="T77" fmla="*/ 108 h 864"/>
                <a:gd name="T78" fmla="*/ 797 w 1191"/>
                <a:gd name="T79" fmla="*/ 73 h 864"/>
                <a:gd name="T80" fmla="*/ 868 w 1191"/>
                <a:gd name="T81" fmla="*/ 36 h 864"/>
                <a:gd name="T82" fmla="*/ 974 w 1191"/>
                <a:gd name="T83" fmla="*/ 18 h 864"/>
                <a:gd name="T84" fmla="*/ 1039 w 1191"/>
                <a:gd name="T85" fmla="*/ 69 h 864"/>
                <a:gd name="T86" fmla="*/ 1006 w 1191"/>
                <a:gd name="T87" fmla="*/ 215 h 864"/>
                <a:gd name="T88" fmla="*/ 1096 w 1191"/>
                <a:gd name="T89" fmla="*/ 284 h 864"/>
                <a:gd name="T90" fmla="*/ 1191 w 1191"/>
                <a:gd name="T91" fmla="*/ 321 h 864"/>
                <a:gd name="T92" fmla="*/ 1128 w 1191"/>
                <a:gd name="T93" fmla="*/ 431 h 864"/>
                <a:gd name="T94" fmla="*/ 1039 w 1191"/>
                <a:gd name="T95" fmla="*/ 642 h 864"/>
                <a:gd name="T96" fmla="*/ 990 w 1191"/>
                <a:gd name="T97" fmla="*/ 728 h 864"/>
                <a:gd name="T98" fmla="*/ 899 w 1191"/>
                <a:gd name="T99" fmla="*/ 7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15" name="Freeform 82"/>
            <p:cNvSpPr>
              <a:spLocks/>
            </p:cNvSpPr>
            <p:nvPr/>
          </p:nvSpPr>
          <p:spPr bwMode="gray">
            <a:xfrm>
              <a:off x="3116" y="3813"/>
              <a:ext cx="195" cy="172"/>
            </a:xfrm>
            <a:custGeom>
              <a:avLst/>
              <a:gdLst>
                <a:gd name="T0" fmla="*/ 83 w 392"/>
                <a:gd name="T1" fmla="*/ 74 h 344"/>
                <a:gd name="T2" fmla="*/ 71 w 392"/>
                <a:gd name="T3" fmla="*/ 84 h 344"/>
                <a:gd name="T4" fmla="*/ 45 w 392"/>
                <a:gd name="T5" fmla="*/ 108 h 344"/>
                <a:gd name="T6" fmla="*/ 20 w 392"/>
                <a:gd name="T7" fmla="*/ 137 h 344"/>
                <a:gd name="T8" fmla="*/ 4 w 392"/>
                <a:gd name="T9" fmla="*/ 159 h 344"/>
                <a:gd name="T10" fmla="*/ 0 w 392"/>
                <a:gd name="T11" fmla="*/ 200 h 344"/>
                <a:gd name="T12" fmla="*/ 6 w 392"/>
                <a:gd name="T13" fmla="*/ 254 h 344"/>
                <a:gd name="T14" fmla="*/ 22 w 392"/>
                <a:gd name="T15" fmla="*/ 287 h 344"/>
                <a:gd name="T16" fmla="*/ 51 w 392"/>
                <a:gd name="T17" fmla="*/ 309 h 344"/>
                <a:gd name="T18" fmla="*/ 91 w 392"/>
                <a:gd name="T19" fmla="*/ 318 h 344"/>
                <a:gd name="T20" fmla="*/ 112 w 392"/>
                <a:gd name="T21" fmla="*/ 318 h 344"/>
                <a:gd name="T22" fmla="*/ 134 w 392"/>
                <a:gd name="T23" fmla="*/ 324 h 344"/>
                <a:gd name="T24" fmla="*/ 164 w 392"/>
                <a:gd name="T25" fmla="*/ 342 h 344"/>
                <a:gd name="T26" fmla="*/ 185 w 392"/>
                <a:gd name="T27" fmla="*/ 338 h 344"/>
                <a:gd name="T28" fmla="*/ 199 w 392"/>
                <a:gd name="T29" fmla="*/ 317 h 344"/>
                <a:gd name="T30" fmla="*/ 213 w 392"/>
                <a:gd name="T31" fmla="*/ 295 h 344"/>
                <a:gd name="T32" fmla="*/ 240 w 392"/>
                <a:gd name="T33" fmla="*/ 289 h 344"/>
                <a:gd name="T34" fmla="*/ 260 w 392"/>
                <a:gd name="T35" fmla="*/ 275 h 344"/>
                <a:gd name="T36" fmla="*/ 280 w 392"/>
                <a:gd name="T37" fmla="*/ 252 h 344"/>
                <a:gd name="T38" fmla="*/ 305 w 392"/>
                <a:gd name="T39" fmla="*/ 238 h 344"/>
                <a:gd name="T40" fmla="*/ 319 w 392"/>
                <a:gd name="T41" fmla="*/ 208 h 344"/>
                <a:gd name="T42" fmla="*/ 323 w 392"/>
                <a:gd name="T43" fmla="*/ 169 h 344"/>
                <a:gd name="T44" fmla="*/ 343 w 392"/>
                <a:gd name="T45" fmla="*/ 112 h 344"/>
                <a:gd name="T46" fmla="*/ 362 w 392"/>
                <a:gd name="T47" fmla="*/ 84 h 344"/>
                <a:gd name="T48" fmla="*/ 380 w 392"/>
                <a:gd name="T49" fmla="*/ 76 h 344"/>
                <a:gd name="T50" fmla="*/ 392 w 392"/>
                <a:gd name="T51" fmla="*/ 61 h 344"/>
                <a:gd name="T52" fmla="*/ 390 w 392"/>
                <a:gd name="T53" fmla="*/ 35 h 344"/>
                <a:gd name="T54" fmla="*/ 384 w 392"/>
                <a:gd name="T55" fmla="*/ 13 h 344"/>
                <a:gd name="T56" fmla="*/ 356 w 392"/>
                <a:gd name="T57" fmla="*/ 2 h 344"/>
                <a:gd name="T58" fmla="*/ 301 w 392"/>
                <a:gd name="T59" fmla="*/ 4 h 344"/>
                <a:gd name="T60" fmla="*/ 260 w 392"/>
                <a:gd name="T61" fmla="*/ 13 h 344"/>
                <a:gd name="T62" fmla="*/ 221 w 392"/>
                <a:gd name="T63" fmla="*/ 21 h 344"/>
                <a:gd name="T64" fmla="*/ 181 w 392"/>
                <a:gd name="T65" fmla="*/ 27 h 344"/>
                <a:gd name="T66" fmla="*/ 154 w 392"/>
                <a:gd name="T67" fmla="*/ 31 h 344"/>
                <a:gd name="T68" fmla="*/ 134 w 392"/>
                <a:gd name="T69" fmla="*/ 45 h 344"/>
                <a:gd name="T70" fmla="*/ 114 w 392"/>
                <a:gd name="T71" fmla="*/ 49 h 344"/>
                <a:gd name="T72" fmla="*/ 93 w 392"/>
                <a:gd name="T73" fmla="*/ 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16" name="Freeform 84"/>
            <p:cNvSpPr>
              <a:spLocks/>
            </p:cNvSpPr>
            <p:nvPr/>
          </p:nvSpPr>
          <p:spPr bwMode="gray">
            <a:xfrm>
              <a:off x="3188" y="3319"/>
              <a:ext cx="564" cy="480"/>
            </a:xfrm>
            <a:custGeom>
              <a:avLst/>
              <a:gdLst>
                <a:gd name="T0" fmla="*/ 1116 w 1128"/>
                <a:gd name="T1" fmla="*/ 250 h 960"/>
                <a:gd name="T2" fmla="*/ 1088 w 1128"/>
                <a:gd name="T3" fmla="*/ 265 h 960"/>
                <a:gd name="T4" fmla="*/ 1063 w 1128"/>
                <a:gd name="T5" fmla="*/ 305 h 960"/>
                <a:gd name="T6" fmla="*/ 1043 w 1128"/>
                <a:gd name="T7" fmla="*/ 348 h 960"/>
                <a:gd name="T8" fmla="*/ 1016 w 1128"/>
                <a:gd name="T9" fmla="*/ 387 h 960"/>
                <a:gd name="T10" fmla="*/ 966 w 1128"/>
                <a:gd name="T11" fmla="*/ 411 h 960"/>
                <a:gd name="T12" fmla="*/ 921 w 1128"/>
                <a:gd name="T13" fmla="*/ 415 h 960"/>
                <a:gd name="T14" fmla="*/ 864 w 1128"/>
                <a:gd name="T15" fmla="*/ 411 h 960"/>
                <a:gd name="T16" fmla="*/ 813 w 1128"/>
                <a:gd name="T17" fmla="*/ 440 h 960"/>
                <a:gd name="T18" fmla="*/ 797 w 1128"/>
                <a:gd name="T19" fmla="*/ 458 h 960"/>
                <a:gd name="T20" fmla="*/ 791 w 1128"/>
                <a:gd name="T21" fmla="*/ 472 h 960"/>
                <a:gd name="T22" fmla="*/ 783 w 1128"/>
                <a:gd name="T23" fmla="*/ 474 h 960"/>
                <a:gd name="T24" fmla="*/ 760 w 1128"/>
                <a:gd name="T25" fmla="*/ 456 h 960"/>
                <a:gd name="T26" fmla="*/ 734 w 1128"/>
                <a:gd name="T27" fmla="*/ 472 h 960"/>
                <a:gd name="T28" fmla="*/ 708 w 1128"/>
                <a:gd name="T29" fmla="*/ 507 h 960"/>
                <a:gd name="T30" fmla="*/ 657 w 1128"/>
                <a:gd name="T31" fmla="*/ 509 h 960"/>
                <a:gd name="T32" fmla="*/ 622 w 1128"/>
                <a:gd name="T33" fmla="*/ 482 h 960"/>
                <a:gd name="T34" fmla="*/ 592 w 1128"/>
                <a:gd name="T35" fmla="*/ 442 h 960"/>
                <a:gd name="T36" fmla="*/ 571 w 1128"/>
                <a:gd name="T37" fmla="*/ 452 h 960"/>
                <a:gd name="T38" fmla="*/ 588 w 1128"/>
                <a:gd name="T39" fmla="*/ 490 h 960"/>
                <a:gd name="T40" fmla="*/ 618 w 1128"/>
                <a:gd name="T41" fmla="*/ 519 h 960"/>
                <a:gd name="T42" fmla="*/ 612 w 1128"/>
                <a:gd name="T43" fmla="*/ 557 h 960"/>
                <a:gd name="T44" fmla="*/ 557 w 1128"/>
                <a:gd name="T45" fmla="*/ 596 h 960"/>
                <a:gd name="T46" fmla="*/ 533 w 1128"/>
                <a:gd name="T47" fmla="*/ 596 h 960"/>
                <a:gd name="T48" fmla="*/ 525 w 1128"/>
                <a:gd name="T49" fmla="*/ 590 h 960"/>
                <a:gd name="T50" fmla="*/ 520 w 1128"/>
                <a:gd name="T51" fmla="*/ 592 h 960"/>
                <a:gd name="T52" fmla="*/ 504 w 1128"/>
                <a:gd name="T53" fmla="*/ 614 h 960"/>
                <a:gd name="T54" fmla="*/ 466 w 1128"/>
                <a:gd name="T55" fmla="*/ 651 h 960"/>
                <a:gd name="T56" fmla="*/ 441 w 1128"/>
                <a:gd name="T57" fmla="*/ 667 h 960"/>
                <a:gd name="T58" fmla="*/ 390 w 1128"/>
                <a:gd name="T59" fmla="*/ 669 h 960"/>
                <a:gd name="T60" fmla="*/ 348 w 1128"/>
                <a:gd name="T61" fmla="*/ 683 h 960"/>
                <a:gd name="T62" fmla="*/ 299 w 1128"/>
                <a:gd name="T63" fmla="*/ 714 h 960"/>
                <a:gd name="T64" fmla="*/ 226 w 1128"/>
                <a:gd name="T65" fmla="*/ 740 h 960"/>
                <a:gd name="T66" fmla="*/ 185 w 1128"/>
                <a:gd name="T67" fmla="*/ 742 h 960"/>
                <a:gd name="T68" fmla="*/ 153 w 1128"/>
                <a:gd name="T69" fmla="*/ 773 h 960"/>
                <a:gd name="T70" fmla="*/ 116 w 1128"/>
                <a:gd name="T71" fmla="*/ 793 h 960"/>
                <a:gd name="T72" fmla="*/ 92 w 1128"/>
                <a:gd name="T73" fmla="*/ 826 h 960"/>
                <a:gd name="T74" fmla="*/ 104 w 1128"/>
                <a:gd name="T75" fmla="*/ 856 h 960"/>
                <a:gd name="T76" fmla="*/ 138 w 1128"/>
                <a:gd name="T77" fmla="*/ 905 h 960"/>
                <a:gd name="T78" fmla="*/ 140 w 1128"/>
                <a:gd name="T79" fmla="*/ 940 h 960"/>
                <a:gd name="T80" fmla="*/ 96 w 1128"/>
                <a:gd name="T81" fmla="*/ 960 h 960"/>
                <a:gd name="T82" fmla="*/ 51 w 1128"/>
                <a:gd name="T83" fmla="*/ 938 h 960"/>
                <a:gd name="T84" fmla="*/ 18 w 1128"/>
                <a:gd name="T85" fmla="*/ 887 h 960"/>
                <a:gd name="T86" fmla="*/ 2 w 1128"/>
                <a:gd name="T87" fmla="*/ 840 h 960"/>
                <a:gd name="T88" fmla="*/ 4 w 1128"/>
                <a:gd name="T89" fmla="*/ 797 h 960"/>
                <a:gd name="T90" fmla="*/ 31 w 1128"/>
                <a:gd name="T91" fmla="*/ 753 h 960"/>
                <a:gd name="T92" fmla="*/ 0 w 1128"/>
                <a:gd name="T93" fmla="*/ 734 h 960"/>
                <a:gd name="T94" fmla="*/ 77 w 1128"/>
                <a:gd name="T95" fmla="*/ 637 h 960"/>
                <a:gd name="T96" fmla="*/ 147 w 1128"/>
                <a:gd name="T97" fmla="*/ 553 h 960"/>
                <a:gd name="T98" fmla="*/ 238 w 1128"/>
                <a:gd name="T99" fmla="*/ 403 h 960"/>
                <a:gd name="T100" fmla="*/ 297 w 1128"/>
                <a:gd name="T101" fmla="*/ 250 h 960"/>
                <a:gd name="T102" fmla="*/ 329 w 1128"/>
                <a:gd name="T103" fmla="*/ 143 h 960"/>
                <a:gd name="T104" fmla="*/ 484 w 1128"/>
                <a:gd name="T105" fmla="*/ 9 h 960"/>
                <a:gd name="T106" fmla="*/ 624 w 1128"/>
                <a:gd name="T107" fmla="*/ 29 h 960"/>
                <a:gd name="T108" fmla="*/ 681 w 1128"/>
                <a:gd name="T109" fmla="*/ 94 h 960"/>
                <a:gd name="T110" fmla="*/ 740 w 1128"/>
                <a:gd name="T111" fmla="*/ 128 h 960"/>
                <a:gd name="T112" fmla="*/ 895 w 1128"/>
                <a:gd name="T113" fmla="*/ 59 h 960"/>
                <a:gd name="T114" fmla="*/ 1086 w 1128"/>
                <a:gd name="T115" fmla="*/ 16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17" name="Freeform 86"/>
            <p:cNvSpPr>
              <a:spLocks/>
            </p:cNvSpPr>
            <p:nvPr/>
          </p:nvSpPr>
          <p:spPr bwMode="gray">
            <a:xfrm>
              <a:off x="3636" y="3029"/>
              <a:ext cx="313" cy="413"/>
            </a:xfrm>
            <a:custGeom>
              <a:avLst/>
              <a:gdLst>
                <a:gd name="T0" fmla="*/ 624 w 626"/>
                <a:gd name="T1" fmla="*/ 124 h 825"/>
                <a:gd name="T2" fmla="*/ 615 w 626"/>
                <a:gd name="T3" fmla="*/ 146 h 825"/>
                <a:gd name="T4" fmla="*/ 607 w 626"/>
                <a:gd name="T5" fmla="*/ 173 h 825"/>
                <a:gd name="T6" fmla="*/ 581 w 626"/>
                <a:gd name="T7" fmla="*/ 205 h 825"/>
                <a:gd name="T8" fmla="*/ 550 w 626"/>
                <a:gd name="T9" fmla="*/ 228 h 825"/>
                <a:gd name="T10" fmla="*/ 524 w 626"/>
                <a:gd name="T11" fmla="*/ 242 h 825"/>
                <a:gd name="T12" fmla="*/ 520 w 626"/>
                <a:gd name="T13" fmla="*/ 248 h 825"/>
                <a:gd name="T14" fmla="*/ 528 w 626"/>
                <a:gd name="T15" fmla="*/ 272 h 825"/>
                <a:gd name="T16" fmla="*/ 538 w 626"/>
                <a:gd name="T17" fmla="*/ 299 h 825"/>
                <a:gd name="T18" fmla="*/ 544 w 626"/>
                <a:gd name="T19" fmla="*/ 321 h 825"/>
                <a:gd name="T20" fmla="*/ 544 w 626"/>
                <a:gd name="T21" fmla="*/ 354 h 825"/>
                <a:gd name="T22" fmla="*/ 548 w 626"/>
                <a:gd name="T23" fmla="*/ 380 h 825"/>
                <a:gd name="T24" fmla="*/ 550 w 626"/>
                <a:gd name="T25" fmla="*/ 413 h 825"/>
                <a:gd name="T26" fmla="*/ 522 w 626"/>
                <a:gd name="T27" fmla="*/ 447 h 825"/>
                <a:gd name="T28" fmla="*/ 489 w 626"/>
                <a:gd name="T29" fmla="*/ 480 h 825"/>
                <a:gd name="T30" fmla="*/ 469 w 626"/>
                <a:gd name="T31" fmla="*/ 522 h 825"/>
                <a:gd name="T32" fmla="*/ 459 w 626"/>
                <a:gd name="T33" fmla="*/ 565 h 825"/>
                <a:gd name="T34" fmla="*/ 441 w 626"/>
                <a:gd name="T35" fmla="*/ 602 h 825"/>
                <a:gd name="T36" fmla="*/ 414 w 626"/>
                <a:gd name="T37" fmla="*/ 624 h 825"/>
                <a:gd name="T38" fmla="*/ 376 w 626"/>
                <a:gd name="T39" fmla="*/ 632 h 825"/>
                <a:gd name="T40" fmla="*/ 345 w 626"/>
                <a:gd name="T41" fmla="*/ 642 h 825"/>
                <a:gd name="T42" fmla="*/ 339 w 626"/>
                <a:gd name="T43" fmla="*/ 659 h 825"/>
                <a:gd name="T44" fmla="*/ 357 w 626"/>
                <a:gd name="T45" fmla="*/ 681 h 825"/>
                <a:gd name="T46" fmla="*/ 361 w 626"/>
                <a:gd name="T47" fmla="*/ 701 h 825"/>
                <a:gd name="T48" fmla="*/ 343 w 626"/>
                <a:gd name="T49" fmla="*/ 726 h 825"/>
                <a:gd name="T50" fmla="*/ 319 w 626"/>
                <a:gd name="T51" fmla="*/ 756 h 825"/>
                <a:gd name="T52" fmla="*/ 302 w 626"/>
                <a:gd name="T53" fmla="*/ 771 h 825"/>
                <a:gd name="T54" fmla="*/ 274 w 626"/>
                <a:gd name="T55" fmla="*/ 793 h 825"/>
                <a:gd name="T56" fmla="*/ 245 w 626"/>
                <a:gd name="T57" fmla="*/ 815 h 825"/>
                <a:gd name="T58" fmla="*/ 231 w 626"/>
                <a:gd name="T59" fmla="*/ 825 h 825"/>
                <a:gd name="T60" fmla="*/ 191 w 626"/>
                <a:gd name="T61" fmla="*/ 740 h 825"/>
                <a:gd name="T62" fmla="*/ 89 w 626"/>
                <a:gd name="T63" fmla="*/ 642 h 825"/>
                <a:gd name="T64" fmla="*/ 0 w 626"/>
                <a:gd name="T65" fmla="*/ 581 h 825"/>
                <a:gd name="T66" fmla="*/ 60 w 626"/>
                <a:gd name="T67" fmla="*/ 425 h 825"/>
                <a:gd name="T68" fmla="*/ 77 w 626"/>
                <a:gd name="T69" fmla="*/ 352 h 825"/>
                <a:gd name="T70" fmla="*/ 69 w 626"/>
                <a:gd name="T71" fmla="*/ 266 h 825"/>
                <a:gd name="T72" fmla="*/ 136 w 626"/>
                <a:gd name="T73" fmla="*/ 171 h 825"/>
                <a:gd name="T74" fmla="*/ 170 w 626"/>
                <a:gd name="T75" fmla="*/ 94 h 825"/>
                <a:gd name="T76" fmla="*/ 254 w 626"/>
                <a:gd name="T77" fmla="*/ 65 h 825"/>
                <a:gd name="T78" fmla="*/ 298 w 626"/>
                <a:gd name="T79" fmla="*/ 4 h 825"/>
                <a:gd name="T80" fmla="*/ 367 w 626"/>
                <a:gd name="T81" fmla="*/ 53 h 825"/>
                <a:gd name="T82" fmla="*/ 455 w 626"/>
                <a:gd name="T83" fmla="*/ 126 h 825"/>
                <a:gd name="T84" fmla="*/ 538 w 626"/>
                <a:gd name="T85" fmla="*/ 126 h 825"/>
                <a:gd name="T86" fmla="*/ 603 w 626"/>
                <a:gd name="T87" fmla="*/ 9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18" name="Freeform 88"/>
            <p:cNvSpPr>
              <a:spLocks/>
            </p:cNvSpPr>
            <p:nvPr/>
          </p:nvSpPr>
          <p:spPr bwMode="gray">
            <a:xfrm>
              <a:off x="3746" y="2774"/>
              <a:ext cx="283" cy="318"/>
            </a:xfrm>
            <a:custGeom>
              <a:avLst/>
              <a:gdLst>
                <a:gd name="T0" fmla="*/ 433 w 565"/>
                <a:gd name="T1" fmla="*/ 44 h 638"/>
                <a:gd name="T2" fmla="*/ 423 w 565"/>
                <a:gd name="T3" fmla="*/ 47 h 638"/>
                <a:gd name="T4" fmla="*/ 411 w 565"/>
                <a:gd name="T5" fmla="*/ 59 h 638"/>
                <a:gd name="T6" fmla="*/ 398 w 565"/>
                <a:gd name="T7" fmla="*/ 85 h 638"/>
                <a:gd name="T8" fmla="*/ 394 w 565"/>
                <a:gd name="T9" fmla="*/ 112 h 638"/>
                <a:gd name="T10" fmla="*/ 384 w 565"/>
                <a:gd name="T11" fmla="*/ 126 h 638"/>
                <a:gd name="T12" fmla="*/ 360 w 565"/>
                <a:gd name="T13" fmla="*/ 118 h 638"/>
                <a:gd name="T14" fmla="*/ 335 w 565"/>
                <a:gd name="T15" fmla="*/ 107 h 638"/>
                <a:gd name="T16" fmla="*/ 319 w 565"/>
                <a:gd name="T17" fmla="*/ 107 h 638"/>
                <a:gd name="T18" fmla="*/ 325 w 565"/>
                <a:gd name="T19" fmla="*/ 128 h 638"/>
                <a:gd name="T20" fmla="*/ 346 w 565"/>
                <a:gd name="T21" fmla="*/ 146 h 638"/>
                <a:gd name="T22" fmla="*/ 372 w 565"/>
                <a:gd name="T23" fmla="*/ 154 h 638"/>
                <a:gd name="T24" fmla="*/ 402 w 565"/>
                <a:gd name="T25" fmla="*/ 142 h 638"/>
                <a:gd name="T26" fmla="*/ 413 w 565"/>
                <a:gd name="T27" fmla="*/ 124 h 638"/>
                <a:gd name="T28" fmla="*/ 423 w 565"/>
                <a:gd name="T29" fmla="*/ 103 h 638"/>
                <a:gd name="T30" fmla="*/ 437 w 565"/>
                <a:gd name="T31" fmla="*/ 97 h 638"/>
                <a:gd name="T32" fmla="*/ 468 w 565"/>
                <a:gd name="T33" fmla="*/ 122 h 638"/>
                <a:gd name="T34" fmla="*/ 502 w 565"/>
                <a:gd name="T35" fmla="*/ 138 h 638"/>
                <a:gd name="T36" fmla="*/ 524 w 565"/>
                <a:gd name="T37" fmla="*/ 144 h 638"/>
                <a:gd name="T38" fmla="*/ 549 w 565"/>
                <a:gd name="T39" fmla="*/ 154 h 638"/>
                <a:gd name="T40" fmla="*/ 565 w 565"/>
                <a:gd name="T41" fmla="*/ 177 h 638"/>
                <a:gd name="T42" fmla="*/ 553 w 565"/>
                <a:gd name="T43" fmla="*/ 207 h 638"/>
                <a:gd name="T44" fmla="*/ 531 w 565"/>
                <a:gd name="T45" fmla="*/ 232 h 638"/>
                <a:gd name="T46" fmla="*/ 520 w 565"/>
                <a:gd name="T47" fmla="*/ 242 h 638"/>
                <a:gd name="T48" fmla="*/ 533 w 565"/>
                <a:gd name="T49" fmla="*/ 242 h 638"/>
                <a:gd name="T50" fmla="*/ 555 w 565"/>
                <a:gd name="T51" fmla="*/ 242 h 638"/>
                <a:gd name="T52" fmla="*/ 561 w 565"/>
                <a:gd name="T53" fmla="*/ 252 h 638"/>
                <a:gd name="T54" fmla="*/ 543 w 565"/>
                <a:gd name="T55" fmla="*/ 270 h 638"/>
                <a:gd name="T56" fmla="*/ 516 w 565"/>
                <a:gd name="T57" fmla="*/ 286 h 638"/>
                <a:gd name="T58" fmla="*/ 502 w 565"/>
                <a:gd name="T59" fmla="*/ 292 h 638"/>
                <a:gd name="T60" fmla="*/ 516 w 565"/>
                <a:gd name="T61" fmla="*/ 295 h 638"/>
                <a:gd name="T62" fmla="*/ 537 w 565"/>
                <a:gd name="T63" fmla="*/ 315 h 638"/>
                <a:gd name="T64" fmla="*/ 543 w 565"/>
                <a:gd name="T65" fmla="*/ 353 h 638"/>
                <a:gd name="T66" fmla="*/ 549 w 565"/>
                <a:gd name="T67" fmla="*/ 396 h 638"/>
                <a:gd name="T68" fmla="*/ 561 w 565"/>
                <a:gd name="T69" fmla="*/ 418 h 638"/>
                <a:gd name="T70" fmla="*/ 563 w 565"/>
                <a:gd name="T71" fmla="*/ 435 h 638"/>
                <a:gd name="T72" fmla="*/ 541 w 565"/>
                <a:gd name="T73" fmla="*/ 451 h 638"/>
                <a:gd name="T74" fmla="*/ 514 w 565"/>
                <a:gd name="T75" fmla="*/ 445 h 638"/>
                <a:gd name="T76" fmla="*/ 490 w 565"/>
                <a:gd name="T77" fmla="*/ 443 h 638"/>
                <a:gd name="T78" fmla="*/ 476 w 565"/>
                <a:gd name="T79" fmla="*/ 465 h 638"/>
                <a:gd name="T80" fmla="*/ 472 w 565"/>
                <a:gd name="T81" fmla="*/ 492 h 638"/>
                <a:gd name="T82" fmla="*/ 463 w 565"/>
                <a:gd name="T83" fmla="*/ 518 h 638"/>
                <a:gd name="T84" fmla="*/ 449 w 565"/>
                <a:gd name="T85" fmla="*/ 545 h 638"/>
                <a:gd name="T86" fmla="*/ 445 w 565"/>
                <a:gd name="T87" fmla="*/ 587 h 638"/>
                <a:gd name="T88" fmla="*/ 445 w 565"/>
                <a:gd name="T89" fmla="*/ 604 h 638"/>
                <a:gd name="T90" fmla="*/ 405 w 565"/>
                <a:gd name="T91" fmla="*/ 634 h 638"/>
                <a:gd name="T92" fmla="*/ 350 w 565"/>
                <a:gd name="T93" fmla="*/ 634 h 638"/>
                <a:gd name="T94" fmla="*/ 274 w 565"/>
                <a:gd name="T95" fmla="*/ 595 h 638"/>
                <a:gd name="T96" fmla="*/ 185 w 565"/>
                <a:gd name="T97" fmla="*/ 622 h 638"/>
                <a:gd name="T98" fmla="*/ 140 w 565"/>
                <a:gd name="T99" fmla="*/ 514 h 638"/>
                <a:gd name="T100" fmla="*/ 77 w 565"/>
                <a:gd name="T101" fmla="*/ 453 h 638"/>
                <a:gd name="T102" fmla="*/ 18 w 565"/>
                <a:gd name="T103" fmla="*/ 333 h 638"/>
                <a:gd name="T104" fmla="*/ 106 w 565"/>
                <a:gd name="T105" fmla="*/ 199 h 638"/>
                <a:gd name="T106" fmla="*/ 165 w 565"/>
                <a:gd name="T107" fmla="*/ 144 h 638"/>
                <a:gd name="T108" fmla="*/ 183 w 565"/>
                <a:gd name="T109" fmla="*/ 51 h 638"/>
                <a:gd name="T110" fmla="*/ 224 w 565"/>
                <a:gd name="T111" fmla="*/ 0 h 638"/>
                <a:gd name="T112" fmla="*/ 301 w 565"/>
                <a:gd name="T113" fmla="*/ 30 h 638"/>
                <a:gd name="T114" fmla="*/ 384 w 565"/>
                <a:gd name="T115" fmla="*/ 4 h 638"/>
                <a:gd name="T116" fmla="*/ 433 w 565"/>
                <a:gd name="T117" fmla="*/ 4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19" name="Freeform 90"/>
            <p:cNvSpPr>
              <a:spLocks/>
            </p:cNvSpPr>
            <p:nvPr/>
          </p:nvSpPr>
          <p:spPr bwMode="gray">
            <a:xfrm>
              <a:off x="3622" y="2455"/>
              <a:ext cx="383" cy="340"/>
            </a:xfrm>
            <a:custGeom>
              <a:avLst/>
              <a:gdLst>
                <a:gd name="T0" fmla="*/ 266 w 766"/>
                <a:gd name="T1" fmla="*/ 45 h 681"/>
                <a:gd name="T2" fmla="*/ 281 w 766"/>
                <a:gd name="T3" fmla="*/ 55 h 681"/>
                <a:gd name="T4" fmla="*/ 313 w 766"/>
                <a:gd name="T5" fmla="*/ 70 h 681"/>
                <a:gd name="T6" fmla="*/ 340 w 766"/>
                <a:gd name="T7" fmla="*/ 88 h 681"/>
                <a:gd name="T8" fmla="*/ 384 w 766"/>
                <a:gd name="T9" fmla="*/ 100 h 681"/>
                <a:gd name="T10" fmla="*/ 419 w 766"/>
                <a:gd name="T11" fmla="*/ 114 h 681"/>
                <a:gd name="T12" fmla="*/ 441 w 766"/>
                <a:gd name="T13" fmla="*/ 137 h 681"/>
                <a:gd name="T14" fmla="*/ 457 w 766"/>
                <a:gd name="T15" fmla="*/ 165 h 681"/>
                <a:gd name="T16" fmla="*/ 482 w 766"/>
                <a:gd name="T17" fmla="*/ 204 h 681"/>
                <a:gd name="T18" fmla="*/ 506 w 766"/>
                <a:gd name="T19" fmla="*/ 236 h 681"/>
                <a:gd name="T20" fmla="*/ 531 w 766"/>
                <a:gd name="T21" fmla="*/ 277 h 681"/>
                <a:gd name="T22" fmla="*/ 549 w 766"/>
                <a:gd name="T23" fmla="*/ 316 h 681"/>
                <a:gd name="T24" fmla="*/ 551 w 766"/>
                <a:gd name="T25" fmla="*/ 342 h 681"/>
                <a:gd name="T26" fmla="*/ 563 w 766"/>
                <a:gd name="T27" fmla="*/ 368 h 681"/>
                <a:gd name="T28" fmla="*/ 606 w 766"/>
                <a:gd name="T29" fmla="*/ 385 h 681"/>
                <a:gd name="T30" fmla="*/ 646 w 766"/>
                <a:gd name="T31" fmla="*/ 399 h 681"/>
                <a:gd name="T32" fmla="*/ 671 w 766"/>
                <a:gd name="T33" fmla="*/ 427 h 681"/>
                <a:gd name="T34" fmla="*/ 693 w 766"/>
                <a:gd name="T35" fmla="*/ 448 h 681"/>
                <a:gd name="T36" fmla="*/ 716 w 766"/>
                <a:gd name="T37" fmla="*/ 464 h 681"/>
                <a:gd name="T38" fmla="*/ 732 w 766"/>
                <a:gd name="T39" fmla="*/ 486 h 681"/>
                <a:gd name="T40" fmla="*/ 724 w 766"/>
                <a:gd name="T41" fmla="*/ 499 h 681"/>
                <a:gd name="T42" fmla="*/ 689 w 766"/>
                <a:gd name="T43" fmla="*/ 503 h 681"/>
                <a:gd name="T44" fmla="*/ 644 w 766"/>
                <a:gd name="T45" fmla="*/ 499 h 681"/>
                <a:gd name="T46" fmla="*/ 610 w 766"/>
                <a:gd name="T47" fmla="*/ 496 h 681"/>
                <a:gd name="T48" fmla="*/ 610 w 766"/>
                <a:gd name="T49" fmla="*/ 498 h 681"/>
                <a:gd name="T50" fmla="*/ 632 w 766"/>
                <a:gd name="T51" fmla="*/ 507 h 681"/>
                <a:gd name="T52" fmla="*/ 657 w 766"/>
                <a:gd name="T53" fmla="*/ 523 h 681"/>
                <a:gd name="T54" fmla="*/ 671 w 766"/>
                <a:gd name="T55" fmla="*/ 539 h 681"/>
                <a:gd name="T56" fmla="*/ 707 w 766"/>
                <a:gd name="T57" fmla="*/ 559 h 681"/>
                <a:gd name="T58" fmla="*/ 736 w 766"/>
                <a:gd name="T59" fmla="*/ 578 h 681"/>
                <a:gd name="T60" fmla="*/ 754 w 766"/>
                <a:gd name="T61" fmla="*/ 602 h 681"/>
                <a:gd name="T62" fmla="*/ 766 w 766"/>
                <a:gd name="T63" fmla="*/ 622 h 681"/>
                <a:gd name="T64" fmla="*/ 758 w 766"/>
                <a:gd name="T65" fmla="*/ 631 h 681"/>
                <a:gd name="T66" fmla="*/ 730 w 766"/>
                <a:gd name="T67" fmla="*/ 647 h 681"/>
                <a:gd name="T68" fmla="*/ 705 w 766"/>
                <a:gd name="T69" fmla="*/ 659 h 681"/>
                <a:gd name="T70" fmla="*/ 697 w 766"/>
                <a:gd name="T71" fmla="*/ 665 h 681"/>
                <a:gd name="T72" fmla="*/ 689 w 766"/>
                <a:gd name="T73" fmla="*/ 673 h 681"/>
                <a:gd name="T74" fmla="*/ 681 w 766"/>
                <a:gd name="T75" fmla="*/ 677 h 681"/>
                <a:gd name="T76" fmla="*/ 679 w 766"/>
                <a:gd name="T77" fmla="*/ 681 h 681"/>
                <a:gd name="T78" fmla="*/ 632 w 766"/>
                <a:gd name="T79" fmla="*/ 641 h 681"/>
                <a:gd name="T80" fmla="*/ 500 w 766"/>
                <a:gd name="T81" fmla="*/ 671 h 681"/>
                <a:gd name="T82" fmla="*/ 431 w 766"/>
                <a:gd name="T83" fmla="*/ 645 h 681"/>
                <a:gd name="T84" fmla="*/ 356 w 766"/>
                <a:gd name="T85" fmla="*/ 633 h 681"/>
                <a:gd name="T86" fmla="*/ 297 w 766"/>
                <a:gd name="T87" fmla="*/ 592 h 681"/>
                <a:gd name="T88" fmla="*/ 230 w 766"/>
                <a:gd name="T89" fmla="*/ 513 h 681"/>
                <a:gd name="T90" fmla="*/ 197 w 766"/>
                <a:gd name="T91" fmla="*/ 407 h 681"/>
                <a:gd name="T92" fmla="*/ 144 w 766"/>
                <a:gd name="T93" fmla="*/ 269 h 681"/>
                <a:gd name="T94" fmla="*/ 83 w 766"/>
                <a:gd name="T95" fmla="*/ 257 h 681"/>
                <a:gd name="T96" fmla="*/ 0 w 766"/>
                <a:gd name="T97" fmla="*/ 220 h 681"/>
                <a:gd name="T98" fmla="*/ 69 w 766"/>
                <a:gd name="T99" fmla="*/ 124 h 681"/>
                <a:gd name="T100" fmla="*/ 122 w 766"/>
                <a:gd name="T101" fmla="*/ 100 h 681"/>
                <a:gd name="T102" fmla="*/ 203 w 766"/>
                <a:gd name="T103" fmla="*/ 76 h 681"/>
                <a:gd name="T104" fmla="*/ 262 w 766"/>
                <a:gd name="T10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0" name="Freeform 98"/>
            <p:cNvSpPr>
              <a:spLocks/>
            </p:cNvSpPr>
            <p:nvPr/>
          </p:nvSpPr>
          <p:spPr bwMode="gray">
            <a:xfrm>
              <a:off x="3451" y="2207"/>
              <a:ext cx="493" cy="331"/>
            </a:xfrm>
            <a:custGeom>
              <a:avLst/>
              <a:gdLst>
                <a:gd name="T0" fmla="*/ 327 w 987"/>
                <a:gd name="T1" fmla="*/ 2 h 663"/>
                <a:gd name="T2" fmla="*/ 353 w 987"/>
                <a:gd name="T3" fmla="*/ 13 h 663"/>
                <a:gd name="T4" fmla="*/ 384 w 987"/>
                <a:gd name="T5" fmla="*/ 21 h 663"/>
                <a:gd name="T6" fmla="*/ 414 w 987"/>
                <a:gd name="T7" fmla="*/ 9 h 663"/>
                <a:gd name="T8" fmla="*/ 447 w 987"/>
                <a:gd name="T9" fmla="*/ 2 h 663"/>
                <a:gd name="T10" fmla="*/ 479 w 987"/>
                <a:gd name="T11" fmla="*/ 23 h 663"/>
                <a:gd name="T12" fmla="*/ 500 w 987"/>
                <a:gd name="T13" fmla="*/ 63 h 663"/>
                <a:gd name="T14" fmla="*/ 504 w 987"/>
                <a:gd name="T15" fmla="*/ 98 h 663"/>
                <a:gd name="T16" fmla="*/ 512 w 987"/>
                <a:gd name="T17" fmla="*/ 129 h 663"/>
                <a:gd name="T18" fmla="*/ 534 w 987"/>
                <a:gd name="T19" fmla="*/ 151 h 663"/>
                <a:gd name="T20" fmla="*/ 567 w 987"/>
                <a:gd name="T21" fmla="*/ 157 h 663"/>
                <a:gd name="T22" fmla="*/ 599 w 987"/>
                <a:gd name="T23" fmla="*/ 153 h 663"/>
                <a:gd name="T24" fmla="*/ 617 w 987"/>
                <a:gd name="T25" fmla="*/ 133 h 663"/>
                <a:gd name="T26" fmla="*/ 642 w 987"/>
                <a:gd name="T27" fmla="*/ 96 h 663"/>
                <a:gd name="T28" fmla="*/ 668 w 987"/>
                <a:gd name="T29" fmla="*/ 61 h 663"/>
                <a:gd name="T30" fmla="*/ 703 w 987"/>
                <a:gd name="T31" fmla="*/ 27 h 663"/>
                <a:gd name="T32" fmla="*/ 737 w 987"/>
                <a:gd name="T33" fmla="*/ 9 h 663"/>
                <a:gd name="T34" fmla="*/ 764 w 987"/>
                <a:gd name="T35" fmla="*/ 19 h 663"/>
                <a:gd name="T36" fmla="*/ 802 w 987"/>
                <a:gd name="T37" fmla="*/ 37 h 663"/>
                <a:gd name="T38" fmla="*/ 851 w 987"/>
                <a:gd name="T39" fmla="*/ 47 h 663"/>
                <a:gd name="T40" fmla="*/ 896 w 987"/>
                <a:gd name="T41" fmla="*/ 37 h 663"/>
                <a:gd name="T42" fmla="*/ 937 w 987"/>
                <a:gd name="T43" fmla="*/ 29 h 663"/>
                <a:gd name="T44" fmla="*/ 967 w 987"/>
                <a:gd name="T45" fmla="*/ 21 h 663"/>
                <a:gd name="T46" fmla="*/ 985 w 987"/>
                <a:gd name="T47" fmla="*/ 21 h 663"/>
                <a:gd name="T48" fmla="*/ 987 w 987"/>
                <a:gd name="T49" fmla="*/ 51 h 663"/>
                <a:gd name="T50" fmla="*/ 983 w 987"/>
                <a:gd name="T51" fmla="*/ 92 h 663"/>
                <a:gd name="T52" fmla="*/ 973 w 987"/>
                <a:gd name="T53" fmla="*/ 124 h 663"/>
                <a:gd name="T54" fmla="*/ 951 w 987"/>
                <a:gd name="T55" fmla="*/ 128 h 663"/>
                <a:gd name="T56" fmla="*/ 926 w 987"/>
                <a:gd name="T57" fmla="*/ 124 h 663"/>
                <a:gd name="T58" fmla="*/ 902 w 987"/>
                <a:gd name="T59" fmla="*/ 131 h 663"/>
                <a:gd name="T60" fmla="*/ 865 w 987"/>
                <a:gd name="T61" fmla="*/ 167 h 663"/>
                <a:gd name="T62" fmla="*/ 821 w 987"/>
                <a:gd name="T63" fmla="*/ 198 h 663"/>
                <a:gd name="T64" fmla="*/ 792 w 987"/>
                <a:gd name="T65" fmla="*/ 206 h 663"/>
                <a:gd name="T66" fmla="*/ 766 w 987"/>
                <a:gd name="T67" fmla="*/ 208 h 663"/>
                <a:gd name="T68" fmla="*/ 758 w 987"/>
                <a:gd name="T69" fmla="*/ 222 h 663"/>
                <a:gd name="T70" fmla="*/ 764 w 987"/>
                <a:gd name="T71" fmla="*/ 253 h 663"/>
                <a:gd name="T72" fmla="*/ 760 w 987"/>
                <a:gd name="T73" fmla="*/ 289 h 663"/>
                <a:gd name="T74" fmla="*/ 743 w 987"/>
                <a:gd name="T75" fmla="*/ 311 h 663"/>
                <a:gd name="T76" fmla="*/ 709 w 987"/>
                <a:gd name="T77" fmla="*/ 316 h 663"/>
                <a:gd name="T78" fmla="*/ 685 w 987"/>
                <a:gd name="T79" fmla="*/ 318 h 663"/>
                <a:gd name="T80" fmla="*/ 682 w 987"/>
                <a:gd name="T81" fmla="*/ 338 h 663"/>
                <a:gd name="T82" fmla="*/ 682 w 987"/>
                <a:gd name="T83" fmla="*/ 374 h 663"/>
                <a:gd name="T84" fmla="*/ 674 w 987"/>
                <a:gd name="T85" fmla="*/ 405 h 663"/>
                <a:gd name="T86" fmla="*/ 654 w 987"/>
                <a:gd name="T87" fmla="*/ 425 h 663"/>
                <a:gd name="T88" fmla="*/ 630 w 987"/>
                <a:gd name="T89" fmla="*/ 444 h 663"/>
                <a:gd name="T90" fmla="*/ 622 w 987"/>
                <a:gd name="T91" fmla="*/ 474 h 663"/>
                <a:gd name="T92" fmla="*/ 609 w 987"/>
                <a:gd name="T93" fmla="*/ 494 h 663"/>
                <a:gd name="T94" fmla="*/ 558 w 987"/>
                <a:gd name="T95" fmla="*/ 511 h 663"/>
                <a:gd name="T96" fmla="*/ 518 w 987"/>
                <a:gd name="T97" fmla="*/ 572 h 663"/>
                <a:gd name="T98" fmla="*/ 424 w 987"/>
                <a:gd name="T99" fmla="*/ 594 h 663"/>
                <a:gd name="T100" fmla="*/ 357 w 987"/>
                <a:gd name="T101" fmla="*/ 627 h 663"/>
                <a:gd name="T102" fmla="*/ 266 w 987"/>
                <a:gd name="T103" fmla="*/ 578 h 663"/>
                <a:gd name="T104" fmla="*/ 209 w 987"/>
                <a:gd name="T105" fmla="*/ 643 h 663"/>
                <a:gd name="T106" fmla="*/ 54 w 987"/>
                <a:gd name="T107" fmla="*/ 610 h 663"/>
                <a:gd name="T108" fmla="*/ 0 w 987"/>
                <a:gd name="T109" fmla="*/ 562 h 663"/>
                <a:gd name="T110" fmla="*/ 59 w 987"/>
                <a:gd name="T111" fmla="*/ 395 h 663"/>
                <a:gd name="T112" fmla="*/ 32 w 987"/>
                <a:gd name="T113" fmla="*/ 313 h 663"/>
                <a:gd name="T114" fmla="*/ 107 w 987"/>
                <a:gd name="T115" fmla="*/ 181 h 663"/>
                <a:gd name="T116" fmla="*/ 201 w 987"/>
                <a:gd name="T117" fmla="*/ 88 h 663"/>
                <a:gd name="T118" fmla="*/ 323 w 987"/>
                <a:gd name="T1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1" name="Freeform 100"/>
            <p:cNvSpPr>
              <a:spLocks/>
            </p:cNvSpPr>
            <p:nvPr/>
          </p:nvSpPr>
          <p:spPr bwMode="gray">
            <a:xfrm>
              <a:off x="3322" y="1838"/>
              <a:ext cx="400" cy="580"/>
            </a:xfrm>
            <a:custGeom>
              <a:avLst/>
              <a:gdLst>
                <a:gd name="T0" fmla="*/ 795 w 799"/>
                <a:gd name="T1" fmla="*/ 415 h 1161"/>
                <a:gd name="T2" fmla="*/ 773 w 799"/>
                <a:gd name="T3" fmla="*/ 433 h 1161"/>
                <a:gd name="T4" fmla="*/ 748 w 799"/>
                <a:gd name="T5" fmla="*/ 458 h 1161"/>
                <a:gd name="T6" fmla="*/ 738 w 799"/>
                <a:gd name="T7" fmla="*/ 484 h 1161"/>
                <a:gd name="T8" fmla="*/ 738 w 799"/>
                <a:gd name="T9" fmla="*/ 517 h 1161"/>
                <a:gd name="T10" fmla="*/ 726 w 799"/>
                <a:gd name="T11" fmla="*/ 549 h 1161"/>
                <a:gd name="T12" fmla="*/ 683 w 799"/>
                <a:gd name="T13" fmla="*/ 570 h 1161"/>
                <a:gd name="T14" fmla="*/ 645 w 799"/>
                <a:gd name="T15" fmla="*/ 584 h 1161"/>
                <a:gd name="T16" fmla="*/ 622 w 799"/>
                <a:gd name="T17" fmla="*/ 586 h 1161"/>
                <a:gd name="T18" fmla="*/ 594 w 799"/>
                <a:gd name="T19" fmla="*/ 580 h 1161"/>
                <a:gd name="T20" fmla="*/ 580 w 799"/>
                <a:gd name="T21" fmla="*/ 576 h 1161"/>
                <a:gd name="T22" fmla="*/ 557 w 799"/>
                <a:gd name="T23" fmla="*/ 679 h 1161"/>
                <a:gd name="T24" fmla="*/ 580 w 799"/>
                <a:gd name="T25" fmla="*/ 738 h 1161"/>
                <a:gd name="T26" fmla="*/ 458 w 799"/>
                <a:gd name="T27" fmla="*/ 826 h 1161"/>
                <a:gd name="T28" fmla="*/ 368 w 799"/>
                <a:gd name="T29" fmla="*/ 919 h 1161"/>
                <a:gd name="T30" fmla="*/ 289 w 799"/>
                <a:gd name="T31" fmla="*/ 1051 h 1161"/>
                <a:gd name="T32" fmla="*/ 316 w 799"/>
                <a:gd name="T33" fmla="*/ 1133 h 1161"/>
                <a:gd name="T34" fmla="*/ 244 w 799"/>
                <a:gd name="T35" fmla="*/ 1161 h 1161"/>
                <a:gd name="T36" fmla="*/ 80 w 799"/>
                <a:gd name="T37" fmla="*/ 1137 h 1161"/>
                <a:gd name="T38" fmla="*/ 45 w 799"/>
                <a:gd name="T39" fmla="*/ 1060 h 1161"/>
                <a:gd name="T40" fmla="*/ 66 w 799"/>
                <a:gd name="T41" fmla="*/ 990 h 1161"/>
                <a:gd name="T42" fmla="*/ 82 w 799"/>
                <a:gd name="T43" fmla="*/ 858 h 1161"/>
                <a:gd name="T44" fmla="*/ 9 w 799"/>
                <a:gd name="T45" fmla="*/ 749 h 1161"/>
                <a:gd name="T46" fmla="*/ 47 w 799"/>
                <a:gd name="T47" fmla="*/ 677 h 1161"/>
                <a:gd name="T48" fmla="*/ 114 w 799"/>
                <a:gd name="T49" fmla="*/ 594 h 1161"/>
                <a:gd name="T50" fmla="*/ 49 w 799"/>
                <a:gd name="T51" fmla="*/ 529 h 1161"/>
                <a:gd name="T52" fmla="*/ 96 w 799"/>
                <a:gd name="T53" fmla="*/ 466 h 1161"/>
                <a:gd name="T54" fmla="*/ 0 w 799"/>
                <a:gd name="T55" fmla="*/ 338 h 1161"/>
                <a:gd name="T56" fmla="*/ 3 w 799"/>
                <a:gd name="T57" fmla="*/ 273 h 1161"/>
                <a:gd name="T58" fmla="*/ 41 w 799"/>
                <a:gd name="T59" fmla="*/ 181 h 1161"/>
                <a:gd name="T60" fmla="*/ 114 w 799"/>
                <a:gd name="T61" fmla="*/ 147 h 1161"/>
                <a:gd name="T62" fmla="*/ 179 w 799"/>
                <a:gd name="T63" fmla="*/ 220 h 1161"/>
                <a:gd name="T64" fmla="*/ 269 w 799"/>
                <a:gd name="T65" fmla="*/ 167 h 1161"/>
                <a:gd name="T66" fmla="*/ 324 w 799"/>
                <a:gd name="T67" fmla="*/ 141 h 1161"/>
                <a:gd name="T68" fmla="*/ 352 w 799"/>
                <a:gd name="T69" fmla="*/ 59 h 1161"/>
                <a:gd name="T70" fmla="*/ 419 w 799"/>
                <a:gd name="T71" fmla="*/ 33 h 1161"/>
                <a:gd name="T72" fmla="*/ 464 w 799"/>
                <a:gd name="T73" fmla="*/ 17 h 1161"/>
                <a:gd name="T74" fmla="*/ 496 w 799"/>
                <a:gd name="T75" fmla="*/ 66 h 1161"/>
                <a:gd name="T76" fmla="*/ 509 w 799"/>
                <a:gd name="T77" fmla="*/ 84 h 1161"/>
                <a:gd name="T78" fmla="*/ 523 w 799"/>
                <a:gd name="T79" fmla="*/ 104 h 1161"/>
                <a:gd name="T80" fmla="*/ 525 w 799"/>
                <a:gd name="T81" fmla="*/ 114 h 1161"/>
                <a:gd name="T82" fmla="*/ 531 w 799"/>
                <a:gd name="T83" fmla="*/ 137 h 1161"/>
                <a:gd name="T84" fmla="*/ 539 w 799"/>
                <a:gd name="T85" fmla="*/ 161 h 1161"/>
                <a:gd name="T86" fmla="*/ 586 w 799"/>
                <a:gd name="T87" fmla="*/ 208 h 1161"/>
                <a:gd name="T88" fmla="*/ 661 w 799"/>
                <a:gd name="T89" fmla="*/ 232 h 1161"/>
                <a:gd name="T90" fmla="*/ 696 w 799"/>
                <a:gd name="T91" fmla="*/ 309 h 1161"/>
                <a:gd name="T92" fmla="*/ 775 w 799"/>
                <a:gd name="T93" fmla="*/ 38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2" name="Freeform 102"/>
            <p:cNvSpPr>
              <a:spLocks/>
            </p:cNvSpPr>
            <p:nvPr/>
          </p:nvSpPr>
          <p:spPr bwMode="gray">
            <a:xfrm>
              <a:off x="3440" y="1985"/>
              <a:ext cx="121" cy="140"/>
            </a:xfrm>
            <a:custGeom>
              <a:avLst/>
              <a:gdLst>
                <a:gd name="T0" fmla="*/ 173 w 242"/>
                <a:gd name="T1" fmla="*/ 248 h 279"/>
                <a:gd name="T2" fmla="*/ 140 w 242"/>
                <a:gd name="T3" fmla="*/ 250 h 279"/>
                <a:gd name="T4" fmla="*/ 116 w 242"/>
                <a:gd name="T5" fmla="*/ 279 h 279"/>
                <a:gd name="T6" fmla="*/ 41 w 242"/>
                <a:gd name="T7" fmla="*/ 273 h 279"/>
                <a:gd name="T8" fmla="*/ 2 w 242"/>
                <a:gd name="T9" fmla="*/ 250 h 279"/>
                <a:gd name="T10" fmla="*/ 0 w 242"/>
                <a:gd name="T11" fmla="*/ 179 h 279"/>
                <a:gd name="T12" fmla="*/ 21 w 242"/>
                <a:gd name="T13" fmla="*/ 159 h 279"/>
                <a:gd name="T14" fmla="*/ 41 w 242"/>
                <a:gd name="T15" fmla="*/ 118 h 279"/>
                <a:gd name="T16" fmla="*/ 17 w 242"/>
                <a:gd name="T17" fmla="*/ 106 h 279"/>
                <a:gd name="T18" fmla="*/ 25 w 242"/>
                <a:gd name="T19" fmla="*/ 86 h 279"/>
                <a:gd name="T20" fmla="*/ 53 w 242"/>
                <a:gd name="T21" fmla="*/ 80 h 279"/>
                <a:gd name="T22" fmla="*/ 82 w 242"/>
                <a:gd name="T23" fmla="*/ 39 h 279"/>
                <a:gd name="T24" fmla="*/ 106 w 242"/>
                <a:gd name="T25" fmla="*/ 12 h 279"/>
                <a:gd name="T26" fmla="*/ 132 w 242"/>
                <a:gd name="T27" fmla="*/ 0 h 279"/>
                <a:gd name="T28" fmla="*/ 175 w 242"/>
                <a:gd name="T29" fmla="*/ 49 h 279"/>
                <a:gd name="T30" fmla="*/ 216 w 242"/>
                <a:gd name="T31" fmla="*/ 49 h 279"/>
                <a:gd name="T32" fmla="*/ 230 w 242"/>
                <a:gd name="T33" fmla="*/ 100 h 279"/>
                <a:gd name="T34" fmla="*/ 242 w 242"/>
                <a:gd name="T35" fmla="*/ 139 h 279"/>
                <a:gd name="T36" fmla="*/ 216 w 242"/>
                <a:gd name="T37" fmla="*/ 163 h 279"/>
                <a:gd name="T38" fmla="*/ 214 w 242"/>
                <a:gd name="T39" fmla="*/ 214 h 279"/>
                <a:gd name="T40" fmla="*/ 173 w 242"/>
                <a:gd name="T41" fmla="*/ 24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3" name="Freeform 104"/>
            <p:cNvSpPr>
              <a:spLocks/>
            </p:cNvSpPr>
            <p:nvPr/>
          </p:nvSpPr>
          <p:spPr bwMode="gray">
            <a:xfrm>
              <a:off x="3527" y="2070"/>
              <a:ext cx="86" cy="115"/>
            </a:xfrm>
            <a:custGeom>
              <a:avLst/>
              <a:gdLst>
                <a:gd name="T0" fmla="*/ 8 w 171"/>
                <a:gd name="T1" fmla="*/ 144 h 230"/>
                <a:gd name="T2" fmla="*/ 4 w 171"/>
                <a:gd name="T3" fmla="*/ 185 h 230"/>
                <a:gd name="T4" fmla="*/ 31 w 171"/>
                <a:gd name="T5" fmla="*/ 224 h 230"/>
                <a:gd name="T6" fmla="*/ 96 w 171"/>
                <a:gd name="T7" fmla="*/ 230 h 230"/>
                <a:gd name="T8" fmla="*/ 148 w 171"/>
                <a:gd name="T9" fmla="*/ 215 h 230"/>
                <a:gd name="T10" fmla="*/ 152 w 171"/>
                <a:gd name="T11" fmla="*/ 154 h 230"/>
                <a:gd name="T12" fmla="*/ 171 w 171"/>
                <a:gd name="T13" fmla="*/ 108 h 230"/>
                <a:gd name="T14" fmla="*/ 163 w 171"/>
                <a:gd name="T15" fmla="*/ 79 h 230"/>
                <a:gd name="T16" fmla="*/ 138 w 171"/>
                <a:gd name="T17" fmla="*/ 59 h 230"/>
                <a:gd name="T18" fmla="*/ 98 w 171"/>
                <a:gd name="T19" fmla="*/ 35 h 230"/>
                <a:gd name="T20" fmla="*/ 98 w 171"/>
                <a:gd name="T21" fmla="*/ 4 h 230"/>
                <a:gd name="T22" fmla="*/ 45 w 171"/>
                <a:gd name="T23" fmla="*/ 0 h 230"/>
                <a:gd name="T24" fmla="*/ 41 w 171"/>
                <a:gd name="T25" fmla="*/ 45 h 230"/>
                <a:gd name="T26" fmla="*/ 0 w 171"/>
                <a:gd name="T27" fmla="*/ 79 h 230"/>
                <a:gd name="T28" fmla="*/ 8 w 171"/>
                <a:gd name="T29" fmla="*/ 14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4" name="Freeform 106"/>
            <p:cNvSpPr>
              <a:spLocks/>
            </p:cNvSpPr>
            <p:nvPr/>
          </p:nvSpPr>
          <p:spPr bwMode="gray">
            <a:xfrm>
              <a:off x="3643" y="1699"/>
              <a:ext cx="430" cy="429"/>
            </a:xfrm>
            <a:custGeom>
              <a:avLst/>
              <a:gdLst>
                <a:gd name="T0" fmla="*/ 725 w 860"/>
                <a:gd name="T1" fmla="*/ 579 h 858"/>
                <a:gd name="T2" fmla="*/ 713 w 860"/>
                <a:gd name="T3" fmla="*/ 594 h 858"/>
                <a:gd name="T4" fmla="*/ 695 w 860"/>
                <a:gd name="T5" fmla="*/ 608 h 858"/>
                <a:gd name="T6" fmla="*/ 664 w 860"/>
                <a:gd name="T7" fmla="*/ 614 h 858"/>
                <a:gd name="T8" fmla="*/ 622 w 860"/>
                <a:gd name="T9" fmla="*/ 626 h 858"/>
                <a:gd name="T10" fmla="*/ 593 w 860"/>
                <a:gd name="T11" fmla="*/ 651 h 858"/>
                <a:gd name="T12" fmla="*/ 559 w 860"/>
                <a:gd name="T13" fmla="*/ 679 h 858"/>
                <a:gd name="T14" fmla="*/ 530 w 860"/>
                <a:gd name="T15" fmla="*/ 703 h 858"/>
                <a:gd name="T16" fmla="*/ 514 w 860"/>
                <a:gd name="T17" fmla="*/ 718 h 858"/>
                <a:gd name="T18" fmla="*/ 492 w 860"/>
                <a:gd name="T19" fmla="*/ 744 h 858"/>
                <a:gd name="T20" fmla="*/ 475 w 860"/>
                <a:gd name="T21" fmla="*/ 774 h 858"/>
                <a:gd name="T22" fmla="*/ 451 w 860"/>
                <a:gd name="T23" fmla="*/ 801 h 858"/>
                <a:gd name="T24" fmla="*/ 427 w 860"/>
                <a:gd name="T25" fmla="*/ 815 h 858"/>
                <a:gd name="T26" fmla="*/ 410 w 860"/>
                <a:gd name="T27" fmla="*/ 831 h 858"/>
                <a:gd name="T28" fmla="*/ 380 w 860"/>
                <a:gd name="T29" fmla="*/ 850 h 858"/>
                <a:gd name="T30" fmla="*/ 355 w 860"/>
                <a:gd name="T31" fmla="*/ 858 h 858"/>
                <a:gd name="T32" fmla="*/ 349 w 860"/>
                <a:gd name="T33" fmla="*/ 838 h 858"/>
                <a:gd name="T34" fmla="*/ 366 w 860"/>
                <a:gd name="T35" fmla="*/ 815 h 858"/>
                <a:gd name="T36" fmla="*/ 392 w 860"/>
                <a:gd name="T37" fmla="*/ 789 h 858"/>
                <a:gd name="T38" fmla="*/ 410 w 860"/>
                <a:gd name="T39" fmla="*/ 764 h 858"/>
                <a:gd name="T40" fmla="*/ 404 w 860"/>
                <a:gd name="T41" fmla="*/ 748 h 858"/>
                <a:gd name="T42" fmla="*/ 380 w 860"/>
                <a:gd name="T43" fmla="*/ 734 h 858"/>
                <a:gd name="T44" fmla="*/ 364 w 860"/>
                <a:gd name="T45" fmla="*/ 716 h 858"/>
                <a:gd name="T46" fmla="*/ 372 w 860"/>
                <a:gd name="T47" fmla="*/ 679 h 858"/>
                <a:gd name="T48" fmla="*/ 400 w 860"/>
                <a:gd name="T49" fmla="*/ 636 h 858"/>
                <a:gd name="T50" fmla="*/ 425 w 860"/>
                <a:gd name="T51" fmla="*/ 592 h 858"/>
                <a:gd name="T52" fmla="*/ 441 w 860"/>
                <a:gd name="T53" fmla="*/ 559 h 858"/>
                <a:gd name="T54" fmla="*/ 439 w 860"/>
                <a:gd name="T55" fmla="*/ 537 h 858"/>
                <a:gd name="T56" fmla="*/ 418 w 860"/>
                <a:gd name="T57" fmla="*/ 514 h 858"/>
                <a:gd name="T58" fmla="*/ 394 w 860"/>
                <a:gd name="T59" fmla="*/ 494 h 858"/>
                <a:gd name="T60" fmla="*/ 374 w 860"/>
                <a:gd name="T61" fmla="*/ 490 h 858"/>
                <a:gd name="T62" fmla="*/ 345 w 860"/>
                <a:gd name="T63" fmla="*/ 494 h 858"/>
                <a:gd name="T64" fmla="*/ 311 w 860"/>
                <a:gd name="T65" fmla="*/ 492 h 858"/>
                <a:gd name="T66" fmla="*/ 294 w 860"/>
                <a:gd name="T67" fmla="*/ 498 h 858"/>
                <a:gd name="T68" fmla="*/ 280 w 860"/>
                <a:gd name="T69" fmla="*/ 533 h 858"/>
                <a:gd name="T70" fmla="*/ 264 w 860"/>
                <a:gd name="T71" fmla="*/ 577 h 858"/>
                <a:gd name="T72" fmla="*/ 242 w 860"/>
                <a:gd name="T73" fmla="*/ 608 h 858"/>
                <a:gd name="T74" fmla="*/ 211 w 860"/>
                <a:gd name="T75" fmla="*/ 650 h 858"/>
                <a:gd name="T76" fmla="*/ 183 w 860"/>
                <a:gd name="T77" fmla="*/ 673 h 858"/>
                <a:gd name="T78" fmla="*/ 162 w 860"/>
                <a:gd name="T79" fmla="*/ 687 h 858"/>
                <a:gd name="T80" fmla="*/ 134 w 860"/>
                <a:gd name="T81" fmla="*/ 667 h 858"/>
                <a:gd name="T82" fmla="*/ 55 w 860"/>
                <a:gd name="T83" fmla="*/ 587 h 858"/>
                <a:gd name="T84" fmla="*/ 20 w 860"/>
                <a:gd name="T85" fmla="*/ 510 h 858"/>
                <a:gd name="T86" fmla="*/ 30 w 860"/>
                <a:gd name="T87" fmla="*/ 402 h 858"/>
                <a:gd name="T88" fmla="*/ 10 w 860"/>
                <a:gd name="T89" fmla="*/ 315 h 858"/>
                <a:gd name="T90" fmla="*/ 81 w 860"/>
                <a:gd name="T91" fmla="*/ 317 h 858"/>
                <a:gd name="T92" fmla="*/ 170 w 860"/>
                <a:gd name="T93" fmla="*/ 311 h 858"/>
                <a:gd name="T94" fmla="*/ 274 w 860"/>
                <a:gd name="T95" fmla="*/ 209 h 858"/>
                <a:gd name="T96" fmla="*/ 376 w 860"/>
                <a:gd name="T97" fmla="*/ 173 h 858"/>
                <a:gd name="T98" fmla="*/ 431 w 860"/>
                <a:gd name="T99" fmla="*/ 146 h 858"/>
                <a:gd name="T100" fmla="*/ 524 w 860"/>
                <a:gd name="T101" fmla="*/ 47 h 858"/>
                <a:gd name="T102" fmla="*/ 595 w 860"/>
                <a:gd name="T103" fmla="*/ 22 h 858"/>
                <a:gd name="T104" fmla="*/ 725 w 860"/>
                <a:gd name="T105" fmla="*/ 120 h 858"/>
                <a:gd name="T106" fmla="*/ 774 w 860"/>
                <a:gd name="T107" fmla="*/ 240 h 858"/>
                <a:gd name="T108" fmla="*/ 860 w 860"/>
                <a:gd name="T109" fmla="*/ 402 h 858"/>
                <a:gd name="T110" fmla="*/ 731 w 860"/>
                <a:gd name="T111" fmla="*/ 53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5" name="Freeform 108"/>
            <p:cNvSpPr>
              <a:spLocks/>
            </p:cNvSpPr>
            <p:nvPr/>
          </p:nvSpPr>
          <p:spPr bwMode="gray">
            <a:xfrm>
              <a:off x="3738" y="1458"/>
              <a:ext cx="630" cy="431"/>
            </a:xfrm>
            <a:custGeom>
              <a:avLst/>
              <a:gdLst>
                <a:gd name="T0" fmla="*/ 1258 w 1260"/>
                <a:gd name="T1" fmla="*/ 348 h 862"/>
                <a:gd name="T2" fmla="*/ 1233 w 1260"/>
                <a:gd name="T3" fmla="*/ 364 h 862"/>
                <a:gd name="T4" fmla="*/ 1195 w 1260"/>
                <a:gd name="T5" fmla="*/ 390 h 862"/>
                <a:gd name="T6" fmla="*/ 1170 w 1260"/>
                <a:gd name="T7" fmla="*/ 401 h 862"/>
                <a:gd name="T8" fmla="*/ 1146 w 1260"/>
                <a:gd name="T9" fmla="*/ 390 h 862"/>
                <a:gd name="T10" fmla="*/ 1114 w 1260"/>
                <a:gd name="T11" fmla="*/ 376 h 862"/>
                <a:gd name="T12" fmla="*/ 1105 w 1260"/>
                <a:gd name="T13" fmla="*/ 423 h 862"/>
                <a:gd name="T14" fmla="*/ 1095 w 1260"/>
                <a:gd name="T15" fmla="*/ 476 h 862"/>
                <a:gd name="T16" fmla="*/ 1059 w 1260"/>
                <a:gd name="T17" fmla="*/ 508 h 862"/>
                <a:gd name="T18" fmla="*/ 1051 w 1260"/>
                <a:gd name="T19" fmla="*/ 541 h 862"/>
                <a:gd name="T20" fmla="*/ 1016 w 1260"/>
                <a:gd name="T21" fmla="*/ 569 h 862"/>
                <a:gd name="T22" fmla="*/ 965 w 1260"/>
                <a:gd name="T23" fmla="*/ 588 h 862"/>
                <a:gd name="T24" fmla="*/ 933 w 1260"/>
                <a:gd name="T25" fmla="*/ 596 h 862"/>
                <a:gd name="T26" fmla="*/ 943 w 1260"/>
                <a:gd name="T27" fmla="*/ 628 h 862"/>
                <a:gd name="T28" fmla="*/ 977 w 1260"/>
                <a:gd name="T29" fmla="*/ 665 h 862"/>
                <a:gd name="T30" fmla="*/ 963 w 1260"/>
                <a:gd name="T31" fmla="*/ 699 h 862"/>
                <a:gd name="T32" fmla="*/ 906 w 1260"/>
                <a:gd name="T33" fmla="*/ 706 h 862"/>
                <a:gd name="T34" fmla="*/ 864 w 1260"/>
                <a:gd name="T35" fmla="*/ 708 h 862"/>
                <a:gd name="T36" fmla="*/ 827 w 1260"/>
                <a:gd name="T37" fmla="*/ 706 h 862"/>
                <a:gd name="T38" fmla="*/ 809 w 1260"/>
                <a:gd name="T39" fmla="*/ 687 h 862"/>
                <a:gd name="T40" fmla="*/ 786 w 1260"/>
                <a:gd name="T41" fmla="*/ 679 h 862"/>
                <a:gd name="T42" fmla="*/ 766 w 1260"/>
                <a:gd name="T43" fmla="*/ 732 h 862"/>
                <a:gd name="T44" fmla="*/ 742 w 1260"/>
                <a:gd name="T45" fmla="*/ 795 h 862"/>
                <a:gd name="T46" fmla="*/ 711 w 1260"/>
                <a:gd name="T47" fmla="*/ 850 h 862"/>
                <a:gd name="T48" fmla="*/ 677 w 1260"/>
                <a:gd name="T49" fmla="*/ 862 h 862"/>
                <a:gd name="T50" fmla="*/ 585 w 1260"/>
                <a:gd name="T51" fmla="*/ 722 h 862"/>
                <a:gd name="T52" fmla="*/ 490 w 1260"/>
                <a:gd name="T53" fmla="*/ 527 h 862"/>
                <a:gd name="T54" fmla="*/ 262 w 1260"/>
                <a:gd name="T55" fmla="*/ 393 h 862"/>
                <a:gd name="T56" fmla="*/ 114 w 1260"/>
                <a:gd name="T57" fmla="*/ 382 h 862"/>
                <a:gd name="T58" fmla="*/ 83 w 1260"/>
                <a:gd name="T59" fmla="*/ 220 h 862"/>
                <a:gd name="T60" fmla="*/ 24 w 1260"/>
                <a:gd name="T61" fmla="*/ 102 h 862"/>
                <a:gd name="T62" fmla="*/ 132 w 1260"/>
                <a:gd name="T63" fmla="*/ 118 h 862"/>
                <a:gd name="T64" fmla="*/ 256 w 1260"/>
                <a:gd name="T65" fmla="*/ 0 h 862"/>
                <a:gd name="T66" fmla="*/ 406 w 1260"/>
                <a:gd name="T67" fmla="*/ 110 h 862"/>
                <a:gd name="T68" fmla="*/ 530 w 1260"/>
                <a:gd name="T69" fmla="*/ 134 h 862"/>
                <a:gd name="T70" fmla="*/ 689 w 1260"/>
                <a:gd name="T71" fmla="*/ 191 h 862"/>
                <a:gd name="T72" fmla="*/ 823 w 1260"/>
                <a:gd name="T73" fmla="*/ 248 h 862"/>
                <a:gd name="T74" fmla="*/ 855 w 1260"/>
                <a:gd name="T75" fmla="*/ 167 h 862"/>
                <a:gd name="T76" fmla="*/ 868 w 1260"/>
                <a:gd name="T77" fmla="*/ 212 h 862"/>
                <a:gd name="T78" fmla="*/ 878 w 1260"/>
                <a:gd name="T79" fmla="*/ 234 h 862"/>
                <a:gd name="T80" fmla="*/ 908 w 1260"/>
                <a:gd name="T81" fmla="*/ 258 h 862"/>
                <a:gd name="T82" fmla="*/ 971 w 1260"/>
                <a:gd name="T83" fmla="*/ 319 h 862"/>
                <a:gd name="T84" fmla="*/ 1059 w 1260"/>
                <a:gd name="T85" fmla="*/ 201 h 862"/>
                <a:gd name="T86" fmla="*/ 1246 w 1260"/>
                <a:gd name="T87" fmla="*/ 24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6" name="Freeform 110"/>
            <p:cNvSpPr>
              <a:spLocks/>
            </p:cNvSpPr>
            <p:nvPr/>
          </p:nvSpPr>
          <p:spPr bwMode="gray">
            <a:xfrm>
              <a:off x="3599" y="839"/>
              <a:ext cx="861" cy="778"/>
            </a:xfrm>
            <a:custGeom>
              <a:avLst/>
              <a:gdLst>
                <a:gd name="T0" fmla="*/ 1675 w 1722"/>
                <a:gd name="T1" fmla="*/ 590 h 1557"/>
                <a:gd name="T2" fmla="*/ 1691 w 1722"/>
                <a:gd name="T3" fmla="*/ 639 h 1557"/>
                <a:gd name="T4" fmla="*/ 1710 w 1722"/>
                <a:gd name="T5" fmla="*/ 693 h 1557"/>
                <a:gd name="T6" fmla="*/ 1673 w 1722"/>
                <a:gd name="T7" fmla="*/ 742 h 1557"/>
                <a:gd name="T8" fmla="*/ 1683 w 1722"/>
                <a:gd name="T9" fmla="*/ 787 h 1557"/>
                <a:gd name="T10" fmla="*/ 1722 w 1722"/>
                <a:gd name="T11" fmla="*/ 836 h 1557"/>
                <a:gd name="T12" fmla="*/ 1716 w 1722"/>
                <a:gd name="T13" fmla="*/ 935 h 1557"/>
                <a:gd name="T14" fmla="*/ 1697 w 1722"/>
                <a:gd name="T15" fmla="*/ 1025 h 1557"/>
                <a:gd name="T16" fmla="*/ 1667 w 1722"/>
                <a:gd name="T17" fmla="*/ 1114 h 1557"/>
                <a:gd name="T18" fmla="*/ 1671 w 1722"/>
                <a:gd name="T19" fmla="*/ 1163 h 1557"/>
                <a:gd name="T20" fmla="*/ 1614 w 1722"/>
                <a:gd name="T21" fmla="*/ 1175 h 1557"/>
                <a:gd name="T22" fmla="*/ 1529 w 1722"/>
                <a:gd name="T23" fmla="*/ 1169 h 1557"/>
                <a:gd name="T24" fmla="*/ 1496 w 1722"/>
                <a:gd name="T25" fmla="*/ 1183 h 1557"/>
                <a:gd name="T26" fmla="*/ 1468 w 1722"/>
                <a:gd name="T27" fmla="*/ 1238 h 1557"/>
                <a:gd name="T28" fmla="*/ 1429 w 1722"/>
                <a:gd name="T29" fmla="*/ 1273 h 1557"/>
                <a:gd name="T30" fmla="*/ 1470 w 1722"/>
                <a:gd name="T31" fmla="*/ 1332 h 1557"/>
                <a:gd name="T32" fmla="*/ 1498 w 1722"/>
                <a:gd name="T33" fmla="*/ 1401 h 1557"/>
                <a:gd name="T34" fmla="*/ 1517 w 1722"/>
                <a:gd name="T35" fmla="*/ 1470 h 1557"/>
                <a:gd name="T36" fmla="*/ 1336 w 1722"/>
                <a:gd name="T37" fmla="*/ 1439 h 1557"/>
                <a:gd name="T38" fmla="*/ 1195 w 1722"/>
                <a:gd name="T39" fmla="*/ 1504 h 1557"/>
                <a:gd name="T40" fmla="*/ 1100 w 1722"/>
                <a:gd name="T41" fmla="*/ 1486 h 1557"/>
                <a:gd name="T42" fmla="*/ 950 w 1722"/>
                <a:gd name="T43" fmla="*/ 1380 h 1557"/>
                <a:gd name="T44" fmla="*/ 730 w 1722"/>
                <a:gd name="T45" fmla="*/ 1352 h 1557"/>
                <a:gd name="T46" fmla="*/ 533 w 1722"/>
                <a:gd name="T47" fmla="*/ 1238 h 1557"/>
                <a:gd name="T48" fmla="*/ 372 w 1722"/>
                <a:gd name="T49" fmla="*/ 1153 h 1557"/>
                <a:gd name="T50" fmla="*/ 472 w 1722"/>
                <a:gd name="T51" fmla="*/ 844 h 1557"/>
                <a:gd name="T52" fmla="*/ 531 w 1722"/>
                <a:gd name="T53" fmla="*/ 590 h 1557"/>
                <a:gd name="T54" fmla="*/ 421 w 1722"/>
                <a:gd name="T55" fmla="*/ 358 h 1557"/>
                <a:gd name="T56" fmla="*/ 179 w 1722"/>
                <a:gd name="T57" fmla="*/ 254 h 1557"/>
                <a:gd name="T58" fmla="*/ 45 w 1722"/>
                <a:gd name="T59" fmla="*/ 140 h 1557"/>
                <a:gd name="T60" fmla="*/ 33 w 1722"/>
                <a:gd name="T61" fmla="*/ 75 h 1557"/>
                <a:gd name="T62" fmla="*/ 98 w 1722"/>
                <a:gd name="T63" fmla="*/ 45 h 1557"/>
                <a:gd name="T64" fmla="*/ 179 w 1722"/>
                <a:gd name="T65" fmla="*/ 18 h 1557"/>
                <a:gd name="T66" fmla="*/ 244 w 1722"/>
                <a:gd name="T67" fmla="*/ 4 h 1557"/>
                <a:gd name="T68" fmla="*/ 328 w 1722"/>
                <a:gd name="T69" fmla="*/ 47 h 1557"/>
                <a:gd name="T70" fmla="*/ 374 w 1722"/>
                <a:gd name="T71" fmla="*/ 35 h 1557"/>
                <a:gd name="T72" fmla="*/ 413 w 1722"/>
                <a:gd name="T73" fmla="*/ 25 h 1557"/>
                <a:gd name="T74" fmla="*/ 510 w 1722"/>
                <a:gd name="T75" fmla="*/ 96 h 1557"/>
                <a:gd name="T76" fmla="*/ 582 w 1722"/>
                <a:gd name="T77" fmla="*/ 187 h 1557"/>
                <a:gd name="T78" fmla="*/ 637 w 1722"/>
                <a:gd name="T79" fmla="*/ 279 h 1557"/>
                <a:gd name="T80" fmla="*/ 698 w 1722"/>
                <a:gd name="T81" fmla="*/ 368 h 1557"/>
                <a:gd name="T82" fmla="*/ 736 w 1722"/>
                <a:gd name="T83" fmla="*/ 405 h 1557"/>
                <a:gd name="T84" fmla="*/ 773 w 1722"/>
                <a:gd name="T85" fmla="*/ 492 h 1557"/>
                <a:gd name="T86" fmla="*/ 824 w 1722"/>
                <a:gd name="T87" fmla="*/ 555 h 1557"/>
                <a:gd name="T88" fmla="*/ 901 w 1722"/>
                <a:gd name="T89" fmla="*/ 565 h 1557"/>
                <a:gd name="T90" fmla="*/ 982 w 1722"/>
                <a:gd name="T91" fmla="*/ 551 h 1557"/>
                <a:gd name="T92" fmla="*/ 1065 w 1722"/>
                <a:gd name="T93" fmla="*/ 575 h 1557"/>
                <a:gd name="T94" fmla="*/ 1122 w 1722"/>
                <a:gd name="T95" fmla="*/ 608 h 1557"/>
                <a:gd name="T96" fmla="*/ 1171 w 1722"/>
                <a:gd name="T97" fmla="*/ 618 h 1557"/>
                <a:gd name="T98" fmla="*/ 1189 w 1722"/>
                <a:gd name="T99" fmla="*/ 616 h 1557"/>
                <a:gd name="T100" fmla="*/ 1197 w 1722"/>
                <a:gd name="T101" fmla="*/ 641 h 1557"/>
                <a:gd name="T102" fmla="*/ 1232 w 1722"/>
                <a:gd name="T103" fmla="*/ 701 h 1557"/>
                <a:gd name="T104" fmla="*/ 1265 w 1722"/>
                <a:gd name="T105" fmla="*/ 767 h 1557"/>
                <a:gd name="T106" fmla="*/ 1313 w 1722"/>
                <a:gd name="T107" fmla="*/ 789 h 1557"/>
                <a:gd name="T108" fmla="*/ 1399 w 1722"/>
                <a:gd name="T109" fmla="*/ 767 h 1557"/>
                <a:gd name="T110" fmla="*/ 1472 w 1722"/>
                <a:gd name="T111" fmla="*/ 701 h 1557"/>
                <a:gd name="T112" fmla="*/ 1527 w 1722"/>
                <a:gd name="T113" fmla="*/ 643 h 1557"/>
                <a:gd name="T114" fmla="*/ 1584 w 1722"/>
                <a:gd name="T115" fmla="*/ 594 h 1557"/>
                <a:gd name="T116" fmla="*/ 1653 w 1722"/>
                <a:gd name="T117" fmla="*/ 561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7" name="Freeform 112"/>
            <p:cNvSpPr>
              <a:spLocks/>
            </p:cNvSpPr>
            <p:nvPr/>
          </p:nvSpPr>
          <p:spPr bwMode="gray">
            <a:xfrm>
              <a:off x="2264" y="884"/>
              <a:ext cx="1641" cy="1473"/>
            </a:xfrm>
            <a:custGeom>
              <a:avLst/>
              <a:gdLst>
                <a:gd name="T0" fmla="*/ 2601 w 3282"/>
                <a:gd name="T1" fmla="*/ 42 h 2947"/>
                <a:gd name="T2" fmla="*/ 2676 w 3282"/>
                <a:gd name="T3" fmla="*/ 0 h 2947"/>
                <a:gd name="T4" fmla="*/ 2880 w 3282"/>
                <a:gd name="T5" fmla="*/ 303 h 2947"/>
                <a:gd name="T6" fmla="*/ 3231 w 3282"/>
                <a:gd name="T7" fmla="*/ 616 h 2947"/>
                <a:gd name="T8" fmla="*/ 3042 w 3282"/>
                <a:gd name="T9" fmla="*/ 1063 h 2947"/>
                <a:gd name="T10" fmla="*/ 2947 w 3282"/>
                <a:gd name="T11" fmla="*/ 1305 h 2947"/>
                <a:gd name="T12" fmla="*/ 3170 w 3282"/>
                <a:gd name="T13" fmla="*/ 1475 h 2947"/>
                <a:gd name="T14" fmla="*/ 3138 w 3282"/>
                <a:gd name="T15" fmla="*/ 1766 h 2947"/>
                <a:gd name="T16" fmla="*/ 2839 w 3282"/>
                <a:gd name="T17" fmla="*/ 1947 h 2947"/>
                <a:gd name="T18" fmla="*/ 2770 w 3282"/>
                <a:gd name="T19" fmla="*/ 2118 h 2947"/>
                <a:gd name="T20" fmla="*/ 2536 w 3282"/>
                <a:gd name="T21" fmla="*/ 1941 h 2947"/>
                <a:gd name="T22" fmla="*/ 2347 w 3282"/>
                <a:gd name="T23" fmla="*/ 2073 h 2947"/>
                <a:gd name="T24" fmla="*/ 2120 w 3282"/>
                <a:gd name="T25" fmla="*/ 2181 h 2947"/>
                <a:gd name="T26" fmla="*/ 1880 w 3282"/>
                <a:gd name="T27" fmla="*/ 2526 h 2947"/>
                <a:gd name="T28" fmla="*/ 1502 w 3282"/>
                <a:gd name="T29" fmla="*/ 2852 h 2947"/>
                <a:gd name="T30" fmla="*/ 1233 w 3282"/>
                <a:gd name="T31" fmla="*/ 2707 h 2947"/>
                <a:gd name="T32" fmla="*/ 939 w 3282"/>
                <a:gd name="T33" fmla="*/ 2947 h 2947"/>
                <a:gd name="T34" fmla="*/ 754 w 3282"/>
                <a:gd name="T35" fmla="*/ 2620 h 2947"/>
                <a:gd name="T36" fmla="*/ 351 w 3282"/>
                <a:gd name="T37" fmla="*/ 2470 h 2947"/>
                <a:gd name="T38" fmla="*/ 34 w 3282"/>
                <a:gd name="T39" fmla="*/ 2333 h 2947"/>
                <a:gd name="T40" fmla="*/ 79 w 3282"/>
                <a:gd name="T41" fmla="*/ 2063 h 2947"/>
                <a:gd name="T42" fmla="*/ 278 w 3282"/>
                <a:gd name="T43" fmla="*/ 2089 h 2947"/>
                <a:gd name="T44" fmla="*/ 412 w 3282"/>
                <a:gd name="T45" fmla="*/ 2075 h 2947"/>
                <a:gd name="T46" fmla="*/ 575 w 3282"/>
                <a:gd name="T47" fmla="*/ 2104 h 2947"/>
                <a:gd name="T48" fmla="*/ 709 w 3282"/>
                <a:gd name="T49" fmla="*/ 2183 h 2947"/>
                <a:gd name="T50" fmla="*/ 892 w 3282"/>
                <a:gd name="T51" fmla="*/ 2203 h 2947"/>
                <a:gd name="T52" fmla="*/ 985 w 3282"/>
                <a:gd name="T53" fmla="*/ 2234 h 2947"/>
                <a:gd name="T54" fmla="*/ 1164 w 3282"/>
                <a:gd name="T55" fmla="*/ 2130 h 2947"/>
                <a:gd name="T56" fmla="*/ 1363 w 3282"/>
                <a:gd name="T57" fmla="*/ 2079 h 2947"/>
                <a:gd name="T58" fmla="*/ 1498 w 3282"/>
                <a:gd name="T59" fmla="*/ 2071 h 2947"/>
                <a:gd name="T60" fmla="*/ 1589 w 3282"/>
                <a:gd name="T61" fmla="*/ 2024 h 2947"/>
                <a:gd name="T62" fmla="*/ 1680 w 3282"/>
                <a:gd name="T63" fmla="*/ 1941 h 2947"/>
                <a:gd name="T64" fmla="*/ 1772 w 3282"/>
                <a:gd name="T65" fmla="*/ 1866 h 2947"/>
                <a:gd name="T66" fmla="*/ 1837 w 3282"/>
                <a:gd name="T67" fmla="*/ 1811 h 2947"/>
                <a:gd name="T68" fmla="*/ 1772 w 3282"/>
                <a:gd name="T69" fmla="*/ 1679 h 2947"/>
                <a:gd name="T70" fmla="*/ 1863 w 3282"/>
                <a:gd name="T71" fmla="*/ 1585 h 2947"/>
                <a:gd name="T72" fmla="*/ 2020 w 3282"/>
                <a:gd name="T73" fmla="*/ 1612 h 2947"/>
                <a:gd name="T74" fmla="*/ 2117 w 3282"/>
                <a:gd name="T75" fmla="*/ 1502 h 2947"/>
                <a:gd name="T76" fmla="*/ 2243 w 3282"/>
                <a:gd name="T77" fmla="*/ 1477 h 2947"/>
                <a:gd name="T78" fmla="*/ 2315 w 3282"/>
                <a:gd name="T79" fmla="*/ 1364 h 2947"/>
                <a:gd name="T80" fmla="*/ 2426 w 3282"/>
                <a:gd name="T81" fmla="*/ 1262 h 2947"/>
                <a:gd name="T82" fmla="*/ 2534 w 3282"/>
                <a:gd name="T83" fmla="*/ 1195 h 2947"/>
                <a:gd name="T84" fmla="*/ 2685 w 3282"/>
                <a:gd name="T85" fmla="*/ 1203 h 2947"/>
                <a:gd name="T86" fmla="*/ 2682 w 3282"/>
                <a:gd name="T87" fmla="*/ 1108 h 2947"/>
                <a:gd name="T88" fmla="*/ 2524 w 3282"/>
                <a:gd name="T89" fmla="*/ 998 h 2947"/>
                <a:gd name="T90" fmla="*/ 2426 w 3282"/>
                <a:gd name="T91" fmla="*/ 1040 h 2947"/>
                <a:gd name="T92" fmla="*/ 2304 w 3282"/>
                <a:gd name="T93" fmla="*/ 1034 h 2947"/>
                <a:gd name="T94" fmla="*/ 2211 w 3282"/>
                <a:gd name="T95" fmla="*/ 1075 h 2947"/>
                <a:gd name="T96" fmla="*/ 2193 w 3282"/>
                <a:gd name="T97" fmla="*/ 982 h 2947"/>
                <a:gd name="T98" fmla="*/ 2239 w 3282"/>
                <a:gd name="T99" fmla="*/ 782 h 2947"/>
                <a:gd name="T100" fmla="*/ 2331 w 3282"/>
                <a:gd name="T101" fmla="*/ 719 h 2947"/>
                <a:gd name="T102" fmla="*/ 2443 w 3282"/>
                <a:gd name="T103" fmla="*/ 675 h 2947"/>
                <a:gd name="T104" fmla="*/ 2540 w 3282"/>
                <a:gd name="T105" fmla="*/ 611 h 2947"/>
                <a:gd name="T106" fmla="*/ 2542 w 3282"/>
                <a:gd name="T107" fmla="*/ 498 h 2947"/>
                <a:gd name="T108" fmla="*/ 2585 w 3282"/>
                <a:gd name="T109" fmla="*/ 337 h 2947"/>
                <a:gd name="T110" fmla="*/ 2634 w 3282"/>
                <a:gd name="T111" fmla="*/ 246 h 2947"/>
                <a:gd name="T112" fmla="*/ 2605 w 3282"/>
                <a:gd name="T113" fmla="*/ 148 h 2947"/>
                <a:gd name="T114" fmla="*/ 2548 w 3282"/>
                <a:gd name="T115" fmla="*/ 124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8" name="Freeform 114"/>
            <p:cNvSpPr>
              <a:spLocks/>
            </p:cNvSpPr>
            <p:nvPr/>
          </p:nvSpPr>
          <p:spPr bwMode="gray">
            <a:xfrm>
              <a:off x="2016" y="1899"/>
              <a:ext cx="1007" cy="870"/>
            </a:xfrm>
            <a:custGeom>
              <a:avLst/>
              <a:gdLst>
                <a:gd name="T0" fmla="*/ 365 w 2014"/>
                <a:gd name="T1" fmla="*/ 51 h 1739"/>
                <a:gd name="T2" fmla="*/ 264 w 2014"/>
                <a:gd name="T3" fmla="*/ 149 h 1739"/>
                <a:gd name="T4" fmla="*/ 0 w 2014"/>
                <a:gd name="T5" fmla="*/ 307 h 1739"/>
                <a:gd name="T6" fmla="*/ 180 w 2014"/>
                <a:gd name="T7" fmla="*/ 614 h 1739"/>
                <a:gd name="T8" fmla="*/ 357 w 2014"/>
                <a:gd name="T9" fmla="*/ 681 h 1739"/>
                <a:gd name="T10" fmla="*/ 559 w 2014"/>
                <a:gd name="T11" fmla="*/ 637 h 1739"/>
                <a:gd name="T12" fmla="*/ 752 w 2014"/>
                <a:gd name="T13" fmla="*/ 708 h 1739"/>
                <a:gd name="T14" fmla="*/ 859 w 2014"/>
                <a:gd name="T15" fmla="*/ 771 h 1739"/>
                <a:gd name="T16" fmla="*/ 1032 w 2014"/>
                <a:gd name="T17" fmla="*/ 879 h 1739"/>
                <a:gd name="T18" fmla="*/ 1136 w 2014"/>
                <a:gd name="T19" fmla="*/ 946 h 1739"/>
                <a:gd name="T20" fmla="*/ 1203 w 2014"/>
                <a:gd name="T21" fmla="*/ 1100 h 1739"/>
                <a:gd name="T22" fmla="*/ 1132 w 2014"/>
                <a:gd name="T23" fmla="*/ 1271 h 1739"/>
                <a:gd name="T24" fmla="*/ 1077 w 2014"/>
                <a:gd name="T25" fmla="*/ 1362 h 1739"/>
                <a:gd name="T26" fmla="*/ 996 w 2014"/>
                <a:gd name="T27" fmla="*/ 1468 h 1739"/>
                <a:gd name="T28" fmla="*/ 953 w 2014"/>
                <a:gd name="T29" fmla="*/ 1495 h 1739"/>
                <a:gd name="T30" fmla="*/ 1124 w 2014"/>
                <a:gd name="T31" fmla="*/ 1558 h 1739"/>
                <a:gd name="T32" fmla="*/ 1256 w 2014"/>
                <a:gd name="T33" fmla="*/ 1489 h 1739"/>
                <a:gd name="T34" fmla="*/ 1410 w 2014"/>
                <a:gd name="T35" fmla="*/ 1610 h 1739"/>
                <a:gd name="T36" fmla="*/ 1540 w 2014"/>
                <a:gd name="T37" fmla="*/ 1739 h 1739"/>
                <a:gd name="T38" fmla="*/ 1650 w 2014"/>
                <a:gd name="T39" fmla="*/ 1602 h 1739"/>
                <a:gd name="T40" fmla="*/ 1719 w 2014"/>
                <a:gd name="T41" fmla="*/ 1507 h 1739"/>
                <a:gd name="T42" fmla="*/ 1699 w 2014"/>
                <a:gd name="T43" fmla="*/ 1395 h 1739"/>
                <a:gd name="T44" fmla="*/ 1723 w 2014"/>
                <a:gd name="T45" fmla="*/ 1363 h 1739"/>
                <a:gd name="T46" fmla="*/ 1725 w 2014"/>
                <a:gd name="T47" fmla="*/ 1340 h 1739"/>
                <a:gd name="T48" fmla="*/ 1725 w 2014"/>
                <a:gd name="T49" fmla="*/ 1306 h 1739"/>
                <a:gd name="T50" fmla="*/ 1888 w 2014"/>
                <a:gd name="T51" fmla="*/ 1316 h 1739"/>
                <a:gd name="T52" fmla="*/ 2000 w 2014"/>
                <a:gd name="T53" fmla="*/ 1206 h 1739"/>
                <a:gd name="T54" fmla="*/ 2002 w 2014"/>
                <a:gd name="T55" fmla="*/ 1068 h 1739"/>
                <a:gd name="T56" fmla="*/ 1809 w 2014"/>
                <a:gd name="T57" fmla="*/ 962 h 1739"/>
                <a:gd name="T58" fmla="*/ 1713 w 2014"/>
                <a:gd name="T59" fmla="*/ 1023 h 1739"/>
                <a:gd name="T60" fmla="*/ 1774 w 2014"/>
                <a:gd name="T61" fmla="*/ 1157 h 1739"/>
                <a:gd name="T62" fmla="*/ 1713 w 2014"/>
                <a:gd name="T63" fmla="*/ 1259 h 1739"/>
                <a:gd name="T64" fmla="*/ 1589 w 2014"/>
                <a:gd name="T65" fmla="*/ 1206 h 1739"/>
                <a:gd name="T66" fmla="*/ 1563 w 2014"/>
                <a:gd name="T67" fmla="*/ 1104 h 1739"/>
                <a:gd name="T68" fmla="*/ 1475 w 2014"/>
                <a:gd name="T69" fmla="*/ 970 h 1739"/>
                <a:gd name="T70" fmla="*/ 1365 w 2014"/>
                <a:gd name="T71" fmla="*/ 911 h 1739"/>
                <a:gd name="T72" fmla="*/ 1370 w 2014"/>
                <a:gd name="T73" fmla="*/ 732 h 1739"/>
                <a:gd name="T74" fmla="*/ 1250 w 2014"/>
                <a:gd name="T75" fmla="*/ 592 h 1739"/>
                <a:gd name="T76" fmla="*/ 937 w 2014"/>
                <a:gd name="T77" fmla="*/ 641 h 1739"/>
                <a:gd name="T78" fmla="*/ 798 w 2014"/>
                <a:gd name="T79" fmla="*/ 509 h 1739"/>
                <a:gd name="T80" fmla="*/ 872 w 2014"/>
                <a:gd name="T81" fmla="*/ 362 h 1739"/>
                <a:gd name="T82" fmla="*/ 652 w 2014"/>
                <a:gd name="T83" fmla="*/ 399 h 1739"/>
                <a:gd name="T84" fmla="*/ 496 w 2014"/>
                <a:gd name="T85" fmla="*/ 208 h 1739"/>
                <a:gd name="T86" fmla="*/ 463 w 2014"/>
                <a:gd name="T87" fmla="*/ 9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29" name="Freeform 116"/>
            <p:cNvSpPr>
              <a:spLocks/>
            </p:cNvSpPr>
            <p:nvPr/>
          </p:nvSpPr>
          <p:spPr bwMode="gray">
            <a:xfrm>
              <a:off x="1694" y="2177"/>
              <a:ext cx="936" cy="666"/>
            </a:xfrm>
            <a:custGeom>
              <a:avLst/>
              <a:gdLst>
                <a:gd name="T0" fmla="*/ 1779 w 1872"/>
                <a:gd name="T1" fmla="*/ 1102 h 1330"/>
                <a:gd name="T2" fmla="*/ 1702 w 1872"/>
                <a:gd name="T3" fmla="*/ 1115 h 1330"/>
                <a:gd name="T4" fmla="*/ 1586 w 1872"/>
                <a:gd name="T5" fmla="*/ 1114 h 1330"/>
                <a:gd name="T6" fmla="*/ 1521 w 1872"/>
                <a:gd name="T7" fmla="*/ 1180 h 1330"/>
                <a:gd name="T8" fmla="*/ 1372 w 1872"/>
                <a:gd name="T9" fmla="*/ 1094 h 1330"/>
                <a:gd name="T10" fmla="*/ 1232 w 1872"/>
                <a:gd name="T11" fmla="*/ 1072 h 1330"/>
                <a:gd name="T12" fmla="*/ 1100 w 1872"/>
                <a:gd name="T13" fmla="*/ 1090 h 1330"/>
                <a:gd name="T14" fmla="*/ 1045 w 1872"/>
                <a:gd name="T15" fmla="*/ 1149 h 1330"/>
                <a:gd name="T16" fmla="*/ 1039 w 1872"/>
                <a:gd name="T17" fmla="*/ 1234 h 1330"/>
                <a:gd name="T18" fmla="*/ 897 w 1872"/>
                <a:gd name="T19" fmla="*/ 1314 h 1330"/>
                <a:gd name="T20" fmla="*/ 813 w 1872"/>
                <a:gd name="T21" fmla="*/ 1251 h 1330"/>
                <a:gd name="T22" fmla="*/ 618 w 1872"/>
                <a:gd name="T23" fmla="*/ 1147 h 1330"/>
                <a:gd name="T24" fmla="*/ 452 w 1872"/>
                <a:gd name="T25" fmla="*/ 1117 h 1330"/>
                <a:gd name="T26" fmla="*/ 338 w 1872"/>
                <a:gd name="T27" fmla="*/ 1092 h 1330"/>
                <a:gd name="T28" fmla="*/ 256 w 1872"/>
                <a:gd name="T29" fmla="*/ 1054 h 1330"/>
                <a:gd name="T30" fmla="*/ 112 w 1872"/>
                <a:gd name="T31" fmla="*/ 1023 h 1330"/>
                <a:gd name="T32" fmla="*/ 6 w 1872"/>
                <a:gd name="T33" fmla="*/ 822 h 1330"/>
                <a:gd name="T34" fmla="*/ 45 w 1872"/>
                <a:gd name="T35" fmla="*/ 738 h 1330"/>
                <a:gd name="T36" fmla="*/ 77 w 1872"/>
                <a:gd name="T37" fmla="*/ 594 h 1330"/>
                <a:gd name="T38" fmla="*/ 43 w 1872"/>
                <a:gd name="T39" fmla="*/ 529 h 1330"/>
                <a:gd name="T40" fmla="*/ 77 w 1872"/>
                <a:gd name="T41" fmla="*/ 466 h 1330"/>
                <a:gd name="T42" fmla="*/ 244 w 1872"/>
                <a:gd name="T43" fmla="*/ 466 h 1330"/>
                <a:gd name="T44" fmla="*/ 212 w 1872"/>
                <a:gd name="T45" fmla="*/ 383 h 1330"/>
                <a:gd name="T46" fmla="*/ 293 w 1872"/>
                <a:gd name="T47" fmla="*/ 299 h 1330"/>
                <a:gd name="T48" fmla="*/ 179 w 1872"/>
                <a:gd name="T49" fmla="*/ 126 h 1330"/>
                <a:gd name="T50" fmla="*/ 393 w 1872"/>
                <a:gd name="T51" fmla="*/ 70 h 1330"/>
                <a:gd name="T52" fmla="*/ 533 w 1872"/>
                <a:gd name="T53" fmla="*/ 37 h 1330"/>
                <a:gd name="T54" fmla="*/ 675 w 1872"/>
                <a:gd name="T55" fmla="*/ 13 h 1330"/>
                <a:gd name="T56" fmla="*/ 823 w 1872"/>
                <a:gd name="T57" fmla="*/ 57 h 1330"/>
                <a:gd name="T58" fmla="*/ 941 w 1872"/>
                <a:gd name="T59" fmla="*/ 127 h 1330"/>
                <a:gd name="T60" fmla="*/ 1075 w 1872"/>
                <a:gd name="T61" fmla="*/ 80 h 1330"/>
                <a:gd name="T62" fmla="*/ 1202 w 1872"/>
                <a:gd name="T63" fmla="*/ 80 h 1330"/>
                <a:gd name="T64" fmla="*/ 1319 w 1872"/>
                <a:gd name="T65" fmla="*/ 96 h 1330"/>
                <a:gd name="T66" fmla="*/ 1456 w 1872"/>
                <a:gd name="T67" fmla="*/ 112 h 1330"/>
                <a:gd name="T68" fmla="*/ 1502 w 1872"/>
                <a:gd name="T69" fmla="*/ 214 h 1330"/>
                <a:gd name="T70" fmla="*/ 1641 w 1872"/>
                <a:gd name="T71" fmla="*/ 320 h 1330"/>
                <a:gd name="T72" fmla="*/ 1702 w 1872"/>
                <a:gd name="T73" fmla="*/ 299 h 1330"/>
                <a:gd name="T74" fmla="*/ 1779 w 1872"/>
                <a:gd name="T75" fmla="*/ 389 h 1330"/>
                <a:gd name="T76" fmla="*/ 1824 w 1872"/>
                <a:gd name="T77" fmla="*/ 494 h 1330"/>
                <a:gd name="T78" fmla="*/ 1872 w 1872"/>
                <a:gd name="T79" fmla="*/ 572 h 1330"/>
                <a:gd name="T80" fmla="*/ 1775 w 1872"/>
                <a:gd name="T81" fmla="*/ 714 h 1330"/>
                <a:gd name="T82" fmla="*/ 1748 w 1872"/>
                <a:gd name="T83" fmla="*/ 801 h 1330"/>
                <a:gd name="T84" fmla="*/ 1726 w 1872"/>
                <a:gd name="T85" fmla="*/ 889 h 1330"/>
                <a:gd name="T86" fmla="*/ 1639 w 1872"/>
                <a:gd name="T87" fmla="*/ 911 h 1330"/>
                <a:gd name="T88" fmla="*/ 1586 w 1872"/>
                <a:gd name="T89" fmla="*/ 887 h 1330"/>
                <a:gd name="T90" fmla="*/ 1661 w 1872"/>
                <a:gd name="T91" fmla="*/ 946 h 1330"/>
                <a:gd name="T92" fmla="*/ 1767 w 1872"/>
                <a:gd name="T93" fmla="*/ 100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0" name="Freeform 118"/>
            <p:cNvSpPr>
              <a:spLocks/>
            </p:cNvSpPr>
            <p:nvPr/>
          </p:nvSpPr>
          <p:spPr bwMode="gray">
            <a:xfrm>
              <a:off x="2241" y="2635"/>
              <a:ext cx="911" cy="693"/>
            </a:xfrm>
            <a:custGeom>
              <a:avLst/>
              <a:gdLst>
                <a:gd name="T0" fmla="*/ 1203 w 1823"/>
                <a:gd name="T1" fmla="*/ 1096 h 1385"/>
                <a:gd name="T2" fmla="*/ 1138 w 1823"/>
                <a:gd name="T3" fmla="*/ 1047 h 1385"/>
                <a:gd name="T4" fmla="*/ 1077 w 1823"/>
                <a:gd name="T5" fmla="*/ 1061 h 1385"/>
                <a:gd name="T6" fmla="*/ 992 w 1823"/>
                <a:gd name="T7" fmla="*/ 996 h 1385"/>
                <a:gd name="T8" fmla="*/ 945 w 1823"/>
                <a:gd name="T9" fmla="*/ 939 h 1385"/>
                <a:gd name="T10" fmla="*/ 929 w 1823"/>
                <a:gd name="T11" fmla="*/ 982 h 1385"/>
                <a:gd name="T12" fmla="*/ 890 w 1823"/>
                <a:gd name="T13" fmla="*/ 1007 h 1385"/>
                <a:gd name="T14" fmla="*/ 874 w 1823"/>
                <a:gd name="T15" fmla="*/ 1078 h 1385"/>
                <a:gd name="T16" fmla="*/ 780 w 1823"/>
                <a:gd name="T17" fmla="*/ 1169 h 1385"/>
                <a:gd name="T18" fmla="*/ 805 w 1823"/>
                <a:gd name="T19" fmla="*/ 1271 h 1385"/>
                <a:gd name="T20" fmla="*/ 752 w 1823"/>
                <a:gd name="T21" fmla="*/ 1352 h 1385"/>
                <a:gd name="T22" fmla="*/ 670 w 1823"/>
                <a:gd name="T23" fmla="*/ 1377 h 1385"/>
                <a:gd name="T24" fmla="*/ 595 w 1823"/>
                <a:gd name="T25" fmla="*/ 1352 h 1385"/>
                <a:gd name="T26" fmla="*/ 528 w 1823"/>
                <a:gd name="T27" fmla="*/ 1206 h 1385"/>
                <a:gd name="T28" fmla="*/ 445 w 1823"/>
                <a:gd name="T29" fmla="*/ 1078 h 1385"/>
                <a:gd name="T30" fmla="*/ 362 w 1823"/>
                <a:gd name="T31" fmla="*/ 1025 h 1385"/>
                <a:gd name="T32" fmla="*/ 349 w 1823"/>
                <a:gd name="T33" fmla="*/ 954 h 1385"/>
                <a:gd name="T34" fmla="*/ 260 w 1823"/>
                <a:gd name="T35" fmla="*/ 1011 h 1385"/>
                <a:gd name="T36" fmla="*/ 215 w 1823"/>
                <a:gd name="T37" fmla="*/ 834 h 1385"/>
                <a:gd name="T38" fmla="*/ 205 w 1823"/>
                <a:gd name="T39" fmla="*/ 624 h 1385"/>
                <a:gd name="T40" fmla="*/ 160 w 1823"/>
                <a:gd name="T41" fmla="*/ 509 h 1385"/>
                <a:gd name="T42" fmla="*/ 199 w 1823"/>
                <a:gd name="T43" fmla="*/ 468 h 1385"/>
                <a:gd name="T44" fmla="*/ 105 w 1823"/>
                <a:gd name="T45" fmla="*/ 305 h 1385"/>
                <a:gd name="T46" fmla="*/ 8 w 1823"/>
                <a:gd name="T47" fmla="*/ 177 h 1385"/>
                <a:gd name="T48" fmla="*/ 140 w 1823"/>
                <a:gd name="T49" fmla="*/ 157 h 1385"/>
                <a:gd name="T50" fmla="*/ 280 w 1823"/>
                <a:gd name="T51" fmla="*/ 179 h 1385"/>
                <a:gd name="T52" fmla="*/ 429 w 1823"/>
                <a:gd name="T53" fmla="*/ 265 h 1385"/>
                <a:gd name="T54" fmla="*/ 496 w 1823"/>
                <a:gd name="T55" fmla="*/ 200 h 1385"/>
                <a:gd name="T56" fmla="*/ 610 w 1823"/>
                <a:gd name="T57" fmla="*/ 200 h 1385"/>
                <a:gd name="T58" fmla="*/ 687 w 1823"/>
                <a:gd name="T59" fmla="*/ 187 h 1385"/>
                <a:gd name="T60" fmla="*/ 673 w 1823"/>
                <a:gd name="T61" fmla="*/ 86 h 1385"/>
                <a:gd name="T62" fmla="*/ 774 w 1823"/>
                <a:gd name="T63" fmla="*/ 0 h 1385"/>
                <a:gd name="T64" fmla="*/ 833 w 1823"/>
                <a:gd name="T65" fmla="*/ 88 h 1385"/>
                <a:gd name="T66" fmla="*/ 961 w 1823"/>
                <a:gd name="T67" fmla="*/ 138 h 1385"/>
                <a:gd name="T68" fmla="*/ 1044 w 1823"/>
                <a:gd name="T69" fmla="*/ 260 h 1385"/>
                <a:gd name="T70" fmla="*/ 1138 w 1823"/>
                <a:gd name="T71" fmla="*/ 216 h 1385"/>
                <a:gd name="T72" fmla="*/ 1242 w 1823"/>
                <a:gd name="T73" fmla="*/ 254 h 1385"/>
                <a:gd name="T74" fmla="*/ 1433 w 1823"/>
                <a:gd name="T75" fmla="*/ 269 h 1385"/>
                <a:gd name="T76" fmla="*/ 1561 w 1823"/>
                <a:gd name="T77" fmla="*/ 291 h 1385"/>
                <a:gd name="T78" fmla="*/ 1679 w 1823"/>
                <a:gd name="T79" fmla="*/ 336 h 1385"/>
                <a:gd name="T80" fmla="*/ 1795 w 1823"/>
                <a:gd name="T81" fmla="*/ 356 h 1385"/>
                <a:gd name="T82" fmla="*/ 1821 w 1823"/>
                <a:gd name="T83" fmla="*/ 519 h 1385"/>
                <a:gd name="T84" fmla="*/ 1727 w 1823"/>
                <a:gd name="T85" fmla="*/ 576 h 1385"/>
                <a:gd name="T86" fmla="*/ 1587 w 1823"/>
                <a:gd name="T87" fmla="*/ 618 h 1385"/>
                <a:gd name="T88" fmla="*/ 1669 w 1823"/>
                <a:gd name="T89" fmla="*/ 771 h 1385"/>
                <a:gd name="T90" fmla="*/ 1732 w 1823"/>
                <a:gd name="T91" fmla="*/ 905 h 1385"/>
                <a:gd name="T92" fmla="*/ 1669 w 1823"/>
                <a:gd name="T93" fmla="*/ 984 h 1385"/>
                <a:gd name="T94" fmla="*/ 1591 w 1823"/>
                <a:gd name="T95" fmla="*/ 905 h 1385"/>
                <a:gd name="T96" fmla="*/ 1516 w 1823"/>
                <a:gd name="T97" fmla="*/ 856 h 1385"/>
                <a:gd name="T98" fmla="*/ 1445 w 1823"/>
                <a:gd name="T99" fmla="*/ 838 h 1385"/>
                <a:gd name="T100" fmla="*/ 1421 w 1823"/>
                <a:gd name="T101" fmla="*/ 895 h 1385"/>
                <a:gd name="T102" fmla="*/ 1378 w 1823"/>
                <a:gd name="T103" fmla="*/ 958 h 1385"/>
                <a:gd name="T104" fmla="*/ 1248 w 1823"/>
                <a:gd name="T105" fmla="*/ 907 h 1385"/>
                <a:gd name="T106" fmla="*/ 1201 w 1823"/>
                <a:gd name="T107" fmla="*/ 986 h 1385"/>
                <a:gd name="T108" fmla="*/ 1280 w 1823"/>
                <a:gd name="T109" fmla="*/ 1009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1" name="Freeform 120"/>
            <p:cNvSpPr>
              <a:spLocks/>
            </p:cNvSpPr>
            <p:nvPr/>
          </p:nvSpPr>
          <p:spPr bwMode="gray">
            <a:xfrm>
              <a:off x="2685" y="3045"/>
              <a:ext cx="453" cy="398"/>
            </a:xfrm>
            <a:custGeom>
              <a:avLst/>
              <a:gdLst>
                <a:gd name="T0" fmla="*/ 884 w 907"/>
                <a:gd name="T1" fmla="*/ 339 h 796"/>
                <a:gd name="T2" fmla="*/ 884 w 907"/>
                <a:gd name="T3" fmla="*/ 424 h 796"/>
                <a:gd name="T4" fmla="*/ 907 w 907"/>
                <a:gd name="T5" fmla="*/ 520 h 796"/>
                <a:gd name="T6" fmla="*/ 870 w 907"/>
                <a:gd name="T7" fmla="*/ 555 h 796"/>
                <a:gd name="T8" fmla="*/ 837 w 907"/>
                <a:gd name="T9" fmla="*/ 607 h 796"/>
                <a:gd name="T10" fmla="*/ 783 w 907"/>
                <a:gd name="T11" fmla="*/ 640 h 796"/>
                <a:gd name="T12" fmla="*/ 717 w 907"/>
                <a:gd name="T13" fmla="*/ 636 h 796"/>
                <a:gd name="T14" fmla="*/ 663 w 907"/>
                <a:gd name="T15" fmla="*/ 695 h 796"/>
                <a:gd name="T16" fmla="*/ 600 w 907"/>
                <a:gd name="T17" fmla="*/ 670 h 796"/>
                <a:gd name="T18" fmla="*/ 539 w 907"/>
                <a:gd name="T19" fmla="*/ 654 h 796"/>
                <a:gd name="T20" fmla="*/ 480 w 907"/>
                <a:gd name="T21" fmla="*/ 695 h 796"/>
                <a:gd name="T22" fmla="*/ 421 w 907"/>
                <a:gd name="T23" fmla="*/ 735 h 796"/>
                <a:gd name="T24" fmla="*/ 392 w 907"/>
                <a:gd name="T25" fmla="*/ 782 h 796"/>
                <a:gd name="T26" fmla="*/ 283 w 907"/>
                <a:gd name="T27" fmla="*/ 740 h 796"/>
                <a:gd name="T28" fmla="*/ 193 w 907"/>
                <a:gd name="T29" fmla="*/ 794 h 796"/>
                <a:gd name="T30" fmla="*/ 179 w 907"/>
                <a:gd name="T31" fmla="*/ 746 h 796"/>
                <a:gd name="T32" fmla="*/ 136 w 907"/>
                <a:gd name="T33" fmla="*/ 672 h 796"/>
                <a:gd name="T34" fmla="*/ 165 w 907"/>
                <a:gd name="T35" fmla="*/ 504 h 796"/>
                <a:gd name="T36" fmla="*/ 108 w 907"/>
                <a:gd name="T37" fmla="*/ 465 h 796"/>
                <a:gd name="T38" fmla="*/ 26 w 907"/>
                <a:gd name="T39" fmla="*/ 473 h 796"/>
                <a:gd name="T40" fmla="*/ 0 w 907"/>
                <a:gd name="T41" fmla="*/ 390 h 796"/>
                <a:gd name="T42" fmla="*/ 85 w 907"/>
                <a:gd name="T43" fmla="*/ 351 h 796"/>
                <a:gd name="T44" fmla="*/ 122 w 907"/>
                <a:gd name="T45" fmla="*/ 341 h 796"/>
                <a:gd name="T46" fmla="*/ 238 w 907"/>
                <a:gd name="T47" fmla="*/ 331 h 796"/>
                <a:gd name="T48" fmla="*/ 315 w 907"/>
                <a:gd name="T49" fmla="*/ 276 h 796"/>
                <a:gd name="T50" fmla="*/ 392 w 907"/>
                <a:gd name="T51" fmla="*/ 189 h 796"/>
                <a:gd name="T52" fmla="*/ 313 w 907"/>
                <a:gd name="T53" fmla="*/ 166 h 796"/>
                <a:gd name="T54" fmla="*/ 360 w 907"/>
                <a:gd name="T55" fmla="*/ 87 h 796"/>
                <a:gd name="T56" fmla="*/ 490 w 907"/>
                <a:gd name="T57" fmla="*/ 138 h 796"/>
                <a:gd name="T58" fmla="*/ 531 w 907"/>
                <a:gd name="T59" fmla="*/ 75 h 796"/>
                <a:gd name="T60" fmla="*/ 557 w 907"/>
                <a:gd name="T61" fmla="*/ 18 h 796"/>
                <a:gd name="T62" fmla="*/ 628 w 907"/>
                <a:gd name="T63" fmla="*/ 36 h 796"/>
                <a:gd name="T64" fmla="*/ 703 w 907"/>
                <a:gd name="T65" fmla="*/ 85 h 796"/>
                <a:gd name="T66" fmla="*/ 781 w 907"/>
                <a:gd name="T67" fmla="*/ 164 h 796"/>
                <a:gd name="T68" fmla="*/ 864 w 907"/>
                <a:gd name="T69" fmla="*/ 209 h 796"/>
                <a:gd name="T70" fmla="*/ 833 w 907"/>
                <a:gd name="T71" fmla="*/ 30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2" name="Freeform 122"/>
            <p:cNvSpPr>
              <a:spLocks/>
            </p:cNvSpPr>
            <p:nvPr/>
          </p:nvSpPr>
          <p:spPr bwMode="gray">
            <a:xfrm>
              <a:off x="3094" y="2950"/>
              <a:ext cx="402" cy="458"/>
            </a:xfrm>
            <a:custGeom>
              <a:avLst/>
              <a:gdLst>
                <a:gd name="T0" fmla="*/ 746 w 805"/>
                <a:gd name="T1" fmla="*/ 177 h 917"/>
                <a:gd name="T2" fmla="*/ 766 w 805"/>
                <a:gd name="T3" fmla="*/ 251 h 917"/>
                <a:gd name="T4" fmla="*/ 740 w 805"/>
                <a:gd name="T5" fmla="*/ 299 h 917"/>
                <a:gd name="T6" fmla="*/ 707 w 805"/>
                <a:gd name="T7" fmla="*/ 322 h 917"/>
                <a:gd name="T8" fmla="*/ 685 w 805"/>
                <a:gd name="T9" fmla="*/ 393 h 917"/>
                <a:gd name="T10" fmla="*/ 736 w 805"/>
                <a:gd name="T11" fmla="*/ 446 h 917"/>
                <a:gd name="T12" fmla="*/ 746 w 805"/>
                <a:gd name="T13" fmla="*/ 531 h 917"/>
                <a:gd name="T14" fmla="*/ 787 w 805"/>
                <a:gd name="T15" fmla="*/ 557 h 917"/>
                <a:gd name="T16" fmla="*/ 805 w 805"/>
                <a:gd name="T17" fmla="*/ 627 h 917"/>
                <a:gd name="T18" fmla="*/ 777 w 805"/>
                <a:gd name="T19" fmla="*/ 688 h 917"/>
                <a:gd name="T20" fmla="*/ 781 w 805"/>
                <a:gd name="T21" fmla="*/ 747 h 917"/>
                <a:gd name="T22" fmla="*/ 724 w 805"/>
                <a:gd name="T23" fmla="*/ 777 h 917"/>
                <a:gd name="T24" fmla="*/ 673 w 805"/>
                <a:gd name="T25" fmla="*/ 747 h 917"/>
                <a:gd name="T26" fmla="*/ 573 w 805"/>
                <a:gd name="T27" fmla="*/ 816 h 917"/>
                <a:gd name="T28" fmla="*/ 518 w 805"/>
                <a:gd name="T29" fmla="*/ 824 h 917"/>
                <a:gd name="T30" fmla="*/ 518 w 805"/>
                <a:gd name="T31" fmla="*/ 881 h 917"/>
                <a:gd name="T32" fmla="*/ 492 w 805"/>
                <a:gd name="T33" fmla="*/ 895 h 917"/>
                <a:gd name="T34" fmla="*/ 457 w 805"/>
                <a:gd name="T35" fmla="*/ 895 h 917"/>
                <a:gd name="T36" fmla="*/ 419 w 805"/>
                <a:gd name="T37" fmla="*/ 917 h 917"/>
                <a:gd name="T38" fmla="*/ 419 w 805"/>
                <a:gd name="T39" fmla="*/ 873 h 917"/>
                <a:gd name="T40" fmla="*/ 403 w 805"/>
                <a:gd name="T41" fmla="*/ 848 h 917"/>
                <a:gd name="T42" fmla="*/ 333 w 805"/>
                <a:gd name="T43" fmla="*/ 850 h 917"/>
                <a:gd name="T44" fmla="*/ 384 w 805"/>
                <a:gd name="T45" fmla="*/ 787 h 917"/>
                <a:gd name="T46" fmla="*/ 388 w 805"/>
                <a:gd name="T47" fmla="*/ 726 h 917"/>
                <a:gd name="T48" fmla="*/ 362 w 805"/>
                <a:gd name="T49" fmla="*/ 706 h 917"/>
                <a:gd name="T50" fmla="*/ 362 w 805"/>
                <a:gd name="T51" fmla="*/ 647 h 917"/>
                <a:gd name="T52" fmla="*/ 329 w 805"/>
                <a:gd name="T53" fmla="*/ 637 h 917"/>
                <a:gd name="T54" fmla="*/ 297 w 805"/>
                <a:gd name="T55" fmla="*/ 655 h 917"/>
                <a:gd name="T56" fmla="*/ 256 w 805"/>
                <a:gd name="T57" fmla="*/ 643 h 917"/>
                <a:gd name="T58" fmla="*/ 214 w 805"/>
                <a:gd name="T59" fmla="*/ 700 h 917"/>
                <a:gd name="T60" fmla="*/ 191 w 805"/>
                <a:gd name="T61" fmla="*/ 673 h 917"/>
                <a:gd name="T62" fmla="*/ 163 w 805"/>
                <a:gd name="T63" fmla="*/ 667 h 917"/>
                <a:gd name="T64" fmla="*/ 148 w 805"/>
                <a:gd name="T65" fmla="*/ 714 h 917"/>
                <a:gd name="T66" fmla="*/ 88 w 805"/>
                <a:gd name="T67" fmla="*/ 708 h 917"/>
                <a:gd name="T68" fmla="*/ 61 w 805"/>
                <a:gd name="T69" fmla="*/ 667 h 917"/>
                <a:gd name="T70" fmla="*/ 65 w 805"/>
                <a:gd name="T71" fmla="*/ 614 h 917"/>
                <a:gd name="T72" fmla="*/ 86 w 805"/>
                <a:gd name="T73" fmla="*/ 562 h 917"/>
                <a:gd name="T74" fmla="*/ 65 w 805"/>
                <a:gd name="T75" fmla="*/ 529 h 917"/>
                <a:gd name="T76" fmla="*/ 0 w 805"/>
                <a:gd name="T77" fmla="*/ 523 h 917"/>
                <a:gd name="T78" fmla="*/ 14 w 805"/>
                <a:gd name="T79" fmla="*/ 499 h 917"/>
                <a:gd name="T80" fmla="*/ 63 w 805"/>
                <a:gd name="T81" fmla="*/ 468 h 917"/>
                <a:gd name="T82" fmla="*/ 24 w 805"/>
                <a:gd name="T83" fmla="*/ 326 h 917"/>
                <a:gd name="T84" fmla="*/ 25 w 805"/>
                <a:gd name="T85" fmla="*/ 275 h 917"/>
                <a:gd name="T86" fmla="*/ 14 w 805"/>
                <a:gd name="T87" fmla="*/ 185 h 917"/>
                <a:gd name="T88" fmla="*/ 41 w 805"/>
                <a:gd name="T89" fmla="*/ 120 h 917"/>
                <a:gd name="T90" fmla="*/ 100 w 805"/>
                <a:gd name="T91" fmla="*/ 68 h 917"/>
                <a:gd name="T92" fmla="*/ 199 w 805"/>
                <a:gd name="T93" fmla="*/ 84 h 917"/>
                <a:gd name="T94" fmla="*/ 212 w 805"/>
                <a:gd name="T95" fmla="*/ 59 h 917"/>
                <a:gd name="T96" fmla="*/ 183 w 805"/>
                <a:gd name="T97" fmla="*/ 17 h 917"/>
                <a:gd name="T98" fmla="*/ 252 w 805"/>
                <a:gd name="T99" fmla="*/ 0 h 917"/>
                <a:gd name="T100" fmla="*/ 340 w 805"/>
                <a:gd name="T101" fmla="*/ 27 h 917"/>
                <a:gd name="T102" fmla="*/ 411 w 805"/>
                <a:gd name="T103" fmla="*/ 31 h 917"/>
                <a:gd name="T104" fmla="*/ 468 w 805"/>
                <a:gd name="T105" fmla="*/ 70 h 917"/>
                <a:gd name="T106" fmla="*/ 529 w 805"/>
                <a:gd name="T107" fmla="*/ 35 h 917"/>
                <a:gd name="T108" fmla="*/ 561 w 805"/>
                <a:gd name="T109" fmla="*/ 41 h 917"/>
                <a:gd name="T110" fmla="*/ 567 w 805"/>
                <a:gd name="T111" fmla="*/ 74 h 917"/>
                <a:gd name="T112" fmla="*/ 638 w 805"/>
                <a:gd name="T113" fmla="*/ 25 h 917"/>
                <a:gd name="T114" fmla="*/ 671 w 805"/>
                <a:gd name="T115" fmla="*/ 59 h 917"/>
                <a:gd name="T116" fmla="*/ 665 w 805"/>
                <a:gd name="T117" fmla="*/ 112 h 917"/>
                <a:gd name="T118" fmla="*/ 712 w 805"/>
                <a:gd name="T119" fmla="*/ 126 h 917"/>
                <a:gd name="T120" fmla="*/ 746 w 805"/>
                <a:gd name="T121" fmla="*/ 17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3" name="Freeform 124"/>
            <p:cNvSpPr>
              <a:spLocks/>
            </p:cNvSpPr>
            <p:nvPr/>
          </p:nvSpPr>
          <p:spPr bwMode="gray">
            <a:xfrm>
              <a:off x="3436" y="2904"/>
              <a:ext cx="356" cy="491"/>
            </a:xfrm>
            <a:custGeom>
              <a:avLst/>
              <a:gdLst>
                <a:gd name="T0" fmla="*/ 77 w 711"/>
                <a:gd name="T1" fmla="*/ 173 h 982"/>
                <a:gd name="T2" fmla="*/ 27 w 711"/>
                <a:gd name="T3" fmla="*/ 219 h 982"/>
                <a:gd name="T4" fmla="*/ 61 w 711"/>
                <a:gd name="T5" fmla="*/ 270 h 982"/>
                <a:gd name="T6" fmla="*/ 81 w 711"/>
                <a:gd name="T7" fmla="*/ 344 h 982"/>
                <a:gd name="T8" fmla="*/ 55 w 711"/>
                <a:gd name="T9" fmla="*/ 392 h 982"/>
                <a:gd name="T10" fmla="*/ 22 w 711"/>
                <a:gd name="T11" fmla="*/ 415 h 982"/>
                <a:gd name="T12" fmla="*/ 0 w 711"/>
                <a:gd name="T13" fmla="*/ 486 h 982"/>
                <a:gd name="T14" fmla="*/ 51 w 711"/>
                <a:gd name="T15" fmla="*/ 539 h 982"/>
                <a:gd name="T16" fmla="*/ 61 w 711"/>
                <a:gd name="T17" fmla="*/ 624 h 982"/>
                <a:gd name="T18" fmla="*/ 102 w 711"/>
                <a:gd name="T19" fmla="*/ 650 h 982"/>
                <a:gd name="T20" fmla="*/ 120 w 711"/>
                <a:gd name="T21" fmla="*/ 716 h 982"/>
                <a:gd name="T22" fmla="*/ 92 w 711"/>
                <a:gd name="T23" fmla="*/ 783 h 982"/>
                <a:gd name="T24" fmla="*/ 96 w 711"/>
                <a:gd name="T25" fmla="*/ 840 h 982"/>
                <a:gd name="T26" fmla="*/ 128 w 711"/>
                <a:gd name="T27" fmla="*/ 860 h 982"/>
                <a:gd name="T28" fmla="*/ 197 w 711"/>
                <a:gd name="T29" fmla="*/ 833 h 982"/>
                <a:gd name="T30" fmla="*/ 224 w 711"/>
                <a:gd name="T31" fmla="*/ 858 h 982"/>
                <a:gd name="T32" fmla="*/ 185 w 711"/>
                <a:gd name="T33" fmla="*/ 927 h 982"/>
                <a:gd name="T34" fmla="*/ 155 w 711"/>
                <a:gd name="T35" fmla="*/ 961 h 982"/>
                <a:gd name="T36" fmla="*/ 183 w 711"/>
                <a:gd name="T37" fmla="*/ 982 h 982"/>
                <a:gd name="T38" fmla="*/ 327 w 711"/>
                <a:gd name="T39" fmla="*/ 923 h 982"/>
                <a:gd name="T40" fmla="*/ 382 w 711"/>
                <a:gd name="T41" fmla="*/ 949 h 982"/>
                <a:gd name="T42" fmla="*/ 403 w 711"/>
                <a:gd name="T43" fmla="*/ 888 h 982"/>
                <a:gd name="T44" fmla="*/ 398 w 711"/>
                <a:gd name="T45" fmla="*/ 833 h 982"/>
                <a:gd name="T46" fmla="*/ 425 w 711"/>
                <a:gd name="T47" fmla="*/ 726 h 982"/>
                <a:gd name="T48" fmla="*/ 459 w 711"/>
                <a:gd name="T49" fmla="*/ 677 h 982"/>
                <a:gd name="T50" fmla="*/ 457 w 711"/>
                <a:gd name="T51" fmla="*/ 628 h 982"/>
                <a:gd name="T52" fmla="*/ 476 w 711"/>
                <a:gd name="T53" fmla="*/ 604 h 982"/>
                <a:gd name="T54" fmla="*/ 462 w 711"/>
                <a:gd name="T55" fmla="*/ 569 h 982"/>
                <a:gd name="T56" fmla="*/ 468 w 711"/>
                <a:gd name="T57" fmla="*/ 518 h 982"/>
                <a:gd name="T58" fmla="*/ 525 w 711"/>
                <a:gd name="T59" fmla="*/ 496 h 982"/>
                <a:gd name="T60" fmla="*/ 535 w 711"/>
                <a:gd name="T61" fmla="*/ 423 h 982"/>
                <a:gd name="T62" fmla="*/ 539 w 711"/>
                <a:gd name="T63" fmla="*/ 368 h 982"/>
                <a:gd name="T64" fmla="*/ 569 w 711"/>
                <a:gd name="T65" fmla="*/ 346 h 982"/>
                <a:gd name="T66" fmla="*/ 602 w 711"/>
                <a:gd name="T67" fmla="*/ 346 h 982"/>
                <a:gd name="T68" fmla="*/ 653 w 711"/>
                <a:gd name="T69" fmla="*/ 317 h 982"/>
                <a:gd name="T70" fmla="*/ 697 w 711"/>
                <a:gd name="T71" fmla="*/ 297 h 982"/>
                <a:gd name="T72" fmla="*/ 697 w 711"/>
                <a:gd name="T73" fmla="*/ 256 h 982"/>
                <a:gd name="T74" fmla="*/ 711 w 711"/>
                <a:gd name="T75" fmla="*/ 254 h 982"/>
                <a:gd name="T76" fmla="*/ 697 w 711"/>
                <a:gd name="T77" fmla="*/ 193 h 982"/>
                <a:gd name="T78" fmla="*/ 620 w 711"/>
                <a:gd name="T79" fmla="*/ 134 h 982"/>
                <a:gd name="T80" fmla="*/ 638 w 711"/>
                <a:gd name="T81" fmla="*/ 73 h 982"/>
                <a:gd name="T82" fmla="*/ 612 w 711"/>
                <a:gd name="T83" fmla="*/ 57 h 982"/>
                <a:gd name="T84" fmla="*/ 535 w 711"/>
                <a:gd name="T85" fmla="*/ 55 h 982"/>
                <a:gd name="T86" fmla="*/ 506 w 711"/>
                <a:gd name="T87" fmla="*/ 20 h 982"/>
                <a:gd name="T88" fmla="*/ 447 w 711"/>
                <a:gd name="T89" fmla="*/ 81 h 982"/>
                <a:gd name="T90" fmla="*/ 407 w 711"/>
                <a:gd name="T91" fmla="*/ 67 h 982"/>
                <a:gd name="T92" fmla="*/ 439 w 711"/>
                <a:gd name="T93" fmla="*/ 28 h 982"/>
                <a:gd name="T94" fmla="*/ 417 w 711"/>
                <a:gd name="T95" fmla="*/ 0 h 982"/>
                <a:gd name="T96" fmla="*/ 384 w 711"/>
                <a:gd name="T97" fmla="*/ 14 h 982"/>
                <a:gd name="T98" fmla="*/ 348 w 711"/>
                <a:gd name="T99" fmla="*/ 59 h 982"/>
                <a:gd name="T100" fmla="*/ 331 w 711"/>
                <a:gd name="T101" fmla="*/ 55 h 982"/>
                <a:gd name="T102" fmla="*/ 301 w 711"/>
                <a:gd name="T103" fmla="*/ 81 h 982"/>
                <a:gd name="T104" fmla="*/ 250 w 711"/>
                <a:gd name="T105" fmla="*/ 61 h 982"/>
                <a:gd name="T106" fmla="*/ 214 w 711"/>
                <a:gd name="T107" fmla="*/ 98 h 982"/>
                <a:gd name="T108" fmla="*/ 183 w 711"/>
                <a:gd name="T109" fmla="*/ 108 h 982"/>
                <a:gd name="T110" fmla="*/ 140 w 711"/>
                <a:gd name="T111" fmla="*/ 159 h 982"/>
                <a:gd name="T112" fmla="*/ 77 w 711"/>
                <a:gd name="T113" fmla="*/ 17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4" name="Freeform 126"/>
            <p:cNvSpPr>
              <a:spLocks/>
            </p:cNvSpPr>
            <p:nvPr/>
          </p:nvSpPr>
          <p:spPr bwMode="gray">
            <a:xfrm>
              <a:off x="3477" y="2497"/>
              <a:ext cx="361" cy="447"/>
            </a:xfrm>
            <a:custGeom>
              <a:avLst/>
              <a:gdLst>
                <a:gd name="T0" fmla="*/ 74 w 722"/>
                <a:gd name="T1" fmla="*/ 591 h 894"/>
                <a:gd name="T2" fmla="*/ 94 w 722"/>
                <a:gd name="T3" fmla="*/ 620 h 894"/>
                <a:gd name="T4" fmla="*/ 133 w 722"/>
                <a:gd name="T5" fmla="*/ 652 h 894"/>
                <a:gd name="T6" fmla="*/ 165 w 722"/>
                <a:gd name="T7" fmla="*/ 650 h 894"/>
                <a:gd name="T8" fmla="*/ 202 w 722"/>
                <a:gd name="T9" fmla="*/ 669 h 894"/>
                <a:gd name="T10" fmla="*/ 202 w 722"/>
                <a:gd name="T11" fmla="*/ 766 h 894"/>
                <a:gd name="T12" fmla="*/ 234 w 722"/>
                <a:gd name="T13" fmla="*/ 807 h 894"/>
                <a:gd name="T14" fmla="*/ 250 w 722"/>
                <a:gd name="T15" fmla="*/ 868 h 894"/>
                <a:gd name="T16" fmla="*/ 267 w 722"/>
                <a:gd name="T17" fmla="*/ 872 h 894"/>
                <a:gd name="T18" fmla="*/ 303 w 722"/>
                <a:gd name="T19" fmla="*/ 827 h 894"/>
                <a:gd name="T20" fmla="*/ 338 w 722"/>
                <a:gd name="T21" fmla="*/ 815 h 894"/>
                <a:gd name="T22" fmla="*/ 358 w 722"/>
                <a:gd name="T23" fmla="*/ 841 h 894"/>
                <a:gd name="T24" fmla="*/ 326 w 722"/>
                <a:gd name="T25" fmla="*/ 878 h 894"/>
                <a:gd name="T26" fmla="*/ 366 w 722"/>
                <a:gd name="T27" fmla="*/ 894 h 894"/>
                <a:gd name="T28" fmla="*/ 425 w 722"/>
                <a:gd name="T29" fmla="*/ 833 h 894"/>
                <a:gd name="T30" fmla="*/ 454 w 722"/>
                <a:gd name="T31" fmla="*/ 868 h 894"/>
                <a:gd name="T32" fmla="*/ 531 w 722"/>
                <a:gd name="T33" fmla="*/ 870 h 894"/>
                <a:gd name="T34" fmla="*/ 557 w 722"/>
                <a:gd name="T35" fmla="*/ 886 h 894"/>
                <a:gd name="T36" fmla="*/ 616 w 722"/>
                <a:gd name="T37" fmla="*/ 825 h 894"/>
                <a:gd name="T38" fmla="*/ 645 w 722"/>
                <a:gd name="T39" fmla="*/ 752 h 894"/>
                <a:gd name="T40" fmla="*/ 673 w 722"/>
                <a:gd name="T41" fmla="*/ 709 h 894"/>
                <a:gd name="T42" fmla="*/ 704 w 722"/>
                <a:gd name="T43" fmla="*/ 697 h 894"/>
                <a:gd name="T44" fmla="*/ 683 w 722"/>
                <a:gd name="T45" fmla="*/ 654 h 894"/>
                <a:gd name="T46" fmla="*/ 722 w 722"/>
                <a:gd name="T47" fmla="*/ 604 h 894"/>
                <a:gd name="T48" fmla="*/ 720 w 722"/>
                <a:gd name="T49" fmla="*/ 563 h 894"/>
                <a:gd name="T50" fmla="*/ 689 w 722"/>
                <a:gd name="T51" fmla="*/ 567 h 894"/>
                <a:gd name="T52" fmla="*/ 647 w 722"/>
                <a:gd name="T53" fmla="*/ 551 h 894"/>
                <a:gd name="T54" fmla="*/ 598 w 722"/>
                <a:gd name="T55" fmla="*/ 567 h 894"/>
                <a:gd name="T56" fmla="*/ 588 w 722"/>
                <a:gd name="T57" fmla="*/ 508 h 894"/>
                <a:gd name="T58" fmla="*/ 533 w 722"/>
                <a:gd name="T59" fmla="*/ 482 h 894"/>
                <a:gd name="T60" fmla="*/ 521 w 722"/>
                <a:gd name="T61" fmla="*/ 429 h 894"/>
                <a:gd name="T62" fmla="*/ 549 w 722"/>
                <a:gd name="T63" fmla="*/ 386 h 894"/>
                <a:gd name="T64" fmla="*/ 496 w 722"/>
                <a:gd name="T65" fmla="*/ 331 h 894"/>
                <a:gd name="T66" fmla="*/ 431 w 722"/>
                <a:gd name="T67" fmla="*/ 252 h 894"/>
                <a:gd name="T68" fmla="*/ 435 w 722"/>
                <a:gd name="T69" fmla="*/ 185 h 894"/>
                <a:gd name="T70" fmla="*/ 403 w 722"/>
                <a:gd name="T71" fmla="*/ 166 h 894"/>
                <a:gd name="T72" fmla="*/ 374 w 722"/>
                <a:gd name="T73" fmla="*/ 173 h 894"/>
                <a:gd name="T74" fmla="*/ 358 w 722"/>
                <a:gd name="T75" fmla="*/ 138 h 894"/>
                <a:gd name="T76" fmla="*/ 291 w 722"/>
                <a:gd name="T77" fmla="*/ 136 h 894"/>
                <a:gd name="T78" fmla="*/ 305 w 722"/>
                <a:gd name="T79" fmla="*/ 47 h 894"/>
                <a:gd name="T80" fmla="*/ 273 w 722"/>
                <a:gd name="T81" fmla="*/ 61 h 894"/>
                <a:gd name="T82" fmla="*/ 214 w 722"/>
                <a:gd name="T83" fmla="*/ 0 h 894"/>
                <a:gd name="T84" fmla="*/ 177 w 722"/>
                <a:gd name="T85" fmla="*/ 16 h 894"/>
                <a:gd name="T86" fmla="*/ 157 w 722"/>
                <a:gd name="T87" fmla="*/ 63 h 894"/>
                <a:gd name="T88" fmla="*/ 137 w 722"/>
                <a:gd name="T89" fmla="*/ 67 h 894"/>
                <a:gd name="T90" fmla="*/ 149 w 722"/>
                <a:gd name="T91" fmla="*/ 101 h 894"/>
                <a:gd name="T92" fmla="*/ 204 w 722"/>
                <a:gd name="T93" fmla="*/ 122 h 894"/>
                <a:gd name="T94" fmla="*/ 222 w 722"/>
                <a:gd name="T95" fmla="*/ 183 h 894"/>
                <a:gd name="T96" fmla="*/ 167 w 722"/>
                <a:gd name="T97" fmla="*/ 215 h 894"/>
                <a:gd name="T98" fmla="*/ 114 w 722"/>
                <a:gd name="T99" fmla="*/ 166 h 894"/>
                <a:gd name="T100" fmla="*/ 67 w 722"/>
                <a:gd name="T101" fmla="*/ 195 h 894"/>
                <a:gd name="T102" fmla="*/ 86 w 722"/>
                <a:gd name="T103" fmla="*/ 250 h 894"/>
                <a:gd name="T104" fmla="*/ 49 w 722"/>
                <a:gd name="T105" fmla="*/ 282 h 894"/>
                <a:gd name="T106" fmla="*/ 53 w 722"/>
                <a:gd name="T107" fmla="*/ 335 h 894"/>
                <a:gd name="T108" fmla="*/ 0 w 722"/>
                <a:gd name="T109" fmla="*/ 349 h 894"/>
                <a:gd name="T110" fmla="*/ 43 w 722"/>
                <a:gd name="T111" fmla="*/ 384 h 894"/>
                <a:gd name="T112" fmla="*/ 98 w 722"/>
                <a:gd name="T113" fmla="*/ 447 h 894"/>
                <a:gd name="T114" fmla="*/ 157 w 722"/>
                <a:gd name="T115" fmla="*/ 410 h 894"/>
                <a:gd name="T116" fmla="*/ 175 w 722"/>
                <a:gd name="T117" fmla="*/ 473 h 894"/>
                <a:gd name="T118" fmla="*/ 171 w 722"/>
                <a:gd name="T119" fmla="*/ 536 h 894"/>
                <a:gd name="T120" fmla="*/ 96 w 722"/>
                <a:gd name="T121" fmla="*/ 575 h 894"/>
                <a:gd name="T122" fmla="*/ 74 w 722"/>
                <a:gd name="T123" fmla="*/ 59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5" name="Freeform 128"/>
            <p:cNvSpPr>
              <a:spLocks/>
            </p:cNvSpPr>
            <p:nvPr/>
          </p:nvSpPr>
          <p:spPr bwMode="gray">
            <a:xfrm>
              <a:off x="3034" y="2686"/>
              <a:ext cx="568" cy="356"/>
            </a:xfrm>
            <a:custGeom>
              <a:avLst/>
              <a:gdLst>
                <a:gd name="T0" fmla="*/ 159 w 1136"/>
                <a:gd name="T1" fmla="*/ 205 h 713"/>
                <a:gd name="T2" fmla="*/ 208 w 1136"/>
                <a:gd name="T3" fmla="*/ 256 h 713"/>
                <a:gd name="T4" fmla="*/ 234 w 1136"/>
                <a:gd name="T5" fmla="*/ 417 h 713"/>
                <a:gd name="T6" fmla="*/ 140 w 1136"/>
                <a:gd name="T7" fmla="*/ 474 h 713"/>
                <a:gd name="T8" fmla="*/ 0 w 1136"/>
                <a:gd name="T9" fmla="*/ 516 h 713"/>
                <a:gd name="T10" fmla="*/ 82 w 1136"/>
                <a:gd name="T11" fmla="*/ 671 h 713"/>
                <a:gd name="T12" fmla="*/ 161 w 1136"/>
                <a:gd name="T13" fmla="*/ 648 h 713"/>
                <a:gd name="T14" fmla="*/ 319 w 1136"/>
                <a:gd name="T15" fmla="*/ 612 h 713"/>
                <a:gd name="T16" fmla="*/ 303 w 1136"/>
                <a:gd name="T17" fmla="*/ 545 h 713"/>
                <a:gd name="T18" fmla="*/ 460 w 1136"/>
                <a:gd name="T19" fmla="*/ 555 h 713"/>
                <a:gd name="T20" fmla="*/ 588 w 1136"/>
                <a:gd name="T21" fmla="*/ 598 h 713"/>
                <a:gd name="T22" fmla="*/ 681 w 1136"/>
                <a:gd name="T23" fmla="*/ 569 h 713"/>
                <a:gd name="T24" fmla="*/ 758 w 1136"/>
                <a:gd name="T25" fmla="*/ 553 h 713"/>
                <a:gd name="T26" fmla="*/ 785 w 1136"/>
                <a:gd name="T27" fmla="*/ 640 h 713"/>
                <a:gd name="T28" fmla="*/ 884 w 1136"/>
                <a:gd name="T29" fmla="*/ 608 h 713"/>
                <a:gd name="T30" fmla="*/ 988 w 1136"/>
                <a:gd name="T31" fmla="*/ 543 h 713"/>
                <a:gd name="T32" fmla="*/ 1055 w 1136"/>
                <a:gd name="T33" fmla="*/ 496 h 713"/>
                <a:gd name="T34" fmla="*/ 1136 w 1136"/>
                <a:gd name="T35" fmla="*/ 490 h 713"/>
                <a:gd name="T36" fmla="*/ 1088 w 1136"/>
                <a:gd name="T37" fmla="*/ 388 h 713"/>
                <a:gd name="T38" fmla="*/ 1051 w 1136"/>
                <a:gd name="T39" fmla="*/ 272 h 713"/>
                <a:gd name="T40" fmla="*/ 980 w 1136"/>
                <a:gd name="T41" fmla="*/ 242 h 713"/>
                <a:gd name="T42" fmla="*/ 901 w 1136"/>
                <a:gd name="T43" fmla="*/ 236 h 713"/>
                <a:gd name="T44" fmla="*/ 783 w 1136"/>
                <a:gd name="T45" fmla="*/ 203 h 713"/>
                <a:gd name="T46" fmla="*/ 744 w 1136"/>
                <a:gd name="T47" fmla="*/ 98 h 713"/>
                <a:gd name="T48" fmla="*/ 628 w 1136"/>
                <a:gd name="T49" fmla="*/ 106 h 713"/>
                <a:gd name="T50" fmla="*/ 427 w 1136"/>
                <a:gd name="T51" fmla="*/ 87 h 713"/>
                <a:gd name="T52" fmla="*/ 283 w 1136"/>
                <a:gd name="T53" fmla="*/ 24 h 713"/>
                <a:gd name="T54" fmla="*/ 201 w 1136"/>
                <a:gd name="T55" fmla="*/ 16 h 713"/>
                <a:gd name="T56" fmla="*/ 171 w 1136"/>
                <a:gd name="T57" fmla="*/ 10 h 713"/>
                <a:gd name="T58" fmla="*/ 140 w 1136"/>
                <a:gd name="T59" fmla="*/ 4 h 713"/>
                <a:gd name="T60" fmla="*/ 134 w 1136"/>
                <a:gd name="T61" fmla="*/ 8 h 713"/>
                <a:gd name="T62" fmla="*/ 124 w 1136"/>
                <a:gd name="T63" fmla="*/ 28 h 713"/>
                <a:gd name="T64" fmla="*/ 118 w 1136"/>
                <a:gd name="T65" fmla="*/ 39 h 713"/>
                <a:gd name="T66" fmla="*/ 216 w 1136"/>
                <a:gd name="T67" fmla="*/ 98 h 713"/>
                <a:gd name="T68" fmla="*/ 130 w 1136"/>
                <a:gd name="T69" fmla="*/ 16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6" name="Freeform 130"/>
            <p:cNvSpPr>
              <a:spLocks/>
            </p:cNvSpPr>
            <p:nvPr/>
          </p:nvSpPr>
          <p:spPr bwMode="gray">
            <a:xfrm>
              <a:off x="3140" y="2406"/>
              <a:ext cx="448" cy="398"/>
            </a:xfrm>
            <a:custGeom>
              <a:avLst/>
              <a:gdLst>
                <a:gd name="T0" fmla="*/ 0 w 896"/>
                <a:gd name="T1" fmla="*/ 339 h 797"/>
                <a:gd name="T2" fmla="*/ 28 w 896"/>
                <a:gd name="T3" fmla="*/ 402 h 797"/>
                <a:gd name="T4" fmla="*/ 65 w 896"/>
                <a:gd name="T5" fmla="*/ 463 h 797"/>
                <a:gd name="T6" fmla="*/ 120 w 896"/>
                <a:gd name="T7" fmla="*/ 510 h 797"/>
                <a:gd name="T8" fmla="*/ 117 w 896"/>
                <a:gd name="T9" fmla="*/ 561 h 797"/>
                <a:gd name="T10" fmla="*/ 211 w 896"/>
                <a:gd name="T11" fmla="*/ 648 h 797"/>
                <a:gd name="T12" fmla="*/ 302 w 896"/>
                <a:gd name="T13" fmla="*/ 685 h 797"/>
                <a:gd name="T14" fmla="*/ 416 w 896"/>
                <a:gd name="T15" fmla="*/ 667 h 797"/>
                <a:gd name="T16" fmla="*/ 465 w 896"/>
                <a:gd name="T17" fmla="*/ 687 h 797"/>
                <a:gd name="T18" fmla="*/ 532 w 896"/>
                <a:gd name="T19" fmla="*/ 659 h 797"/>
                <a:gd name="T20" fmla="*/ 536 w 896"/>
                <a:gd name="T21" fmla="*/ 721 h 797"/>
                <a:gd name="T22" fmla="*/ 571 w 896"/>
                <a:gd name="T23" fmla="*/ 764 h 797"/>
                <a:gd name="T24" fmla="*/ 624 w 896"/>
                <a:gd name="T25" fmla="*/ 748 h 797"/>
                <a:gd name="T26" fmla="*/ 689 w 896"/>
                <a:gd name="T27" fmla="*/ 797 h 797"/>
                <a:gd name="T28" fmla="*/ 750 w 896"/>
                <a:gd name="T29" fmla="*/ 776 h 797"/>
                <a:gd name="T30" fmla="*/ 772 w 896"/>
                <a:gd name="T31" fmla="*/ 756 h 797"/>
                <a:gd name="T32" fmla="*/ 845 w 896"/>
                <a:gd name="T33" fmla="*/ 719 h 797"/>
                <a:gd name="T34" fmla="*/ 851 w 896"/>
                <a:gd name="T35" fmla="*/ 654 h 797"/>
                <a:gd name="T36" fmla="*/ 831 w 896"/>
                <a:gd name="T37" fmla="*/ 595 h 797"/>
                <a:gd name="T38" fmla="*/ 774 w 896"/>
                <a:gd name="T39" fmla="*/ 630 h 797"/>
                <a:gd name="T40" fmla="*/ 717 w 896"/>
                <a:gd name="T41" fmla="*/ 567 h 797"/>
                <a:gd name="T42" fmla="*/ 678 w 896"/>
                <a:gd name="T43" fmla="*/ 534 h 797"/>
                <a:gd name="T44" fmla="*/ 727 w 896"/>
                <a:gd name="T45" fmla="*/ 518 h 797"/>
                <a:gd name="T46" fmla="*/ 723 w 896"/>
                <a:gd name="T47" fmla="*/ 465 h 797"/>
                <a:gd name="T48" fmla="*/ 760 w 896"/>
                <a:gd name="T49" fmla="*/ 433 h 797"/>
                <a:gd name="T50" fmla="*/ 743 w 896"/>
                <a:gd name="T51" fmla="*/ 378 h 797"/>
                <a:gd name="T52" fmla="*/ 788 w 896"/>
                <a:gd name="T53" fmla="*/ 349 h 797"/>
                <a:gd name="T54" fmla="*/ 841 w 896"/>
                <a:gd name="T55" fmla="*/ 398 h 797"/>
                <a:gd name="T56" fmla="*/ 896 w 896"/>
                <a:gd name="T57" fmla="*/ 366 h 797"/>
                <a:gd name="T58" fmla="*/ 876 w 896"/>
                <a:gd name="T59" fmla="*/ 303 h 797"/>
                <a:gd name="T60" fmla="*/ 823 w 896"/>
                <a:gd name="T61" fmla="*/ 284 h 797"/>
                <a:gd name="T62" fmla="*/ 811 w 896"/>
                <a:gd name="T63" fmla="*/ 250 h 797"/>
                <a:gd name="T64" fmla="*/ 727 w 896"/>
                <a:gd name="T65" fmla="*/ 266 h 797"/>
                <a:gd name="T66" fmla="*/ 676 w 896"/>
                <a:gd name="T67" fmla="*/ 213 h 797"/>
                <a:gd name="T68" fmla="*/ 626 w 896"/>
                <a:gd name="T69" fmla="*/ 215 h 797"/>
                <a:gd name="T70" fmla="*/ 622 w 896"/>
                <a:gd name="T71" fmla="*/ 165 h 797"/>
                <a:gd name="T72" fmla="*/ 691 w 896"/>
                <a:gd name="T73" fmla="*/ 83 h 797"/>
                <a:gd name="T74" fmla="*/ 683 w 896"/>
                <a:gd name="T75" fmla="*/ 12 h 797"/>
                <a:gd name="T76" fmla="*/ 609 w 896"/>
                <a:gd name="T77" fmla="*/ 26 h 797"/>
                <a:gd name="T78" fmla="*/ 445 w 896"/>
                <a:gd name="T79" fmla="*/ 0 h 797"/>
                <a:gd name="T80" fmla="*/ 437 w 896"/>
                <a:gd name="T81" fmla="*/ 130 h 797"/>
                <a:gd name="T82" fmla="*/ 353 w 896"/>
                <a:gd name="T83" fmla="*/ 197 h 797"/>
                <a:gd name="T84" fmla="*/ 288 w 896"/>
                <a:gd name="T85" fmla="*/ 209 h 797"/>
                <a:gd name="T86" fmla="*/ 168 w 896"/>
                <a:gd name="T87" fmla="*/ 286 h 797"/>
                <a:gd name="T88" fmla="*/ 97 w 896"/>
                <a:gd name="T89" fmla="*/ 317 h 797"/>
                <a:gd name="T90" fmla="*/ 0 w 896"/>
                <a:gd name="T91" fmla="*/ 33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7" name="Freeform 132"/>
            <p:cNvSpPr>
              <a:spLocks/>
            </p:cNvSpPr>
            <p:nvPr/>
          </p:nvSpPr>
          <p:spPr bwMode="gray">
            <a:xfrm>
              <a:off x="3128" y="2050"/>
              <a:ext cx="251" cy="526"/>
            </a:xfrm>
            <a:custGeom>
              <a:avLst/>
              <a:gdLst>
                <a:gd name="T0" fmla="*/ 25 w 502"/>
                <a:gd name="T1" fmla="*/ 942 h 1051"/>
                <a:gd name="T2" fmla="*/ 23 w 502"/>
                <a:gd name="T3" fmla="*/ 1051 h 1051"/>
                <a:gd name="T4" fmla="*/ 120 w 502"/>
                <a:gd name="T5" fmla="*/ 1027 h 1051"/>
                <a:gd name="T6" fmla="*/ 191 w 502"/>
                <a:gd name="T7" fmla="*/ 998 h 1051"/>
                <a:gd name="T8" fmla="*/ 311 w 502"/>
                <a:gd name="T9" fmla="*/ 919 h 1051"/>
                <a:gd name="T10" fmla="*/ 376 w 502"/>
                <a:gd name="T11" fmla="*/ 909 h 1051"/>
                <a:gd name="T12" fmla="*/ 460 w 502"/>
                <a:gd name="T13" fmla="*/ 840 h 1051"/>
                <a:gd name="T14" fmla="*/ 468 w 502"/>
                <a:gd name="T15" fmla="*/ 712 h 1051"/>
                <a:gd name="T16" fmla="*/ 429 w 502"/>
                <a:gd name="T17" fmla="*/ 675 h 1051"/>
                <a:gd name="T18" fmla="*/ 433 w 502"/>
                <a:gd name="T19" fmla="*/ 635 h 1051"/>
                <a:gd name="T20" fmla="*/ 460 w 502"/>
                <a:gd name="T21" fmla="*/ 600 h 1051"/>
                <a:gd name="T22" fmla="*/ 454 w 502"/>
                <a:gd name="T23" fmla="*/ 565 h 1051"/>
                <a:gd name="T24" fmla="*/ 484 w 502"/>
                <a:gd name="T25" fmla="*/ 504 h 1051"/>
                <a:gd name="T26" fmla="*/ 470 w 502"/>
                <a:gd name="T27" fmla="*/ 433 h 1051"/>
                <a:gd name="T28" fmla="*/ 395 w 502"/>
                <a:gd name="T29" fmla="*/ 395 h 1051"/>
                <a:gd name="T30" fmla="*/ 397 w 502"/>
                <a:gd name="T31" fmla="*/ 324 h 1051"/>
                <a:gd name="T32" fmla="*/ 429 w 502"/>
                <a:gd name="T33" fmla="*/ 293 h 1051"/>
                <a:gd name="T34" fmla="*/ 435 w 502"/>
                <a:gd name="T35" fmla="*/ 254 h 1051"/>
                <a:gd name="T36" fmla="*/ 476 w 502"/>
                <a:gd name="T37" fmla="*/ 240 h 1051"/>
                <a:gd name="T38" fmla="*/ 502 w 502"/>
                <a:gd name="T39" fmla="*/ 169 h 1051"/>
                <a:gd name="T40" fmla="*/ 476 w 502"/>
                <a:gd name="T41" fmla="*/ 122 h 1051"/>
                <a:gd name="T42" fmla="*/ 437 w 502"/>
                <a:gd name="T43" fmla="*/ 104 h 1051"/>
                <a:gd name="T44" fmla="*/ 441 w 502"/>
                <a:gd name="T45" fmla="*/ 61 h 1051"/>
                <a:gd name="T46" fmla="*/ 484 w 502"/>
                <a:gd name="T47" fmla="*/ 41 h 1051"/>
                <a:gd name="T48" fmla="*/ 454 w 502"/>
                <a:gd name="T49" fmla="*/ 0 h 1051"/>
                <a:gd name="T50" fmla="*/ 348 w 502"/>
                <a:gd name="T51" fmla="*/ 43 h 1051"/>
                <a:gd name="T52" fmla="*/ 285 w 502"/>
                <a:gd name="T53" fmla="*/ 43 h 1051"/>
                <a:gd name="T54" fmla="*/ 199 w 502"/>
                <a:gd name="T55" fmla="*/ 74 h 1051"/>
                <a:gd name="T56" fmla="*/ 151 w 502"/>
                <a:gd name="T57" fmla="*/ 193 h 1051"/>
                <a:gd name="T58" fmla="*/ 73 w 502"/>
                <a:gd name="T59" fmla="*/ 222 h 1051"/>
                <a:gd name="T60" fmla="*/ 73 w 502"/>
                <a:gd name="T61" fmla="*/ 291 h 1051"/>
                <a:gd name="T62" fmla="*/ 45 w 502"/>
                <a:gd name="T63" fmla="*/ 415 h 1051"/>
                <a:gd name="T64" fmla="*/ 0 w 502"/>
                <a:gd name="T65" fmla="*/ 468 h 1051"/>
                <a:gd name="T66" fmla="*/ 51 w 502"/>
                <a:gd name="T67" fmla="*/ 555 h 1051"/>
                <a:gd name="T68" fmla="*/ 14 w 502"/>
                <a:gd name="T69" fmla="*/ 655 h 1051"/>
                <a:gd name="T70" fmla="*/ 33 w 502"/>
                <a:gd name="T71" fmla="*/ 789 h 1051"/>
                <a:gd name="T72" fmla="*/ 57 w 502"/>
                <a:gd name="T73" fmla="*/ 877 h 1051"/>
                <a:gd name="T74" fmla="*/ 25 w 502"/>
                <a:gd name="T75" fmla="*/ 94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8" name="Freeform 134"/>
            <p:cNvSpPr>
              <a:spLocks/>
            </p:cNvSpPr>
            <p:nvPr/>
          </p:nvSpPr>
          <p:spPr bwMode="gray">
            <a:xfrm>
              <a:off x="2736" y="2154"/>
              <a:ext cx="464" cy="664"/>
            </a:xfrm>
            <a:custGeom>
              <a:avLst/>
              <a:gdLst>
                <a:gd name="T0" fmla="*/ 8 w 929"/>
                <a:gd name="T1" fmla="*/ 425 h 1329"/>
                <a:gd name="T2" fmla="*/ 87 w 929"/>
                <a:gd name="T3" fmla="*/ 504 h 1329"/>
                <a:gd name="T4" fmla="*/ 124 w 929"/>
                <a:gd name="T5" fmla="*/ 595 h 1329"/>
                <a:gd name="T6" fmla="*/ 107 w 929"/>
                <a:gd name="T7" fmla="*/ 681 h 1329"/>
                <a:gd name="T8" fmla="*/ 174 w 929"/>
                <a:gd name="T9" fmla="*/ 732 h 1329"/>
                <a:gd name="T10" fmla="*/ 272 w 929"/>
                <a:gd name="T11" fmla="*/ 748 h 1329"/>
                <a:gd name="T12" fmla="*/ 317 w 929"/>
                <a:gd name="T13" fmla="*/ 689 h 1329"/>
                <a:gd name="T14" fmla="*/ 315 w 929"/>
                <a:gd name="T15" fmla="*/ 612 h 1329"/>
                <a:gd name="T16" fmla="*/ 288 w 929"/>
                <a:gd name="T17" fmla="*/ 435 h 1329"/>
                <a:gd name="T18" fmla="*/ 370 w 929"/>
                <a:gd name="T19" fmla="*/ 453 h 1329"/>
                <a:gd name="T20" fmla="*/ 439 w 929"/>
                <a:gd name="T21" fmla="*/ 504 h 1329"/>
                <a:gd name="T22" fmla="*/ 575 w 929"/>
                <a:gd name="T23" fmla="*/ 603 h 1329"/>
                <a:gd name="T24" fmla="*/ 561 w 929"/>
                <a:gd name="T25" fmla="*/ 697 h 1329"/>
                <a:gd name="T26" fmla="*/ 449 w 929"/>
                <a:gd name="T27" fmla="*/ 758 h 1329"/>
                <a:gd name="T28" fmla="*/ 396 w 929"/>
                <a:gd name="T29" fmla="*/ 819 h 1329"/>
                <a:gd name="T30" fmla="*/ 286 w 929"/>
                <a:gd name="T31" fmla="*/ 797 h 1329"/>
                <a:gd name="T32" fmla="*/ 260 w 929"/>
                <a:gd name="T33" fmla="*/ 890 h 1329"/>
                <a:gd name="T34" fmla="*/ 282 w 929"/>
                <a:gd name="T35" fmla="*/ 998 h 1329"/>
                <a:gd name="T36" fmla="*/ 195 w 929"/>
                <a:gd name="T37" fmla="*/ 1071 h 1329"/>
                <a:gd name="T38" fmla="*/ 215 w 929"/>
                <a:gd name="T39" fmla="*/ 1142 h 1329"/>
                <a:gd name="T40" fmla="*/ 252 w 929"/>
                <a:gd name="T41" fmla="*/ 1217 h 1329"/>
                <a:gd name="T42" fmla="*/ 443 w 929"/>
                <a:gd name="T43" fmla="*/ 1232 h 1329"/>
                <a:gd name="T44" fmla="*/ 571 w 929"/>
                <a:gd name="T45" fmla="*/ 1254 h 1329"/>
                <a:gd name="T46" fmla="*/ 689 w 929"/>
                <a:gd name="T47" fmla="*/ 1299 h 1329"/>
                <a:gd name="T48" fmla="*/ 754 w 929"/>
                <a:gd name="T49" fmla="*/ 1323 h 1329"/>
                <a:gd name="T50" fmla="*/ 727 w 929"/>
                <a:gd name="T51" fmla="*/ 1234 h 1329"/>
                <a:gd name="T52" fmla="*/ 811 w 929"/>
                <a:gd name="T53" fmla="*/ 1163 h 1329"/>
                <a:gd name="T54" fmla="*/ 715 w 929"/>
                <a:gd name="T55" fmla="*/ 1104 h 1329"/>
                <a:gd name="T56" fmla="*/ 802 w 929"/>
                <a:gd name="T57" fmla="*/ 1083 h 1329"/>
                <a:gd name="T58" fmla="*/ 926 w 929"/>
                <a:gd name="T59" fmla="*/ 1065 h 1329"/>
                <a:gd name="T60" fmla="*/ 874 w 929"/>
                <a:gd name="T61" fmla="*/ 967 h 1329"/>
                <a:gd name="T62" fmla="*/ 809 w 929"/>
                <a:gd name="T63" fmla="*/ 845 h 1329"/>
                <a:gd name="T64" fmla="*/ 843 w 929"/>
                <a:gd name="T65" fmla="*/ 671 h 1329"/>
                <a:gd name="T66" fmla="*/ 800 w 929"/>
                <a:gd name="T67" fmla="*/ 449 h 1329"/>
                <a:gd name="T68" fmla="*/ 786 w 929"/>
                <a:gd name="T69" fmla="*/ 262 h 1329"/>
                <a:gd name="T70" fmla="*/ 859 w 929"/>
                <a:gd name="T71" fmla="*/ 85 h 1329"/>
                <a:gd name="T72" fmla="*/ 825 w 929"/>
                <a:gd name="T73" fmla="*/ 0 h 1329"/>
                <a:gd name="T74" fmla="*/ 731 w 929"/>
                <a:gd name="T75" fmla="*/ 40 h 1329"/>
                <a:gd name="T76" fmla="*/ 658 w 929"/>
                <a:gd name="T77" fmla="*/ 179 h 1329"/>
                <a:gd name="T78" fmla="*/ 516 w 929"/>
                <a:gd name="T79" fmla="*/ 349 h 1329"/>
                <a:gd name="T80" fmla="*/ 396 w 929"/>
                <a:gd name="T81" fmla="*/ 337 h 1329"/>
                <a:gd name="T82" fmla="*/ 296 w 929"/>
                <a:gd name="T83" fmla="*/ 282 h 1329"/>
                <a:gd name="T84" fmla="*/ 290 w 929"/>
                <a:gd name="T85" fmla="*/ 168 h 1329"/>
                <a:gd name="T86" fmla="*/ 272 w 929"/>
                <a:gd name="T87" fmla="*/ 73 h 1329"/>
                <a:gd name="T88" fmla="*/ 172 w 929"/>
                <a:gd name="T89" fmla="*/ 170 h 1329"/>
                <a:gd name="T90" fmla="*/ 107 w 929"/>
                <a:gd name="T91" fmla="*/ 362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sp>
          <p:nvSpPr>
            <p:cNvPr id="39" name="Freeform 135"/>
            <p:cNvSpPr>
              <a:spLocks/>
            </p:cNvSpPr>
            <p:nvPr/>
          </p:nvSpPr>
          <p:spPr bwMode="gray">
            <a:xfrm>
              <a:off x="3987" y="3238"/>
              <a:ext cx="121" cy="305"/>
            </a:xfrm>
            <a:custGeom>
              <a:avLst/>
              <a:gdLst>
                <a:gd name="T0" fmla="*/ 172 w 242"/>
                <a:gd name="T1" fmla="*/ 4 h 610"/>
                <a:gd name="T2" fmla="*/ 154 w 242"/>
                <a:gd name="T3" fmla="*/ 24 h 610"/>
                <a:gd name="T4" fmla="*/ 132 w 242"/>
                <a:gd name="T5" fmla="*/ 44 h 610"/>
                <a:gd name="T6" fmla="*/ 111 w 242"/>
                <a:gd name="T7" fmla="*/ 63 h 610"/>
                <a:gd name="T8" fmla="*/ 87 w 242"/>
                <a:gd name="T9" fmla="*/ 97 h 610"/>
                <a:gd name="T10" fmla="*/ 73 w 242"/>
                <a:gd name="T11" fmla="*/ 122 h 610"/>
                <a:gd name="T12" fmla="*/ 63 w 242"/>
                <a:gd name="T13" fmla="*/ 148 h 610"/>
                <a:gd name="T14" fmla="*/ 44 w 242"/>
                <a:gd name="T15" fmla="*/ 189 h 610"/>
                <a:gd name="T16" fmla="*/ 20 w 242"/>
                <a:gd name="T17" fmla="*/ 234 h 610"/>
                <a:gd name="T18" fmla="*/ 4 w 242"/>
                <a:gd name="T19" fmla="*/ 268 h 610"/>
                <a:gd name="T20" fmla="*/ 2 w 242"/>
                <a:gd name="T21" fmla="*/ 309 h 610"/>
                <a:gd name="T22" fmla="*/ 14 w 242"/>
                <a:gd name="T23" fmla="*/ 354 h 610"/>
                <a:gd name="T24" fmla="*/ 18 w 242"/>
                <a:gd name="T25" fmla="*/ 396 h 610"/>
                <a:gd name="T26" fmla="*/ 12 w 242"/>
                <a:gd name="T27" fmla="*/ 431 h 610"/>
                <a:gd name="T28" fmla="*/ 24 w 242"/>
                <a:gd name="T29" fmla="*/ 455 h 610"/>
                <a:gd name="T30" fmla="*/ 57 w 242"/>
                <a:gd name="T31" fmla="*/ 477 h 610"/>
                <a:gd name="T32" fmla="*/ 85 w 242"/>
                <a:gd name="T33" fmla="*/ 514 h 610"/>
                <a:gd name="T34" fmla="*/ 111 w 242"/>
                <a:gd name="T35" fmla="*/ 540 h 610"/>
                <a:gd name="T36" fmla="*/ 130 w 242"/>
                <a:gd name="T37" fmla="*/ 555 h 610"/>
                <a:gd name="T38" fmla="*/ 140 w 242"/>
                <a:gd name="T39" fmla="*/ 583 h 610"/>
                <a:gd name="T40" fmla="*/ 148 w 242"/>
                <a:gd name="T41" fmla="*/ 606 h 610"/>
                <a:gd name="T42" fmla="*/ 162 w 242"/>
                <a:gd name="T43" fmla="*/ 606 h 610"/>
                <a:gd name="T44" fmla="*/ 168 w 242"/>
                <a:gd name="T45" fmla="*/ 581 h 610"/>
                <a:gd name="T46" fmla="*/ 168 w 242"/>
                <a:gd name="T47" fmla="*/ 538 h 610"/>
                <a:gd name="T48" fmla="*/ 179 w 242"/>
                <a:gd name="T49" fmla="*/ 494 h 610"/>
                <a:gd name="T50" fmla="*/ 201 w 242"/>
                <a:gd name="T51" fmla="*/ 457 h 610"/>
                <a:gd name="T52" fmla="*/ 217 w 242"/>
                <a:gd name="T53" fmla="*/ 412 h 610"/>
                <a:gd name="T54" fmla="*/ 225 w 242"/>
                <a:gd name="T55" fmla="*/ 343 h 610"/>
                <a:gd name="T56" fmla="*/ 229 w 242"/>
                <a:gd name="T57" fmla="*/ 264 h 610"/>
                <a:gd name="T58" fmla="*/ 229 w 242"/>
                <a:gd name="T59" fmla="*/ 203 h 610"/>
                <a:gd name="T60" fmla="*/ 240 w 242"/>
                <a:gd name="T61" fmla="*/ 156 h 610"/>
                <a:gd name="T62" fmla="*/ 238 w 242"/>
                <a:gd name="T63" fmla="*/ 112 h 610"/>
                <a:gd name="T64" fmla="*/ 223 w 242"/>
                <a:gd name="T65" fmla="*/ 73 h 610"/>
                <a:gd name="T66" fmla="*/ 207 w 242"/>
                <a:gd name="T67" fmla="*/ 42 h 610"/>
                <a:gd name="T68" fmla="*/ 185 w 242"/>
                <a:gd name="T69" fmla="*/ 10 h 610"/>
                <a:gd name="T70" fmla="*/ 173 w 242"/>
                <a:gd name="T7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12700">
              <a:solidFill>
                <a:schemeClr val="accent1"/>
              </a:solidFill>
              <a:prstDash val="solid"/>
              <a:round/>
              <a:headEnd/>
              <a:tailEnd/>
            </a:ln>
          </p:spPr>
          <p:txBody>
            <a:bodyPr/>
            <a:lstStyle/>
            <a:p>
              <a:endParaRPr lang="zh-CN" altLang="en-US" dirty="0">
                <a:ea typeface="微软雅黑" panose="020B0503020204020204" pitchFamily="34" charset="-122"/>
              </a:endParaRPr>
            </a:p>
          </p:txBody>
        </p:sp>
      </p:grpSp>
      <p:sp>
        <p:nvSpPr>
          <p:cNvPr id="8"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grpSp>
        <p:nvGrpSpPr>
          <p:cNvPr id="90" name="图标A"/>
          <p:cNvGrpSpPr/>
          <p:nvPr/>
        </p:nvGrpSpPr>
        <p:grpSpPr>
          <a:xfrm>
            <a:off x="4261588" y="2216388"/>
            <a:ext cx="555672" cy="555672"/>
            <a:chOff x="5761919" y="2821401"/>
            <a:chExt cx="438150" cy="438150"/>
          </a:xfrm>
        </p:grpSpPr>
        <p:sp>
          <p:nvSpPr>
            <p:cNvPr id="91" name="泪滴形 90"/>
            <p:cNvSpPr/>
            <p:nvPr/>
          </p:nvSpPr>
          <p:spPr>
            <a:xfrm rot="8100000">
              <a:off x="5761919" y="2821401"/>
              <a:ext cx="438150" cy="438150"/>
            </a:xfrm>
            <a:prstGeom prst="teardrop">
              <a:avLst/>
            </a:prstGeom>
            <a:solidFill>
              <a:srgbClr val="FDDC01">
                <a:alpha val="74000"/>
              </a:srgbClr>
            </a:solidFill>
            <a:ln>
              <a:noFill/>
            </a:ln>
          </p:spPr>
          <p:txBody>
            <a:bodyPr wrap="square" lIns="0" rIns="0" rtlCol="0" anchor="ctr">
              <a:spAutoFit/>
            </a:bodyPr>
            <a:lstStyle/>
            <a:p>
              <a:pPr algn="ctr">
                <a:lnSpc>
                  <a:spcPct val="120000"/>
                </a:lnSpc>
                <a:spcBef>
                  <a:spcPts val="600"/>
                </a:spcBef>
              </a:pPr>
              <a:endParaRPr lang="zh-CN" altLang="en-US" sz="1200" dirty="0">
                <a:solidFill>
                  <a:schemeClr val="tx1">
                    <a:lumMod val="90000"/>
                    <a:lumOff val="10000"/>
                  </a:schemeClr>
                </a:solidFill>
                <a:latin typeface="+mn-ea"/>
              </a:endParaRPr>
            </a:p>
          </p:txBody>
        </p:sp>
        <p:sp>
          <p:nvSpPr>
            <p:cNvPr id="92" name="椭圆 91"/>
            <p:cNvSpPr/>
            <p:nvPr/>
          </p:nvSpPr>
          <p:spPr>
            <a:xfrm rot="8100000">
              <a:off x="5810677" y="2866002"/>
              <a:ext cx="340634" cy="340634"/>
            </a:xfrm>
            <a:prstGeom prst="ellipse">
              <a:avLst/>
            </a:prstGeom>
            <a:solidFill>
              <a:srgbClr val="171C4D"/>
            </a:solidFill>
            <a:ln>
              <a:solidFill>
                <a:schemeClr val="bg1"/>
              </a:solidFill>
            </a:ln>
          </p:spPr>
          <p:txBody>
            <a:bodyPr wrap="square" lIns="0" rIns="0" rtlCol="0" anchor="ctr">
              <a:spAutoFit/>
            </a:bodyPr>
            <a:lstStyle/>
            <a:p>
              <a:pPr algn="ctr">
                <a:lnSpc>
                  <a:spcPct val="120000"/>
                </a:lnSpc>
                <a:spcBef>
                  <a:spcPts val="600"/>
                </a:spcBef>
              </a:pPr>
              <a:endParaRPr lang="zh-CN" altLang="en-US" sz="1200" dirty="0">
                <a:solidFill>
                  <a:schemeClr val="tx1">
                    <a:lumMod val="90000"/>
                    <a:lumOff val="10000"/>
                  </a:schemeClr>
                </a:solidFill>
                <a:latin typeface="+mn-ea"/>
              </a:endParaRPr>
            </a:p>
          </p:txBody>
        </p:sp>
        <p:sp>
          <p:nvSpPr>
            <p:cNvPr id="93" name="文本框 92"/>
            <p:cNvSpPr txBox="1"/>
            <p:nvPr/>
          </p:nvSpPr>
          <p:spPr>
            <a:xfrm>
              <a:off x="5824473" y="2858851"/>
              <a:ext cx="297287" cy="315489"/>
            </a:xfrm>
            <a:prstGeom prst="rect">
              <a:avLst/>
            </a:prstGeom>
            <a:noFill/>
          </p:spPr>
          <p:txBody>
            <a:bodyPr wrap="none" rtlCol="0">
              <a:spAutoFit/>
            </a:bodyPr>
            <a:lstStyle/>
            <a:p>
              <a:pPr algn="ctr"/>
              <a:r>
                <a:rPr lang="en-US" altLang="zh-CN" sz="2000" b="1" dirty="0">
                  <a:solidFill>
                    <a:schemeClr val="bg1"/>
                  </a:solidFill>
                  <a:latin typeface="+mn-ea"/>
                </a:rPr>
                <a:t>A</a:t>
              </a:r>
              <a:endParaRPr lang="zh-CN" altLang="en-US" sz="2000" b="1" dirty="0">
                <a:solidFill>
                  <a:schemeClr val="bg1"/>
                </a:solidFill>
                <a:latin typeface="+mn-ea"/>
              </a:endParaRPr>
            </a:p>
          </p:txBody>
        </p:sp>
      </p:grpSp>
      <p:grpSp>
        <p:nvGrpSpPr>
          <p:cNvPr id="94" name="图标B"/>
          <p:cNvGrpSpPr/>
          <p:nvPr/>
        </p:nvGrpSpPr>
        <p:grpSpPr>
          <a:xfrm>
            <a:off x="2013064" y="3379777"/>
            <a:ext cx="555672" cy="555672"/>
            <a:chOff x="5761919" y="2821401"/>
            <a:chExt cx="438150" cy="438150"/>
          </a:xfrm>
        </p:grpSpPr>
        <p:sp>
          <p:nvSpPr>
            <p:cNvPr id="95" name="泪滴形 94"/>
            <p:cNvSpPr/>
            <p:nvPr/>
          </p:nvSpPr>
          <p:spPr>
            <a:xfrm rot="8100000">
              <a:off x="5761919" y="2821401"/>
              <a:ext cx="438150" cy="438150"/>
            </a:xfrm>
            <a:prstGeom prst="teardrop">
              <a:avLst/>
            </a:prstGeom>
            <a:solidFill>
              <a:srgbClr val="FDDC01">
                <a:alpha val="75000"/>
              </a:srgbClr>
            </a:solidFill>
            <a:ln>
              <a:noFill/>
            </a:ln>
          </p:spPr>
          <p:txBody>
            <a:bodyPr wrap="square" lIns="0" rIns="0" rtlCol="0" anchor="ctr">
              <a:spAutoFit/>
            </a:bodyPr>
            <a:lstStyle/>
            <a:p>
              <a:pPr algn="ctr">
                <a:lnSpc>
                  <a:spcPct val="120000"/>
                </a:lnSpc>
                <a:spcBef>
                  <a:spcPts val="600"/>
                </a:spcBef>
              </a:pPr>
              <a:endParaRPr lang="zh-CN" altLang="en-US" sz="1200" dirty="0">
                <a:solidFill>
                  <a:schemeClr val="tx1">
                    <a:lumMod val="90000"/>
                    <a:lumOff val="10000"/>
                  </a:schemeClr>
                </a:solidFill>
                <a:latin typeface="+mn-ea"/>
              </a:endParaRPr>
            </a:p>
          </p:txBody>
        </p:sp>
        <p:sp>
          <p:nvSpPr>
            <p:cNvPr id="96" name="椭圆 95"/>
            <p:cNvSpPr/>
            <p:nvPr/>
          </p:nvSpPr>
          <p:spPr>
            <a:xfrm rot="8100000">
              <a:off x="5810677" y="2866002"/>
              <a:ext cx="340634" cy="340634"/>
            </a:xfrm>
            <a:prstGeom prst="ellipse">
              <a:avLst/>
            </a:prstGeom>
            <a:solidFill>
              <a:srgbClr val="171C4D"/>
            </a:solidFill>
            <a:ln>
              <a:solidFill>
                <a:schemeClr val="bg1"/>
              </a:solidFill>
            </a:ln>
          </p:spPr>
          <p:txBody>
            <a:bodyPr wrap="square" lIns="0" rIns="0" rtlCol="0" anchor="ctr">
              <a:spAutoFit/>
            </a:bodyPr>
            <a:lstStyle/>
            <a:p>
              <a:pPr algn="ctr">
                <a:lnSpc>
                  <a:spcPct val="120000"/>
                </a:lnSpc>
                <a:spcBef>
                  <a:spcPts val="600"/>
                </a:spcBef>
              </a:pPr>
              <a:endParaRPr lang="zh-CN" altLang="en-US" sz="1200" dirty="0">
                <a:solidFill>
                  <a:schemeClr val="tx1">
                    <a:lumMod val="90000"/>
                    <a:lumOff val="10000"/>
                  </a:schemeClr>
                </a:solidFill>
                <a:latin typeface="+mn-ea"/>
              </a:endParaRPr>
            </a:p>
          </p:txBody>
        </p:sp>
        <p:sp>
          <p:nvSpPr>
            <p:cNvPr id="97" name="文本框 96"/>
            <p:cNvSpPr txBox="1"/>
            <p:nvPr/>
          </p:nvSpPr>
          <p:spPr>
            <a:xfrm>
              <a:off x="5849120" y="2858851"/>
              <a:ext cx="247993" cy="315489"/>
            </a:xfrm>
            <a:prstGeom prst="rect">
              <a:avLst/>
            </a:prstGeom>
            <a:noFill/>
          </p:spPr>
          <p:txBody>
            <a:bodyPr wrap="none" rtlCol="0">
              <a:spAutoFit/>
            </a:bodyPr>
            <a:lstStyle/>
            <a:p>
              <a:pPr algn="ctr"/>
              <a:r>
                <a:rPr lang="en-US" altLang="zh-CN" sz="2000" b="1" dirty="0">
                  <a:solidFill>
                    <a:schemeClr val="bg1"/>
                  </a:solidFill>
                  <a:latin typeface="+mn-ea"/>
                </a:rPr>
                <a:t>B</a:t>
              </a:r>
              <a:endParaRPr lang="zh-CN" altLang="en-US" sz="2000" b="1" dirty="0">
                <a:solidFill>
                  <a:schemeClr val="bg1"/>
                </a:solidFill>
                <a:latin typeface="+mn-ea"/>
              </a:endParaRPr>
            </a:p>
          </p:txBody>
        </p:sp>
      </p:grpSp>
      <p:grpSp>
        <p:nvGrpSpPr>
          <p:cNvPr id="98" name="图标C"/>
          <p:cNvGrpSpPr/>
          <p:nvPr/>
        </p:nvGrpSpPr>
        <p:grpSpPr>
          <a:xfrm>
            <a:off x="3306226" y="4398363"/>
            <a:ext cx="555672" cy="555672"/>
            <a:chOff x="5761919" y="2821401"/>
            <a:chExt cx="438150" cy="438150"/>
          </a:xfrm>
        </p:grpSpPr>
        <p:sp>
          <p:nvSpPr>
            <p:cNvPr id="99" name="泪滴形 98"/>
            <p:cNvSpPr/>
            <p:nvPr/>
          </p:nvSpPr>
          <p:spPr>
            <a:xfrm rot="8100000">
              <a:off x="5761919" y="2821401"/>
              <a:ext cx="438150" cy="438150"/>
            </a:xfrm>
            <a:prstGeom prst="teardrop">
              <a:avLst/>
            </a:prstGeom>
            <a:solidFill>
              <a:srgbClr val="FDDC01">
                <a:alpha val="72000"/>
              </a:srgbClr>
            </a:solidFill>
            <a:ln>
              <a:noFill/>
            </a:ln>
          </p:spPr>
          <p:txBody>
            <a:bodyPr wrap="square" lIns="0" rIns="0" rtlCol="0" anchor="ctr">
              <a:spAutoFit/>
            </a:bodyPr>
            <a:lstStyle/>
            <a:p>
              <a:pPr algn="ctr">
                <a:lnSpc>
                  <a:spcPct val="120000"/>
                </a:lnSpc>
                <a:spcBef>
                  <a:spcPts val="600"/>
                </a:spcBef>
              </a:pPr>
              <a:endParaRPr lang="zh-CN" altLang="en-US" sz="1200" dirty="0">
                <a:solidFill>
                  <a:schemeClr val="tx1">
                    <a:lumMod val="90000"/>
                    <a:lumOff val="10000"/>
                  </a:schemeClr>
                </a:solidFill>
                <a:latin typeface="+mn-ea"/>
              </a:endParaRPr>
            </a:p>
          </p:txBody>
        </p:sp>
        <p:sp>
          <p:nvSpPr>
            <p:cNvPr id="100" name="椭圆 99"/>
            <p:cNvSpPr/>
            <p:nvPr/>
          </p:nvSpPr>
          <p:spPr>
            <a:xfrm rot="8100000">
              <a:off x="5810677" y="2866002"/>
              <a:ext cx="340634" cy="340634"/>
            </a:xfrm>
            <a:prstGeom prst="ellipse">
              <a:avLst/>
            </a:prstGeom>
            <a:solidFill>
              <a:srgbClr val="171C4D"/>
            </a:solidFill>
            <a:ln>
              <a:solidFill>
                <a:schemeClr val="bg1"/>
              </a:solidFill>
            </a:ln>
          </p:spPr>
          <p:txBody>
            <a:bodyPr wrap="square" lIns="0" rIns="0" rtlCol="0" anchor="ctr">
              <a:spAutoFit/>
            </a:bodyPr>
            <a:lstStyle/>
            <a:p>
              <a:pPr algn="ctr">
                <a:lnSpc>
                  <a:spcPct val="120000"/>
                </a:lnSpc>
                <a:spcBef>
                  <a:spcPts val="600"/>
                </a:spcBef>
              </a:pPr>
              <a:endParaRPr lang="zh-CN" altLang="en-US" sz="1200" dirty="0">
                <a:solidFill>
                  <a:schemeClr val="tx1">
                    <a:lumMod val="90000"/>
                    <a:lumOff val="10000"/>
                  </a:schemeClr>
                </a:solidFill>
                <a:latin typeface="+mn-ea"/>
              </a:endParaRPr>
            </a:p>
          </p:txBody>
        </p:sp>
        <p:sp>
          <p:nvSpPr>
            <p:cNvPr id="101" name="文本框 100"/>
            <p:cNvSpPr txBox="1"/>
            <p:nvPr/>
          </p:nvSpPr>
          <p:spPr>
            <a:xfrm>
              <a:off x="5849120" y="2858851"/>
              <a:ext cx="247993" cy="315489"/>
            </a:xfrm>
            <a:prstGeom prst="rect">
              <a:avLst/>
            </a:prstGeom>
            <a:noFill/>
          </p:spPr>
          <p:txBody>
            <a:bodyPr wrap="none" rtlCol="0">
              <a:spAutoFit/>
            </a:bodyPr>
            <a:lstStyle/>
            <a:p>
              <a:pPr algn="ctr"/>
              <a:r>
                <a:rPr lang="en-US" altLang="zh-CN" sz="2000" b="1" dirty="0">
                  <a:solidFill>
                    <a:schemeClr val="bg1"/>
                  </a:solidFill>
                  <a:latin typeface="+mn-ea"/>
                </a:rPr>
                <a:t>C</a:t>
              </a:r>
              <a:endParaRPr lang="zh-CN" altLang="en-US" sz="2000" b="1" dirty="0">
                <a:solidFill>
                  <a:schemeClr val="bg1"/>
                </a:solidFill>
                <a:latin typeface="+mn-ea"/>
              </a:endParaRPr>
            </a:p>
          </p:txBody>
        </p:sp>
      </p:grpSp>
      <p:sp>
        <p:nvSpPr>
          <p:cNvPr id="67"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rgbClr val="171C4D"/>
                </a:solidFill>
                <a:latin typeface="华文细黑" panose="02010600040101010101" pitchFamily="2" charset="-122"/>
                <a:ea typeface="华文细黑" panose="02010600040101010101" pitchFamily="2" charset="-122"/>
              </a:rPr>
              <a:t>Add Your Text Here</a:t>
            </a:r>
            <a:endParaRPr lang="zh-CN" altLang="en-US" sz="3200" b="1" dirty="0">
              <a:solidFill>
                <a:srgbClr val="171C4D"/>
              </a:solidFill>
              <a:latin typeface="华文细黑" panose="02010600040101010101" pitchFamily="2" charset="-122"/>
              <a:ea typeface="华文细黑" panose="02010600040101010101" pitchFamily="2" charset="-122"/>
            </a:endParaRPr>
          </a:p>
        </p:txBody>
      </p:sp>
      <p:grpSp>
        <p:nvGrpSpPr>
          <p:cNvPr id="41" name="图形A"/>
          <p:cNvGrpSpPr/>
          <p:nvPr/>
        </p:nvGrpSpPr>
        <p:grpSpPr>
          <a:xfrm>
            <a:off x="7079342" y="1608398"/>
            <a:ext cx="735495" cy="853174"/>
            <a:chOff x="7079342" y="1608398"/>
            <a:chExt cx="735495" cy="853174"/>
          </a:xfrm>
        </p:grpSpPr>
        <p:sp>
          <p:nvSpPr>
            <p:cNvPr id="43" name="文本框 42"/>
            <p:cNvSpPr txBox="1"/>
            <p:nvPr/>
          </p:nvSpPr>
          <p:spPr>
            <a:xfrm>
              <a:off x="7161595" y="1666527"/>
              <a:ext cx="570990" cy="707886"/>
            </a:xfrm>
            <a:prstGeom prst="rect">
              <a:avLst/>
            </a:prstGeom>
            <a:noFill/>
          </p:spPr>
          <p:txBody>
            <a:bodyPr wrap="non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A</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02" name="六边形 101"/>
            <p:cNvSpPr/>
            <p:nvPr/>
          </p:nvSpPr>
          <p:spPr>
            <a:xfrm rot="16200000">
              <a:off x="7020503" y="1667237"/>
              <a:ext cx="853174" cy="735495"/>
            </a:xfrm>
            <a:prstGeom prst="hexagon">
              <a:avLst/>
            </a:prstGeom>
            <a:noFill/>
            <a:ln w="12700">
              <a:solidFill>
                <a:srgbClr val="FDDC01"/>
              </a:solidFill>
            </a:ln>
          </p:spPr>
          <p:txBody>
            <a:bodyPr wrap="square" lIns="0" rIns="0" rtlCol="0" anchor="ctr">
              <a:spAutoFit/>
            </a:bodyPr>
            <a:lstStyle/>
            <a:p>
              <a:pPr algn="ctr">
                <a:lnSpc>
                  <a:spcPct val="120000"/>
                </a:lnSpc>
                <a:spcBef>
                  <a:spcPts val="600"/>
                </a:spcBef>
              </a:pPr>
              <a:endParaRPr lang="zh-CN" altLang="en-US" sz="1200">
                <a:solidFill>
                  <a:schemeClr val="tx1">
                    <a:lumMod val="90000"/>
                    <a:lumOff val="10000"/>
                  </a:schemeClr>
                </a:solidFill>
                <a:latin typeface="+mn-ea"/>
              </a:endParaRPr>
            </a:p>
          </p:txBody>
        </p:sp>
      </p:grpSp>
      <p:sp>
        <p:nvSpPr>
          <p:cNvPr id="69" name="标题1"/>
          <p:cNvSpPr txBox="1"/>
          <p:nvPr/>
        </p:nvSpPr>
        <p:spPr>
          <a:xfrm>
            <a:off x="7968122" y="1370098"/>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70" name="文本1"/>
          <p:cNvSpPr txBox="1"/>
          <p:nvPr/>
        </p:nvSpPr>
        <p:spPr>
          <a:xfrm>
            <a:off x="7948670" y="1799411"/>
            <a:ext cx="4054643" cy="923330"/>
          </a:xfrm>
          <a:prstGeom prst="rect">
            <a:avLst/>
          </a:prstGeom>
          <a:noFill/>
        </p:spPr>
        <p:txBody>
          <a:bodyPr wrap="square" rtlCol="0">
            <a:spAutoFit/>
          </a:bodyPr>
          <a:lstStyle/>
          <a:p>
            <a:pPr algn="just"/>
            <a:r>
              <a:rPr lang="en-US" altLang="zh-CN"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a:t>
            </a:r>
            <a:endParaRPr lang="zh-CN" altLang="en-US" dirty="0">
              <a:solidFill>
                <a:schemeClr val="bg1"/>
              </a:solidFill>
              <a:latin typeface="华文细黑" panose="02010600040101010101" pitchFamily="2" charset="-122"/>
              <a:ea typeface="华文细黑" panose="02010600040101010101" pitchFamily="2" charset="-122"/>
            </a:endParaRPr>
          </a:p>
        </p:txBody>
      </p:sp>
      <p:grpSp>
        <p:nvGrpSpPr>
          <p:cNvPr id="42" name="图形C"/>
          <p:cNvGrpSpPr/>
          <p:nvPr/>
        </p:nvGrpSpPr>
        <p:grpSpPr>
          <a:xfrm>
            <a:off x="7079343" y="4883274"/>
            <a:ext cx="735495" cy="853174"/>
            <a:chOff x="7079343" y="4854804"/>
            <a:chExt cx="735495" cy="853174"/>
          </a:xfrm>
        </p:grpSpPr>
        <p:sp>
          <p:nvSpPr>
            <p:cNvPr id="51" name="文本框 50"/>
            <p:cNvSpPr txBox="1"/>
            <p:nvPr/>
          </p:nvSpPr>
          <p:spPr>
            <a:xfrm>
              <a:off x="7182431" y="4951375"/>
              <a:ext cx="529312" cy="707886"/>
            </a:xfrm>
            <a:prstGeom prst="rect">
              <a:avLst/>
            </a:prstGeom>
            <a:noFill/>
          </p:spPr>
          <p:txBody>
            <a:bodyPr wrap="non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C</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04" name="六边形 103"/>
            <p:cNvSpPr/>
            <p:nvPr/>
          </p:nvSpPr>
          <p:spPr>
            <a:xfrm rot="16200000">
              <a:off x="7020504" y="4913643"/>
              <a:ext cx="853174" cy="735495"/>
            </a:xfrm>
            <a:prstGeom prst="hexagon">
              <a:avLst/>
            </a:prstGeom>
            <a:noFill/>
            <a:ln w="12700">
              <a:solidFill>
                <a:srgbClr val="FDDC01"/>
              </a:solidFill>
            </a:ln>
          </p:spPr>
          <p:txBody>
            <a:bodyPr wrap="square" lIns="0" rIns="0" rtlCol="0" anchor="ctr">
              <a:spAutoFit/>
            </a:bodyPr>
            <a:lstStyle/>
            <a:p>
              <a:pPr algn="ctr">
                <a:lnSpc>
                  <a:spcPct val="120000"/>
                </a:lnSpc>
                <a:spcBef>
                  <a:spcPts val="600"/>
                </a:spcBef>
              </a:pPr>
              <a:endParaRPr lang="zh-CN" altLang="en-US" sz="1200">
                <a:solidFill>
                  <a:schemeClr val="tx1">
                    <a:lumMod val="90000"/>
                    <a:lumOff val="10000"/>
                  </a:schemeClr>
                </a:solidFill>
                <a:latin typeface="+mn-ea"/>
              </a:endParaRPr>
            </a:p>
          </p:txBody>
        </p:sp>
      </p:grpSp>
      <p:sp>
        <p:nvSpPr>
          <p:cNvPr id="72" name="标题3"/>
          <p:cNvSpPr txBox="1"/>
          <p:nvPr/>
        </p:nvSpPr>
        <p:spPr>
          <a:xfrm>
            <a:off x="7968122" y="4641346"/>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73" name="文本3"/>
          <p:cNvSpPr txBox="1"/>
          <p:nvPr/>
        </p:nvSpPr>
        <p:spPr>
          <a:xfrm>
            <a:off x="7948670" y="5055046"/>
            <a:ext cx="4054643" cy="923330"/>
          </a:xfrm>
          <a:prstGeom prst="rect">
            <a:avLst/>
          </a:prstGeom>
          <a:noFill/>
        </p:spPr>
        <p:txBody>
          <a:bodyPr wrap="square" rtlCol="0">
            <a:spAutoFit/>
          </a:bodyPr>
          <a:lstStyle/>
          <a:p>
            <a:pPr algn="just"/>
            <a:r>
              <a:rPr lang="en-US" altLang="zh-CN"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a:t>
            </a:r>
            <a:endParaRPr lang="zh-CN" altLang="en-US" dirty="0">
              <a:solidFill>
                <a:schemeClr val="bg1"/>
              </a:solidFill>
              <a:latin typeface="华文细黑" panose="02010600040101010101" pitchFamily="2" charset="-122"/>
              <a:ea typeface="华文细黑" panose="02010600040101010101" pitchFamily="2" charset="-122"/>
            </a:endParaRPr>
          </a:p>
        </p:txBody>
      </p:sp>
      <p:grpSp>
        <p:nvGrpSpPr>
          <p:cNvPr id="4" name="图形B"/>
          <p:cNvGrpSpPr/>
          <p:nvPr/>
        </p:nvGrpSpPr>
        <p:grpSpPr>
          <a:xfrm>
            <a:off x="7079342" y="3253344"/>
            <a:ext cx="735495" cy="853174"/>
            <a:chOff x="7079342" y="3274568"/>
            <a:chExt cx="735495" cy="853174"/>
          </a:xfrm>
        </p:grpSpPr>
        <p:sp>
          <p:nvSpPr>
            <p:cNvPr id="47" name="文本框 46"/>
            <p:cNvSpPr txBox="1"/>
            <p:nvPr/>
          </p:nvSpPr>
          <p:spPr>
            <a:xfrm>
              <a:off x="7179226" y="3345238"/>
              <a:ext cx="535724" cy="707886"/>
            </a:xfrm>
            <a:prstGeom prst="rect">
              <a:avLst/>
            </a:prstGeom>
            <a:noFill/>
          </p:spPr>
          <p:txBody>
            <a:bodyPr wrap="none" rtlCol="0">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rPr>
                <a:t>B</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03" name="六边形 102"/>
            <p:cNvSpPr/>
            <p:nvPr/>
          </p:nvSpPr>
          <p:spPr>
            <a:xfrm rot="16200000">
              <a:off x="7020503" y="3333407"/>
              <a:ext cx="853174" cy="735495"/>
            </a:xfrm>
            <a:prstGeom prst="hexagon">
              <a:avLst/>
            </a:prstGeom>
            <a:noFill/>
            <a:ln w="12700">
              <a:solidFill>
                <a:srgbClr val="FDDC01"/>
              </a:solidFill>
            </a:ln>
          </p:spPr>
          <p:txBody>
            <a:bodyPr wrap="square" lIns="0" rIns="0" rtlCol="0" anchor="ctr">
              <a:spAutoFit/>
            </a:bodyPr>
            <a:lstStyle/>
            <a:p>
              <a:pPr algn="ctr">
                <a:lnSpc>
                  <a:spcPct val="120000"/>
                </a:lnSpc>
                <a:spcBef>
                  <a:spcPts val="600"/>
                </a:spcBef>
              </a:pPr>
              <a:endParaRPr lang="zh-CN" altLang="en-US" sz="1200">
                <a:solidFill>
                  <a:schemeClr val="tx1">
                    <a:lumMod val="90000"/>
                    <a:lumOff val="10000"/>
                  </a:schemeClr>
                </a:solidFill>
                <a:latin typeface="+mn-ea"/>
              </a:endParaRPr>
            </a:p>
          </p:txBody>
        </p:sp>
      </p:grpSp>
      <p:sp>
        <p:nvSpPr>
          <p:cNvPr id="75" name="标题2"/>
          <p:cNvSpPr txBox="1"/>
          <p:nvPr/>
        </p:nvSpPr>
        <p:spPr>
          <a:xfrm>
            <a:off x="7968122" y="3013528"/>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76" name="文本2"/>
          <p:cNvSpPr txBox="1"/>
          <p:nvPr/>
        </p:nvSpPr>
        <p:spPr>
          <a:xfrm>
            <a:off x="7948670" y="3427228"/>
            <a:ext cx="4054643" cy="923330"/>
          </a:xfrm>
          <a:prstGeom prst="rect">
            <a:avLst/>
          </a:prstGeom>
          <a:noFill/>
        </p:spPr>
        <p:txBody>
          <a:bodyPr wrap="square" rtlCol="0">
            <a:spAutoFit/>
          </a:bodyPr>
          <a:lstStyle/>
          <a:p>
            <a:pPr algn="just"/>
            <a:r>
              <a:rPr lang="en-US" altLang="zh-CN"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a:t>
            </a:r>
            <a:endParaRPr lang="zh-CN" altLang="en-US"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258372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250"/>
                                        <p:tgtEl>
                                          <p:spTgt spid="90"/>
                                        </p:tgtEl>
                                      </p:cBhvr>
                                    </p:animEffect>
                                    <p:anim calcmode="lin" valueType="num">
                                      <p:cBhvr>
                                        <p:cTn id="18" dur="250" fill="hold"/>
                                        <p:tgtEl>
                                          <p:spTgt spid="90"/>
                                        </p:tgtEl>
                                        <p:attrNameLst>
                                          <p:attrName>ppt_x</p:attrName>
                                        </p:attrNameLst>
                                      </p:cBhvr>
                                      <p:tavLst>
                                        <p:tav tm="0">
                                          <p:val>
                                            <p:strVal val="#ppt_x"/>
                                          </p:val>
                                        </p:tav>
                                        <p:tav tm="100000">
                                          <p:val>
                                            <p:strVal val="#ppt_x"/>
                                          </p:val>
                                        </p:tav>
                                      </p:tavLst>
                                    </p:anim>
                                    <p:anim calcmode="lin" valueType="num">
                                      <p:cBhvr>
                                        <p:cTn id="19" dur="250" fill="hold"/>
                                        <p:tgtEl>
                                          <p:spTgt spid="90"/>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strVal val="#ppt_x"/>
                                          </p:val>
                                        </p:tav>
                                        <p:tav tm="100000">
                                          <p:val>
                                            <p:strVal val="#ppt_x"/>
                                          </p:val>
                                        </p:tav>
                                      </p:tavLst>
                                    </p:anim>
                                    <p:anim calcmode="lin" valueType="num">
                                      <p:cBhvr>
                                        <p:cTn id="25" dur="5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anim calcmode="lin" valueType="num">
                                      <p:cBhvr>
                                        <p:cTn id="30" dur="500" fill="hold"/>
                                        <p:tgtEl>
                                          <p:spTgt spid="69"/>
                                        </p:tgtEl>
                                        <p:attrNameLst>
                                          <p:attrName>ppt_x</p:attrName>
                                        </p:attrNameLst>
                                      </p:cBhvr>
                                      <p:tavLst>
                                        <p:tav tm="0">
                                          <p:val>
                                            <p:strVal val="#ppt_x"/>
                                          </p:val>
                                        </p:tav>
                                        <p:tav tm="100000">
                                          <p:val>
                                            <p:strVal val="#ppt_x"/>
                                          </p:val>
                                        </p:tav>
                                      </p:tavLst>
                                    </p:anim>
                                    <p:anim calcmode="lin" valueType="num">
                                      <p:cBhvr>
                                        <p:cTn id="31" dur="500" fill="hold"/>
                                        <p:tgtEl>
                                          <p:spTgt spid="69"/>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0"/>
                                  </p:stCondLst>
                                  <p:iterate type="wd">
                                    <p:tmPct val="10000"/>
                                  </p:iterate>
                                  <p:childTnLst>
                                    <p:set>
                                      <p:cBhvr>
                                        <p:cTn id="34" dur="1" fill="hold">
                                          <p:stCondLst>
                                            <p:cond delay="0"/>
                                          </p:stCondLst>
                                        </p:cTn>
                                        <p:tgtEl>
                                          <p:spTgt spid="70"/>
                                        </p:tgtEl>
                                        <p:attrNameLst>
                                          <p:attrName>style.visibility</p:attrName>
                                        </p:attrNameLst>
                                      </p:cBhvr>
                                      <p:to>
                                        <p:strVal val="visible"/>
                                      </p:to>
                                    </p:set>
                                    <p:animEffect transition="in" filter="fade">
                                      <p:cBhvr>
                                        <p:cTn id="35" dur="250"/>
                                        <p:tgtEl>
                                          <p:spTgt spid="70"/>
                                        </p:tgtEl>
                                      </p:cBhvr>
                                    </p:animEffect>
                                    <p:anim calcmode="lin" valueType="num">
                                      <p:cBhvr>
                                        <p:cTn id="36" dur="250" fill="hold"/>
                                        <p:tgtEl>
                                          <p:spTgt spid="70"/>
                                        </p:tgtEl>
                                        <p:attrNameLst>
                                          <p:attrName>ppt_x</p:attrName>
                                        </p:attrNameLst>
                                      </p:cBhvr>
                                      <p:tavLst>
                                        <p:tav tm="0">
                                          <p:val>
                                            <p:strVal val="#ppt_x"/>
                                          </p:val>
                                        </p:tav>
                                        <p:tav tm="100000">
                                          <p:val>
                                            <p:strVal val="#ppt_x"/>
                                          </p:val>
                                        </p:tav>
                                      </p:tavLst>
                                    </p:anim>
                                    <p:anim calcmode="lin" valueType="num">
                                      <p:cBhvr>
                                        <p:cTn id="37" dur="250" fill="hold"/>
                                        <p:tgtEl>
                                          <p:spTgt spid="70"/>
                                        </p:tgtEl>
                                        <p:attrNameLst>
                                          <p:attrName>ppt_y</p:attrName>
                                        </p:attrNameLst>
                                      </p:cBhvr>
                                      <p:tavLst>
                                        <p:tav tm="0">
                                          <p:val>
                                            <p:strVal val="#ppt_y+.1"/>
                                          </p:val>
                                        </p:tav>
                                        <p:tav tm="100000">
                                          <p:val>
                                            <p:strVal val="#ppt_y"/>
                                          </p:val>
                                        </p:tav>
                                      </p:tavLst>
                                    </p:anim>
                                  </p:childTnLst>
                                </p:cTn>
                              </p:par>
                            </p:childTnLst>
                          </p:cTn>
                        </p:par>
                        <p:par>
                          <p:cTn id="38" fill="hold">
                            <p:stCondLst>
                              <p:cond delay="3075"/>
                            </p:stCondLst>
                            <p:childTnLst>
                              <p:par>
                                <p:cTn id="39" presetID="42" presetClass="entr" presetSubtype="0" fill="hold" nodeType="after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250"/>
                                        <p:tgtEl>
                                          <p:spTgt spid="94"/>
                                        </p:tgtEl>
                                      </p:cBhvr>
                                    </p:animEffect>
                                    <p:anim calcmode="lin" valueType="num">
                                      <p:cBhvr>
                                        <p:cTn id="42" dur="250" fill="hold"/>
                                        <p:tgtEl>
                                          <p:spTgt spid="94"/>
                                        </p:tgtEl>
                                        <p:attrNameLst>
                                          <p:attrName>ppt_x</p:attrName>
                                        </p:attrNameLst>
                                      </p:cBhvr>
                                      <p:tavLst>
                                        <p:tav tm="0">
                                          <p:val>
                                            <p:strVal val="#ppt_x"/>
                                          </p:val>
                                        </p:tav>
                                        <p:tav tm="100000">
                                          <p:val>
                                            <p:strVal val="#ppt_x"/>
                                          </p:val>
                                        </p:tav>
                                      </p:tavLst>
                                    </p:anim>
                                    <p:anim calcmode="lin" valueType="num">
                                      <p:cBhvr>
                                        <p:cTn id="43" dur="250" fill="hold"/>
                                        <p:tgtEl>
                                          <p:spTgt spid="9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anim calcmode="lin" valueType="num">
                                      <p:cBhvr>
                                        <p:cTn id="47" dur="500" fill="hold"/>
                                        <p:tgtEl>
                                          <p:spTgt spid="4"/>
                                        </p:tgtEl>
                                        <p:attrNameLst>
                                          <p:attrName>ppt_x</p:attrName>
                                        </p:attrNameLst>
                                      </p:cBhvr>
                                      <p:tavLst>
                                        <p:tav tm="0">
                                          <p:val>
                                            <p:strVal val="#ppt_x"/>
                                          </p:val>
                                        </p:tav>
                                        <p:tav tm="100000">
                                          <p:val>
                                            <p:strVal val="#ppt_x"/>
                                          </p:val>
                                        </p:tav>
                                      </p:tavLst>
                                    </p:anim>
                                    <p:anim calcmode="lin" valueType="num">
                                      <p:cBhvr>
                                        <p:cTn id="48" dur="500" fill="hold"/>
                                        <p:tgtEl>
                                          <p:spTgt spid="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00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4575"/>
                            </p:stCondLst>
                            <p:childTnLst>
                              <p:par>
                                <p:cTn id="55" presetID="42" presetClass="entr" presetSubtype="0" fill="hold" grpId="0" nodeType="afterEffect">
                                  <p:stCondLst>
                                    <p:cond delay="0"/>
                                  </p:stCondLst>
                                  <p:iterate type="wd">
                                    <p:tmPct val="10000"/>
                                  </p:iterate>
                                  <p:childTnLst>
                                    <p:set>
                                      <p:cBhvr>
                                        <p:cTn id="56" dur="1" fill="hold">
                                          <p:stCondLst>
                                            <p:cond delay="0"/>
                                          </p:stCondLst>
                                        </p:cTn>
                                        <p:tgtEl>
                                          <p:spTgt spid="76"/>
                                        </p:tgtEl>
                                        <p:attrNameLst>
                                          <p:attrName>style.visibility</p:attrName>
                                        </p:attrNameLst>
                                      </p:cBhvr>
                                      <p:to>
                                        <p:strVal val="visible"/>
                                      </p:to>
                                    </p:set>
                                    <p:animEffect transition="in" filter="fade">
                                      <p:cBhvr>
                                        <p:cTn id="57" dur="250"/>
                                        <p:tgtEl>
                                          <p:spTgt spid="76"/>
                                        </p:tgtEl>
                                      </p:cBhvr>
                                    </p:animEffect>
                                    <p:anim calcmode="lin" valueType="num">
                                      <p:cBhvr>
                                        <p:cTn id="58" dur="250" fill="hold"/>
                                        <p:tgtEl>
                                          <p:spTgt spid="76"/>
                                        </p:tgtEl>
                                        <p:attrNameLst>
                                          <p:attrName>ppt_x</p:attrName>
                                        </p:attrNameLst>
                                      </p:cBhvr>
                                      <p:tavLst>
                                        <p:tav tm="0">
                                          <p:val>
                                            <p:strVal val="#ppt_x"/>
                                          </p:val>
                                        </p:tav>
                                        <p:tav tm="100000">
                                          <p:val>
                                            <p:strVal val="#ppt_x"/>
                                          </p:val>
                                        </p:tav>
                                      </p:tavLst>
                                    </p:anim>
                                    <p:anim calcmode="lin" valueType="num">
                                      <p:cBhvr>
                                        <p:cTn id="59" dur="250" fill="hold"/>
                                        <p:tgtEl>
                                          <p:spTgt spid="76"/>
                                        </p:tgtEl>
                                        <p:attrNameLst>
                                          <p:attrName>ppt_y</p:attrName>
                                        </p:attrNameLst>
                                      </p:cBhvr>
                                      <p:tavLst>
                                        <p:tav tm="0">
                                          <p:val>
                                            <p:strVal val="#ppt_y+.1"/>
                                          </p:val>
                                        </p:tav>
                                        <p:tav tm="100000">
                                          <p:val>
                                            <p:strVal val="#ppt_y"/>
                                          </p:val>
                                        </p:tav>
                                      </p:tavLst>
                                    </p:anim>
                                  </p:childTnLst>
                                </p:cTn>
                              </p:par>
                            </p:childTnLst>
                          </p:cTn>
                        </p:par>
                        <p:par>
                          <p:cTn id="60" fill="hold">
                            <p:stCondLst>
                              <p:cond delay="5400"/>
                            </p:stCondLst>
                            <p:childTnLst>
                              <p:par>
                                <p:cTn id="61" presetID="42" presetClass="entr" presetSubtype="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250"/>
                                        <p:tgtEl>
                                          <p:spTgt spid="98"/>
                                        </p:tgtEl>
                                      </p:cBhvr>
                                    </p:animEffect>
                                    <p:anim calcmode="lin" valueType="num">
                                      <p:cBhvr>
                                        <p:cTn id="64" dur="250" fill="hold"/>
                                        <p:tgtEl>
                                          <p:spTgt spid="98"/>
                                        </p:tgtEl>
                                        <p:attrNameLst>
                                          <p:attrName>ppt_x</p:attrName>
                                        </p:attrNameLst>
                                      </p:cBhvr>
                                      <p:tavLst>
                                        <p:tav tm="0">
                                          <p:val>
                                            <p:strVal val="#ppt_x"/>
                                          </p:val>
                                        </p:tav>
                                        <p:tav tm="100000">
                                          <p:val>
                                            <p:strVal val="#ppt_x"/>
                                          </p:val>
                                        </p:tav>
                                      </p:tavLst>
                                    </p:anim>
                                    <p:anim calcmode="lin" valueType="num">
                                      <p:cBhvr>
                                        <p:cTn id="65" dur="250" fill="hold"/>
                                        <p:tgtEl>
                                          <p:spTgt spid="98"/>
                                        </p:tgtEl>
                                        <p:attrNameLst>
                                          <p:attrName>ppt_y</p:attrName>
                                        </p:attrNameLst>
                                      </p:cBhvr>
                                      <p:tavLst>
                                        <p:tav tm="0">
                                          <p:val>
                                            <p:strVal val="#ppt_y+.1"/>
                                          </p:val>
                                        </p:tav>
                                        <p:tav tm="100000">
                                          <p:val>
                                            <p:strVal val="#ppt_y"/>
                                          </p:val>
                                        </p:tav>
                                      </p:tavLst>
                                    </p:anim>
                                  </p:childTnLst>
                                </p:cTn>
                              </p:par>
                            </p:childTnLst>
                          </p:cTn>
                        </p:par>
                        <p:par>
                          <p:cTn id="66" fill="hold">
                            <p:stCondLst>
                              <p:cond delay="5650"/>
                            </p:stCondLst>
                            <p:childTnLst>
                              <p:par>
                                <p:cTn id="67" presetID="42" presetClass="entr" presetSubtype="0"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anim calcmode="lin" valueType="num">
                                      <p:cBhvr>
                                        <p:cTn id="70" dur="500" fill="hold"/>
                                        <p:tgtEl>
                                          <p:spTgt spid="42"/>
                                        </p:tgtEl>
                                        <p:attrNameLst>
                                          <p:attrName>ppt_x</p:attrName>
                                        </p:attrNameLst>
                                      </p:cBhvr>
                                      <p:tavLst>
                                        <p:tav tm="0">
                                          <p:val>
                                            <p:strVal val="#ppt_x"/>
                                          </p:val>
                                        </p:tav>
                                        <p:tav tm="100000">
                                          <p:val>
                                            <p:strVal val="#ppt_x"/>
                                          </p:val>
                                        </p:tav>
                                      </p:tavLst>
                                    </p:anim>
                                    <p:anim calcmode="lin" valueType="num">
                                      <p:cBhvr>
                                        <p:cTn id="71" dur="500" fill="hold"/>
                                        <p:tgtEl>
                                          <p:spTgt spid="42"/>
                                        </p:tgtEl>
                                        <p:attrNameLst>
                                          <p:attrName>ppt_y</p:attrName>
                                        </p:attrNameLst>
                                      </p:cBhvr>
                                      <p:tavLst>
                                        <p:tav tm="0">
                                          <p:val>
                                            <p:strVal val="#ppt_y+.1"/>
                                          </p:val>
                                        </p:tav>
                                        <p:tav tm="100000">
                                          <p:val>
                                            <p:strVal val="#ppt_y"/>
                                          </p:val>
                                        </p:tav>
                                      </p:tavLst>
                                    </p:anim>
                                  </p:childTnLst>
                                </p:cTn>
                              </p:par>
                            </p:childTnLst>
                          </p:cTn>
                        </p:par>
                        <p:par>
                          <p:cTn id="72" fill="hold">
                            <p:stCondLst>
                              <p:cond delay="6150"/>
                            </p:stCondLst>
                            <p:childTnLst>
                              <p:par>
                                <p:cTn id="73" presetID="42"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anim calcmode="lin" valueType="num">
                                      <p:cBhvr>
                                        <p:cTn id="76" dur="500" fill="hold"/>
                                        <p:tgtEl>
                                          <p:spTgt spid="72"/>
                                        </p:tgtEl>
                                        <p:attrNameLst>
                                          <p:attrName>ppt_x</p:attrName>
                                        </p:attrNameLst>
                                      </p:cBhvr>
                                      <p:tavLst>
                                        <p:tav tm="0">
                                          <p:val>
                                            <p:strVal val="#ppt_x"/>
                                          </p:val>
                                        </p:tav>
                                        <p:tav tm="100000">
                                          <p:val>
                                            <p:strVal val="#ppt_x"/>
                                          </p:val>
                                        </p:tav>
                                      </p:tavLst>
                                    </p:anim>
                                    <p:anim calcmode="lin" valueType="num">
                                      <p:cBhvr>
                                        <p:cTn id="77" dur="500" fill="hold"/>
                                        <p:tgtEl>
                                          <p:spTgt spid="72"/>
                                        </p:tgtEl>
                                        <p:attrNameLst>
                                          <p:attrName>ppt_y</p:attrName>
                                        </p:attrNameLst>
                                      </p:cBhvr>
                                      <p:tavLst>
                                        <p:tav tm="0">
                                          <p:val>
                                            <p:strVal val="#ppt_y+.1"/>
                                          </p:val>
                                        </p:tav>
                                        <p:tav tm="100000">
                                          <p:val>
                                            <p:strVal val="#ppt_y"/>
                                          </p:val>
                                        </p:tav>
                                      </p:tavLst>
                                    </p:anim>
                                  </p:childTnLst>
                                </p:cTn>
                              </p:par>
                            </p:childTnLst>
                          </p:cTn>
                        </p:par>
                        <p:par>
                          <p:cTn id="78" fill="hold">
                            <p:stCondLst>
                              <p:cond delay="6650"/>
                            </p:stCondLst>
                            <p:childTnLst>
                              <p:par>
                                <p:cTn id="79" presetID="42" presetClass="entr" presetSubtype="0" fill="hold" grpId="0" nodeType="afterEffect">
                                  <p:stCondLst>
                                    <p:cond delay="0"/>
                                  </p:stCondLst>
                                  <p:iterate type="wd">
                                    <p:tmPct val="10000"/>
                                  </p:iterate>
                                  <p:childTnLst>
                                    <p:set>
                                      <p:cBhvr>
                                        <p:cTn id="80" dur="1" fill="hold">
                                          <p:stCondLst>
                                            <p:cond delay="0"/>
                                          </p:stCondLst>
                                        </p:cTn>
                                        <p:tgtEl>
                                          <p:spTgt spid="73"/>
                                        </p:tgtEl>
                                        <p:attrNameLst>
                                          <p:attrName>style.visibility</p:attrName>
                                        </p:attrNameLst>
                                      </p:cBhvr>
                                      <p:to>
                                        <p:strVal val="visible"/>
                                      </p:to>
                                    </p:set>
                                    <p:animEffect transition="in" filter="fade">
                                      <p:cBhvr>
                                        <p:cTn id="81" dur="250"/>
                                        <p:tgtEl>
                                          <p:spTgt spid="73"/>
                                        </p:tgtEl>
                                      </p:cBhvr>
                                    </p:animEffect>
                                    <p:anim calcmode="lin" valueType="num">
                                      <p:cBhvr>
                                        <p:cTn id="82" dur="250" fill="hold"/>
                                        <p:tgtEl>
                                          <p:spTgt spid="73"/>
                                        </p:tgtEl>
                                        <p:attrNameLst>
                                          <p:attrName>ppt_x</p:attrName>
                                        </p:attrNameLst>
                                      </p:cBhvr>
                                      <p:tavLst>
                                        <p:tav tm="0">
                                          <p:val>
                                            <p:strVal val="#ppt_x"/>
                                          </p:val>
                                        </p:tav>
                                        <p:tav tm="100000">
                                          <p:val>
                                            <p:strVal val="#ppt_x"/>
                                          </p:val>
                                        </p:tav>
                                      </p:tavLst>
                                    </p:anim>
                                    <p:anim calcmode="lin" valueType="num">
                                      <p:cBhvr>
                                        <p:cTn id="83" dur="2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9" grpId="0"/>
      <p:bldP spid="70" grpId="0"/>
      <p:bldP spid="72" grpId="0"/>
      <p:bldP spid="73"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graphicFrame>
        <p:nvGraphicFramePr>
          <p:cNvPr id="15" name="图表"/>
          <p:cNvGraphicFramePr/>
          <p:nvPr>
            <p:extLst>
              <p:ext uri="{D42A27DB-BD31-4B8C-83A1-F6EECF244321}">
                <p14:modId xmlns:p14="http://schemas.microsoft.com/office/powerpoint/2010/main" val="103365079"/>
              </p:ext>
            </p:extLst>
          </p:nvPr>
        </p:nvGraphicFramePr>
        <p:xfrm>
          <a:off x="2090057" y="1816343"/>
          <a:ext cx="8128000" cy="3552598"/>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背景三角形"/>
          <p:cNvGrpSpPr/>
          <p:nvPr/>
        </p:nvGrpSpPr>
        <p:grpSpPr>
          <a:xfrm>
            <a:off x="-2358" y="484934"/>
            <a:ext cx="12194358" cy="6383432"/>
            <a:chOff x="-2358" y="484934"/>
            <a:chExt cx="12194358" cy="6383432"/>
          </a:xfrm>
        </p:grpSpPr>
        <p:sp>
          <p:nvSpPr>
            <p:cNvPr id="18" name="矩形 9"/>
            <p:cNvSpPr/>
            <p:nvPr/>
          </p:nvSpPr>
          <p:spPr>
            <a:xfrm>
              <a:off x="10755285" y="5257800"/>
              <a:ext cx="1436715" cy="1600200"/>
            </a:xfrm>
            <a:custGeom>
              <a:avLst/>
              <a:gdLst>
                <a:gd name="connsiteX0" fmla="*/ 0 w 1436715"/>
                <a:gd name="connsiteY0" fmla="*/ 0 h 1600200"/>
                <a:gd name="connsiteX1" fmla="*/ 1436715 w 1436715"/>
                <a:gd name="connsiteY1" fmla="*/ 0 h 1600200"/>
                <a:gd name="connsiteX2" fmla="*/ 1436715 w 1436715"/>
                <a:gd name="connsiteY2" fmla="*/ 1600200 h 1600200"/>
                <a:gd name="connsiteX3" fmla="*/ 0 w 1436715"/>
                <a:gd name="connsiteY3" fmla="*/ 1600200 h 1600200"/>
                <a:gd name="connsiteX4" fmla="*/ 0 w 1436715"/>
                <a:gd name="connsiteY4" fmla="*/ 0 h 1600200"/>
                <a:gd name="connsiteX0" fmla="*/ 285750 w 1436715"/>
                <a:gd name="connsiteY0" fmla="*/ 95250 h 1600200"/>
                <a:gd name="connsiteX1" fmla="*/ 1436715 w 1436715"/>
                <a:gd name="connsiteY1" fmla="*/ 0 h 1600200"/>
                <a:gd name="connsiteX2" fmla="*/ 1436715 w 1436715"/>
                <a:gd name="connsiteY2" fmla="*/ 1600200 h 1600200"/>
                <a:gd name="connsiteX3" fmla="*/ 0 w 1436715"/>
                <a:gd name="connsiteY3" fmla="*/ 1600200 h 1600200"/>
                <a:gd name="connsiteX4" fmla="*/ 285750 w 1436715"/>
                <a:gd name="connsiteY4" fmla="*/ 95250 h 1600200"/>
                <a:gd name="connsiteX0" fmla="*/ 19050 w 1436715"/>
                <a:gd name="connsiteY0" fmla="*/ 495300 h 1600200"/>
                <a:gd name="connsiteX1" fmla="*/ 1436715 w 1436715"/>
                <a:gd name="connsiteY1" fmla="*/ 0 h 1600200"/>
                <a:gd name="connsiteX2" fmla="*/ 1436715 w 1436715"/>
                <a:gd name="connsiteY2" fmla="*/ 1600200 h 1600200"/>
                <a:gd name="connsiteX3" fmla="*/ 0 w 1436715"/>
                <a:gd name="connsiteY3" fmla="*/ 1600200 h 1600200"/>
                <a:gd name="connsiteX4" fmla="*/ 19050 w 1436715"/>
                <a:gd name="connsiteY4" fmla="*/ 49530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715" h="1600200">
                  <a:moveTo>
                    <a:pt x="19050" y="495300"/>
                  </a:moveTo>
                  <a:lnTo>
                    <a:pt x="1436715" y="0"/>
                  </a:lnTo>
                  <a:lnTo>
                    <a:pt x="1436715" y="1600200"/>
                  </a:lnTo>
                  <a:lnTo>
                    <a:pt x="0" y="1600200"/>
                  </a:lnTo>
                  <a:lnTo>
                    <a:pt x="19050" y="49530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等腰三角形 4"/>
            <p:cNvSpPr/>
            <p:nvPr/>
          </p:nvSpPr>
          <p:spPr>
            <a:xfrm>
              <a:off x="-1" y="986971"/>
              <a:ext cx="1335315" cy="5871029"/>
            </a:xfrm>
            <a:custGeom>
              <a:avLst/>
              <a:gdLst>
                <a:gd name="connsiteX0" fmla="*/ 0 w 1814286"/>
                <a:gd name="connsiteY0" fmla="*/ 5871029 h 5871029"/>
                <a:gd name="connsiteX1" fmla="*/ 0 w 1814286"/>
                <a:gd name="connsiteY1" fmla="*/ 0 h 5871029"/>
                <a:gd name="connsiteX2" fmla="*/ 1814286 w 1814286"/>
                <a:gd name="connsiteY2" fmla="*/ 5871029 h 5871029"/>
                <a:gd name="connsiteX3" fmla="*/ 0 w 1814286"/>
                <a:gd name="connsiteY3" fmla="*/ 5871029 h 5871029"/>
                <a:gd name="connsiteX0" fmla="*/ 0 w 1335315"/>
                <a:gd name="connsiteY0" fmla="*/ 5871029 h 5871029"/>
                <a:gd name="connsiteX1" fmla="*/ 0 w 1335315"/>
                <a:gd name="connsiteY1" fmla="*/ 0 h 5871029"/>
                <a:gd name="connsiteX2" fmla="*/ 1335315 w 1335315"/>
                <a:gd name="connsiteY2" fmla="*/ 4100286 h 5871029"/>
                <a:gd name="connsiteX3" fmla="*/ 0 w 1335315"/>
                <a:gd name="connsiteY3" fmla="*/ 5871029 h 5871029"/>
              </a:gdLst>
              <a:ahLst/>
              <a:cxnLst>
                <a:cxn ang="0">
                  <a:pos x="connsiteX0" y="connsiteY0"/>
                </a:cxn>
                <a:cxn ang="0">
                  <a:pos x="connsiteX1" y="connsiteY1"/>
                </a:cxn>
                <a:cxn ang="0">
                  <a:pos x="connsiteX2" y="connsiteY2"/>
                </a:cxn>
                <a:cxn ang="0">
                  <a:pos x="connsiteX3" y="connsiteY3"/>
                </a:cxn>
              </a:cxnLst>
              <a:rect l="l" t="t" r="r" b="b"/>
              <a:pathLst>
                <a:path w="1335315" h="5871029">
                  <a:moveTo>
                    <a:pt x="0" y="5871029"/>
                  </a:moveTo>
                  <a:lnTo>
                    <a:pt x="0" y="0"/>
                  </a:lnTo>
                  <a:lnTo>
                    <a:pt x="1335315" y="4100286"/>
                  </a:lnTo>
                  <a:lnTo>
                    <a:pt x="0" y="5871029"/>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等腰三角形 5"/>
            <p:cNvSpPr/>
            <p:nvPr/>
          </p:nvSpPr>
          <p:spPr>
            <a:xfrm>
              <a:off x="3604986" y="5769429"/>
              <a:ext cx="7910285" cy="1088571"/>
            </a:xfrm>
            <a:custGeom>
              <a:avLst/>
              <a:gdLst>
                <a:gd name="connsiteX0" fmla="*/ 0 w 7910285"/>
                <a:gd name="connsiteY0" fmla="*/ 885371 h 885371"/>
                <a:gd name="connsiteX1" fmla="*/ 3955143 w 7910285"/>
                <a:gd name="connsiteY1" fmla="*/ 0 h 885371"/>
                <a:gd name="connsiteX2" fmla="*/ 7910285 w 7910285"/>
                <a:gd name="connsiteY2" fmla="*/ 885371 h 885371"/>
                <a:gd name="connsiteX3" fmla="*/ 0 w 7910285"/>
                <a:gd name="connsiteY3" fmla="*/ 885371 h 885371"/>
                <a:gd name="connsiteX0" fmla="*/ 0 w 7910285"/>
                <a:gd name="connsiteY0" fmla="*/ 1088571 h 1088571"/>
                <a:gd name="connsiteX1" fmla="*/ 7177315 w 7910285"/>
                <a:gd name="connsiteY1" fmla="*/ 0 h 1088571"/>
                <a:gd name="connsiteX2" fmla="*/ 7910285 w 7910285"/>
                <a:gd name="connsiteY2" fmla="*/ 1088571 h 1088571"/>
                <a:gd name="connsiteX3" fmla="*/ 0 w 7910285"/>
                <a:gd name="connsiteY3" fmla="*/ 1088571 h 1088571"/>
              </a:gdLst>
              <a:ahLst/>
              <a:cxnLst>
                <a:cxn ang="0">
                  <a:pos x="connsiteX0" y="connsiteY0"/>
                </a:cxn>
                <a:cxn ang="0">
                  <a:pos x="connsiteX1" y="connsiteY1"/>
                </a:cxn>
                <a:cxn ang="0">
                  <a:pos x="connsiteX2" y="connsiteY2"/>
                </a:cxn>
                <a:cxn ang="0">
                  <a:pos x="connsiteX3" y="connsiteY3"/>
                </a:cxn>
              </a:cxnLst>
              <a:rect l="l" t="t" r="r" b="b"/>
              <a:pathLst>
                <a:path w="7910285" h="1088571">
                  <a:moveTo>
                    <a:pt x="0" y="1088571"/>
                  </a:moveTo>
                  <a:lnTo>
                    <a:pt x="7177315" y="0"/>
                  </a:lnTo>
                  <a:lnTo>
                    <a:pt x="7910285" y="1088571"/>
                  </a:lnTo>
                  <a:lnTo>
                    <a:pt x="0" y="1088571"/>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等腰三角形 6"/>
            <p:cNvSpPr/>
            <p:nvPr/>
          </p:nvSpPr>
          <p:spPr>
            <a:xfrm>
              <a:off x="9467850" y="5750379"/>
              <a:ext cx="1287435" cy="1117987"/>
            </a:xfrm>
            <a:custGeom>
              <a:avLst/>
              <a:gdLst>
                <a:gd name="connsiteX0" fmla="*/ 0 w 1045029"/>
                <a:gd name="connsiteY0" fmla="*/ 544286 h 544286"/>
                <a:gd name="connsiteX1" fmla="*/ 754741 w 1045029"/>
                <a:gd name="connsiteY1" fmla="*/ 0 h 544286"/>
                <a:gd name="connsiteX2" fmla="*/ 1045029 w 1045029"/>
                <a:gd name="connsiteY2" fmla="*/ 544286 h 544286"/>
                <a:gd name="connsiteX3" fmla="*/ 0 w 1045029"/>
                <a:gd name="connsiteY3" fmla="*/ 544286 h 544286"/>
                <a:gd name="connsiteX0" fmla="*/ 0 w 1045029"/>
                <a:gd name="connsiteY0" fmla="*/ 1110343 h 1110343"/>
                <a:gd name="connsiteX1" fmla="*/ 1015998 w 1045029"/>
                <a:gd name="connsiteY1" fmla="*/ 0 h 1110343"/>
                <a:gd name="connsiteX2" fmla="*/ 1045029 w 1045029"/>
                <a:gd name="connsiteY2" fmla="*/ 1110343 h 1110343"/>
                <a:gd name="connsiteX3" fmla="*/ 0 w 1045029"/>
                <a:gd name="connsiteY3" fmla="*/ 1110343 h 1110343"/>
                <a:gd name="connsiteX0" fmla="*/ 0 w 1015998"/>
                <a:gd name="connsiteY0" fmla="*/ 1110343 h 1139371"/>
                <a:gd name="connsiteX1" fmla="*/ 1015998 w 1015998"/>
                <a:gd name="connsiteY1" fmla="*/ 0 h 1139371"/>
                <a:gd name="connsiteX2" fmla="*/ 703796 w 1015998"/>
                <a:gd name="connsiteY2" fmla="*/ 1139371 h 1139371"/>
                <a:gd name="connsiteX3" fmla="*/ 0 w 1015998"/>
                <a:gd name="connsiteY3" fmla="*/ 1110343 h 1139371"/>
                <a:gd name="connsiteX0" fmla="*/ 0 w 1015998"/>
                <a:gd name="connsiteY0" fmla="*/ 1110343 h 1110343"/>
                <a:gd name="connsiteX1" fmla="*/ 1015998 w 1015998"/>
                <a:gd name="connsiteY1" fmla="*/ 0 h 1110343"/>
                <a:gd name="connsiteX2" fmla="*/ 741118 w 1015998"/>
                <a:gd name="connsiteY2" fmla="*/ 1101271 h 1110343"/>
                <a:gd name="connsiteX3" fmla="*/ 0 w 1015998"/>
                <a:gd name="connsiteY3" fmla="*/ 1110343 h 1110343"/>
                <a:gd name="connsiteX0" fmla="*/ 0 w 1015998"/>
                <a:gd name="connsiteY0" fmla="*/ 1110343 h 1139371"/>
                <a:gd name="connsiteX1" fmla="*/ 1015998 w 1015998"/>
                <a:gd name="connsiteY1" fmla="*/ 0 h 1139371"/>
                <a:gd name="connsiteX2" fmla="*/ 485547 w 1015998"/>
                <a:gd name="connsiteY2" fmla="*/ 1139371 h 1139371"/>
                <a:gd name="connsiteX3" fmla="*/ 0 w 1015998"/>
                <a:gd name="connsiteY3" fmla="*/ 1110343 h 1139371"/>
                <a:gd name="connsiteX0" fmla="*/ 0 w 1015998"/>
                <a:gd name="connsiteY0" fmla="*/ 1150221 h 1150221"/>
                <a:gd name="connsiteX1" fmla="*/ 1015998 w 1015998"/>
                <a:gd name="connsiteY1" fmla="*/ 0 h 1150221"/>
                <a:gd name="connsiteX2" fmla="*/ 485547 w 1015998"/>
                <a:gd name="connsiteY2" fmla="*/ 1139371 h 1150221"/>
                <a:gd name="connsiteX3" fmla="*/ 0 w 1015998"/>
                <a:gd name="connsiteY3" fmla="*/ 1150221 h 1150221"/>
                <a:gd name="connsiteX0" fmla="*/ 0 w 1015998"/>
                <a:gd name="connsiteY0" fmla="*/ 1170160 h 1170160"/>
                <a:gd name="connsiteX1" fmla="*/ 1015998 w 1015998"/>
                <a:gd name="connsiteY1" fmla="*/ 0 h 1170160"/>
                <a:gd name="connsiteX2" fmla="*/ 485547 w 1015998"/>
                <a:gd name="connsiteY2" fmla="*/ 1159310 h 1170160"/>
                <a:gd name="connsiteX3" fmla="*/ 0 w 1015998"/>
                <a:gd name="connsiteY3" fmla="*/ 1170160 h 1170160"/>
              </a:gdLst>
              <a:ahLst/>
              <a:cxnLst>
                <a:cxn ang="0">
                  <a:pos x="connsiteX0" y="connsiteY0"/>
                </a:cxn>
                <a:cxn ang="0">
                  <a:pos x="connsiteX1" y="connsiteY1"/>
                </a:cxn>
                <a:cxn ang="0">
                  <a:pos x="connsiteX2" y="connsiteY2"/>
                </a:cxn>
                <a:cxn ang="0">
                  <a:pos x="connsiteX3" y="connsiteY3"/>
                </a:cxn>
              </a:cxnLst>
              <a:rect l="l" t="t" r="r" b="b"/>
              <a:pathLst>
                <a:path w="1015998" h="1170160">
                  <a:moveTo>
                    <a:pt x="0" y="1170160"/>
                  </a:moveTo>
                  <a:lnTo>
                    <a:pt x="1015998" y="0"/>
                  </a:lnTo>
                  <a:lnTo>
                    <a:pt x="485547" y="1159310"/>
                  </a:lnTo>
                  <a:lnTo>
                    <a:pt x="0" y="117016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 name="等腰三角形 8"/>
            <p:cNvSpPr/>
            <p:nvPr/>
          </p:nvSpPr>
          <p:spPr>
            <a:xfrm>
              <a:off x="10782300" y="484934"/>
              <a:ext cx="1409700" cy="5255079"/>
            </a:xfrm>
            <a:custGeom>
              <a:avLst/>
              <a:gdLst>
                <a:gd name="connsiteX0" fmla="*/ 0 w 1257300"/>
                <a:gd name="connsiteY0" fmla="*/ 4988379 h 4988379"/>
                <a:gd name="connsiteX1" fmla="*/ 1257300 w 1257300"/>
                <a:gd name="connsiteY1" fmla="*/ 0 h 4988379"/>
                <a:gd name="connsiteX2" fmla="*/ 1257300 w 1257300"/>
                <a:gd name="connsiteY2" fmla="*/ 4988379 h 4988379"/>
                <a:gd name="connsiteX3" fmla="*/ 0 w 1257300"/>
                <a:gd name="connsiteY3" fmla="*/ 4988379 h 4988379"/>
                <a:gd name="connsiteX0" fmla="*/ 0 w 1409700"/>
                <a:gd name="connsiteY0" fmla="*/ 5255079 h 5255079"/>
                <a:gd name="connsiteX1" fmla="*/ 1409700 w 1409700"/>
                <a:gd name="connsiteY1" fmla="*/ 0 h 5255079"/>
                <a:gd name="connsiteX2" fmla="*/ 1409700 w 1409700"/>
                <a:gd name="connsiteY2" fmla="*/ 4988379 h 5255079"/>
                <a:gd name="connsiteX3" fmla="*/ 0 w 1409700"/>
                <a:gd name="connsiteY3" fmla="*/ 5255079 h 5255079"/>
              </a:gdLst>
              <a:ahLst/>
              <a:cxnLst>
                <a:cxn ang="0">
                  <a:pos x="connsiteX0" y="connsiteY0"/>
                </a:cxn>
                <a:cxn ang="0">
                  <a:pos x="connsiteX1" y="connsiteY1"/>
                </a:cxn>
                <a:cxn ang="0">
                  <a:pos x="connsiteX2" y="connsiteY2"/>
                </a:cxn>
                <a:cxn ang="0">
                  <a:pos x="connsiteX3" y="connsiteY3"/>
                </a:cxn>
              </a:cxnLst>
              <a:rect l="l" t="t" r="r" b="b"/>
              <a:pathLst>
                <a:path w="1409700" h="5255079">
                  <a:moveTo>
                    <a:pt x="0" y="5255079"/>
                  </a:moveTo>
                  <a:lnTo>
                    <a:pt x="1409700" y="0"/>
                  </a:lnTo>
                  <a:lnTo>
                    <a:pt x="1409700" y="4988379"/>
                  </a:lnTo>
                  <a:lnTo>
                    <a:pt x="0" y="5255079"/>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等腰三角形 10"/>
            <p:cNvSpPr/>
            <p:nvPr/>
          </p:nvSpPr>
          <p:spPr>
            <a:xfrm>
              <a:off x="-2358" y="5069929"/>
              <a:ext cx="1337672" cy="1790817"/>
            </a:xfrm>
            <a:custGeom>
              <a:avLst/>
              <a:gdLst>
                <a:gd name="connsiteX0" fmla="*/ 0 w 3604985"/>
                <a:gd name="connsiteY0" fmla="*/ 1600200 h 1600200"/>
                <a:gd name="connsiteX1" fmla="*/ 1802493 w 3604985"/>
                <a:gd name="connsiteY1" fmla="*/ 0 h 1600200"/>
                <a:gd name="connsiteX2" fmla="*/ 3604985 w 3604985"/>
                <a:gd name="connsiteY2" fmla="*/ 1600200 h 1600200"/>
                <a:gd name="connsiteX3" fmla="*/ 0 w 3604985"/>
                <a:gd name="connsiteY3" fmla="*/ 1600200 h 1600200"/>
                <a:gd name="connsiteX0" fmla="*/ 0 w 3604985"/>
                <a:gd name="connsiteY0" fmla="*/ 1752600 h 1752600"/>
                <a:gd name="connsiteX1" fmla="*/ 1307193 w 3604985"/>
                <a:gd name="connsiteY1" fmla="*/ 0 h 1752600"/>
                <a:gd name="connsiteX2" fmla="*/ 3604985 w 3604985"/>
                <a:gd name="connsiteY2" fmla="*/ 1752600 h 1752600"/>
                <a:gd name="connsiteX3" fmla="*/ 0 w 3604985"/>
                <a:gd name="connsiteY3" fmla="*/ 1752600 h 1752600"/>
                <a:gd name="connsiteX0" fmla="*/ 0 w 2721065"/>
                <a:gd name="connsiteY0" fmla="*/ 1752600 h 1752600"/>
                <a:gd name="connsiteX1" fmla="*/ 1307193 w 2721065"/>
                <a:gd name="connsiteY1" fmla="*/ 0 h 1752600"/>
                <a:gd name="connsiteX2" fmla="*/ 2721065 w 2721065"/>
                <a:gd name="connsiteY2" fmla="*/ 1706880 h 1752600"/>
                <a:gd name="connsiteX3" fmla="*/ 0 w 2721065"/>
                <a:gd name="connsiteY3" fmla="*/ 1752600 h 1752600"/>
                <a:gd name="connsiteX0" fmla="*/ 0 w 2751545"/>
                <a:gd name="connsiteY0" fmla="*/ 1752600 h 1767840"/>
                <a:gd name="connsiteX1" fmla="*/ 1307193 w 2751545"/>
                <a:gd name="connsiteY1" fmla="*/ 0 h 1767840"/>
                <a:gd name="connsiteX2" fmla="*/ 2751545 w 2751545"/>
                <a:gd name="connsiteY2" fmla="*/ 1767840 h 1767840"/>
                <a:gd name="connsiteX3" fmla="*/ 0 w 2751545"/>
                <a:gd name="connsiteY3" fmla="*/ 1752600 h 1767840"/>
                <a:gd name="connsiteX0" fmla="*/ 0 w 2751545"/>
                <a:gd name="connsiteY0" fmla="*/ 1767840 h 1783080"/>
                <a:gd name="connsiteX1" fmla="*/ 1337673 w 2751545"/>
                <a:gd name="connsiteY1" fmla="*/ 0 h 1783080"/>
                <a:gd name="connsiteX2" fmla="*/ 2751545 w 2751545"/>
                <a:gd name="connsiteY2" fmla="*/ 1783080 h 1783080"/>
                <a:gd name="connsiteX3" fmla="*/ 0 w 2751545"/>
                <a:gd name="connsiteY3" fmla="*/ 1767840 h 1783080"/>
                <a:gd name="connsiteX0" fmla="*/ 0 w 1885272"/>
                <a:gd name="connsiteY0" fmla="*/ 1767840 h 1783080"/>
                <a:gd name="connsiteX1" fmla="*/ 1337673 w 1885272"/>
                <a:gd name="connsiteY1" fmla="*/ 0 h 1783080"/>
                <a:gd name="connsiteX2" fmla="*/ 1885272 w 1885272"/>
                <a:gd name="connsiteY2" fmla="*/ 1783080 h 1783080"/>
                <a:gd name="connsiteX3" fmla="*/ 0 w 1885272"/>
                <a:gd name="connsiteY3" fmla="*/ 1767840 h 1783080"/>
                <a:gd name="connsiteX0" fmla="*/ 0 w 1337673"/>
                <a:gd name="connsiteY0" fmla="*/ 1767840 h 1767840"/>
                <a:gd name="connsiteX1" fmla="*/ 1337673 w 1337673"/>
                <a:gd name="connsiteY1" fmla="*/ 0 h 1767840"/>
                <a:gd name="connsiteX2" fmla="*/ 1173003 w 1337673"/>
                <a:gd name="connsiteY2" fmla="*/ 1754205 h 1767840"/>
                <a:gd name="connsiteX3" fmla="*/ 0 w 1337673"/>
                <a:gd name="connsiteY3" fmla="*/ 1767840 h 1767840"/>
                <a:gd name="connsiteX0" fmla="*/ 0 w 1337673"/>
                <a:gd name="connsiteY0" fmla="*/ 1760350 h 1760350"/>
                <a:gd name="connsiteX1" fmla="*/ 1337673 w 1337673"/>
                <a:gd name="connsiteY1" fmla="*/ 0 h 1760350"/>
                <a:gd name="connsiteX2" fmla="*/ 1173003 w 1337673"/>
                <a:gd name="connsiteY2" fmla="*/ 1754205 h 1760350"/>
                <a:gd name="connsiteX3" fmla="*/ 0 w 1337673"/>
                <a:gd name="connsiteY3" fmla="*/ 1760350 h 1760350"/>
              </a:gdLst>
              <a:ahLst/>
              <a:cxnLst>
                <a:cxn ang="0">
                  <a:pos x="connsiteX0" y="connsiteY0"/>
                </a:cxn>
                <a:cxn ang="0">
                  <a:pos x="connsiteX1" y="connsiteY1"/>
                </a:cxn>
                <a:cxn ang="0">
                  <a:pos x="connsiteX2" y="connsiteY2"/>
                </a:cxn>
                <a:cxn ang="0">
                  <a:pos x="connsiteX3" y="connsiteY3"/>
                </a:cxn>
              </a:cxnLst>
              <a:rect l="l" t="t" r="r" b="b"/>
              <a:pathLst>
                <a:path w="1337673" h="1760350">
                  <a:moveTo>
                    <a:pt x="0" y="1760350"/>
                  </a:moveTo>
                  <a:lnTo>
                    <a:pt x="1337673" y="0"/>
                  </a:lnTo>
                  <a:lnTo>
                    <a:pt x="1173003" y="1754205"/>
                  </a:lnTo>
                  <a:lnTo>
                    <a:pt x="0" y="176035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4" name="标题图志"/>
          <p:cNvGrpSpPr/>
          <p:nvPr/>
        </p:nvGrpSpPr>
        <p:grpSpPr>
          <a:xfrm>
            <a:off x="389052" y="189239"/>
            <a:ext cx="423601" cy="432000"/>
            <a:chOff x="1406799" y="1110041"/>
            <a:chExt cx="423601" cy="432000"/>
          </a:xfrm>
        </p:grpSpPr>
        <p:sp>
          <p:nvSpPr>
            <p:cNvPr id="25" name="等腰三角形 24"/>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等腰三角形 25"/>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28" name="小标题"/>
          <p:cNvSpPr txBox="1"/>
          <p:nvPr/>
        </p:nvSpPr>
        <p:spPr>
          <a:xfrm>
            <a:off x="4818783" y="1286884"/>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29" name="正文"/>
          <p:cNvSpPr txBox="1"/>
          <p:nvPr/>
        </p:nvSpPr>
        <p:spPr>
          <a:xfrm>
            <a:off x="2511208" y="5401596"/>
            <a:ext cx="7285695" cy="646331"/>
          </a:xfrm>
          <a:prstGeom prst="rect">
            <a:avLst/>
          </a:prstGeom>
          <a:noFill/>
        </p:spPr>
        <p:txBody>
          <a:bodyPr wrap="square" rtlCol="0">
            <a:spAutoFit/>
          </a:bodyPr>
          <a:lstStyle/>
          <a:p>
            <a:pPr algn="just"/>
            <a:r>
              <a:rPr lang="en-US" altLang="zh-CN"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 and  paste it </a:t>
            </a:r>
            <a:endParaRPr lang="zh-CN" altLang="en-US"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57493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13" dur="1000"/>
                                        <p:tgtEl>
                                          <p:spTgt spid="15">
                                            <p:graphicEl>
                                              <a:chart seriesIdx="-3" categoryIdx="-3" bldStep="gridLegend"/>
                                            </p:graphic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5">
                                            <p:graphicEl>
                                              <a:chart seriesIdx="-4" categoryIdx="0" bldStep="category"/>
                                            </p:graphicEl>
                                          </p:spTgt>
                                        </p:tgtEl>
                                        <p:attrNameLst>
                                          <p:attrName>style.visibility</p:attrName>
                                        </p:attrNameLst>
                                      </p:cBhvr>
                                      <p:to>
                                        <p:strVal val="visible"/>
                                      </p:to>
                                    </p:set>
                                    <p:animEffect transition="in" filter="wipe(down)">
                                      <p:cBhvr>
                                        <p:cTn id="17" dur="1000"/>
                                        <p:tgtEl>
                                          <p:spTgt spid="15">
                                            <p:graphicEl>
                                              <a:chart seriesIdx="-4" categoryIdx="0" bldStep="category"/>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15">
                                            <p:graphicEl>
                                              <a:chart seriesIdx="-4" categoryIdx="1" bldStep="category"/>
                                            </p:graphicEl>
                                          </p:spTgt>
                                        </p:tgtEl>
                                        <p:attrNameLst>
                                          <p:attrName>style.visibility</p:attrName>
                                        </p:attrNameLst>
                                      </p:cBhvr>
                                      <p:to>
                                        <p:strVal val="visible"/>
                                      </p:to>
                                    </p:set>
                                    <p:animEffect transition="in" filter="wipe(down)">
                                      <p:cBhvr>
                                        <p:cTn id="21" dur="1000"/>
                                        <p:tgtEl>
                                          <p:spTgt spid="15">
                                            <p:graphicEl>
                                              <a:chart seriesIdx="-4" categoryIdx="1" bldStep="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15">
                                            <p:graphicEl>
                                              <a:chart seriesIdx="-4" categoryIdx="2" bldStep="category"/>
                                            </p:graphicEl>
                                          </p:spTgt>
                                        </p:tgtEl>
                                        <p:attrNameLst>
                                          <p:attrName>style.visibility</p:attrName>
                                        </p:attrNameLst>
                                      </p:cBhvr>
                                      <p:to>
                                        <p:strVal val="visible"/>
                                      </p:to>
                                    </p:set>
                                    <p:animEffect transition="in" filter="wipe(down)">
                                      <p:cBhvr>
                                        <p:cTn id="25" dur="1000"/>
                                        <p:tgtEl>
                                          <p:spTgt spid="15">
                                            <p:graphicEl>
                                              <a:chart seriesIdx="-4" categoryIdx="2" bldStep="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15">
                                            <p:graphicEl>
                                              <a:chart seriesIdx="-4" categoryIdx="3" bldStep="category"/>
                                            </p:graphicEl>
                                          </p:spTgt>
                                        </p:tgtEl>
                                        <p:attrNameLst>
                                          <p:attrName>style.visibility</p:attrName>
                                        </p:attrNameLst>
                                      </p:cBhvr>
                                      <p:to>
                                        <p:strVal val="visible"/>
                                      </p:to>
                                    </p:set>
                                    <p:animEffect transition="in" filter="wipe(down)">
                                      <p:cBhvr>
                                        <p:cTn id="29" dur="1000"/>
                                        <p:tgtEl>
                                          <p:spTgt spid="15">
                                            <p:graphicEl>
                                              <a:chart seriesIdx="-4" categoryIdx="3" bldStep="category"/>
                                            </p:graphicEl>
                                          </p:spTgt>
                                        </p:tgtEl>
                                      </p:cBhvr>
                                    </p:animEffect>
                                  </p:childTnLst>
                                </p:cTn>
                              </p:par>
                            </p:childTnLst>
                          </p:cTn>
                        </p:par>
                        <p:par>
                          <p:cTn id="30" fill="hold">
                            <p:stCondLst>
                              <p:cond delay="5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9"/>
                                        </p:tgtEl>
                                        <p:attrNameLst>
                                          <p:attrName>style.visibility</p:attrName>
                                        </p:attrNameLst>
                                      </p:cBhvr>
                                      <p:to>
                                        <p:strVal val="visible"/>
                                      </p:to>
                                    </p:set>
                                    <p:anim calcmode="lin" valueType="num">
                                      <p:cBhvr>
                                        <p:cTn id="33"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29"/>
                                        </p:tgtEl>
                                        <p:attrNameLst>
                                          <p:attrName>ppt_y</p:attrName>
                                        </p:attrNameLst>
                                      </p:cBhvr>
                                      <p:tavLst>
                                        <p:tav tm="0">
                                          <p:val>
                                            <p:strVal val="#ppt_y"/>
                                          </p:val>
                                        </p:tav>
                                        <p:tav tm="100000">
                                          <p:val>
                                            <p:strVal val="#ppt_y"/>
                                          </p:val>
                                        </p:tav>
                                      </p:tavLst>
                                    </p:anim>
                                    <p:anim calcmode="lin" valueType="num">
                                      <p:cBhvr>
                                        <p:cTn id="35"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category"/>
        </p:bldSub>
      </p:bldGraphic>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grpSp>
        <p:nvGrpSpPr>
          <p:cNvPr id="16" name="走向线"/>
          <p:cNvGrpSpPr/>
          <p:nvPr/>
        </p:nvGrpSpPr>
        <p:grpSpPr>
          <a:xfrm>
            <a:off x="-110762" y="2077057"/>
            <a:ext cx="9440747" cy="5086735"/>
            <a:chOff x="-192621" y="2074023"/>
            <a:chExt cx="9440747" cy="5086735"/>
          </a:xfrm>
        </p:grpSpPr>
        <p:cxnSp>
          <p:nvCxnSpPr>
            <p:cNvPr id="17" name="直接连接符 16"/>
            <p:cNvCxnSpPr/>
            <p:nvPr/>
          </p:nvCxnSpPr>
          <p:spPr>
            <a:xfrm>
              <a:off x="-192621" y="2074023"/>
              <a:ext cx="8700212" cy="3079"/>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8" name="弧形 17"/>
            <p:cNvSpPr/>
            <p:nvPr/>
          </p:nvSpPr>
          <p:spPr>
            <a:xfrm>
              <a:off x="4804778" y="5087419"/>
              <a:ext cx="2073339" cy="2073339"/>
            </a:xfrm>
            <a:prstGeom prst="arc">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cxnSp>
          <p:nvCxnSpPr>
            <p:cNvPr id="19" name="直接连接符 18"/>
            <p:cNvCxnSpPr/>
            <p:nvPr/>
          </p:nvCxnSpPr>
          <p:spPr>
            <a:xfrm>
              <a:off x="3046898" y="5087419"/>
              <a:ext cx="2844800" cy="0"/>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0" name="弧形 19"/>
            <p:cNvSpPr/>
            <p:nvPr/>
          </p:nvSpPr>
          <p:spPr>
            <a:xfrm rot="10800000">
              <a:off x="2295783" y="3585190"/>
              <a:ext cx="1502229" cy="1502229"/>
            </a:xfrm>
            <a:prstGeom prst="arc">
              <a:avLst>
                <a:gd name="adj1" fmla="val 16151946"/>
                <a:gd name="adj2" fmla="val 5640645"/>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cxnSp>
          <p:nvCxnSpPr>
            <p:cNvPr id="21" name="直接连接符 20"/>
            <p:cNvCxnSpPr>
              <a:endCxn id="22" idx="2"/>
            </p:cNvCxnSpPr>
            <p:nvPr/>
          </p:nvCxnSpPr>
          <p:spPr>
            <a:xfrm>
              <a:off x="3061411" y="3579036"/>
              <a:ext cx="5383065" cy="1236"/>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2" name="弧形 21"/>
            <p:cNvSpPr/>
            <p:nvPr/>
          </p:nvSpPr>
          <p:spPr>
            <a:xfrm rot="21600000">
              <a:off x="7745897" y="2079883"/>
              <a:ext cx="1502229" cy="1502229"/>
            </a:xfrm>
            <a:prstGeom prst="arc">
              <a:avLst>
                <a:gd name="adj1" fmla="val 16151946"/>
                <a:gd name="adj2" fmla="val 5640645"/>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ea typeface="微软雅黑" panose="020B0503020204020204" pitchFamily="34" charset="-122"/>
              </a:endParaRPr>
            </a:p>
          </p:txBody>
        </p:sp>
        <p:cxnSp>
          <p:nvCxnSpPr>
            <p:cNvPr id="23" name="直接连接符 22"/>
            <p:cNvCxnSpPr/>
            <p:nvPr/>
          </p:nvCxnSpPr>
          <p:spPr>
            <a:xfrm>
              <a:off x="6878117" y="6124089"/>
              <a:ext cx="0" cy="733911"/>
            </a:xfrm>
            <a:prstGeom prst="line">
              <a:avLst/>
            </a:prstGeom>
            <a:ln w="28575">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pSp>
      <p:sp>
        <p:nvSpPr>
          <p:cNvPr id="32" name="data3"/>
          <p:cNvSpPr/>
          <p:nvPr/>
        </p:nvSpPr>
        <p:spPr>
          <a:xfrm>
            <a:off x="3914554" y="3783391"/>
            <a:ext cx="1184940" cy="461665"/>
          </a:xfrm>
          <a:prstGeom prst="rect">
            <a:avLst/>
          </a:prstGeom>
        </p:spPr>
        <p:txBody>
          <a:bodyPr wrap="none">
            <a:spAutoFit/>
          </a:bodyPr>
          <a:lstStyle/>
          <a:p>
            <a:r>
              <a:rPr lang="en-US" altLang="zh-CN" sz="2400" dirty="0">
                <a:solidFill>
                  <a:schemeClr val="bg1"/>
                </a:solidFill>
                <a:latin typeface="华文细黑" panose="02010600040101010101" pitchFamily="2" charset="-122"/>
                <a:ea typeface="华文细黑" panose="02010600040101010101" pitchFamily="2" charset="-122"/>
              </a:rPr>
              <a:t>Data 3</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56" name="淡三角1"/>
          <p:cNvSpPr/>
          <p:nvPr/>
        </p:nvSpPr>
        <p:spPr>
          <a:xfrm rot="10800000">
            <a:off x="1629471" y="1955988"/>
            <a:ext cx="432000" cy="324000"/>
          </a:xfrm>
          <a:prstGeom prst="triangle">
            <a:avLst/>
          </a:prstGeom>
          <a:solidFill>
            <a:srgbClr val="A6921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F7819"/>
              </a:solidFill>
              <a:ea typeface="微软雅黑" panose="020B0503020204020204" pitchFamily="34" charset="-122"/>
            </a:endParaRPr>
          </a:p>
        </p:txBody>
      </p:sp>
      <p:sp>
        <p:nvSpPr>
          <p:cNvPr id="57" name="三角1"/>
          <p:cNvSpPr/>
          <p:nvPr/>
        </p:nvSpPr>
        <p:spPr>
          <a:xfrm rot="10800000">
            <a:off x="3946910" y="1848604"/>
            <a:ext cx="718356" cy="538768"/>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8" name="三角2"/>
          <p:cNvSpPr/>
          <p:nvPr/>
        </p:nvSpPr>
        <p:spPr>
          <a:xfrm rot="10800000">
            <a:off x="8924742" y="2621156"/>
            <a:ext cx="718356" cy="538768"/>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9" name="三角3"/>
          <p:cNvSpPr/>
          <p:nvPr/>
        </p:nvSpPr>
        <p:spPr>
          <a:xfrm rot="10800000">
            <a:off x="5514161" y="4884202"/>
            <a:ext cx="718356" cy="538768"/>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0" name="淡三角3"/>
          <p:cNvSpPr/>
          <p:nvPr/>
        </p:nvSpPr>
        <p:spPr>
          <a:xfrm rot="10800000">
            <a:off x="4297964" y="3434858"/>
            <a:ext cx="432000" cy="324000"/>
          </a:xfrm>
          <a:prstGeom prst="triangle">
            <a:avLst/>
          </a:prstGeom>
          <a:solidFill>
            <a:srgbClr val="A6921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F7819"/>
              </a:solidFill>
              <a:ea typeface="微软雅黑" panose="020B0503020204020204" pitchFamily="34" charset="-122"/>
            </a:endParaRPr>
          </a:p>
        </p:txBody>
      </p:sp>
      <p:sp>
        <p:nvSpPr>
          <p:cNvPr id="61" name="淡三角2"/>
          <p:cNvSpPr/>
          <p:nvPr/>
        </p:nvSpPr>
        <p:spPr>
          <a:xfrm rot="10800000">
            <a:off x="6854160" y="3449820"/>
            <a:ext cx="432000" cy="324000"/>
          </a:xfrm>
          <a:prstGeom prst="triangle">
            <a:avLst/>
          </a:prstGeom>
          <a:solidFill>
            <a:srgbClr val="A6921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F7819"/>
              </a:solidFill>
              <a:ea typeface="微软雅黑" panose="020B0503020204020204" pitchFamily="34" charset="-122"/>
            </a:endParaRPr>
          </a:p>
        </p:txBody>
      </p:sp>
      <p:sp>
        <p:nvSpPr>
          <p:cNvPr id="62" name="淡三角4"/>
          <p:cNvSpPr/>
          <p:nvPr/>
        </p:nvSpPr>
        <p:spPr>
          <a:xfrm rot="10800000">
            <a:off x="2894975" y="4928454"/>
            <a:ext cx="432000" cy="324000"/>
          </a:xfrm>
          <a:prstGeom prst="triangle">
            <a:avLst/>
          </a:prstGeom>
          <a:solidFill>
            <a:srgbClr val="A6921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7F7819"/>
              </a:solidFill>
              <a:ea typeface="微软雅黑" panose="020B0503020204020204" pitchFamily="34" charset="-122"/>
            </a:endParaRPr>
          </a:p>
        </p:txBody>
      </p:sp>
      <p:sp>
        <p:nvSpPr>
          <p:cNvPr id="63" name="data1"/>
          <p:cNvSpPr/>
          <p:nvPr/>
        </p:nvSpPr>
        <p:spPr>
          <a:xfrm>
            <a:off x="1237601" y="2301743"/>
            <a:ext cx="1184940" cy="461665"/>
          </a:xfrm>
          <a:prstGeom prst="rect">
            <a:avLst/>
          </a:prstGeom>
        </p:spPr>
        <p:txBody>
          <a:bodyPr wrap="none">
            <a:spAutoFit/>
          </a:bodyPr>
          <a:lstStyle/>
          <a:p>
            <a:r>
              <a:rPr lang="en-US" altLang="zh-CN" sz="2400" dirty="0">
                <a:solidFill>
                  <a:schemeClr val="bg1"/>
                </a:solidFill>
                <a:latin typeface="华文细黑" panose="02010600040101010101" pitchFamily="2" charset="-122"/>
                <a:ea typeface="华文细黑" panose="02010600040101010101" pitchFamily="2" charset="-122"/>
              </a:rPr>
              <a:t>Data 1</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64" name="data2"/>
          <p:cNvSpPr/>
          <p:nvPr/>
        </p:nvSpPr>
        <p:spPr>
          <a:xfrm>
            <a:off x="6509815" y="3783391"/>
            <a:ext cx="1184940" cy="461665"/>
          </a:xfrm>
          <a:prstGeom prst="rect">
            <a:avLst/>
          </a:prstGeom>
        </p:spPr>
        <p:txBody>
          <a:bodyPr wrap="none">
            <a:spAutoFit/>
          </a:bodyPr>
          <a:lstStyle/>
          <a:p>
            <a:r>
              <a:rPr lang="en-US" altLang="zh-CN" sz="2400" dirty="0">
                <a:solidFill>
                  <a:schemeClr val="bg1"/>
                </a:solidFill>
                <a:latin typeface="华文细黑" panose="02010600040101010101" pitchFamily="2" charset="-122"/>
                <a:ea typeface="华文细黑" panose="02010600040101010101" pitchFamily="2" charset="-122"/>
              </a:rPr>
              <a:t>Data 2</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65" name="data4"/>
          <p:cNvSpPr/>
          <p:nvPr/>
        </p:nvSpPr>
        <p:spPr>
          <a:xfrm>
            <a:off x="2523318" y="5274025"/>
            <a:ext cx="1184940" cy="461665"/>
          </a:xfrm>
          <a:prstGeom prst="rect">
            <a:avLst/>
          </a:prstGeom>
        </p:spPr>
        <p:txBody>
          <a:bodyPr wrap="none">
            <a:spAutoFit/>
          </a:bodyPr>
          <a:lstStyle/>
          <a:p>
            <a:r>
              <a:rPr lang="en-US" altLang="zh-CN" sz="2400" dirty="0">
                <a:solidFill>
                  <a:schemeClr val="bg1"/>
                </a:solidFill>
                <a:latin typeface="华文细黑" panose="02010600040101010101" pitchFamily="2" charset="-122"/>
                <a:ea typeface="华文细黑" panose="02010600040101010101" pitchFamily="2" charset="-122"/>
              </a:rPr>
              <a:t>Data 4</a:t>
            </a:r>
            <a:endParaRPr lang="zh-CN" altLang="en-US" sz="2400" dirty="0">
              <a:solidFill>
                <a:schemeClr val="bg1"/>
              </a:solidFill>
              <a:latin typeface="华文细黑" panose="02010600040101010101" pitchFamily="2" charset="-122"/>
              <a:ea typeface="华文细黑" panose="02010600040101010101" pitchFamily="2" charset="-122"/>
            </a:endParaRPr>
          </a:p>
        </p:txBody>
      </p:sp>
      <p:grpSp>
        <p:nvGrpSpPr>
          <p:cNvPr id="40" name="标题图形"/>
          <p:cNvGrpSpPr/>
          <p:nvPr/>
        </p:nvGrpSpPr>
        <p:grpSpPr>
          <a:xfrm>
            <a:off x="389052" y="189239"/>
            <a:ext cx="423601" cy="432000"/>
            <a:chOff x="1406799" y="1110041"/>
            <a:chExt cx="423601" cy="432000"/>
          </a:xfrm>
        </p:grpSpPr>
        <p:sp>
          <p:nvSpPr>
            <p:cNvPr id="41" name="等腰三角形 40"/>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等腰三角形 41"/>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背景三角形"/>
          <p:cNvGrpSpPr/>
          <p:nvPr/>
        </p:nvGrpSpPr>
        <p:grpSpPr>
          <a:xfrm>
            <a:off x="-2358" y="484934"/>
            <a:ext cx="12194358" cy="6383432"/>
            <a:chOff x="-2358" y="484934"/>
            <a:chExt cx="12194358" cy="6383432"/>
          </a:xfrm>
        </p:grpSpPr>
        <p:sp>
          <p:nvSpPr>
            <p:cNvPr id="43" name="矩形 9"/>
            <p:cNvSpPr/>
            <p:nvPr/>
          </p:nvSpPr>
          <p:spPr>
            <a:xfrm>
              <a:off x="10755285" y="5257800"/>
              <a:ext cx="1436715" cy="1600200"/>
            </a:xfrm>
            <a:custGeom>
              <a:avLst/>
              <a:gdLst>
                <a:gd name="connsiteX0" fmla="*/ 0 w 1436715"/>
                <a:gd name="connsiteY0" fmla="*/ 0 h 1600200"/>
                <a:gd name="connsiteX1" fmla="*/ 1436715 w 1436715"/>
                <a:gd name="connsiteY1" fmla="*/ 0 h 1600200"/>
                <a:gd name="connsiteX2" fmla="*/ 1436715 w 1436715"/>
                <a:gd name="connsiteY2" fmla="*/ 1600200 h 1600200"/>
                <a:gd name="connsiteX3" fmla="*/ 0 w 1436715"/>
                <a:gd name="connsiteY3" fmla="*/ 1600200 h 1600200"/>
                <a:gd name="connsiteX4" fmla="*/ 0 w 1436715"/>
                <a:gd name="connsiteY4" fmla="*/ 0 h 1600200"/>
                <a:gd name="connsiteX0" fmla="*/ 285750 w 1436715"/>
                <a:gd name="connsiteY0" fmla="*/ 95250 h 1600200"/>
                <a:gd name="connsiteX1" fmla="*/ 1436715 w 1436715"/>
                <a:gd name="connsiteY1" fmla="*/ 0 h 1600200"/>
                <a:gd name="connsiteX2" fmla="*/ 1436715 w 1436715"/>
                <a:gd name="connsiteY2" fmla="*/ 1600200 h 1600200"/>
                <a:gd name="connsiteX3" fmla="*/ 0 w 1436715"/>
                <a:gd name="connsiteY3" fmla="*/ 1600200 h 1600200"/>
                <a:gd name="connsiteX4" fmla="*/ 285750 w 1436715"/>
                <a:gd name="connsiteY4" fmla="*/ 95250 h 1600200"/>
                <a:gd name="connsiteX0" fmla="*/ 19050 w 1436715"/>
                <a:gd name="connsiteY0" fmla="*/ 495300 h 1600200"/>
                <a:gd name="connsiteX1" fmla="*/ 1436715 w 1436715"/>
                <a:gd name="connsiteY1" fmla="*/ 0 h 1600200"/>
                <a:gd name="connsiteX2" fmla="*/ 1436715 w 1436715"/>
                <a:gd name="connsiteY2" fmla="*/ 1600200 h 1600200"/>
                <a:gd name="connsiteX3" fmla="*/ 0 w 1436715"/>
                <a:gd name="connsiteY3" fmla="*/ 1600200 h 1600200"/>
                <a:gd name="connsiteX4" fmla="*/ 19050 w 1436715"/>
                <a:gd name="connsiteY4" fmla="*/ 49530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715" h="1600200">
                  <a:moveTo>
                    <a:pt x="19050" y="495300"/>
                  </a:moveTo>
                  <a:lnTo>
                    <a:pt x="1436715" y="0"/>
                  </a:lnTo>
                  <a:lnTo>
                    <a:pt x="1436715" y="1600200"/>
                  </a:lnTo>
                  <a:lnTo>
                    <a:pt x="0" y="1600200"/>
                  </a:lnTo>
                  <a:lnTo>
                    <a:pt x="19050" y="49530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等腰三角形 4"/>
            <p:cNvSpPr/>
            <p:nvPr/>
          </p:nvSpPr>
          <p:spPr>
            <a:xfrm>
              <a:off x="-1" y="986971"/>
              <a:ext cx="1335315" cy="5871029"/>
            </a:xfrm>
            <a:custGeom>
              <a:avLst/>
              <a:gdLst>
                <a:gd name="connsiteX0" fmla="*/ 0 w 1814286"/>
                <a:gd name="connsiteY0" fmla="*/ 5871029 h 5871029"/>
                <a:gd name="connsiteX1" fmla="*/ 0 w 1814286"/>
                <a:gd name="connsiteY1" fmla="*/ 0 h 5871029"/>
                <a:gd name="connsiteX2" fmla="*/ 1814286 w 1814286"/>
                <a:gd name="connsiteY2" fmla="*/ 5871029 h 5871029"/>
                <a:gd name="connsiteX3" fmla="*/ 0 w 1814286"/>
                <a:gd name="connsiteY3" fmla="*/ 5871029 h 5871029"/>
                <a:gd name="connsiteX0" fmla="*/ 0 w 1335315"/>
                <a:gd name="connsiteY0" fmla="*/ 5871029 h 5871029"/>
                <a:gd name="connsiteX1" fmla="*/ 0 w 1335315"/>
                <a:gd name="connsiteY1" fmla="*/ 0 h 5871029"/>
                <a:gd name="connsiteX2" fmla="*/ 1335315 w 1335315"/>
                <a:gd name="connsiteY2" fmla="*/ 4100286 h 5871029"/>
                <a:gd name="connsiteX3" fmla="*/ 0 w 1335315"/>
                <a:gd name="connsiteY3" fmla="*/ 5871029 h 5871029"/>
              </a:gdLst>
              <a:ahLst/>
              <a:cxnLst>
                <a:cxn ang="0">
                  <a:pos x="connsiteX0" y="connsiteY0"/>
                </a:cxn>
                <a:cxn ang="0">
                  <a:pos x="connsiteX1" y="connsiteY1"/>
                </a:cxn>
                <a:cxn ang="0">
                  <a:pos x="connsiteX2" y="connsiteY2"/>
                </a:cxn>
                <a:cxn ang="0">
                  <a:pos x="connsiteX3" y="connsiteY3"/>
                </a:cxn>
              </a:cxnLst>
              <a:rect l="l" t="t" r="r" b="b"/>
              <a:pathLst>
                <a:path w="1335315" h="5871029">
                  <a:moveTo>
                    <a:pt x="0" y="5871029"/>
                  </a:moveTo>
                  <a:lnTo>
                    <a:pt x="0" y="0"/>
                  </a:lnTo>
                  <a:lnTo>
                    <a:pt x="1335315" y="4100286"/>
                  </a:lnTo>
                  <a:lnTo>
                    <a:pt x="0" y="5871029"/>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等腰三角形 5"/>
            <p:cNvSpPr/>
            <p:nvPr/>
          </p:nvSpPr>
          <p:spPr>
            <a:xfrm>
              <a:off x="3604986" y="5769429"/>
              <a:ext cx="7910285" cy="1088571"/>
            </a:xfrm>
            <a:custGeom>
              <a:avLst/>
              <a:gdLst>
                <a:gd name="connsiteX0" fmla="*/ 0 w 7910285"/>
                <a:gd name="connsiteY0" fmla="*/ 885371 h 885371"/>
                <a:gd name="connsiteX1" fmla="*/ 3955143 w 7910285"/>
                <a:gd name="connsiteY1" fmla="*/ 0 h 885371"/>
                <a:gd name="connsiteX2" fmla="*/ 7910285 w 7910285"/>
                <a:gd name="connsiteY2" fmla="*/ 885371 h 885371"/>
                <a:gd name="connsiteX3" fmla="*/ 0 w 7910285"/>
                <a:gd name="connsiteY3" fmla="*/ 885371 h 885371"/>
                <a:gd name="connsiteX0" fmla="*/ 0 w 7910285"/>
                <a:gd name="connsiteY0" fmla="*/ 1088571 h 1088571"/>
                <a:gd name="connsiteX1" fmla="*/ 7177315 w 7910285"/>
                <a:gd name="connsiteY1" fmla="*/ 0 h 1088571"/>
                <a:gd name="connsiteX2" fmla="*/ 7910285 w 7910285"/>
                <a:gd name="connsiteY2" fmla="*/ 1088571 h 1088571"/>
                <a:gd name="connsiteX3" fmla="*/ 0 w 7910285"/>
                <a:gd name="connsiteY3" fmla="*/ 1088571 h 1088571"/>
              </a:gdLst>
              <a:ahLst/>
              <a:cxnLst>
                <a:cxn ang="0">
                  <a:pos x="connsiteX0" y="connsiteY0"/>
                </a:cxn>
                <a:cxn ang="0">
                  <a:pos x="connsiteX1" y="connsiteY1"/>
                </a:cxn>
                <a:cxn ang="0">
                  <a:pos x="connsiteX2" y="connsiteY2"/>
                </a:cxn>
                <a:cxn ang="0">
                  <a:pos x="connsiteX3" y="connsiteY3"/>
                </a:cxn>
              </a:cxnLst>
              <a:rect l="l" t="t" r="r" b="b"/>
              <a:pathLst>
                <a:path w="7910285" h="1088571">
                  <a:moveTo>
                    <a:pt x="0" y="1088571"/>
                  </a:moveTo>
                  <a:lnTo>
                    <a:pt x="7177315" y="0"/>
                  </a:lnTo>
                  <a:lnTo>
                    <a:pt x="7910285" y="1088571"/>
                  </a:lnTo>
                  <a:lnTo>
                    <a:pt x="0" y="1088571"/>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等腰三角形 6"/>
            <p:cNvSpPr/>
            <p:nvPr/>
          </p:nvSpPr>
          <p:spPr>
            <a:xfrm>
              <a:off x="9467850" y="5750379"/>
              <a:ext cx="1287435" cy="1117987"/>
            </a:xfrm>
            <a:custGeom>
              <a:avLst/>
              <a:gdLst>
                <a:gd name="connsiteX0" fmla="*/ 0 w 1045029"/>
                <a:gd name="connsiteY0" fmla="*/ 544286 h 544286"/>
                <a:gd name="connsiteX1" fmla="*/ 754741 w 1045029"/>
                <a:gd name="connsiteY1" fmla="*/ 0 h 544286"/>
                <a:gd name="connsiteX2" fmla="*/ 1045029 w 1045029"/>
                <a:gd name="connsiteY2" fmla="*/ 544286 h 544286"/>
                <a:gd name="connsiteX3" fmla="*/ 0 w 1045029"/>
                <a:gd name="connsiteY3" fmla="*/ 544286 h 544286"/>
                <a:gd name="connsiteX0" fmla="*/ 0 w 1045029"/>
                <a:gd name="connsiteY0" fmla="*/ 1110343 h 1110343"/>
                <a:gd name="connsiteX1" fmla="*/ 1015998 w 1045029"/>
                <a:gd name="connsiteY1" fmla="*/ 0 h 1110343"/>
                <a:gd name="connsiteX2" fmla="*/ 1045029 w 1045029"/>
                <a:gd name="connsiteY2" fmla="*/ 1110343 h 1110343"/>
                <a:gd name="connsiteX3" fmla="*/ 0 w 1045029"/>
                <a:gd name="connsiteY3" fmla="*/ 1110343 h 1110343"/>
                <a:gd name="connsiteX0" fmla="*/ 0 w 1015998"/>
                <a:gd name="connsiteY0" fmla="*/ 1110343 h 1139371"/>
                <a:gd name="connsiteX1" fmla="*/ 1015998 w 1015998"/>
                <a:gd name="connsiteY1" fmla="*/ 0 h 1139371"/>
                <a:gd name="connsiteX2" fmla="*/ 703796 w 1015998"/>
                <a:gd name="connsiteY2" fmla="*/ 1139371 h 1139371"/>
                <a:gd name="connsiteX3" fmla="*/ 0 w 1015998"/>
                <a:gd name="connsiteY3" fmla="*/ 1110343 h 1139371"/>
                <a:gd name="connsiteX0" fmla="*/ 0 w 1015998"/>
                <a:gd name="connsiteY0" fmla="*/ 1110343 h 1110343"/>
                <a:gd name="connsiteX1" fmla="*/ 1015998 w 1015998"/>
                <a:gd name="connsiteY1" fmla="*/ 0 h 1110343"/>
                <a:gd name="connsiteX2" fmla="*/ 741118 w 1015998"/>
                <a:gd name="connsiteY2" fmla="*/ 1101271 h 1110343"/>
                <a:gd name="connsiteX3" fmla="*/ 0 w 1015998"/>
                <a:gd name="connsiteY3" fmla="*/ 1110343 h 1110343"/>
                <a:gd name="connsiteX0" fmla="*/ 0 w 1015998"/>
                <a:gd name="connsiteY0" fmla="*/ 1110343 h 1139371"/>
                <a:gd name="connsiteX1" fmla="*/ 1015998 w 1015998"/>
                <a:gd name="connsiteY1" fmla="*/ 0 h 1139371"/>
                <a:gd name="connsiteX2" fmla="*/ 485547 w 1015998"/>
                <a:gd name="connsiteY2" fmla="*/ 1139371 h 1139371"/>
                <a:gd name="connsiteX3" fmla="*/ 0 w 1015998"/>
                <a:gd name="connsiteY3" fmla="*/ 1110343 h 1139371"/>
                <a:gd name="connsiteX0" fmla="*/ 0 w 1015998"/>
                <a:gd name="connsiteY0" fmla="*/ 1150221 h 1150221"/>
                <a:gd name="connsiteX1" fmla="*/ 1015998 w 1015998"/>
                <a:gd name="connsiteY1" fmla="*/ 0 h 1150221"/>
                <a:gd name="connsiteX2" fmla="*/ 485547 w 1015998"/>
                <a:gd name="connsiteY2" fmla="*/ 1139371 h 1150221"/>
                <a:gd name="connsiteX3" fmla="*/ 0 w 1015998"/>
                <a:gd name="connsiteY3" fmla="*/ 1150221 h 1150221"/>
                <a:gd name="connsiteX0" fmla="*/ 0 w 1015998"/>
                <a:gd name="connsiteY0" fmla="*/ 1170160 h 1170160"/>
                <a:gd name="connsiteX1" fmla="*/ 1015998 w 1015998"/>
                <a:gd name="connsiteY1" fmla="*/ 0 h 1170160"/>
                <a:gd name="connsiteX2" fmla="*/ 485547 w 1015998"/>
                <a:gd name="connsiteY2" fmla="*/ 1159310 h 1170160"/>
                <a:gd name="connsiteX3" fmla="*/ 0 w 1015998"/>
                <a:gd name="connsiteY3" fmla="*/ 1170160 h 1170160"/>
              </a:gdLst>
              <a:ahLst/>
              <a:cxnLst>
                <a:cxn ang="0">
                  <a:pos x="connsiteX0" y="connsiteY0"/>
                </a:cxn>
                <a:cxn ang="0">
                  <a:pos x="connsiteX1" y="connsiteY1"/>
                </a:cxn>
                <a:cxn ang="0">
                  <a:pos x="connsiteX2" y="connsiteY2"/>
                </a:cxn>
                <a:cxn ang="0">
                  <a:pos x="connsiteX3" y="connsiteY3"/>
                </a:cxn>
              </a:cxnLst>
              <a:rect l="l" t="t" r="r" b="b"/>
              <a:pathLst>
                <a:path w="1015998" h="1170160">
                  <a:moveTo>
                    <a:pt x="0" y="1170160"/>
                  </a:moveTo>
                  <a:lnTo>
                    <a:pt x="1015998" y="0"/>
                  </a:lnTo>
                  <a:lnTo>
                    <a:pt x="485547" y="1159310"/>
                  </a:lnTo>
                  <a:lnTo>
                    <a:pt x="0" y="117016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7" name="等腰三角形 8"/>
            <p:cNvSpPr/>
            <p:nvPr/>
          </p:nvSpPr>
          <p:spPr>
            <a:xfrm>
              <a:off x="10782300" y="484934"/>
              <a:ext cx="1409700" cy="5255079"/>
            </a:xfrm>
            <a:custGeom>
              <a:avLst/>
              <a:gdLst>
                <a:gd name="connsiteX0" fmla="*/ 0 w 1257300"/>
                <a:gd name="connsiteY0" fmla="*/ 4988379 h 4988379"/>
                <a:gd name="connsiteX1" fmla="*/ 1257300 w 1257300"/>
                <a:gd name="connsiteY1" fmla="*/ 0 h 4988379"/>
                <a:gd name="connsiteX2" fmla="*/ 1257300 w 1257300"/>
                <a:gd name="connsiteY2" fmla="*/ 4988379 h 4988379"/>
                <a:gd name="connsiteX3" fmla="*/ 0 w 1257300"/>
                <a:gd name="connsiteY3" fmla="*/ 4988379 h 4988379"/>
                <a:gd name="connsiteX0" fmla="*/ 0 w 1409700"/>
                <a:gd name="connsiteY0" fmla="*/ 5255079 h 5255079"/>
                <a:gd name="connsiteX1" fmla="*/ 1409700 w 1409700"/>
                <a:gd name="connsiteY1" fmla="*/ 0 h 5255079"/>
                <a:gd name="connsiteX2" fmla="*/ 1409700 w 1409700"/>
                <a:gd name="connsiteY2" fmla="*/ 4988379 h 5255079"/>
                <a:gd name="connsiteX3" fmla="*/ 0 w 1409700"/>
                <a:gd name="connsiteY3" fmla="*/ 5255079 h 5255079"/>
              </a:gdLst>
              <a:ahLst/>
              <a:cxnLst>
                <a:cxn ang="0">
                  <a:pos x="connsiteX0" y="connsiteY0"/>
                </a:cxn>
                <a:cxn ang="0">
                  <a:pos x="connsiteX1" y="connsiteY1"/>
                </a:cxn>
                <a:cxn ang="0">
                  <a:pos x="connsiteX2" y="connsiteY2"/>
                </a:cxn>
                <a:cxn ang="0">
                  <a:pos x="connsiteX3" y="connsiteY3"/>
                </a:cxn>
              </a:cxnLst>
              <a:rect l="l" t="t" r="r" b="b"/>
              <a:pathLst>
                <a:path w="1409700" h="5255079">
                  <a:moveTo>
                    <a:pt x="0" y="5255079"/>
                  </a:moveTo>
                  <a:lnTo>
                    <a:pt x="1409700" y="0"/>
                  </a:lnTo>
                  <a:lnTo>
                    <a:pt x="1409700" y="4988379"/>
                  </a:lnTo>
                  <a:lnTo>
                    <a:pt x="0" y="5255079"/>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8" name="等腰三角形 10"/>
            <p:cNvSpPr/>
            <p:nvPr/>
          </p:nvSpPr>
          <p:spPr>
            <a:xfrm>
              <a:off x="-2358" y="5069929"/>
              <a:ext cx="1337672" cy="1790817"/>
            </a:xfrm>
            <a:custGeom>
              <a:avLst/>
              <a:gdLst>
                <a:gd name="connsiteX0" fmla="*/ 0 w 3604985"/>
                <a:gd name="connsiteY0" fmla="*/ 1600200 h 1600200"/>
                <a:gd name="connsiteX1" fmla="*/ 1802493 w 3604985"/>
                <a:gd name="connsiteY1" fmla="*/ 0 h 1600200"/>
                <a:gd name="connsiteX2" fmla="*/ 3604985 w 3604985"/>
                <a:gd name="connsiteY2" fmla="*/ 1600200 h 1600200"/>
                <a:gd name="connsiteX3" fmla="*/ 0 w 3604985"/>
                <a:gd name="connsiteY3" fmla="*/ 1600200 h 1600200"/>
                <a:gd name="connsiteX0" fmla="*/ 0 w 3604985"/>
                <a:gd name="connsiteY0" fmla="*/ 1752600 h 1752600"/>
                <a:gd name="connsiteX1" fmla="*/ 1307193 w 3604985"/>
                <a:gd name="connsiteY1" fmla="*/ 0 h 1752600"/>
                <a:gd name="connsiteX2" fmla="*/ 3604985 w 3604985"/>
                <a:gd name="connsiteY2" fmla="*/ 1752600 h 1752600"/>
                <a:gd name="connsiteX3" fmla="*/ 0 w 3604985"/>
                <a:gd name="connsiteY3" fmla="*/ 1752600 h 1752600"/>
                <a:gd name="connsiteX0" fmla="*/ 0 w 2721065"/>
                <a:gd name="connsiteY0" fmla="*/ 1752600 h 1752600"/>
                <a:gd name="connsiteX1" fmla="*/ 1307193 w 2721065"/>
                <a:gd name="connsiteY1" fmla="*/ 0 h 1752600"/>
                <a:gd name="connsiteX2" fmla="*/ 2721065 w 2721065"/>
                <a:gd name="connsiteY2" fmla="*/ 1706880 h 1752600"/>
                <a:gd name="connsiteX3" fmla="*/ 0 w 2721065"/>
                <a:gd name="connsiteY3" fmla="*/ 1752600 h 1752600"/>
                <a:gd name="connsiteX0" fmla="*/ 0 w 2751545"/>
                <a:gd name="connsiteY0" fmla="*/ 1752600 h 1767840"/>
                <a:gd name="connsiteX1" fmla="*/ 1307193 w 2751545"/>
                <a:gd name="connsiteY1" fmla="*/ 0 h 1767840"/>
                <a:gd name="connsiteX2" fmla="*/ 2751545 w 2751545"/>
                <a:gd name="connsiteY2" fmla="*/ 1767840 h 1767840"/>
                <a:gd name="connsiteX3" fmla="*/ 0 w 2751545"/>
                <a:gd name="connsiteY3" fmla="*/ 1752600 h 1767840"/>
                <a:gd name="connsiteX0" fmla="*/ 0 w 2751545"/>
                <a:gd name="connsiteY0" fmla="*/ 1767840 h 1783080"/>
                <a:gd name="connsiteX1" fmla="*/ 1337673 w 2751545"/>
                <a:gd name="connsiteY1" fmla="*/ 0 h 1783080"/>
                <a:gd name="connsiteX2" fmla="*/ 2751545 w 2751545"/>
                <a:gd name="connsiteY2" fmla="*/ 1783080 h 1783080"/>
                <a:gd name="connsiteX3" fmla="*/ 0 w 2751545"/>
                <a:gd name="connsiteY3" fmla="*/ 1767840 h 1783080"/>
                <a:gd name="connsiteX0" fmla="*/ 0 w 1885272"/>
                <a:gd name="connsiteY0" fmla="*/ 1767840 h 1783080"/>
                <a:gd name="connsiteX1" fmla="*/ 1337673 w 1885272"/>
                <a:gd name="connsiteY1" fmla="*/ 0 h 1783080"/>
                <a:gd name="connsiteX2" fmla="*/ 1885272 w 1885272"/>
                <a:gd name="connsiteY2" fmla="*/ 1783080 h 1783080"/>
                <a:gd name="connsiteX3" fmla="*/ 0 w 1885272"/>
                <a:gd name="connsiteY3" fmla="*/ 1767840 h 1783080"/>
                <a:gd name="connsiteX0" fmla="*/ 0 w 1337673"/>
                <a:gd name="connsiteY0" fmla="*/ 1767840 h 1767840"/>
                <a:gd name="connsiteX1" fmla="*/ 1337673 w 1337673"/>
                <a:gd name="connsiteY1" fmla="*/ 0 h 1767840"/>
                <a:gd name="connsiteX2" fmla="*/ 1173003 w 1337673"/>
                <a:gd name="connsiteY2" fmla="*/ 1754205 h 1767840"/>
                <a:gd name="connsiteX3" fmla="*/ 0 w 1337673"/>
                <a:gd name="connsiteY3" fmla="*/ 1767840 h 1767840"/>
                <a:gd name="connsiteX0" fmla="*/ 0 w 1337673"/>
                <a:gd name="connsiteY0" fmla="*/ 1760350 h 1760350"/>
                <a:gd name="connsiteX1" fmla="*/ 1337673 w 1337673"/>
                <a:gd name="connsiteY1" fmla="*/ 0 h 1760350"/>
                <a:gd name="connsiteX2" fmla="*/ 1173003 w 1337673"/>
                <a:gd name="connsiteY2" fmla="*/ 1754205 h 1760350"/>
                <a:gd name="connsiteX3" fmla="*/ 0 w 1337673"/>
                <a:gd name="connsiteY3" fmla="*/ 1760350 h 1760350"/>
              </a:gdLst>
              <a:ahLst/>
              <a:cxnLst>
                <a:cxn ang="0">
                  <a:pos x="connsiteX0" y="connsiteY0"/>
                </a:cxn>
                <a:cxn ang="0">
                  <a:pos x="connsiteX1" y="connsiteY1"/>
                </a:cxn>
                <a:cxn ang="0">
                  <a:pos x="connsiteX2" y="connsiteY2"/>
                </a:cxn>
                <a:cxn ang="0">
                  <a:pos x="connsiteX3" y="connsiteY3"/>
                </a:cxn>
              </a:cxnLst>
              <a:rect l="l" t="t" r="r" b="b"/>
              <a:pathLst>
                <a:path w="1337673" h="1760350">
                  <a:moveTo>
                    <a:pt x="0" y="1760350"/>
                  </a:moveTo>
                  <a:lnTo>
                    <a:pt x="1337673" y="0"/>
                  </a:lnTo>
                  <a:lnTo>
                    <a:pt x="1173003" y="1754205"/>
                  </a:lnTo>
                  <a:lnTo>
                    <a:pt x="0" y="176035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9"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51" name="小标题1"/>
          <p:cNvSpPr txBox="1"/>
          <p:nvPr/>
        </p:nvSpPr>
        <p:spPr>
          <a:xfrm>
            <a:off x="4716078" y="803142"/>
            <a:ext cx="2670547" cy="400110"/>
          </a:xfrm>
          <a:prstGeom prst="rect">
            <a:avLst/>
          </a:prstGeom>
          <a:noFill/>
        </p:spPr>
        <p:txBody>
          <a:bodyPr wrap="square" rtlCol="0">
            <a:spAutoFit/>
          </a:bodyPr>
          <a:lstStyle/>
          <a:p>
            <a:pPr algn="just"/>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52" name="文本1"/>
          <p:cNvSpPr txBox="1"/>
          <p:nvPr/>
        </p:nvSpPr>
        <p:spPr>
          <a:xfrm>
            <a:off x="4710219" y="1215543"/>
            <a:ext cx="3117537" cy="830997"/>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 </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54" name="小标题2"/>
          <p:cNvSpPr txBox="1"/>
          <p:nvPr/>
        </p:nvSpPr>
        <p:spPr>
          <a:xfrm>
            <a:off x="6684638" y="2135065"/>
            <a:ext cx="2670547" cy="400110"/>
          </a:xfrm>
          <a:prstGeom prst="rect">
            <a:avLst/>
          </a:prstGeom>
          <a:noFill/>
        </p:spPr>
        <p:txBody>
          <a:bodyPr wrap="square" rtlCol="0">
            <a:spAutoFit/>
          </a:bodyPr>
          <a:lstStyle/>
          <a:p>
            <a:pPr algn="just"/>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55" name="文本2"/>
          <p:cNvSpPr txBox="1"/>
          <p:nvPr/>
        </p:nvSpPr>
        <p:spPr>
          <a:xfrm>
            <a:off x="5764511" y="2547466"/>
            <a:ext cx="3135655" cy="830997"/>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73" name="小标题3"/>
          <p:cNvSpPr txBox="1"/>
          <p:nvPr/>
        </p:nvSpPr>
        <p:spPr>
          <a:xfrm>
            <a:off x="7082903" y="4547866"/>
            <a:ext cx="2670547" cy="400110"/>
          </a:xfrm>
          <a:prstGeom prst="rect">
            <a:avLst/>
          </a:prstGeom>
          <a:noFill/>
        </p:spPr>
        <p:txBody>
          <a:bodyPr wrap="square" rtlCol="0">
            <a:spAutoFit/>
          </a:bodyPr>
          <a:lstStyle/>
          <a:p>
            <a:pPr algn="just"/>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74" name="文本3"/>
          <p:cNvSpPr txBox="1"/>
          <p:nvPr/>
        </p:nvSpPr>
        <p:spPr>
          <a:xfrm>
            <a:off x="7077044" y="4960267"/>
            <a:ext cx="3135655" cy="830997"/>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a:t>
            </a:r>
            <a:endParaRPr lang="zh-CN" altLang="en-US" sz="1600"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654951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250"/>
                                        <p:tgtEl>
                                          <p:spTgt spid="56"/>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750"/>
                            </p:stCondLst>
                            <p:childTnLst>
                              <p:par>
                                <p:cTn id="17" presetID="22" presetClass="entr" presetSubtype="4"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250"/>
                                        <p:tgtEl>
                                          <p:spTgt spid="5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anim calcmode="lin" valueType="num">
                                      <p:cBhvr>
                                        <p:cTn id="24" dur="500" fill="hold"/>
                                        <p:tgtEl>
                                          <p:spTgt spid="51"/>
                                        </p:tgtEl>
                                        <p:attrNameLst>
                                          <p:attrName>ppt_x</p:attrName>
                                        </p:attrNameLst>
                                      </p:cBhvr>
                                      <p:tavLst>
                                        <p:tav tm="0">
                                          <p:val>
                                            <p:strVal val="#ppt_x"/>
                                          </p:val>
                                        </p:tav>
                                        <p:tav tm="100000">
                                          <p:val>
                                            <p:strVal val="#ppt_x"/>
                                          </p:val>
                                        </p:tav>
                                      </p:tavLst>
                                    </p:anim>
                                    <p:anim calcmode="lin" valueType="num">
                                      <p:cBhvr>
                                        <p:cTn id="25" dur="500" fill="hold"/>
                                        <p:tgtEl>
                                          <p:spTgt spid="5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iterate type="wd">
                                    <p:tmPct val="10000"/>
                                  </p:iterate>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anim calcmode="lin" valueType="num">
                                      <p:cBhvr>
                                        <p:cTn id="30" dur="250" fill="hold"/>
                                        <p:tgtEl>
                                          <p:spTgt spid="52"/>
                                        </p:tgtEl>
                                        <p:attrNameLst>
                                          <p:attrName>ppt_x</p:attrName>
                                        </p:attrNameLst>
                                      </p:cBhvr>
                                      <p:tavLst>
                                        <p:tav tm="0">
                                          <p:val>
                                            <p:strVal val="#ppt_x"/>
                                          </p:val>
                                        </p:tav>
                                        <p:tav tm="100000">
                                          <p:val>
                                            <p:strVal val="#ppt_x"/>
                                          </p:val>
                                        </p:tav>
                                      </p:tavLst>
                                    </p:anim>
                                    <p:anim calcmode="lin" valueType="num">
                                      <p:cBhvr>
                                        <p:cTn id="31" dur="250" fill="hold"/>
                                        <p:tgtEl>
                                          <p:spTgt spid="52"/>
                                        </p:tgtEl>
                                        <p:attrNameLst>
                                          <p:attrName>ppt_y</p:attrName>
                                        </p:attrNameLst>
                                      </p:cBhvr>
                                      <p:tavLst>
                                        <p:tav tm="0">
                                          <p:val>
                                            <p:strVal val="#ppt_y+.1"/>
                                          </p:val>
                                        </p:tav>
                                        <p:tav tm="100000">
                                          <p:val>
                                            <p:strVal val="#ppt_y"/>
                                          </p:val>
                                        </p:tav>
                                      </p:tavLst>
                                    </p:anim>
                                  </p:childTnLst>
                                </p:cTn>
                              </p:par>
                            </p:childTnLst>
                          </p:cTn>
                        </p:par>
                        <p:par>
                          <p:cTn id="32" fill="hold">
                            <p:stCondLst>
                              <p:cond delay="3200"/>
                            </p:stCondLst>
                            <p:childTnLst>
                              <p:par>
                                <p:cTn id="33" presetID="22" presetClass="entr" presetSubtype="4"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250"/>
                                        <p:tgtEl>
                                          <p:spTgt spid="58"/>
                                        </p:tgtEl>
                                      </p:cBhvr>
                                    </p:animEffect>
                                  </p:childTnLst>
                                </p:cTn>
                              </p:par>
                            </p:childTnLst>
                          </p:cTn>
                        </p:par>
                        <p:par>
                          <p:cTn id="36" fill="hold">
                            <p:stCondLst>
                              <p:cond delay="3450"/>
                            </p:stCondLst>
                            <p:childTnLst>
                              <p:par>
                                <p:cTn id="37" presetID="42"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par>
                          <p:cTn id="42" fill="hold">
                            <p:stCondLst>
                              <p:cond delay="3950"/>
                            </p:stCondLst>
                            <p:childTnLst>
                              <p:par>
                                <p:cTn id="43" presetID="42" presetClass="entr" presetSubtype="0" fill="hold" grpId="0" nodeType="afterEffect">
                                  <p:stCondLst>
                                    <p:cond delay="0"/>
                                  </p:stCondLst>
                                  <p:iterate type="wd">
                                    <p:tmPct val="10000"/>
                                  </p:iterate>
                                  <p:childTnLst>
                                    <p:set>
                                      <p:cBhvr>
                                        <p:cTn id="44" dur="1" fill="hold">
                                          <p:stCondLst>
                                            <p:cond delay="0"/>
                                          </p:stCondLst>
                                        </p:cTn>
                                        <p:tgtEl>
                                          <p:spTgt spid="55"/>
                                        </p:tgtEl>
                                        <p:attrNameLst>
                                          <p:attrName>style.visibility</p:attrName>
                                        </p:attrNameLst>
                                      </p:cBhvr>
                                      <p:to>
                                        <p:strVal val="visible"/>
                                      </p:to>
                                    </p:set>
                                    <p:animEffect transition="in" filter="fade">
                                      <p:cBhvr>
                                        <p:cTn id="45" dur="250"/>
                                        <p:tgtEl>
                                          <p:spTgt spid="55"/>
                                        </p:tgtEl>
                                      </p:cBhvr>
                                    </p:animEffect>
                                    <p:anim calcmode="lin" valueType="num">
                                      <p:cBhvr>
                                        <p:cTn id="46" dur="250" fill="hold"/>
                                        <p:tgtEl>
                                          <p:spTgt spid="55"/>
                                        </p:tgtEl>
                                        <p:attrNameLst>
                                          <p:attrName>ppt_x</p:attrName>
                                        </p:attrNameLst>
                                      </p:cBhvr>
                                      <p:tavLst>
                                        <p:tav tm="0">
                                          <p:val>
                                            <p:strVal val="#ppt_x"/>
                                          </p:val>
                                        </p:tav>
                                        <p:tav tm="100000">
                                          <p:val>
                                            <p:strVal val="#ppt_x"/>
                                          </p:val>
                                        </p:tav>
                                      </p:tavLst>
                                    </p:anim>
                                    <p:anim calcmode="lin" valueType="num">
                                      <p:cBhvr>
                                        <p:cTn id="47" dur="250" fill="hold"/>
                                        <p:tgtEl>
                                          <p:spTgt spid="55"/>
                                        </p:tgtEl>
                                        <p:attrNameLst>
                                          <p:attrName>ppt_y</p:attrName>
                                        </p:attrNameLst>
                                      </p:cBhvr>
                                      <p:tavLst>
                                        <p:tav tm="0">
                                          <p:val>
                                            <p:strVal val="#ppt_y+.1"/>
                                          </p:val>
                                        </p:tav>
                                        <p:tav tm="100000">
                                          <p:val>
                                            <p:strVal val="#ppt_y"/>
                                          </p:val>
                                        </p:tav>
                                      </p:tavLst>
                                    </p:anim>
                                  </p:childTnLst>
                                </p:cTn>
                              </p:par>
                            </p:childTnLst>
                          </p:cTn>
                        </p:par>
                        <p:par>
                          <p:cTn id="48" fill="hold">
                            <p:stCondLst>
                              <p:cond delay="4650"/>
                            </p:stCondLst>
                            <p:childTnLst>
                              <p:par>
                                <p:cTn id="49" presetID="2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250"/>
                                        <p:tgtEl>
                                          <p:spTgt spid="61"/>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5400"/>
                            </p:stCondLst>
                            <p:childTnLst>
                              <p:par>
                                <p:cTn id="57" presetID="22" presetClass="entr" presetSubtype="4"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down)">
                                      <p:cBhvr>
                                        <p:cTn id="59" dur="250"/>
                                        <p:tgtEl>
                                          <p:spTgt spid="60"/>
                                        </p:tgtEl>
                                      </p:cBhvr>
                                    </p:animEffect>
                                  </p:childTnLst>
                                </p:cTn>
                              </p:par>
                            </p:childTnLst>
                          </p:cTn>
                        </p:par>
                        <p:par>
                          <p:cTn id="60" fill="hold">
                            <p:stCondLst>
                              <p:cond delay="5650"/>
                            </p:stCondLst>
                            <p:childTnLst>
                              <p:par>
                                <p:cTn id="61" presetID="2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6150"/>
                            </p:stCondLst>
                            <p:childTnLst>
                              <p:par>
                                <p:cTn id="65" presetID="22" presetClass="entr" presetSubtype="4"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down)">
                                      <p:cBhvr>
                                        <p:cTn id="67" dur="250"/>
                                        <p:tgtEl>
                                          <p:spTgt spid="62"/>
                                        </p:tgtEl>
                                      </p:cBhvr>
                                    </p:animEffect>
                                  </p:childTnLst>
                                </p:cTn>
                              </p:par>
                            </p:childTnLst>
                          </p:cTn>
                        </p:par>
                        <p:par>
                          <p:cTn id="68" fill="hold">
                            <p:stCondLst>
                              <p:cond delay="6400"/>
                            </p:stCondLst>
                            <p:childTnLst>
                              <p:par>
                                <p:cTn id="69" presetID="22" presetClass="entr" presetSubtype="8"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wipe(left)">
                                      <p:cBhvr>
                                        <p:cTn id="71" dur="500"/>
                                        <p:tgtEl>
                                          <p:spTgt spid="65"/>
                                        </p:tgtEl>
                                      </p:cBhvr>
                                    </p:animEffect>
                                  </p:childTnLst>
                                </p:cTn>
                              </p:par>
                            </p:childTnLst>
                          </p:cTn>
                        </p:par>
                        <p:par>
                          <p:cTn id="72" fill="hold">
                            <p:stCondLst>
                              <p:cond delay="6900"/>
                            </p:stCondLst>
                            <p:childTnLst>
                              <p:par>
                                <p:cTn id="73" presetID="22" presetClass="entr" presetSubtype="4"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down)">
                                      <p:cBhvr>
                                        <p:cTn id="75" dur="250"/>
                                        <p:tgtEl>
                                          <p:spTgt spid="59"/>
                                        </p:tgtEl>
                                      </p:cBhvr>
                                    </p:animEffect>
                                  </p:childTnLst>
                                </p:cTn>
                              </p:par>
                            </p:childTnLst>
                          </p:cTn>
                        </p:par>
                        <p:par>
                          <p:cTn id="76" fill="hold">
                            <p:stCondLst>
                              <p:cond delay="715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anim calcmode="lin" valueType="num">
                                      <p:cBhvr>
                                        <p:cTn id="80" dur="500" fill="hold"/>
                                        <p:tgtEl>
                                          <p:spTgt spid="73"/>
                                        </p:tgtEl>
                                        <p:attrNameLst>
                                          <p:attrName>ppt_x</p:attrName>
                                        </p:attrNameLst>
                                      </p:cBhvr>
                                      <p:tavLst>
                                        <p:tav tm="0">
                                          <p:val>
                                            <p:strVal val="#ppt_x"/>
                                          </p:val>
                                        </p:tav>
                                        <p:tav tm="100000">
                                          <p:val>
                                            <p:strVal val="#ppt_x"/>
                                          </p:val>
                                        </p:tav>
                                      </p:tavLst>
                                    </p:anim>
                                    <p:anim calcmode="lin" valueType="num">
                                      <p:cBhvr>
                                        <p:cTn id="81" dur="5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7650"/>
                            </p:stCondLst>
                            <p:childTnLst>
                              <p:par>
                                <p:cTn id="83" presetID="42" presetClass="entr" presetSubtype="0" fill="hold" grpId="0" nodeType="afterEffect">
                                  <p:stCondLst>
                                    <p:cond delay="0"/>
                                  </p:stCondLst>
                                  <p:iterate type="wd">
                                    <p:tmPct val="10000"/>
                                  </p:iterate>
                                  <p:childTnLst>
                                    <p:set>
                                      <p:cBhvr>
                                        <p:cTn id="84" dur="1" fill="hold">
                                          <p:stCondLst>
                                            <p:cond delay="0"/>
                                          </p:stCondLst>
                                        </p:cTn>
                                        <p:tgtEl>
                                          <p:spTgt spid="74"/>
                                        </p:tgtEl>
                                        <p:attrNameLst>
                                          <p:attrName>style.visibility</p:attrName>
                                        </p:attrNameLst>
                                      </p:cBhvr>
                                      <p:to>
                                        <p:strVal val="visible"/>
                                      </p:to>
                                    </p:set>
                                    <p:animEffect transition="in" filter="fade">
                                      <p:cBhvr>
                                        <p:cTn id="85" dur="250"/>
                                        <p:tgtEl>
                                          <p:spTgt spid="74"/>
                                        </p:tgtEl>
                                      </p:cBhvr>
                                    </p:animEffect>
                                    <p:anim calcmode="lin" valueType="num">
                                      <p:cBhvr>
                                        <p:cTn id="86" dur="250" fill="hold"/>
                                        <p:tgtEl>
                                          <p:spTgt spid="74"/>
                                        </p:tgtEl>
                                        <p:attrNameLst>
                                          <p:attrName>ppt_x</p:attrName>
                                        </p:attrNameLst>
                                      </p:cBhvr>
                                      <p:tavLst>
                                        <p:tav tm="0">
                                          <p:val>
                                            <p:strVal val="#ppt_x"/>
                                          </p:val>
                                        </p:tav>
                                        <p:tav tm="100000">
                                          <p:val>
                                            <p:strVal val="#ppt_x"/>
                                          </p:val>
                                        </p:tav>
                                      </p:tavLst>
                                    </p:anim>
                                    <p:anim calcmode="lin" valueType="num">
                                      <p:cBhvr>
                                        <p:cTn id="87" dur="25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6" grpId="0" animBg="1"/>
      <p:bldP spid="57" grpId="0" animBg="1"/>
      <p:bldP spid="58" grpId="0" animBg="1"/>
      <p:bldP spid="59" grpId="0" animBg="1"/>
      <p:bldP spid="60" grpId="0" animBg="1"/>
      <p:bldP spid="61" grpId="0" animBg="1"/>
      <p:bldP spid="62" grpId="0" animBg="1"/>
      <p:bldP spid="63" grpId="0"/>
      <p:bldP spid="64" grpId="0"/>
      <p:bldP spid="65" grpId="0"/>
      <p:bldP spid="51" grpId="0"/>
      <p:bldP spid="52" grpId="0"/>
      <p:bldP spid="54" grpId="0"/>
      <p:bldP spid="55"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8" name="背景"/>
          <p:cNvSpPr/>
          <p:nvPr/>
        </p:nvSpPr>
        <p:spPr>
          <a:xfrm>
            <a:off x="100035" y="-1398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实心三角"/>
          <p:cNvSpPr/>
          <p:nvPr/>
        </p:nvSpPr>
        <p:spPr>
          <a:xfrm rot="5400000" flipH="1">
            <a:off x="-1344335" y="1331415"/>
            <a:ext cx="6897814" cy="4209144"/>
          </a:xfrm>
          <a:prstGeom prst="triangle">
            <a:avLst/>
          </a:prstGeom>
          <a:solidFill>
            <a:srgbClr val="FDD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空心三角"/>
          <p:cNvSpPr/>
          <p:nvPr/>
        </p:nvSpPr>
        <p:spPr>
          <a:xfrm rot="5400000" flipH="1">
            <a:off x="-1683125" y="957641"/>
            <a:ext cx="8122872" cy="4956692"/>
          </a:xfrm>
          <a:prstGeom prst="triangl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标号"/>
          <p:cNvSpPr txBox="1"/>
          <p:nvPr/>
        </p:nvSpPr>
        <p:spPr>
          <a:xfrm>
            <a:off x="738913" y="2301097"/>
            <a:ext cx="3294743" cy="2215991"/>
          </a:xfrm>
          <a:prstGeom prst="rect">
            <a:avLst/>
          </a:prstGeom>
          <a:noFill/>
        </p:spPr>
        <p:txBody>
          <a:bodyPr wrap="square" rtlCol="0" anchor="ctr">
            <a:spAutoFit/>
          </a:bodyPr>
          <a:lstStyle>
            <a:defPPr>
              <a:defRPr lang="zh-CN"/>
            </a:defPPr>
            <a:lvl1pPr>
              <a:defRPr sz="13800" b="1">
                <a:solidFill>
                  <a:schemeClr val="tx1">
                    <a:lumMod val="85000"/>
                    <a:lumOff val="15000"/>
                  </a:schemeClr>
                </a:solidFill>
                <a:latin typeface="Impact" panose="020B0806030902050204" pitchFamily="34" charset="0"/>
                <a:ea typeface="+mj-ea"/>
              </a:defRPr>
            </a:lvl1pPr>
          </a:lstStyle>
          <a:p>
            <a:r>
              <a:rPr lang="en-US" altLang="zh-CN" b="0" dirty="0"/>
              <a:t>03</a:t>
            </a:r>
            <a:endParaRPr lang="zh-CN" altLang="en-US" b="0" dirty="0"/>
          </a:p>
        </p:txBody>
      </p:sp>
      <p:cxnSp>
        <p:nvCxnSpPr>
          <p:cNvPr id="11" name="下划线"/>
          <p:cNvCxnSpPr/>
          <p:nvPr/>
        </p:nvCxnSpPr>
        <p:spPr>
          <a:xfrm>
            <a:off x="5544054" y="3816318"/>
            <a:ext cx="59309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图标1"/>
          <p:cNvGrpSpPr/>
          <p:nvPr/>
        </p:nvGrpSpPr>
        <p:grpSpPr>
          <a:xfrm>
            <a:off x="5876363" y="1977862"/>
            <a:ext cx="1452284" cy="1452284"/>
            <a:chOff x="5876363" y="1977862"/>
            <a:chExt cx="1452284" cy="1452284"/>
          </a:xfrm>
        </p:grpSpPr>
        <p:sp>
          <p:nvSpPr>
            <p:cNvPr id="12" name="椭圆 11"/>
            <p:cNvSpPr/>
            <p:nvPr/>
          </p:nvSpPr>
          <p:spPr>
            <a:xfrm>
              <a:off x="5876363"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Freeform 5"/>
            <p:cNvSpPr>
              <a:spLocks noEditPoints="1"/>
            </p:cNvSpPr>
            <p:nvPr/>
          </p:nvSpPr>
          <p:spPr bwMode="auto">
            <a:xfrm>
              <a:off x="6302560" y="2259395"/>
              <a:ext cx="599890" cy="838786"/>
            </a:xfrm>
            <a:custGeom>
              <a:avLst/>
              <a:gdLst>
                <a:gd name="T0" fmla="*/ 24 w 45"/>
                <a:gd name="T1" fmla="*/ 9 h 64"/>
                <a:gd name="T2" fmla="*/ 38 w 45"/>
                <a:gd name="T3" fmla="*/ 17 h 64"/>
                <a:gd name="T4" fmla="*/ 39 w 45"/>
                <a:gd name="T5" fmla="*/ 14 h 64"/>
                <a:gd name="T6" fmla="*/ 39 w 45"/>
                <a:gd name="T7" fmla="*/ 13 h 64"/>
                <a:gd name="T8" fmla="*/ 38 w 45"/>
                <a:gd name="T9" fmla="*/ 11 h 64"/>
                <a:gd name="T10" fmla="*/ 28 w 45"/>
                <a:gd name="T11" fmla="*/ 6 h 64"/>
                <a:gd name="T12" fmla="*/ 27 w 45"/>
                <a:gd name="T13" fmla="*/ 5 h 64"/>
                <a:gd name="T14" fmla="*/ 25 w 45"/>
                <a:gd name="T15" fmla="*/ 6 h 64"/>
                <a:gd name="T16" fmla="*/ 24 w 45"/>
                <a:gd name="T17" fmla="*/ 9 h 64"/>
                <a:gd name="T18" fmla="*/ 21 w 45"/>
                <a:gd name="T19" fmla="*/ 14 h 64"/>
                <a:gd name="T20" fmla="*/ 24 w 45"/>
                <a:gd name="T21" fmla="*/ 16 h 64"/>
                <a:gd name="T22" fmla="*/ 13 w 45"/>
                <a:gd name="T23" fmla="*/ 36 h 64"/>
                <a:gd name="T24" fmla="*/ 10 w 45"/>
                <a:gd name="T25" fmla="*/ 34 h 64"/>
                <a:gd name="T26" fmla="*/ 21 w 45"/>
                <a:gd name="T27" fmla="*/ 14 h 64"/>
                <a:gd name="T28" fmla="*/ 6 w 45"/>
                <a:gd name="T29" fmla="*/ 39 h 64"/>
                <a:gd name="T30" fmla="*/ 6 w 45"/>
                <a:gd name="T31" fmla="*/ 50 h 64"/>
                <a:gd name="T32" fmla="*/ 11 w 45"/>
                <a:gd name="T33" fmla="*/ 53 h 64"/>
                <a:gd name="T34" fmla="*/ 21 w 45"/>
                <a:gd name="T35" fmla="*/ 47 h 64"/>
                <a:gd name="T36" fmla="*/ 12 w 45"/>
                <a:gd name="T37" fmla="*/ 44 h 64"/>
                <a:gd name="T38" fmla="*/ 6 w 45"/>
                <a:gd name="T39" fmla="*/ 39 h 64"/>
                <a:gd name="T40" fmla="*/ 24 w 45"/>
                <a:gd name="T41" fmla="*/ 51 h 64"/>
                <a:gd name="T42" fmla="*/ 4 w 45"/>
                <a:gd name="T43" fmla="*/ 64 h 64"/>
                <a:gd name="T44" fmla="*/ 0 w 45"/>
                <a:gd name="T45" fmla="*/ 62 h 64"/>
                <a:gd name="T46" fmla="*/ 1 w 45"/>
                <a:gd name="T47" fmla="*/ 38 h 64"/>
                <a:gd name="T48" fmla="*/ 3 w 45"/>
                <a:gd name="T49" fmla="*/ 36 h 64"/>
                <a:gd name="T50" fmla="*/ 15 w 45"/>
                <a:gd name="T51" fmla="*/ 15 h 64"/>
                <a:gd name="T52" fmla="*/ 20 w 45"/>
                <a:gd name="T53" fmla="*/ 6 h 64"/>
                <a:gd name="T54" fmla="*/ 21 w 45"/>
                <a:gd name="T55" fmla="*/ 4 h 64"/>
                <a:gd name="T56" fmla="*/ 25 w 45"/>
                <a:gd name="T57" fmla="*/ 0 h 64"/>
                <a:gd name="T58" fmla="*/ 31 w 45"/>
                <a:gd name="T59" fmla="*/ 1 h 64"/>
                <a:gd name="T60" fmla="*/ 41 w 45"/>
                <a:gd name="T61" fmla="*/ 7 h 64"/>
                <a:gd name="T62" fmla="*/ 44 w 45"/>
                <a:gd name="T63" fmla="*/ 11 h 64"/>
                <a:gd name="T64" fmla="*/ 43 w 45"/>
                <a:gd name="T65" fmla="*/ 17 h 64"/>
                <a:gd name="T66" fmla="*/ 24 w 45"/>
                <a:gd name="T67"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64">
                  <a:moveTo>
                    <a:pt x="24" y="9"/>
                  </a:moveTo>
                  <a:cubicBezTo>
                    <a:pt x="38" y="17"/>
                    <a:pt x="38" y="17"/>
                    <a:pt x="38" y="17"/>
                  </a:cubicBezTo>
                  <a:cubicBezTo>
                    <a:pt x="39" y="14"/>
                    <a:pt x="39" y="14"/>
                    <a:pt x="39" y="14"/>
                  </a:cubicBezTo>
                  <a:cubicBezTo>
                    <a:pt x="39" y="14"/>
                    <a:pt x="39" y="13"/>
                    <a:pt x="39" y="13"/>
                  </a:cubicBezTo>
                  <a:cubicBezTo>
                    <a:pt x="39" y="12"/>
                    <a:pt x="39" y="12"/>
                    <a:pt x="38" y="11"/>
                  </a:cubicBezTo>
                  <a:cubicBezTo>
                    <a:pt x="28" y="6"/>
                    <a:pt x="28" y="6"/>
                    <a:pt x="28" y="6"/>
                  </a:cubicBezTo>
                  <a:cubicBezTo>
                    <a:pt x="28" y="5"/>
                    <a:pt x="27" y="5"/>
                    <a:pt x="27" y="5"/>
                  </a:cubicBezTo>
                  <a:cubicBezTo>
                    <a:pt x="26" y="6"/>
                    <a:pt x="26" y="6"/>
                    <a:pt x="25" y="6"/>
                  </a:cubicBezTo>
                  <a:cubicBezTo>
                    <a:pt x="24" y="9"/>
                    <a:pt x="24" y="9"/>
                    <a:pt x="24" y="9"/>
                  </a:cubicBezTo>
                  <a:close/>
                  <a:moveTo>
                    <a:pt x="21" y="14"/>
                  </a:moveTo>
                  <a:cubicBezTo>
                    <a:pt x="24" y="16"/>
                    <a:pt x="24" y="16"/>
                    <a:pt x="24" y="16"/>
                  </a:cubicBezTo>
                  <a:cubicBezTo>
                    <a:pt x="13" y="36"/>
                    <a:pt x="13" y="36"/>
                    <a:pt x="13" y="36"/>
                  </a:cubicBezTo>
                  <a:cubicBezTo>
                    <a:pt x="10" y="34"/>
                    <a:pt x="10" y="34"/>
                    <a:pt x="10" y="34"/>
                  </a:cubicBezTo>
                  <a:cubicBezTo>
                    <a:pt x="21" y="14"/>
                    <a:pt x="21" y="14"/>
                    <a:pt x="21" y="14"/>
                  </a:cubicBezTo>
                  <a:close/>
                  <a:moveTo>
                    <a:pt x="6" y="39"/>
                  </a:moveTo>
                  <a:cubicBezTo>
                    <a:pt x="6" y="50"/>
                    <a:pt x="6" y="50"/>
                    <a:pt x="6" y="50"/>
                  </a:cubicBezTo>
                  <a:cubicBezTo>
                    <a:pt x="11" y="53"/>
                    <a:pt x="11" y="53"/>
                    <a:pt x="11" y="53"/>
                  </a:cubicBezTo>
                  <a:cubicBezTo>
                    <a:pt x="21" y="47"/>
                    <a:pt x="21" y="47"/>
                    <a:pt x="21" y="47"/>
                  </a:cubicBezTo>
                  <a:cubicBezTo>
                    <a:pt x="19" y="45"/>
                    <a:pt x="16" y="44"/>
                    <a:pt x="12" y="44"/>
                  </a:cubicBezTo>
                  <a:cubicBezTo>
                    <a:pt x="11" y="42"/>
                    <a:pt x="9" y="40"/>
                    <a:pt x="6" y="39"/>
                  </a:cubicBezTo>
                  <a:close/>
                  <a:moveTo>
                    <a:pt x="24" y="51"/>
                  </a:moveTo>
                  <a:cubicBezTo>
                    <a:pt x="4" y="64"/>
                    <a:pt x="4" y="64"/>
                    <a:pt x="4" y="64"/>
                  </a:cubicBezTo>
                  <a:cubicBezTo>
                    <a:pt x="0" y="62"/>
                    <a:pt x="0" y="62"/>
                    <a:pt x="0" y="62"/>
                  </a:cubicBezTo>
                  <a:cubicBezTo>
                    <a:pt x="1" y="38"/>
                    <a:pt x="1" y="38"/>
                    <a:pt x="1" y="38"/>
                  </a:cubicBezTo>
                  <a:cubicBezTo>
                    <a:pt x="3" y="36"/>
                    <a:pt x="3" y="36"/>
                    <a:pt x="3" y="36"/>
                  </a:cubicBezTo>
                  <a:cubicBezTo>
                    <a:pt x="15" y="15"/>
                    <a:pt x="15" y="15"/>
                    <a:pt x="15" y="15"/>
                  </a:cubicBezTo>
                  <a:cubicBezTo>
                    <a:pt x="20" y="6"/>
                    <a:pt x="20" y="6"/>
                    <a:pt x="20" y="6"/>
                  </a:cubicBezTo>
                  <a:cubicBezTo>
                    <a:pt x="21" y="4"/>
                    <a:pt x="21" y="4"/>
                    <a:pt x="21" y="4"/>
                  </a:cubicBezTo>
                  <a:cubicBezTo>
                    <a:pt x="22" y="2"/>
                    <a:pt x="24" y="1"/>
                    <a:pt x="25" y="0"/>
                  </a:cubicBezTo>
                  <a:cubicBezTo>
                    <a:pt x="27" y="0"/>
                    <a:pt x="29" y="0"/>
                    <a:pt x="31" y="1"/>
                  </a:cubicBezTo>
                  <a:cubicBezTo>
                    <a:pt x="41" y="7"/>
                    <a:pt x="41" y="7"/>
                    <a:pt x="41" y="7"/>
                  </a:cubicBezTo>
                  <a:cubicBezTo>
                    <a:pt x="43" y="8"/>
                    <a:pt x="44" y="9"/>
                    <a:pt x="44" y="11"/>
                  </a:cubicBezTo>
                  <a:cubicBezTo>
                    <a:pt x="45" y="13"/>
                    <a:pt x="44" y="15"/>
                    <a:pt x="43" y="17"/>
                  </a:cubicBezTo>
                  <a:cubicBezTo>
                    <a:pt x="37" y="28"/>
                    <a:pt x="30" y="39"/>
                    <a:pt x="24" y="51"/>
                  </a:cubicBezTo>
                  <a:close/>
                </a:path>
              </a:pathLst>
            </a:custGeom>
            <a:solidFill>
              <a:srgbClr val="FDDC0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4" name="图标2"/>
          <p:cNvGrpSpPr/>
          <p:nvPr/>
        </p:nvGrpSpPr>
        <p:grpSpPr>
          <a:xfrm>
            <a:off x="7878855" y="1977862"/>
            <a:ext cx="1452284" cy="1452284"/>
            <a:chOff x="7878855" y="1977862"/>
            <a:chExt cx="1452284" cy="1452284"/>
          </a:xfrm>
        </p:grpSpPr>
        <p:sp>
          <p:nvSpPr>
            <p:cNvPr id="13" name="椭圆 12"/>
            <p:cNvSpPr/>
            <p:nvPr/>
          </p:nvSpPr>
          <p:spPr>
            <a:xfrm>
              <a:off x="7878855"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Freeform 9"/>
            <p:cNvSpPr>
              <a:spLocks noEditPoints="1"/>
            </p:cNvSpPr>
            <p:nvPr/>
          </p:nvSpPr>
          <p:spPr bwMode="auto">
            <a:xfrm>
              <a:off x="8264114" y="2303939"/>
              <a:ext cx="681766" cy="800130"/>
            </a:xfrm>
            <a:custGeom>
              <a:avLst/>
              <a:gdLst>
                <a:gd name="T0" fmla="*/ 45 w 57"/>
                <a:gd name="T1" fmla="*/ 31 h 69"/>
                <a:gd name="T2" fmla="*/ 31 w 57"/>
                <a:gd name="T3" fmla="*/ 52 h 69"/>
                <a:gd name="T4" fmla="*/ 30 w 57"/>
                <a:gd name="T5" fmla="*/ 53 h 69"/>
                <a:gd name="T6" fmla="*/ 30 w 57"/>
                <a:gd name="T7" fmla="*/ 53 h 69"/>
                <a:gd name="T8" fmla="*/ 24 w 57"/>
                <a:gd name="T9" fmla="*/ 55 h 69"/>
                <a:gd name="T10" fmla="*/ 21 w 57"/>
                <a:gd name="T11" fmla="*/ 58 h 69"/>
                <a:gd name="T12" fmla="*/ 20 w 57"/>
                <a:gd name="T13" fmla="*/ 60 h 69"/>
                <a:gd name="T14" fmla="*/ 17 w 57"/>
                <a:gd name="T15" fmla="*/ 59 h 69"/>
                <a:gd name="T16" fmla="*/ 15 w 57"/>
                <a:gd name="T17" fmla="*/ 57 h 69"/>
                <a:gd name="T18" fmla="*/ 14 w 57"/>
                <a:gd name="T19" fmla="*/ 56 h 69"/>
                <a:gd name="T20" fmla="*/ 11 w 57"/>
                <a:gd name="T21" fmla="*/ 54 h 69"/>
                <a:gd name="T22" fmla="*/ 9 w 57"/>
                <a:gd name="T23" fmla="*/ 53 h 69"/>
                <a:gd name="T24" fmla="*/ 10 w 57"/>
                <a:gd name="T25" fmla="*/ 51 h 69"/>
                <a:gd name="T26" fmla="*/ 12 w 57"/>
                <a:gd name="T27" fmla="*/ 47 h 69"/>
                <a:gd name="T28" fmla="*/ 12 w 57"/>
                <a:gd name="T29" fmla="*/ 41 h 69"/>
                <a:gd name="T30" fmla="*/ 12 w 57"/>
                <a:gd name="T31" fmla="*/ 40 h 69"/>
                <a:gd name="T32" fmla="*/ 13 w 57"/>
                <a:gd name="T33" fmla="*/ 40 h 69"/>
                <a:gd name="T34" fmla="*/ 27 w 57"/>
                <a:gd name="T35" fmla="*/ 19 h 69"/>
                <a:gd name="T36" fmla="*/ 23 w 57"/>
                <a:gd name="T37" fmla="*/ 16 h 69"/>
                <a:gd name="T38" fmla="*/ 28 w 57"/>
                <a:gd name="T39" fmla="*/ 9 h 69"/>
                <a:gd name="T40" fmla="*/ 31 w 57"/>
                <a:gd name="T41" fmla="*/ 12 h 69"/>
                <a:gd name="T42" fmla="*/ 35 w 57"/>
                <a:gd name="T43" fmla="*/ 6 h 69"/>
                <a:gd name="T44" fmla="*/ 51 w 57"/>
                <a:gd name="T45" fmla="*/ 3 h 69"/>
                <a:gd name="T46" fmla="*/ 51 w 57"/>
                <a:gd name="T47" fmla="*/ 3 h 69"/>
                <a:gd name="T48" fmla="*/ 53 w 57"/>
                <a:gd name="T49" fmla="*/ 19 h 69"/>
                <a:gd name="T50" fmla="*/ 49 w 57"/>
                <a:gd name="T51" fmla="*/ 25 h 69"/>
                <a:gd name="T52" fmla="*/ 54 w 57"/>
                <a:gd name="T53" fmla="*/ 28 h 69"/>
                <a:gd name="T54" fmla="*/ 49 w 57"/>
                <a:gd name="T55" fmla="*/ 34 h 69"/>
                <a:gd name="T56" fmla="*/ 45 w 57"/>
                <a:gd name="T57" fmla="*/ 31 h 69"/>
                <a:gd name="T58" fmla="*/ 37 w 57"/>
                <a:gd name="T59" fmla="*/ 69 h 69"/>
                <a:gd name="T60" fmla="*/ 3 w 57"/>
                <a:gd name="T61" fmla="*/ 69 h 69"/>
                <a:gd name="T62" fmla="*/ 37 w 57"/>
                <a:gd name="T63" fmla="*/ 69 h 69"/>
                <a:gd name="T64" fmla="*/ 34 w 57"/>
                <a:gd name="T65" fmla="*/ 26 h 69"/>
                <a:gd name="T66" fmla="*/ 31 w 57"/>
                <a:gd name="T67" fmla="*/ 24 h 69"/>
                <a:gd name="T68" fmla="*/ 18 w 57"/>
                <a:gd name="T69" fmla="*/ 42 h 69"/>
                <a:gd name="T70" fmla="*/ 18 w 57"/>
                <a:gd name="T71" fmla="*/ 47 h 69"/>
                <a:gd name="T72" fmla="*/ 18 w 57"/>
                <a:gd name="T73" fmla="*/ 48 h 69"/>
                <a:gd name="T74" fmla="*/ 18 w 57"/>
                <a:gd name="T75" fmla="*/ 49 h 69"/>
                <a:gd name="T76" fmla="*/ 17 w 57"/>
                <a:gd name="T77" fmla="*/ 51 h 69"/>
                <a:gd name="T78" fmla="*/ 17 w 57"/>
                <a:gd name="T79" fmla="*/ 51 h 69"/>
                <a:gd name="T80" fmla="*/ 19 w 57"/>
                <a:gd name="T81" fmla="*/ 52 h 69"/>
                <a:gd name="T82" fmla="*/ 19 w 57"/>
                <a:gd name="T83" fmla="*/ 52 h 69"/>
                <a:gd name="T84" fmla="*/ 21 w 57"/>
                <a:gd name="T85" fmla="*/ 50 h 69"/>
                <a:gd name="T86" fmla="*/ 21 w 57"/>
                <a:gd name="T87" fmla="*/ 50 h 69"/>
                <a:gd name="T88" fmla="*/ 22 w 57"/>
                <a:gd name="T89" fmla="*/ 50 h 69"/>
                <a:gd name="T90" fmla="*/ 27 w 57"/>
                <a:gd name="T91" fmla="*/ 48 h 69"/>
                <a:gd name="T92" fmla="*/ 39 w 57"/>
                <a:gd name="T93" fmla="*/ 30 h 69"/>
                <a:gd name="T94" fmla="*/ 36 w 57"/>
                <a:gd name="T95" fmla="*/ 27 h 69"/>
                <a:gd name="T96" fmla="*/ 34 w 57"/>
                <a:gd name="T97"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9">
                  <a:moveTo>
                    <a:pt x="45" y="31"/>
                  </a:moveTo>
                  <a:cubicBezTo>
                    <a:pt x="31" y="52"/>
                    <a:pt x="31" y="52"/>
                    <a:pt x="31" y="52"/>
                  </a:cubicBezTo>
                  <a:cubicBezTo>
                    <a:pt x="30" y="53"/>
                    <a:pt x="30" y="53"/>
                    <a:pt x="30" y="53"/>
                  </a:cubicBezTo>
                  <a:cubicBezTo>
                    <a:pt x="30" y="53"/>
                    <a:pt x="30" y="53"/>
                    <a:pt x="30" y="53"/>
                  </a:cubicBezTo>
                  <a:cubicBezTo>
                    <a:pt x="24" y="55"/>
                    <a:pt x="24" y="55"/>
                    <a:pt x="24" y="55"/>
                  </a:cubicBezTo>
                  <a:cubicBezTo>
                    <a:pt x="21" y="58"/>
                    <a:pt x="21" y="58"/>
                    <a:pt x="21" y="58"/>
                  </a:cubicBezTo>
                  <a:cubicBezTo>
                    <a:pt x="20" y="60"/>
                    <a:pt x="20" y="60"/>
                    <a:pt x="20" y="60"/>
                  </a:cubicBezTo>
                  <a:cubicBezTo>
                    <a:pt x="17" y="59"/>
                    <a:pt x="17" y="59"/>
                    <a:pt x="17" y="59"/>
                  </a:cubicBezTo>
                  <a:cubicBezTo>
                    <a:pt x="15" y="57"/>
                    <a:pt x="15" y="57"/>
                    <a:pt x="15" y="57"/>
                  </a:cubicBezTo>
                  <a:cubicBezTo>
                    <a:pt x="14" y="56"/>
                    <a:pt x="14" y="56"/>
                    <a:pt x="14" y="56"/>
                  </a:cubicBezTo>
                  <a:cubicBezTo>
                    <a:pt x="11" y="54"/>
                    <a:pt x="11" y="54"/>
                    <a:pt x="11" y="54"/>
                  </a:cubicBezTo>
                  <a:cubicBezTo>
                    <a:pt x="9" y="53"/>
                    <a:pt x="9" y="53"/>
                    <a:pt x="9" y="53"/>
                  </a:cubicBezTo>
                  <a:cubicBezTo>
                    <a:pt x="10" y="51"/>
                    <a:pt x="10" y="51"/>
                    <a:pt x="10" y="51"/>
                  </a:cubicBezTo>
                  <a:cubicBezTo>
                    <a:pt x="12" y="47"/>
                    <a:pt x="12" y="47"/>
                    <a:pt x="12" y="47"/>
                  </a:cubicBezTo>
                  <a:cubicBezTo>
                    <a:pt x="12" y="41"/>
                    <a:pt x="12" y="41"/>
                    <a:pt x="12" y="41"/>
                  </a:cubicBezTo>
                  <a:cubicBezTo>
                    <a:pt x="12" y="40"/>
                    <a:pt x="12" y="40"/>
                    <a:pt x="12" y="40"/>
                  </a:cubicBezTo>
                  <a:cubicBezTo>
                    <a:pt x="13" y="40"/>
                    <a:pt x="13" y="40"/>
                    <a:pt x="13" y="40"/>
                  </a:cubicBezTo>
                  <a:cubicBezTo>
                    <a:pt x="27" y="19"/>
                    <a:pt x="27" y="19"/>
                    <a:pt x="27" y="19"/>
                  </a:cubicBezTo>
                  <a:cubicBezTo>
                    <a:pt x="23" y="16"/>
                    <a:pt x="23" y="16"/>
                    <a:pt x="23" y="16"/>
                  </a:cubicBezTo>
                  <a:cubicBezTo>
                    <a:pt x="28" y="9"/>
                    <a:pt x="28" y="9"/>
                    <a:pt x="28" y="9"/>
                  </a:cubicBezTo>
                  <a:cubicBezTo>
                    <a:pt x="31" y="12"/>
                    <a:pt x="31" y="12"/>
                    <a:pt x="31" y="12"/>
                  </a:cubicBezTo>
                  <a:cubicBezTo>
                    <a:pt x="35" y="6"/>
                    <a:pt x="35" y="6"/>
                    <a:pt x="35" y="6"/>
                  </a:cubicBezTo>
                  <a:cubicBezTo>
                    <a:pt x="39" y="1"/>
                    <a:pt x="46" y="0"/>
                    <a:pt x="51" y="3"/>
                  </a:cubicBezTo>
                  <a:cubicBezTo>
                    <a:pt x="51" y="3"/>
                    <a:pt x="51" y="3"/>
                    <a:pt x="51" y="3"/>
                  </a:cubicBezTo>
                  <a:cubicBezTo>
                    <a:pt x="56" y="7"/>
                    <a:pt x="57" y="14"/>
                    <a:pt x="53" y="19"/>
                  </a:cubicBezTo>
                  <a:cubicBezTo>
                    <a:pt x="49" y="25"/>
                    <a:pt x="49" y="25"/>
                    <a:pt x="49" y="25"/>
                  </a:cubicBezTo>
                  <a:cubicBezTo>
                    <a:pt x="54" y="28"/>
                    <a:pt x="54" y="28"/>
                    <a:pt x="54" y="28"/>
                  </a:cubicBezTo>
                  <a:cubicBezTo>
                    <a:pt x="49" y="34"/>
                    <a:pt x="49" y="34"/>
                    <a:pt x="49" y="34"/>
                  </a:cubicBezTo>
                  <a:cubicBezTo>
                    <a:pt x="45" y="31"/>
                    <a:pt x="45" y="31"/>
                    <a:pt x="45" y="31"/>
                  </a:cubicBezTo>
                  <a:close/>
                  <a:moveTo>
                    <a:pt x="37" y="69"/>
                  </a:moveTo>
                  <a:cubicBezTo>
                    <a:pt x="20" y="60"/>
                    <a:pt x="0" y="59"/>
                    <a:pt x="3" y="69"/>
                  </a:cubicBezTo>
                  <a:cubicBezTo>
                    <a:pt x="37" y="69"/>
                    <a:pt x="37" y="69"/>
                    <a:pt x="37" y="69"/>
                  </a:cubicBezTo>
                  <a:close/>
                  <a:moveTo>
                    <a:pt x="34" y="26"/>
                  </a:moveTo>
                  <a:cubicBezTo>
                    <a:pt x="31" y="24"/>
                    <a:pt x="31" y="24"/>
                    <a:pt x="31" y="24"/>
                  </a:cubicBezTo>
                  <a:cubicBezTo>
                    <a:pt x="18" y="42"/>
                    <a:pt x="18" y="42"/>
                    <a:pt x="18" y="42"/>
                  </a:cubicBezTo>
                  <a:cubicBezTo>
                    <a:pt x="18" y="47"/>
                    <a:pt x="18" y="47"/>
                    <a:pt x="18" y="47"/>
                  </a:cubicBezTo>
                  <a:cubicBezTo>
                    <a:pt x="18" y="48"/>
                    <a:pt x="18" y="48"/>
                    <a:pt x="18" y="48"/>
                  </a:cubicBezTo>
                  <a:cubicBezTo>
                    <a:pt x="18" y="49"/>
                    <a:pt x="18" y="49"/>
                    <a:pt x="18" y="49"/>
                  </a:cubicBezTo>
                  <a:cubicBezTo>
                    <a:pt x="17" y="51"/>
                    <a:pt x="17" y="51"/>
                    <a:pt x="17" y="51"/>
                  </a:cubicBezTo>
                  <a:cubicBezTo>
                    <a:pt x="17" y="51"/>
                    <a:pt x="17" y="51"/>
                    <a:pt x="17" y="51"/>
                  </a:cubicBezTo>
                  <a:cubicBezTo>
                    <a:pt x="19" y="52"/>
                    <a:pt x="19" y="52"/>
                    <a:pt x="19" y="52"/>
                  </a:cubicBezTo>
                  <a:cubicBezTo>
                    <a:pt x="19" y="52"/>
                    <a:pt x="19" y="52"/>
                    <a:pt x="19" y="52"/>
                  </a:cubicBezTo>
                  <a:cubicBezTo>
                    <a:pt x="21" y="50"/>
                    <a:pt x="21" y="50"/>
                    <a:pt x="21" y="50"/>
                  </a:cubicBezTo>
                  <a:cubicBezTo>
                    <a:pt x="21" y="50"/>
                    <a:pt x="21" y="50"/>
                    <a:pt x="21" y="50"/>
                  </a:cubicBezTo>
                  <a:cubicBezTo>
                    <a:pt x="22" y="50"/>
                    <a:pt x="22" y="50"/>
                    <a:pt x="22" y="50"/>
                  </a:cubicBezTo>
                  <a:cubicBezTo>
                    <a:pt x="27" y="48"/>
                    <a:pt x="27" y="48"/>
                    <a:pt x="27" y="48"/>
                  </a:cubicBezTo>
                  <a:cubicBezTo>
                    <a:pt x="39" y="30"/>
                    <a:pt x="39" y="30"/>
                    <a:pt x="39" y="30"/>
                  </a:cubicBezTo>
                  <a:cubicBezTo>
                    <a:pt x="36" y="27"/>
                    <a:pt x="36" y="27"/>
                    <a:pt x="36" y="27"/>
                  </a:cubicBezTo>
                  <a:lnTo>
                    <a:pt x="34" y="26"/>
                  </a:lnTo>
                  <a:close/>
                </a:path>
              </a:pathLst>
            </a:custGeom>
            <a:solidFill>
              <a:srgbClr val="FDDC0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5" name="图标3"/>
          <p:cNvGrpSpPr/>
          <p:nvPr/>
        </p:nvGrpSpPr>
        <p:grpSpPr>
          <a:xfrm>
            <a:off x="9881347" y="1977862"/>
            <a:ext cx="1452284" cy="1452284"/>
            <a:chOff x="9881347" y="1977862"/>
            <a:chExt cx="1452284" cy="1452284"/>
          </a:xfrm>
        </p:grpSpPr>
        <p:sp>
          <p:nvSpPr>
            <p:cNvPr id="14" name="椭圆 13"/>
            <p:cNvSpPr/>
            <p:nvPr/>
          </p:nvSpPr>
          <p:spPr>
            <a:xfrm>
              <a:off x="9881347"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Freeform 13"/>
            <p:cNvSpPr>
              <a:spLocks noEditPoints="1"/>
            </p:cNvSpPr>
            <p:nvPr/>
          </p:nvSpPr>
          <p:spPr bwMode="auto">
            <a:xfrm>
              <a:off x="10276627" y="2328318"/>
              <a:ext cx="661724" cy="751372"/>
            </a:xfrm>
            <a:custGeom>
              <a:avLst/>
              <a:gdLst>
                <a:gd name="T0" fmla="*/ 17 w 63"/>
                <a:gd name="T1" fmla="*/ 5 h 71"/>
                <a:gd name="T2" fmla="*/ 30 w 63"/>
                <a:gd name="T3" fmla="*/ 2 h 71"/>
                <a:gd name="T4" fmla="*/ 31 w 63"/>
                <a:gd name="T5" fmla="*/ 10 h 71"/>
                <a:gd name="T6" fmla="*/ 33 w 63"/>
                <a:gd name="T7" fmla="*/ 10 h 71"/>
                <a:gd name="T8" fmla="*/ 37 w 63"/>
                <a:gd name="T9" fmla="*/ 12 h 71"/>
                <a:gd name="T10" fmla="*/ 60 w 63"/>
                <a:gd name="T11" fmla="*/ 30 h 71"/>
                <a:gd name="T12" fmla="*/ 61 w 63"/>
                <a:gd name="T13" fmla="*/ 31 h 71"/>
                <a:gd name="T14" fmla="*/ 63 w 63"/>
                <a:gd name="T15" fmla="*/ 35 h 71"/>
                <a:gd name="T16" fmla="*/ 39 w 63"/>
                <a:gd name="T17" fmla="*/ 59 h 71"/>
                <a:gd name="T18" fmla="*/ 39 w 63"/>
                <a:gd name="T19" fmla="*/ 59 h 71"/>
                <a:gd name="T20" fmla="*/ 39 w 63"/>
                <a:gd name="T21" fmla="*/ 60 h 71"/>
                <a:gd name="T22" fmla="*/ 43 w 63"/>
                <a:gd name="T23" fmla="*/ 62 h 71"/>
                <a:gd name="T24" fmla="*/ 10 w 63"/>
                <a:gd name="T25" fmla="*/ 71 h 71"/>
                <a:gd name="T26" fmla="*/ 16 w 63"/>
                <a:gd name="T27" fmla="*/ 64 h 71"/>
                <a:gd name="T28" fmla="*/ 18 w 63"/>
                <a:gd name="T29" fmla="*/ 61 h 71"/>
                <a:gd name="T30" fmla="*/ 23 w 63"/>
                <a:gd name="T31" fmla="*/ 57 h 71"/>
                <a:gd name="T32" fmla="*/ 26 w 63"/>
                <a:gd name="T33" fmla="*/ 61 h 71"/>
                <a:gd name="T34" fmla="*/ 31 w 63"/>
                <a:gd name="T35" fmla="*/ 63 h 71"/>
                <a:gd name="T36" fmla="*/ 31 w 63"/>
                <a:gd name="T37" fmla="*/ 56 h 71"/>
                <a:gd name="T38" fmla="*/ 50 w 63"/>
                <a:gd name="T39" fmla="*/ 35 h 71"/>
                <a:gd name="T40" fmla="*/ 30 w 63"/>
                <a:gd name="T41" fmla="*/ 19 h 71"/>
                <a:gd name="T42" fmla="*/ 28 w 63"/>
                <a:gd name="T43" fmla="*/ 16 h 71"/>
                <a:gd name="T44" fmla="*/ 26 w 63"/>
                <a:gd name="T45" fmla="*/ 13 h 71"/>
                <a:gd name="T46" fmla="*/ 17 w 63"/>
                <a:gd name="T47" fmla="*/ 31 h 71"/>
                <a:gd name="T48" fmla="*/ 35 w 63"/>
                <a:gd name="T49" fmla="*/ 14 h 71"/>
                <a:gd name="T50" fmla="*/ 52 w 63"/>
                <a:gd name="T51" fmla="*/ 33 h 71"/>
                <a:gd name="T52" fmla="*/ 55 w 63"/>
                <a:gd name="T53" fmla="*/ 30 h 71"/>
                <a:gd name="T54" fmla="*/ 33 w 63"/>
                <a:gd name="T55" fmla="*/ 55 h 71"/>
                <a:gd name="T56" fmla="*/ 39 w 63"/>
                <a:gd name="T57" fmla="*/ 56 h 71"/>
                <a:gd name="T58" fmla="*/ 54 w 63"/>
                <a:gd name="T59" fmla="*/ 38 h 71"/>
                <a:gd name="T60" fmla="*/ 34 w 63"/>
                <a:gd name="T61" fmla="*/ 54 h 71"/>
                <a:gd name="T62" fmla="*/ 59 w 63"/>
                <a:gd name="T63" fmla="*/ 33 h 71"/>
                <a:gd name="T64" fmla="*/ 56 w 63"/>
                <a:gd name="T65" fmla="*/ 33 h 71"/>
                <a:gd name="T66" fmla="*/ 56 w 63"/>
                <a:gd name="T67" fmla="*/ 36 h 71"/>
                <a:gd name="T68" fmla="*/ 59 w 63"/>
                <a:gd name="T69" fmla="*/ 36 h 71"/>
                <a:gd name="T70" fmla="*/ 60 w 63"/>
                <a:gd name="T71"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71">
                  <a:moveTo>
                    <a:pt x="0" y="3"/>
                  </a:moveTo>
                  <a:cubicBezTo>
                    <a:pt x="6" y="0"/>
                    <a:pt x="13" y="1"/>
                    <a:pt x="17" y="5"/>
                  </a:cubicBezTo>
                  <a:cubicBezTo>
                    <a:pt x="24" y="1"/>
                    <a:pt x="24" y="1"/>
                    <a:pt x="24" y="1"/>
                  </a:cubicBezTo>
                  <a:cubicBezTo>
                    <a:pt x="26" y="0"/>
                    <a:pt x="28" y="0"/>
                    <a:pt x="30" y="2"/>
                  </a:cubicBezTo>
                  <a:cubicBezTo>
                    <a:pt x="30" y="3"/>
                    <a:pt x="31" y="4"/>
                    <a:pt x="31" y="5"/>
                  </a:cubicBezTo>
                  <a:cubicBezTo>
                    <a:pt x="32" y="7"/>
                    <a:pt x="32" y="8"/>
                    <a:pt x="31" y="10"/>
                  </a:cubicBezTo>
                  <a:cubicBezTo>
                    <a:pt x="32" y="10"/>
                    <a:pt x="32" y="10"/>
                    <a:pt x="32" y="10"/>
                  </a:cubicBezTo>
                  <a:cubicBezTo>
                    <a:pt x="33" y="10"/>
                    <a:pt x="33" y="10"/>
                    <a:pt x="33" y="10"/>
                  </a:cubicBezTo>
                  <a:cubicBezTo>
                    <a:pt x="34" y="10"/>
                    <a:pt x="36" y="11"/>
                    <a:pt x="37" y="11"/>
                  </a:cubicBezTo>
                  <a:cubicBezTo>
                    <a:pt x="37" y="12"/>
                    <a:pt x="37" y="12"/>
                    <a:pt x="37" y="12"/>
                  </a:cubicBezTo>
                  <a:cubicBezTo>
                    <a:pt x="37" y="12"/>
                    <a:pt x="37" y="12"/>
                    <a:pt x="37" y="12"/>
                  </a:cubicBezTo>
                  <a:cubicBezTo>
                    <a:pt x="60" y="30"/>
                    <a:pt x="60" y="30"/>
                    <a:pt x="60" y="30"/>
                  </a:cubicBezTo>
                  <a:cubicBezTo>
                    <a:pt x="60" y="30"/>
                    <a:pt x="61" y="30"/>
                    <a:pt x="61" y="31"/>
                  </a:cubicBezTo>
                  <a:cubicBezTo>
                    <a:pt x="61" y="31"/>
                    <a:pt x="61" y="31"/>
                    <a:pt x="61" y="31"/>
                  </a:cubicBezTo>
                  <a:cubicBezTo>
                    <a:pt x="61" y="31"/>
                    <a:pt x="61" y="31"/>
                    <a:pt x="61" y="31"/>
                  </a:cubicBezTo>
                  <a:cubicBezTo>
                    <a:pt x="62" y="32"/>
                    <a:pt x="63" y="33"/>
                    <a:pt x="63" y="35"/>
                  </a:cubicBezTo>
                  <a:cubicBezTo>
                    <a:pt x="63" y="36"/>
                    <a:pt x="62" y="37"/>
                    <a:pt x="61" y="38"/>
                  </a:cubicBezTo>
                  <a:cubicBezTo>
                    <a:pt x="39" y="59"/>
                    <a:pt x="39" y="59"/>
                    <a:pt x="39" y="59"/>
                  </a:cubicBezTo>
                  <a:cubicBezTo>
                    <a:pt x="39" y="59"/>
                    <a:pt x="39" y="59"/>
                    <a:pt x="39" y="59"/>
                  </a:cubicBezTo>
                  <a:cubicBezTo>
                    <a:pt x="39" y="59"/>
                    <a:pt x="39" y="59"/>
                    <a:pt x="39" y="59"/>
                  </a:cubicBezTo>
                  <a:cubicBezTo>
                    <a:pt x="39" y="59"/>
                    <a:pt x="39" y="59"/>
                    <a:pt x="39" y="59"/>
                  </a:cubicBezTo>
                  <a:cubicBezTo>
                    <a:pt x="39" y="60"/>
                    <a:pt x="39" y="60"/>
                    <a:pt x="39" y="60"/>
                  </a:cubicBezTo>
                  <a:cubicBezTo>
                    <a:pt x="39" y="62"/>
                    <a:pt x="39" y="62"/>
                    <a:pt x="39" y="62"/>
                  </a:cubicBezTo>
                  <a:cubicBezTo>
                    <a:pt x="43" y="62"/>
                    <a:pt x="43" y="62"/>
                    <a:pt x="43" y="62"/>
                  </a:cubicBezTo>
                  <a:cubicBezTo>
                    <a:pt x="45" y="71"/>
                    <a:pt x="45" y="71"/>
                    <a:pt x="45" y="71"/>
                  </a:cubicBezTo>
                  <a:cubicBezTo>
                    <a:pt x="10" y="71"/>
                    <a:pt x="10" y="71"/>
                    <a:pt x="10" y="71"/>
                  </a:cubicBezTo>
                  <a:cubicBezTo>
                    <a:pt x="11" y="65"/>
                    <a:pt x="11" y="65"/>
                    <a:pt x="11" y="65"/>
                  </a:cubicBezTo>
                  <a:cubicBezTo>
                    <a:pt x="16" y="64"/>
                    <a:pt x="16" y="64"/>
                    <a:pt x="16" y="64"/>
                  </a:cubicBezTo>
                  <a:cubicBezTo>
                    <a:pt x="16" y="61"/>
                    <a:pt x="16" y="61"/>
                    <a:pt x="16" y="61"/>
                  </a:cubicBezTo>
                  <a:cubicBezTo>
                    <a:pt x="18" y="61"/>
                    <a:pt x="18" y="61"/>
                    <a:pt x="18" y="61"/>
                  </a:cubicBezTo>
                  <a:cubicBezTo>
                    <a:pt x="18" y="57"/>
                    <a:pt x="18" y="57"/>
                    <a:pt x="18" y="57"/>
                  </a:cubicBezTo>
                  <a:cubicBezTo>
                    <a:pt x="23" y="57"/>
                    <a:pt x="23" y="57"/>
                    <a:pt x="23" y="57"/>
                  </a:cubicBezTo>
                  <a:cubicBezTo>
                    <a:pt x="23" y="61"/>
                    <a:pt x="23" y="61"/>
                    <a:pt x="23" y="61"/>
                  </a:cubicBezTo>
                  <a:cubicBezTo>
                    <a:pt x="26" y="61"/>
                    <a:pt x="26" y="61"/>
                    <a:pt x="26" y="61"/>
                  </a:cubicBezTo>
                  <a:cubicBezTo>
                    <a:pt x="26" y="63"/>
                    <a:pt x="26" y="63"/>
                    <a:pt x="26" y="63"/>
                  </a:cubicBezTo>
                  <a:cubicBezTo>
                    <a:pt x="31" y="63"/>
                    <a:pt x="31" y="63"/>
                    <a:pt x="31" y="63"/>
                  </a:cubicBezTo>
                  <a:cubicBezTo>
                    <a:pt x="31" y="58"/>
                    <a:pt x="31" y="58"/>
                    <a:pt x="31" y="58"/>
                  </a:cubicBezTo>
                  <a:cubicBezTo>
                    <a:pt x="31" y="57"/>
                    <a:pt x="31" y="56"/>
                    <a:pt x="31" y="56"/>
                  </a:cubicBezTo>
                  <a:cubicBezTo>
                    <a:pt x="31" y="54"/>
                    <a:pt x="31" y="53"/>
                    <a:pt x="32" y="52"/>
                  </a:cubicBezTo>
                  <a:cubicBezTo>
                    <a:pt x="50" y="35"/>
                    <a:pt x="50" y="35"/>
                    <a:pt x="50" y="35"/>
                  </a:cubicBezTo>
                  <a:cubicBezTo>
                    <a:pt x="30" y="20"/>
                    <a:pt x="30" y="20"/>
                    <a:pt x="30" y="20"/>
                  </a:cubicBezTo>
                  <a:cubicBezTo>
                    <a:pt x="30" y="19"/>
                    <a:pt x="30" y="19"/>
                    <a:pt x="30" y="19"/>
                  </a:cubicBezTo>
                  <a:cubicBezTo>
                    <a:pt x="30" y="19"/>
                    <a:pt x="30" y="19"/>
                    <a:pt x="30" y="19"/>
                  </a:cubicBezTo>
                  <a:cubicBezTo>
                    <a:pt x="29" y="19"/>
                    <a:pt x="29" y="17"/>
                    <a:pt x="28" y="16"/>
                  </a:cubicBezTo>
                  <a:cubicBezTo>
                    <a:pt x="28" y="16"/>
                    <a:pt x="28" y="15"/>
                    <a:pt x="28" y="15"/>
                  </a:cubicBezTo>
                  <a:cubicBezTo>
                    <a:pt x="26" y="13"/>
                    <a:pt x="26" y="13"/>
                    <a:pt x="26" y="13"/>
                  </a:cubicBezTo>
                  <a:cubicBezTo>
                    <a:pt x="23" y="15"/>
                    <a:pt x="23" y="15"/>
                    <a:pt x="23" y="15"/>
                  </a:cubicBezTo>
                  <a:cubicBezTo>
                    <a:pt x="25" y="21"/>
                    <a:pt x="22" y="28"/>
                    <a:pt x="17" y="31"/>
                  </a:cubicBezTo>
                  <a:cubicBezTo>
                    <a:pt x="0" y="3"/>
                    <a:pt x="0" y="3"/>
                    <a:pt x="0" y="3"/>
                  </a:cubicBezTo>
                  <a:close/>
                  <a:moveTo>
                    <a:pt x="35" y="14"/>
                  </a:moveTo>
                  <a:cubicBezTo>
                    <a:pt x="33" y="18"/>
                    <a:pt x="33" y="18"/>
                    <a:pt x="33" y="18"/>
                  </a:cubicBezTo>
                  <a:cubicBezTo>
                    <a:pt x="52" y="33"/>
                    <a:pt x="52" y="33"/>
                    <a:pt x="52" y="33"/>
                  </a:cubicBezTo>
                  <a:cubicBezTo>
                    <a:pt x="54" y="31"/>
                    <a:pt x="54" y="31"/>
                    <a:pt x="54" y="31"/>
                  </a:cubicBezTo>
                  <a:cubicBezTo>
                    <a:pt x="54" y="30"/>
                    <a:pt x="55" y="30"/>
                    <a:pt x="55" y="30"/>
                  </a:cubicBezTo>
                  <a:cubicBezTo>
                    <a:pt x="35" y="14"/>
                    <a:pt x="35" y="14"/>
                    <a:pt x="35" y="14"/>
                  </a:cubicBezTo>
                  <a:close/>
                  <a:moveTo>
                    <a:pt x="33" y="55"/>
                  </a:moveTo>
                  <a:cubicBezTo>
                    <a:pt x="39" y="55"/>
                    <a:pt x="39" y="55"/>
                    <a:pt x="39" y="55"/>
                  </a:cubicBezTo>
                  <a:cubicBezTo>
                    <a:pt x="39" y="56"/>
                    <a:pt x="39" y="56"/>
                    <a:pt x="39" y="56"/>
                  </a:cubicBezTo>
                  <a:cubicBezTo>
                    <a:pt x="56" y="39"/>
                    <a:pt x="56" y="39"/>
                    <a:pt x="56" y="39"/>
                  </a:cubicBezTo>
                  <a:cubicBezTo>
                    <a:pt x="55" y="39"/>
                    <a:pt x="55" y="39"/>
                    <a:pt x="54" y="38"/>
                  </a:cubicBezTo>
                  <a:cubicBezTo>
                    <a:pt x="52" y="37"/>
                    <a:pt x="52" y="37"/>
                    <a:pt x="52" y="37"/>
                  </a:cubicBezTo>
                  <a:cubicBezTo>
                    <a:pt x="34" y="54"/>
                    <a:pt x="34" y="54"/>
                    <a:pt x="34" y="54"/>
                  </a:cubicBezTo>
                  <a:cubicBezTo>
                    <a:pt x="34" y="54"/>
                    <a:pt x="33" y="55"/>
                    <a:pt x="33" y="55"/>
                  </a:cubicBezTo>
                  <a:close/>
                  <a:moveTo>
                    <a:pt x="59" y="33"/>
                  </a:moveTo>
                  <a:cubicBezTo>
                    <a:pt x="58" y="32"/>
                    <a:pt x="58" y="32"/>
                    <a:pt x="57" y="32"/>
                  </a:cubicBezTo>
                  <a:cubicBezTo>
                    <a:pt x="57" y="32"/>
                    <a:pt x="56" y="32"/>
                    <a:pt x="56" y="33"/>
                  </a:cubicBezTo>
                  <a:cubicBezTo>
                    <a:pt x="54" y="35"/>
                    <a:pt x="54" y="35"/>
                    <a:pt x="54" y="35"/>
                  </a:cubicBezTo>
                  <a:cubicBezTo>
                    <a:pt x="56" y="36"/>
                    <a:pt x="56" y="36"/>
                    <a:pt x="56" y="36"/>
                  </a:cubicBezTo>
                  <a:cubicBezTo>
                    <a:pt x="56" y="37"/>
                    <a:pt x="57" y="37"/>
                    <a:pt x="58" y="37"/>
                  </a:cubicBezTo>
                  <a:cubicBezTo>
                    <a:pt x="58" y="37"/>
                    <a:pt x="59" y="36"/>
                    <a:pt x="59" y="36"/>
                  </a:cubicBezTo>
                  <a:cubicBezTo>
                    <a:pt x="59" y="36"/>
                    <a:pt x="59" y="36"/>
                    <a:pt x="59" y="36"/>
                  </a:cubicBezTo>
                  <a:cubicBezTo>
                    <a:pt x="60" y="35"/>
                    <a:pt x="60" y="35"/>
                    <a:pt x="60" y="34"/>
                  </a:cubicBezTo>
                  <a:cubicBezTo>
                    <a:pt x="60" y="34"/>
                    <a:pt x="59" y="33"/>
                    <a:pt x="59" y="33"/>
                  </a:cubicBezTo>
                  <a:close/>
                </a:path>
              </a:pathLst>
            </a:custGeom>
            <a:solidFill>
              <a:srgbClr val="FDDC0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sp>
        <p:nvSpPr>
          <p:cNvPr id="18" name="标题"/>
          <p:cNvSpPr txBox="1"/>
          <p:nvPr/>
        </p:nvSpPr>
        <p:spPr>
          <a:xfrm>
            <a:off x="5823067" y="4131744"/>
            <a:ext cx="5992837" cy="769441"/>
          </a:xfrm>
          <a:prstGeom prst="rect">
            <a:avLst/>
          </a:prstGeom>
          <a:noFill/>
        </p:spPr>
        <p:txBody>
          <a:bodyPr wrap="square" rtlCol="0">
            <a:spAutoFit/>
          </a:bodyPr>
          <a:lstStyle/>
          <a:p>
            <a:r>
              <a:rPr lang="en-US" altLang="zh-CN" sz="4400" b="1" dirty="0">
                <a:solidFill>
                  <a:schemeClr val="bg1"/>
                </a:solidFill>
                <a:latin typeface="华文细黑" panose="02010600040101010101" pitchFamily="2" charset="-122"/>
                <a:ea typeface="华文细黑" panose="02010600040101010101" pitchFamily="2" charset="-122"/>
              </a:rPr>
              <a:t>Add Your Text Here</a:t>
            </a:r>
            <a:endParaRPr lang="zh-CN" altLang="en-US" sz="4400" b="1"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439456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1000"/>
                                        <p:tgtEl>
                                          <p:spTgt spid="30"/>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5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22" presetClass="entr" presetSubtype="8" fill="hold"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41" presetClass="entr" presetSubtype="0" fill="hold" grpId="0" nodeType="withEffect">
                                  <p:stCondLst>
                                    <p:cond delay="500"/>
                                  </p:stCondLst>
                                  <p:iterate type="lt">
                                    <p:tmPct val="10000"/>
                                  </p:iterate>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 grpId="0"/>
      <p:bldP spid="1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2" name="图标矩形"/>
          <p:cNvSpPr/>
          <p:nvPr/>
        </p:nvSpPr>
        <p:spPr>
          <a:xfrm>
            <a:off x="1561381" y="2988555"/>
            <a:ext cx="9427163" cy="14562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 name="小图标1"/>
          <p:cNvGrpSpPr/>
          <p:nvPr/>
        </p:nvGrpSpPr>
        <p:grpSpPr>
          <a:xfrm>
            <a:off x="1434899" y="2281414"/>
            <a:ext cx="1729148" cy="855691"/>
            <a:chOff x="1434899" y="2281414"/>
            <a:chExt cx="1729148" cy="855691"/>
          </a:xfrm>
        </p:grpSpPr>
        <p:sp>
          <p:nvSpPr>
            <p:cNvPr id="44" name="图标三角形1"/>
            <p:cNvSpPr/>
            <p:nvPr/>
          </p:nvSpPr>
          <p:spPr>
            <a:xfrm>
              <a:off x="1434899" y="2281414"/>
              <a:ext cx="1729148" cy="855691"/>
            </a:xfrm>
            <a:custGeom>
              <a:avLst/>
              <a:gdLst>
                <a:gd name="connsiteX0" fmla="*/ 0 w 1872343"/>
                <a:gd name="connsiteY0" fmla="*/ 914400 h 914400"/>
                <a:gd name="connsiteX1" fmla="*/ 936172 w 1872343"/>
                <a:gd name="connsiteY1" fmla="*/ 0 h 914400"/>
                <a:gd name="connsiteX2" fmla="*/ 1872343 w 1872343"/>
                <a:gd name="connsiteY2" fmla="*/ 914400 h 914400"/>
                <a:gd name="connsiteX3" fmla="*/ 0 w 1872343"/>
                <a:gd name="connsiteY3" fmla="*/ 914400 h 914400"/>
                <a:gd name="connsiteX0" fmla="*/ 1872343 w 1963783"/>
                <a:gd name="connsiteY0" fmla="*/ 914400 h 1005840"/>
                <a:gd name="connsiteX1" fmla="*/ 0 w 1963783"/>
                <a:gd name="connsiteY1" fmla="*/ 914400 h 1005840"/>
                <a:gd name="connsiteX2" fmla="*/ 936172 w 1963783"/>
                <a:gd name="connsiteY2" fmla="*/ 0 h 1005840"/>
                <a:gd name="connsiteX3" fmla="*/ 1963783 w 1963783"/>
                <a:gd name="connsiteY3" fmla="*/ 1005840 h 1005840"/>
                <a:gd name="connsiteX0" fmla="*/ 0 w 1978298"/>
                <a:gd name="connsiteY0" fmla="*/ 914400 h 1005840"/>
                <a:gd name="connsiteX1" fmla="*/ 14515 w 1978298"/>
                <a:gd name="connsiteY1" fmla="*/ 914400 h 1005840"/>
                <a:gd name="connsiteX2" fmla="*/ 950687 w 1978298"/>
                <a:gd name="connsiteY2" fmla="*/ 0 h 1005840"/>
                <a:gd name="connsiteX3" fmla="*/ 1978298 w 1978298"/>
                <a:gd name="connsiteY3" fmla="*/ 1005840 h 1005840"/>
                <a:gd name="connsiteX0" fmla="*/ 0 w 1905727"/>
                <a:gd name="connsiteY0" fmla="*/ 914400 h 947783"/>
                <a:gd name="connsiteX1" fmla="*/ 14515 w 1905727"/>
                <a:gd name="connsiteY1" fmla="*/ 914400 h 947783"/>
                <a:gd name="connsiteX2" fmla="*/ 950687 w 1905727"/>
                <a:gd name="connsiteY2" fmla="*/ 0 h 947783"/>
                <a:gd name="connsiteX3" fmla="*/ 1905727 w 1905727"/>
                <a:gd name="connsiteY3" fmla="*/ 947783 h 947783"/>
                <a:gd name="connsiteX0" fmla="*/ 0 w 1893027"/>
                <a:gd name="connsiteY0" fmla="*/ 914400 h 935083"/>
                <a:gd name="connsiteX1" fmla="*/ 14515 w 1893027"/>
                <a:gd name="connsiteY1" fmla="*/ 914400 h 935083"/>
                <a:gd name="connsiteX2" fmla="*/ 950687 w 1893027"/>
                <a:gd name="connsiteY2" fmla="*/ 0 h 935083"/>
                <a:gd name="connsiteX3" fmla="*/ 1893027 w 1893027"/>
                <a:gd name="connsiteY3" fmla="*/ 935083 h 935083"/>
                <a:gd name="connsiteX0" fmla="*/ 0 w 1878740"/>
                <a:gd name="connsiteY0" fmla="*/ 914400 h 914400"/>
                <a:gd name="connsiteX1" fmla="*/ 14515 w 1878740"/>
                <a:gd name="connsiteY1" fmla="*/ 914400 h 914400"/>
                <a:gd name="connsiteX2" fmla="*/ 950687 w 1878740"/>
                <a:gd name="connsiteY2" fmla="*/ 0 h 914400"/>
                <a:gd name="connsiteX3" fmla="*/ 1878740 w 1878740"/>
                <a:gd name="connsiteY3" fmla="*/ 911271 h 914400"/>
                <a:gd name="connsiteX0" fmla="*/ 0 w 1878740"/>
                <a:gd name="connsiteY0" fmla="*/ 914400 h 930321"/>
                <a:gd name="connsiteX1" fmla="*/ 14515 w 1878740"/>
                <a:gd name="connsiteY1" fmla="*/ 914400 h 930321"/>
                <a:gd name="connsiteX2" fmla="*/ 950687 w 1878740"/>
                <a:gd name="connsiteY2" fmla="*/ 0 h 930321"/>
                <a:gd name="connsiteX3" fmla="*/ 1878740 w 1878740"/>
                <a:gd name="connsiteY3" fmla="*/ 930321 h 930321"/>
                <a:gd name="connsiteX0" fmla="*/ 0 w 1878740"/>
                <a:gd name="connsiteY0" fmla="*/ 914400 h 914400"/>
                <a:gd name="connsiteX1" fmla="*/ 14515 w 1878740"/>
                <a:gd name="connsiteY1" fmla="*/ 914400 h 914400"/>
                <a:gd name="connsiteX2" fmla="*/ 950687 w 1878740"/>
                <a:gd name="connsiteY2" fmla="*/ 0 h 914400"/>
                <a:gd name="connsiteX3" fmla="*/ 1878740 w 1878740"/>
                <a:gd name="connsiteY3" fmla="*/ 911271 h 914400"/>
                <a:gd name="connsiteX0" fmla="*/ 0 w 1878740"/>
                <a:gd name="connsiteY0" fmla="*/ 914400 h 914400"/>
                <a:gd name="connsiteX1" fmla="*/ 24040 w 1878740"/>
                <a:gd name="connsiteY1" fmla="*/ 909638 h 914400"/>
                <a:gd name="connsiteX2" fmla="*/ 950687 w 1878740"/>
                <a:gd name="connsiteY2" fmla="*/ 0 h 914400"/>
                <a:gd name="connsiteX3" fmla="*/ 1878740 w 1878740"/>
                <a:gd name="connsiteY3" fmla="*/ 911271 h 914400"/>
                <a:gd name="connsiteX0" fmla="*/ 0 w 1854928"/>
                <a:gd name="connsiteY0" fmla="*/ 904875 h 911271"/>
                <a:gd name="connsiteX1" fmla="*/ 228 w 1854928"/>
                <a:gd name="connsiteY1" fmla="*/ 909638 h 911271"/>
                <a:gd name="connsiteX2" fmla="*/ 926875 w 1854928"/>
                <a:gd name="connsiteY2" fmla="*/ 0 h 911271"/>
                <a:gd name="connsiteX3" fmla="*/ 1854928 w 1854928"/>
                <a:gd name="connsiteY3" fmla="*/ 911271 h 911271"/>
                <a:gd name="connsiteX0" fmla="*/ 0 w 1854928"/>
                <a:gd name="connsiteY0" fmla="*/ 904875 h 911271"/>
                <a:gd name="connsiteX1" fmla="*/ 926875 w 1854928"/>
                <a:gd name="connsiteY1" fmla="*/ 0 h 911271"/>
                <a:gd name="connsiteX2" fmla="*/ 1854928 w 1854928"/>
                <a:gd name="connsiteY2" fmla="*/ 911271 h 911271"/>
                <a:gd name="connsiteX0" fmla="*/ 0 w 1850166"/>
                <a:gd name="connsiteY0" fmla="*/ 909638 h 911271"/>
                <a:gd name="connsiteX1" fmla="*/ 922113 w 1850166"/>
                <a:gd name="connsiteY1" fmla="*/ 0 h 911271"/>
                <a:gd name="connsiteX2" fmla="*/ 1850166 w 1850166"/>
                <a:gd name="connsiteY2" fmla="*/ 911271 h 911271"/>
                <a:gd name="connsiteX0" fmla="*/ 0 w 1847785"/>
                <a:gd name="connsiteY0" fmla="*/ 914400 h 914400"/>
                <a:gd name="connsiteX1" fmla="*/ 919732 w 1847785"/>
                <a:gd name="connsiteY1" fmla="*/ 0 h 914400"/>
                <a:gd name="connsiteX2" fmla="*/ 1847785 w 1847785"/>
                <a:gd name="connsiteY2" fmla="*/ 911271 h 914400"/>
              </a:gdLst>
              <a:ahLst/>
              <a:cxnLst>
                <a:cxn ang="0">
                  <a:pos x="connsiteX0" y="connsiteY0"/>
                </a:cxn>
                <a:cxn ang="0">
                  <a:pos x="connsiteX1" y="connsiteY1"/>
                </a:cxn>
                <a:cxn ang="0">
                  <a:pos x="connsiteX2" y="connsiteY2"/>
                </a:cxn>
              </a:cxnLst>
              <a:rect l="l" t="t" r="r" b="b"/>
              <a:pathLst>
                <a:path w="1847785" h="914400">
                  <a:moveTo>
                    <a:pt x="0" y="914400"/>
                  </a:moveTo>
                  <a:lnTo>
                    <a:pt x="919732" y="0"/>
                  </a:lnTo>
                  <a:lnTo>
                    <a:pt x="1847785" y="911271"/>
                  </a:lnTo>
                </a:path>
              </a:pathLst>
            </a:custGeom>
            <a:solidFill>
              <a:srgbClr val="FDDC0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5" name="小图标1"/>
            <p:cNvSpPr>
              <a:spLocks/>
            </p:cNvSpPr>
            <p:nvPr/>
          </p:nvSpPr>
          <p:spPr bwMode="auto">
            <a:xfrm>
              <a:off x="2124848" y="2668439"/>
              <a:ext cx="349250" cy="349250"/>
            </a:xfrm>
            <a:custGeom>
              <a:avLst/>
              <a:gdLst>
                <a:gd name="T0" fmla="*/ 25 w 31"/>
                <a:gd name="T1" fmla="*/ 0 h 31"/>
                <a:gd name="T2" fmla="*/ 6 w 31"/>
                <a:gd name="T3" fmla="*/ 0 h 31"/>
                <a:gd name="T4" fmla="*/ 0 w 31"/>
                <a:gd name="T5" fmla="*/ 6 h 31"/>
                <a:gd name="T6" fmla="*/ 0 w 31"/>
                <a:gd name="T7" fmla="*/ 17 h 31"/>
                <a:gd name="T8" fmla="*/ 6 w 31"/>
                <a:gd name="T9" fmla="*/ 23 h 31"/>
                <a:gd name="T10" fmla="*/ 7 w 31"/>
                <a:gd name="T11" fmla="*/ 23 h 31"/>
                <a:gd name="T12" fmla="*/ 7 w 31"/>
                <a:gd name="T13" fmla="*/ 23 h 31"/>
                <a:gd name="T14" fmla="*/ 8 w 31"/>
                <a:gd name="T15" fmla="*/ 31 h 31"/>
                <a:gd name="T16" fmla="*/ 17 w 31"/>
                <a:gd name="T17" fmla="*/ 23 h 31"/>
                <a:gd name="T18" fmla="*/ 17 w 31"/>
                <a:gd name="T19" fmla="*/ 23 h 31"/>
                <a:gd name="T20" fmla="*/ 25 w 31"/>
                <a:gd name="T21" fmla="*/ 23 h 31"/>
                <a:gd name="T22" fmla="*/ 31 w 31"/>
                <a:gd name="T23" fmla="*/ 17 h 31"/>
                <a:gd name="T24" fmla="*/ 31 w 31"/>
                <a:gd name="T25" fmla="*/ 6 h 31"/>
                <a:gd name="T26" fmla="*/ 25 w 31"/>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5" y="0"/>
                  </a:moveTo>
                  <a:cubicBezTo>
                    <a:pt x="6" y="0"/>
                    <a:pt x="6" y="0"/>
                    <a:pt x="6" y="0"/>
                  </a:cubicBezTo>
                  <a:cubicBezTo>
                    <a:pt x="3" y="0"/>
                    <a:pt x="0" y="3"/>
                    <a:pt x="0" y="6"/>
                  </a:cubicBezTo>
                  <a:cubicBezTo>
                    <a:pt x="0" y="17"/>
                    <a:pt x="0" y="17"/>
                    <a:pt x="0" y="17"/>
                  </a:cubicBezTo>
                  <a:cubicBezTo>
                    <a:pt x="0" y="20"/>
                    <a:pt x="3" y="23"/>
                    <a:pt x="6" y="23"/>
                  </a:cubicBezTo>
                  <a:cubicBezTo>
                    <a:pt x="7" y="23"/>
                    <a:pt x="7" y="23"/>
                    <a:pt x="7" y="23"/>
                  </a:cubicBezTo>
                  <a:cubicBezTo>
                    <a:pt x="7" y="23"/>
                    <a:pt x="7" y="23"/>
                    <a:pt x="7" y="23"/>
                  </a:cubicBezTo>
                  <a:cubicBezTo>
                    <a:pt x="8" y="31"/>
                    <a:pt x="8" y="31"/>
                    <a:pt x="8" y="31"/>
                  </a:cubicBezTo>
                  <a:cubicBezTo>
                    <a:pt x="17" y="23"/>
                    <a:pt x="17" y="23"/>
                    <a:pt x="17" y="23"/>
                  </a:cubicBezTo>
                  <a:cubicBezTo>
                    <a:pt x="17" y="23"/>
                    <a:pt x="17" y="23"/>
                    <a:pt x="17" y="23"/>
                  </a:cubicBezTo>
                  <a:cubicBezTo>
                    <a:pt x="25" y="23"/>
                    <a:pt x="25" y="23"/>
                    <a:pt x="25" y="23"/>
                  </a:cubicBezTo>
                  <a:cubicBezTo>
                    <a:pt x="28" y="23"/>
                    <a:pt x="31" y="20"/>
                    <a:pt x="31" y="17"/>
                  </a:cubicBezTo>
                  <a:cubicBezTo>
                    <a:pt x="31" y="6"/>
                    <a:pt x="31" y="6"/>
                    <a:pt x="31" y="6"/>
                  </a:cubicBezTo>
                  <a:cubicBezTo>
                    <a:pt x="31" y="3"/>
                    <a:pt x="28" y="0"/>
                    <a:pt x="25" y="0"/>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5" name="小图标2"/>
          <p:cNvGrpSpPr/>
          <p:nvPr/>
        </p:nvGrpSpPr>
        <p:grpSpPr>
          <a:xfrm>
            <a:off x="4080416" y="2281414"/>
            <a:ext cx="1729148" cy="855691"/>
            <a:chOff x="4080416" y="2281414"/>
            <a:chExt cx="1729148" cy="855691"/>
          </a:xfrm>
        </p:grpSpPr>
        <p:sp>
          <p:nvSpPr>
            <p:cNvPr id="47" name="图标三角形2"/>
            <p:cNvSpPr/>
            <p:nvPr/>
          </p:nvSpPr>
          <p:spPr>
            <a:xfrm>
              <a:off x="4080416" y="2281414"/>
              <a:ext cx="1729148" cy="855691"/>
            </a:xfrm>
            <a:custGeom>
              <a:avLst/>
              <a:gdLst>
                <a:gd name="connsiteX0" fmla="*/ 0 w 1872343"/>
                <a:gd name="connsiteY0" fmla="*/ 914400 h 914400"/>
                <a:gd name="connsiteX1" fmla="*/ 936172 w 1872343"/>
                <a:gd name="connsiteY1" fmla="*/ 0 h 914400"/>
                <a:gd name="connsiteX2" fmla="*/ 1872343 w 1872343"/>
                <a:gd name="connsiteY2" fmla="*/ 914400 h 914400"/>
                <a:gd name="connsiteX3" fmla="*/ 0 w 1872343"/>
                <a:gd name="connsiteY3" fmla="*/ 914400 h 914400"/>
                <a:gd name="connsiteX0" fmla="*/ 1872343 w 1963783"/>
                <a:gd name="connsiteY0" fmla="*/ 914400 h 1005840"/>
                <a:gd name="connsiteX1" fmla="*/ 0 w 1963783"/>
                <a:gd name="connsiteY1" fmla="*/ 914400 h 1005840"/>
                <a:gd name="connsiteX2" fmla="*/ 936172 w 1963783"/>
                <a:gd name="connsiteY2" fmla="*/ 0 h 1005840"/>
                <a:gd name="connsiteX3" fmla="*/ 1963783 w 1963783"/>
                <a:gd name="connsiteY3" fmla="*/ 1005840 h 1005840"/>
                <a:gd name="connsiteX0" fmla="*/ 0 w 1978298"/>
                <a:gd name="connsiteY0" fmla="*/ 914400 h 1005840"/>
                <a:gd name="connsiteX1" fmla="*/ 14515 w 1978298"/>
                <a:gd name="connsiteY1" fmla="*/ 914400 h 1005840"/>
                <a:gd name="connsiteX2" fmla="*/ 950687 w 1978298"/>
                <a:gd name="connsiteY2" fmla="*/ 0 h 1005840"/>
                <a:gd name="connsiteX3" fmla="*/ 1978298 w 1978298"/>
                <a:gd name="connsiteY3" fmla="*/ 1005840 h 1005840"/>
                <a:gd name="connsiteX0" fmla="*/ 0 w 1905727"/>
                <a:gd name="connsiteY0" fmla="*/ 914400 h 947783"/>
                <a:gd name="connsiteX1" fmla="*/ 14515 w 1905727"/>
                <a:gd name="connsiteY1" fmla="*/ 914400 h 947783"/>
                <a:gd name="connsiteX2" fmla="*/ 950687 w 1905727"/>
                <a:gd name="connsiteY2" fmla="*/ 0 h 947783"/>
                <a:gd name="connsiteX3" fmla="*/ 1905727 w 1905727"/>
                <a:gd name="connsiteY3" fmla="*/ 947783 h 947783"/>
                <a:gd name="connsiteX0" fmla="*/ 0 w 1893027"/>
                <a:gd name="connsiteY0" fmla="*/ 914400 h 935083"/>
                <a:gd name="connsiteX1" fmla="*/ 14515 w 1893027"/>
                <a:gd name="connsiteY1" fmla="*/ 914400 h 935083"/>
                <a:gd name="connsiteX2" fmla="*/ 950687 w 1893027"/>
                <a:gd name="connsiteY2" fmla="*/ 0 h 935083"/>
                <a:gd name="connsiteX3" fmla="*/ 1893027 w 1893027"/>
                <a:gd name="connsiteY3" fmla="*/ 935083 h 935083"/>
                <a:gd name="connsiteX0" fmla="*/ 0 w 1878740"/>
                <a:gd name="connsiteY0" fmla="*/ 914400 h 914400"/>
                <a:gd name="connsiteX1" fmla="*/ 14515 w 1878740"/>
                <a:gd name="connsiteY1" fmla="*/ 914400 h 914400"/>
                <a:gd name="connsiteX2" fmla="*/ 950687 w 1878740"/>
                <a:gd name="connsiteY2" fmla="*/ 0 h 914400"/>
                <a:gd name="connsiteX3" fmla="*/ 1878740 w 1878740"/>
                <a:gd name="connsiteY3" fmla="*/ 911271 h 914400"/>
                <a:gd name="connsiteX0" fmla="*/ 0 w 1878740"/>
                <a:gd name="connsiteY0" fmla="*/ 914400 h 930321"/>
                <a:gd name="connsiteX1" fmla="*/ 14515 w 1878740"/>
                <a:gd name="connsiteY1" fmla="*/ 914400 h 930321"/>
                <a:gd name="connsiteX2" fmla="*/ 950687 w 1878740"/>
                <a:gd name="connsiteY2" fmla="*/ 0 h 930321"/>
                <a:gd name="connsiteX3" fmla="*/ 1878740 w 1878740"/>
                <a:gd name="connsiteY3" fmla="*/ 930321 h 930321"/>
                <a:gd name="connsiteX0" fmla="*/ 0 w 1878740"/>
                <a:gd name="connsiteY0" fmla="*/ 914400 h 914400"/>
                <a:gd name="connsiteX1" fmla="*/ 14515 w 1878740"/>
                <a:gd name="connsiteY1" fmla="*/ 914400 h 914400"/>
                <a:gd name="connsiteX2" fmla="*/ 950687 w 1878740"/>
                <a:gd name="connsiteY2" fmla="*/ 0 h 914400"/>
                <a:gd name="connsiteX3" fmla="*/ 1878740 w 1878740"/>
                <a:gd name="connsiteY3" fmla="*/ 911271 h 914400"/>
                <a:gd name="connsiteX0" fmla="*/ 0 w 1878740"/>
                <a:gd name="connsiteY0" fmla="*/ 914400 h 914400"/>
                <a:gd name="connsiteX1" fmla="*/ 24040 w 1878740"/>
                <a:gd name="connsiteY1" fmla="*/ 909638 h 914400"/>
                <a:gd name="connsiteX2" fmla="*/ 950687 w 1878740"/>
                <a:gd name="connsiteY2" fmla="*/ 0 h 914400"/>
                <a:gd name="connsiteX3" fmla="*/ 1878740 w 1878740"/>
                <a:gd name="connsiteY3" fmla="*/ 911271 h 914400"/>
                <a:gd name="connsiteX0" fmla="*/ 0 w 1854928"/>
                <a:gd name="connsiteY0" fmla="*/ 904875 h 911271"/>
                <a:gd name="connsiteX1" fmla="*/ 228 w 1854928"/>
                <a:gd name="connsiteY1" fmla="*/ 909638 h 911271"/>
                <a:gd name="connsiteX2" fmla="*/ 926875 w 1854928"/>
                <a:gd name="connsiteY2" fmla="*/ 0 h 911271"/>
                <a:gd name="connsiteX3" fmla="*/ 1854928 w 1854928"/>
                <a:gd name="connsiteY3" fmla="*/ 911271 h 911271"/>
                <a:gd name="connsiteX0" fmla="*/ 0 w 1854928"/>
                <a:gd name="connsiteY0" fmla="*/ 904875 h 911271"/>
                <a:gd name="connsiteX1" fmla="*/ 926875 w 1854928"/>
                <a:gd name="connsiteY1" fmla="*/ 0 h 911271"/>
                <a:gd name="connsiteX2" fmla="*/ 1854928 w 1854928"/>
                <a:gd name="connsiteY2" fmla="*/ 911271 h 911271"/>
                <a:gd name="connsiteX0" fmla="*/ 0 w 1850166"/>
                <a:gd name="connsiteY0" fmla="*/ 909638 h 911271"/>
                <a:gd name="connsiteX1" fmla="*/ 922113 w 1850166"/>
                <a:gd name="connsiteY1" fmla="*/ 0 h 911271"/>
                <a:gd name="connsiteX2" fmla="*/ 1850166 w 1850166"/>
                <a:gd name="connsiteY2" fmla="*/ 911271 h 911271"/>
                <a:gd name="connsiteX0" fmla="*/ 0 w 1847785"/>
                <a:gd name="connsiteY0" fmla="*/ 914400 h 914400"/>
                <a:gd name="connsiteX1" fmla="*/ 919732 w 1847785"/>
                <a:gd name="connsiteY1" fmla="*/ 0 h 914400"/>
                <a:gd name="connsiteX2" fmla="*/ 1847785 w 1847785"/>
                <a:gd name="connsiteY2" fmla="*/ 911271 h 914400"/>
              </a:gdLst>
              <a:ahLst/>
              <a:cxnLst>
                <a:cxn ang="0">
                  <a:pos x="connsiteX0" y="connsiteY0"/>
                </a:cxn>
                <a:cxn ang="0">
                  <a:pos x="connsiteX1" y="connsiteY1"/>
                </a:cxn>
                <a:cxn ang="0">
                  <a:pos x="connsiteX2" y="connsiteY2"/>
                </a:cxn>
              </a:cxnLst>
              <a:rect l="l" t="t" r="r" b="b"/>
              <a:pathLst>
                <a:path w="1847785" h="914400">
                  <a:moveTo>
                    <a:pt x="0" y="914400"/>
                  </a:moveTo>
                  <a:lnTo>
                    <a:pt x="919732" y="0"/>
                  </a:lnTo>
                  <a:lnTo>
                    <a:pt x="1847785" y="911271"/>
                  </a:lnTo>
                </a:path>
              </a:pathLst>
            </a:custGeom>
            <a:solidFill>
              <a:srgbClr val="FDDC0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8" name="小图标2"/>
            <p:cNvGrpSpPr/>
            <p:nvPr/>
          </p:nvGrpSpPr>
          <p:grpSpPr>
            <a:xfrm>
              <a:off x="4742914" y="2668439"/>
              <a:ext cx="438150" cy="360362"/>
              <a:chOff x="8134974" y="1456743"/>
              <a:chExt cx="438150" cy="360362"/>
            </a:xfrm>
            <a:solidFill>
              <a:srgbClr val="7F7F7F"/>
            </a:solidFill>
          </p:grpSpPr>
          <p:sp>
            <p:nvSpPr>
              <p:cNvPr id="49" name="Freeform 31"/>
              <p:cNvSpPr>
                <a:spLocks/>
              </p:cNvSpPr>
              <p:nvPr/>
            </p:nvSpPr>
            <p:spPr bwMode="auto">
              <a:xfrm>
                <a:off x="8134974" y="1523418"/>
                <a:ext cx="438150" cy="293687"/>
              </a:xfrm>
              <a:custGeom>
                <a:avLst/>
                <a:gdLst>
                  <a:gd name="T0" fmla="*/ 30 w 39"/>
                  <a:gd name="T1" fmla="*/ 0 h 26"/>
                  <a:gd name="T2" fmla="*/ 29 w 39"/>
                  <a:gd name="T3" fmla="*/ 0 h 26"/>
                  <a:gd name="T4" fmla="*/ 30 w 39"/>
                  <a:gd name="T5" fmla="*/ 2 h 26"/>
                  <a:gd name="T6" fmla="*/ 30 w 39"/>
                  <a:gd name="T7" fmla="*/ 2 h 26"/>
                  <a:gd name="T8" fmla="*/ 27 w 39"/>
                  <a:gd name="T9" fmla="*/ 2 h 26"/>
                  <a:gd name="T10" fmla="*/ 27 w 39"/>
                  <a:gd name="T11" fmla="*/ 2 h 26"/>
                  <a:gd name="T12" fmla="*/ 26 w 39"/>
                  <a:gd name="T13" fmla="*/ 0 h 26"/>
                  <a:gd name="T14" fmla="*/ 12 w 39"/>
                  <a:gd name="T15" fmla="*/ 0 h 26"/>
                  <a:gd name="T16" fmla="*/ 12 w 39"/>
                  <a:gd name="T17" fmla="*/ 2 h 26"/>
                  <a:gd name="T18" fmla="*/ 12 w 39"/>
                  <a:gd name="T19" fmla="*/ 2 h 26"/>
                  <a:gd name="T20" fmla="*/ 9 w 39"/>
                  <a:gd name="T21" fmla="*/ 2 h 26"/>
                  <a:gd name="T22" fmla="*/ 9 w 39"/>
                  <a:gd name="T23" fmla="*/ 2 h 26"/>
                  <a:gd name="T24" fmla="*/ 9 w 39"/>
                  <a:gd name="T25" fmla="*/ 0 h 26"/>
                  <a:gd name="T26" fmla="*/ 8 w 39"/>
                  <a:gd name="T27" fmla="*/ 0 h 26"/>
                  <a:gd name="T28" fmla="*/ 0 w 39"/>
                  <a:gd name="T29" fmla="*/ 8 h 26"/>
                  <a:gd name="T30" fmla="*/ 0 w 39"/>
                  <a:gd name="T31" fmla="*/ 18 h 26"/>
                  <a:gd name="T32" fmla="*/ 8 w 39"/>
                  <a:gd name="T33" fmla="*/ 26 h 26"/>
                  <a:gd name="T34" fmla="*/ 30 w 39"/>
                  <a:gd name="T35" fmla="*/ 26 h 26"/>
                  <a:gd name="T36" fmla="*/ 39 w 39"/>
                  <a:gd name="T37" fmla="*/ 18 h 26"/>
                  <a:gd name="T38" fmla="*/ 39 w 39"/>
                  <a:gd name="T39" fmla="*/ 8 h 26"/>
                  <a:gd name="T40" fmla="*/ 30 w 39"/>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6">
                    <a:moveTo>
                      <a:pt x="30" y="0"/>
                    </a:moveTo>
                    <a:cubicBezTo>
                      <a:pt x="29" y="0"/>
                      <a:pt x="29" y="0"/>
                      <a:pt x="29" y="0"/>
                    </a:cubicBezTo>
                    <a:cubicBezTo>
                      <a:pt x="29" y="1"/>
                      <a:pt x="29" y="1"/>
                      <a:pt x="30" y="2"/>
                    </a:cubicBezTo>
                    <a:cubicBezTo>
                      <a:pt x="30" y="2"/>
                      <a:pt x="30" y="2"/>
                      <a:pt x="30" y="2"/>
                    </a:cubicBezTo>
                    <a:cubicBezTo>
                      <a:pt x="27" y="2"/>
                      <a:pt x="27" y="2"/>
                      <a:pt x="27" y="2"/>
                    </a:cubicBezTo>
                    <a:cubicBezTo>
                      <a:pt x="27" y="2"/>
                      <a:pt x="27" y="2"/>
                      <a:pt x="27" y="2"/>
                    </a:cubicBezTo>
                    <a:cubicBezTo>
                      <a:pt x="27" y="1"/>
                      <a:pt x="26" y="1"/>
                      <a:pt x="26" y="0"/>
                    </a:cubicBezTo>
                    <a:cubicBezTo>
                      <a:pt x="12" y="0"/>
                      <a:pt x="12" y="0"/>
                      <a:pt x="12" y="0"/>
                    </a:cubicBezTo>
                    <a:cubicBezTo>
                      <a:pt x="12" y="1"/>
                      <a:pt x="12" y="1"/>
                      <a:pt x="12" y="2"/>
                    </a:cubicBezTo>
                    <a:cubicBezTo>
                      <a:pt x="12" y="2"/>
                      <a:pt x="12" y="2"/>
                      <a:pt x="12" y="2"/>
                    </a:cubicBezTo>
                    <a:cubicBezTo>
                      <a:pt x="9" y="2"/>
                      <a:pt x="9" y="2"/>
                      <a:pt x="9" y="2"/>
                    </a:cubicBezTo>
                    <a:cubicBezTo>
                      <a:pt x="9" y="2"/>
                      <a:pt x="9" y="2"/>
                      <a:pt x="9" y="2"/>
                    </a:cubicBezTo>
                    <a:cubicBezTo>
                      <a:pt x="9" y="1"/>
                      <a:pt x="9" y="1"/>
                      <a:pt x="9" y="0"/>
                    </a:cubicBezTo>
                    <a:cubicBezTo>
                      <a:pt x="8" y="0"/>
                      <a:pt x="8" y="0"/>
                      <a:pt x="8" y="0"/>
                    </a:cubicBezTo>
                    <a:cubicBezTo>
                      <a:pt x="3" y="0"/>
                      <a:pt x="0" y="4"/>
                      <a:pt x="0" y="8"/>
                    </a:cubicBezTo>
                    <a:cubicBezTo>
                      <a:pt x="0" y="18"/>
                      <a:pt x="0" y="18"/>
                      <a:pt x="0" y="18"/>
                    </a:cubicBezTo>
                    <a:cubicBezTo>
                      <a:pt x="0" y="22"/>
                      <a:pt x="3" y="26"/>
                      <a:pt x="8" y="26"/>
                    </a:cubicBezTo>
                    <a:cubicBezTo>
                      <a:pt x="30" y="26"/>
                      <a:pt x="30" y="26"/>
                      <a:pt x="30" y="26"/>
                    </a:cubicBezTo>
                    <a:cubicBezTo>
                      <a:pt x="35" y="26"/>
                      <a:pt x="39" y="22"/>
                      <a:pt x="39" y="18"/>
                    </a:cubicBezTo>
                    <a:cubicBezTo>
                      <a:pt x="39" y="8"/>
                      <a:pt x="39" y="8"/>
                      <a:pt x="39" y="8"/>
                    </a:cubicBezTo>
                    <a:cubicBezTo>
                      <a:pt x="39" y="4"/>
                      <a:pt x="35" y="0"/>
                      <a:pt x="3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sp>
            <p:nvSpPr>
              <p:cNvPr id="50" name="Freeform 32"/>
              <p:cNvSpPr>
                <a:spLocks/>
              </p:cNvSpPr>
              <p:nvPr/>
            </p:nvSpPr>
            <p:spPr bwMode="auto">
              <a:xfrm>
                <a:off x="8236574" y="1456743"/>
                <a:ext cx="223838" cy="90487"/>
              </a:xfrm>
              <a:custGeom>
                <a:avLst/>
                <a:gdLst>
                  <a:gd name="T0" fmla="*/ 3 w 20"/>
                  <a:gd name="T1" fmla="*/ 6 h 8"/>
                  <a:gd name="T2" fmla="*/ 7 w 20"/>
                  <a:gd name="T3" fmla="*/ 2 h 8"/>
                  <a:gd name="T4" fmla="*/ 13 w 20"/>
                  <a:gd name="T5" fmla="*/ 2 h 8"/>
                  <a:gd name="T6" fmla="*/ 18 w 20"/>
                  <a:gd name="T7" fmla="*/ 6 h 8"/>
                  <a:gd name="T8" fmla="*/ 18 w 20"/>
                  <a:gd name="T9" fmla="*/ 8 h 8"/>
                  <a:gd name="T10" fmla="*/ 20 w 20"/>
                  <a:gd name="T11" fmla="*/ 8 h 8"/>
                  <a:gd name="T12" fmla="*/ 20 w 20"/>
                  <a:gd name="T13" fmla="*/ 6 h 8"/>
                  <a:gd name="T14" fmla="*/ 15 w 20"/>
                  <a:gd name="T15" fmla="*/ 0 h 8"/>
                  <a:gd name="T16" fmla="*/ 6 w 20"/>
                  <a:gd name="T17" fmla="*/ 0 h 8"/>
                  <a:gd name="T18" fmla="*/ 1 w 20"/>
                  <a:gd name="T19" fmla="*/ 6 h 8"/>
                  <a:gd name="T20" fmla="*/ 0 w 20"/>
                  <a:gd name="T21" fmla="*/ 8 h 8"/>
                  <a:gd name="T22" fmla="*/ 2 w 20"/>
                  <a:gd name="T23" fmla="*/ 8 h 8"/>
                  <a:gd name="T24" fmla="*/ 3 w 20"/>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
                    <a:moveTo>
                      <a:pt x="3" y="6"/>
                    </a:moveTo>
                    <a:cubicBezTo>
                      <a:pt x="3" y="4"/>
                      <a:pt x="5" y="2"/>
                      <a:pt x="7" y="2"/>
                    </a:cubicBezTo>
                    <a:cubicBezTo>
                      <a:pt x="13" y="2"/>
                      <a:pt x="13" y="2"/>
                      <a:pt x="13" y="2"/>
                    </a:cubicBezTo>
                    <a:cubicBezTo>
                      <a:pt x="15" y="2"/>
                      <a:pt x="17" y="4"/>
                      <a:pt x="18" y="6"/>
                    </a:cubicBezTo>
                    <a:cubicBezTo>
                      <a:pt x="18" y="7"/>
                      <a:pt x="18" y="7"/>
                      <a:pt x="18" y="8"/>
                    </a:cubicBezTo>
                    <a:cubicBezTo>
                      <a:pt x="20" y="8"/>
                      <a:pt x="20" y="8"/>
                      <a:pt x="20" y="8"/>
                    </a:cubicBezTo>
                    <a:cubicBezTo>
                      <a:pt x="20" y="7"/>
                      <a:pt x="20" y="7"/>
                      <a:pt x="20" y="6"/>
                    </a:cubicBezTo>
                    <a:cubicBezTo>
                      <a:pt x="19" y="3"/>
                      <a:pt x="17" y="0"/>
                      <a:pt x="15" y="0"/>
                    </a:cubicBezTo>
                    <a:cubicBezTo>
                      <a:pt x="6" y="0"/>
                      <a:pt x="6" y="0"/>
                      <a:pt x="6" y="0"/>
                    </a:cubicBezTo>
                    <a:cubicBezTo>
                      <a:pt x="3" y="0"/>
                      <a:pt x="1" y="3"/>
                      <a:pt x="1" y="6"/>
                    </a:cubicBezTo>
                    <a:cubicBezTo>
                      <a:pt x="0" y="7"/>
                      <a:pt x="0" y="7"/>
                      <a:pt x="0" y="8"/>
                    </a:cubicBezTo>
                    <a:cubicBezTo>
                      <a:pt x="2" y="8"/>
                      <a:pt x="2" y="8"/>
                      <a:pt x="2" y="8"/>
                    </a:cubicBezTo>
                    <a:cubicBezTo>
                      <a:pt x="2" y="7"/>
                      <a:pt x="2" y="7"/>
                      <a:pt x="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grpSp>
        <p:nvGrpSpPr>
          <p:cNvPr id="6" name="小图标3"/>
          <p:cNvGrpSpPr/>
          <p:nvPr/>
        </p:nvGrpSpPr>
        <p:grpSpPr>
          <a:xfrm>
            <a:off x="6725932" y="2281414"/>
            <a:ext cx="1729148" cy="855691"/>
            <a:chOff x="6725932" y="2281414"/>
            <a:chExt cx="1729148" cy="855691"/>
          </a:xfrm>
        </p:grpSpPr>
        <p:sp>
          <p:nvSpPr>
            <p:cNvPr id="52" name="图标三角形3"/>
            <p:cNvSpPr/>
            <p:nvPr/>
          </p:nvSpPr>
          <p:spPr>
            <a:xfrm>
              <a:off x="6725932" y="2281414"/>
              <a:ext cx="1729148" cy="855691"/>
            </a:xfrm>
            <a:custGeom>
              <a:avLst/>
              <a:gdLst>
                <a:gd name="connsiteX0" fmla="*/ 0 w 1872343"/>
                <a:gd name="connsiteY0" fmla="*/ 914400 h 914400"/>
                <a:gd name="connsiteX1" fmla="*/ 936172 w 1872343"/>
                <a:gd name="connsiteY1" fmla="*/ 0 h 914400"/>
                <a:gd name="connsiteX2" fmla="*/ 1872343 w 1872343"/>
                <a:gd name="connsiteY2" fmla="*/ 914400 h 914400"/>
                <a:gd name="connsiteX3" fmla="*/ 0 w 1872343"/>
                <a:gd name="connsiteY3" fmla="*/ 914400 h 914400"/>
                <a:gd name="connsiteX0" fmla="*/ 1872343 w 1963783"/>
                <a:gd name="connsiteY0" fmla="*/ 914400 h 1005840"/>
                <a:gd name="connsiteX1" fmla="*/ 0 w 1963783"/>
                <a:gd name="connsiteY1" fmla="*/ 914400 h 1005840"/>
                <a:gd name="connsiteX2" fmla="*/ 936172 w 1963783"/>
                <a:gd name="connsiteY2" fmla="*/ 0 h 1005840"/>
                <a:gd name="connsiteX3" fmla="*/ 1963783 w 1963783"/>
                <a:gd name="connsiteY3" fmla="*/ 1005840 h 1005840"/>
                <a:gd name="connsiteX0" fmla="*/ 0 w 1978298"/>
                <a:gd name="connsiteY0" fmla="*/ 914400 h 1005840"/>
                <a:gd name="connsiteX1" fmla="*/ 14515 w 1978298"/>
                <a:gd name="connsiteY1" fmla="*/ 914400 h 1005840"/>
                <a:gd name="connsiteX2" fmla="*/ 950687 w 1978298"/>
                <a:gd name="connsiteY2" fmla="*/ 0 h 1005840"/>
                <a:gd name="connsiteX3" fmla="*/ 1978298 w 1978298"/>
                <a:gd name="connsiteY3" fmla="*/ 1005840 h 1005840"/>
                <a:gd name="connsiteX0" fmla="*/ 0 w 1905727"/>
                <a:gd name="connsiteY0" fmla="*/ 914400 h 947783"/>
                <a:gd name="connsiteX1" fmla="*/ 14515 w 1905727"/>
                <a:gd name="connsiteY1" fmla="*/ 914400 h 947783"/>
                <a:gd name="connsiteX2" fmla="*/ 950687 w 1905727"/>
                <a:gd name="connsiteY2" fmla="*/ 0 h 947783"/>
                <a:gd name="connsiteX3" fmla="*/ 1905727 w 1905727"/>
                <a:gd name="connsiteY3" fmla="*/ 947783 h 947783"/>
                <a:gd name="connsiteX0" fmla="*/ 0 w 1893027"/>
                <a:gd name="connsiteY0" fmla="*/ 914400 h 935083"/>
                <a:gd name="connsiteX1" fmla="*/ 14515 w 1893027"/>
                <a:gd name="connsiteY1" fmla="*/ 914400 h 935083"/>
                <a:gd name="connsiteX2" fmla="*/ 950687 w 1893027"/>
                <a:gd name="connsiteY2" fmla="*/ 0 h 935083"/>
                <a:gd name="connsiteX3" fmla="*/ 1893027 w 1893027"/>
                <a:gd name="connsiteY3" fmla="*/ 935083 h 935083"/>
                <a:gd name="connsiteX0" fmla="*/ 0 w 1878740"/>
                <a:gd name="connsiteY0" fmla="*/ 914400 h 914400"/>
                <a:gd name="connsiteX1" fmla="*/ 14515 w 1878740"/>
                <a:gd name="connsiteY1" fmla="*/ 914400 h 914400"/>
                <a:gd name="connsiteX2" fmla="*/ 950687 w 1878740"/>
                <a:gd name="connsiteY2" fmla="*/ 0 h 914400"/>
                <a:gd name="connsiteX3" fmla="*/ 1878740 w 1878740"/>
                <a:gd name="connsiteY3" fmla="*/ 911271 h 914400"/>
                <a:gd name="connsiteX0" fmla="*/ 0 w 1878740"/>
                <a:gd name="connsiteY0" fmla="*/ 914400 h 930321"/>
                <a:gd name="connsiteX1" fmla="*/ 14515 w 1878740"/>
                <a:gd name="connsiteY1" fmla="*/ 914400 h 930321"/>
                <a:gd name="connsiteX2" fmla="*/ 950687 w 1878740"/>
                <a:gd name="connsiteY2" fmla="*/ 0 h 930321"/>
                <a:gd name="connsiteX3" fmla="*/ 1878740 w 1878740"/>
                <a:gd name="connsiteY3" fmla="*/ 930321 h 930321"/>
                <a:gd name="connsiteX0" fmla="*/ 0 w 1878740"/>
                <a:gd name="connsiteY0" fmla="*/ 914400 h 914400"/>
                <a:gd name="connsiteX1" fmla="*/ 14515 w 1878740"/>
                <a:gd name="connsiteY1" fmla="*/ 914400 h 914400"/>
                <a:gd name="connsiteX2" fmla="*/ 950687 w 1878740"/>
                <a:gd name="connsiteY2" fmla="*/ 0 h 914400"/>
                <a:gd name="connsiteX3" fmla="*/ 1878740 w 1878740"/>
                <a:gd name="connsiteY3" fmla="*/ 911271 h 914400"/>
                <a:gd name="connsiteX0" fmla="*/ 0 w 1878740"/>
                <a:gd name="connsiteY0" fmla="*/ 914400 h 914400"/>
                <a:gd name="connsiteX1" fmla="*/ 24040 w 1878740"/>
                <a:gd name="connsiteY1" fmla="*/ 909638 h 914400"/>
                <a:gd name="connsiteX2" fmla="*/ 950687 w 1878740"/>
                <a:gd name="connsiteY2" fmla="*/ 0 h 914400"/>
                <a:gd name="connsiteX3" fmla="*/ 1878740 w 1878740"/>
                <a:gd name="connsiteY3" fmla="*/ 911271 h 914400"/>
                <a:gd name="connsiteX0" fmla="*/ 0 w 1854928"/>
                <a:gd name="connsiteY0" fmla="*/ 904875 h 911271"/>
                <a:gd name="connsiteX1" fmla="*/ 228 w 1854928"/>
                <a:gd name="connsiteY1" fmla="*/ 909638 h 911271"/>
                <a:gd name="connsiteX2" fmla="*/ 926875 w 1854928"/>
                <a:gd name="connsiteY2" fmla="*/ 0 h 911271"/>
                <a:gd name="connsiteX3" fmla="*/ 1854928 w 1854928"/>
                <a:gd name="connsiteY3" fmla="*/ 911271 h 911271"/>
                <a:gd name="connsiteX0" fmla="*/ 0 w 1854928"/>
                <a:gd name="connsiteY0" fmla="*/ 904875 h 911271"/>
                <a:gd name="connsiteX1" fmla="*/ 926875 w 1854928"/>
                <a:gd name="connsiteY1" fmla="*/ 0 h 911271"/>
                <a:gd name="connsiteX2" fmla="*/ 1854928 w 1854928"/>
                <a:gd name="connsiteY2" fmla="*/ 911271 h 911271"/>
                <a:gd name="connsiteX0" fmla="*/ 0 w 1850166"/>
                <a:gd name="connsiteY0" fmla="*/ 909638 h 911271"/>
                <a:gd name="connsiteX1" fmla="*/ 922113 w 1850166"/>
                <a:gd name="connsiteY1" fmla="*/ 0 h 911271"/>
                <a:gd name="connsiteX2" fmla="*/ 1850166 w 1850166"/>
                <a:gd name="connsiteY2" fmla="*/ 911271 h 911271"/>
                <a:gd name="connsiteX0" fmla="*/ 0 w 1847785"/>
                <a:gd name="connsiteY0" fmla="*/ 914400 h 914400"/>
                <a:gd name="connsiteX1" fmla="*/ 919732 w 1847785"/>
                <a:gd name="connsiteY1" fmla="*/ 0 h 914400"/>
                <a:gd name="connsiteX2" fmla="*/ 1847785 w 1847785"/>
                <a:gd name="connsiteY2" fmla="*/ 911271 h 914400"/>
              </a:gdLst>
              <a:ahLst/>
              <a:cxnLst>
                <a:cxn ang="0">
                  <a:pos x="connsiteX0" y="connsiteY0"/>
                </a:cxn>
                <a:cxn ang="0">
                  <a:pos x="connsiteX1" y="connsiteY1"/>
                </a:cxn>
                <a:cxn ang="0">
                  <a:pos x="connsiteX2" y="connsiteY2"/>
                </a:cxn>
              </a:cxnLst>
              <a:rect l="l" t="t" r="r" b="b"/>
              <a:pathLst>
                <a:path w="1847785" h="914400">
                  <a:moveTo>
                    <a:pt x="0" y="914400"/>
                  </a:moveTo>
                  <a:lnTo>
                    <a:pt x="919732" y="0"/>
                  </a:lnTo>
                  <a:lnTo>
                    <a:pt x="1847785" y="911271"/>
                  </a:lnTo>
                </a:path>
              </a:pathLst>
            </a:custGeom>
            <a:solidFill>
              <a:srgbClr val="FDDC0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3" name="小图标3"/>
            <p:cNvSpPr>
              <a:spLocks noEditPoints="1"/>
            </p:cNvSpPr>
            <p:nvPr/>
          </p:nvSpPr>
          <p:spPr bwMode="auto">
            <a:xfrm>
              <a:off x="7388431" y="2712889"/>
              <a:ext cx="439738" cy="315912"/>
            </a:xfrm>
            <a:custGeom>
              <a:avLst/>
              <a:gdLst>
                <a:gd name="T0" fmla="*/ 35 w 39"/>
                <a:gd name="T1" fmla="*/ 4 h 28"/>
                <a:gd name="T2" fmla="*/ 28 w 39"/>
                <a:gd name="T3" fmla="*/ 3 h 28"/>
                <a:gd name="T4" fmla="*/ 21 w 39"/>
                <a:gd name="T5" fmla="*/ 9 h 28"/>
                <a:gd name="T6" fmla="*/ 18 w 39"/>
                <a:gd name="T7" fmla="*/ 3 h 28"/>
                <a:gd name="T8" fmla="*/ 11 w 39"/>
                <a:gd name="T9" fmla="*/ 0 h 28"/>
                <a:gd name="T10" fmla="*/ 6 w 39"/>
                <a:gd name="T11" fmla="*/ 16 h 28"/>
                <a:gd name="T12" fmla="*/ 20 w 39"/>
                <a:gd name="T13" fmla="*/ 28 h 28"/>
                <a:gd name="T14" fmla="*/ 30 w 39"/>
                <a:gd name="T15" fmla="*/ 20 h 28"/>
                <a:gd name="T16" fmla="*/ 35 w 39"/>
                <a:gd name="T17" fmla="*/ 4 h 28"/>
                <a:gd name="T18" fmla="*/ 11 w 39"/>
                <a:gd name="T19" fmla="*/ 4 h 28"/>
                <a:gd name="T20" fmla="*/ 7 w 39"/>
                <a:gd name="T21" fmla="*/ 8 h 28"/>
                <a:gd name="T22" fmla="*/ 7 w 39"/>
                <a:gd name="T23" fmla="*/ 9 h 28"/>
                <a:gd name="T24" fmla="*/ 6 w 39"/>
                <a:gd name="T25" fmla="*/ 9 h 28"/>
                <a:gd name="T26" fmla="*/ 6 w 39"/>
                <a:gd name="T27" fmla="*/ 9 h 28"/>
                <a:gd name="T28" fmla="*/ 6 w 39"/>
                <a:gd name="T29" fmla="*/ 9 h 28"/>
                <a:gd name="T30" fmla="*/ 6 w 39"/>
                <a:gd name="T31" fmla="*/ 8 h 28"/>
                <a:gd name="T32" fmla="*/ 11 w 39"/>
                <a:gd name="T33" fmla="*/ 3 h 28"/>
                <a:gd name="T34" fmla="*/ 11 w 39"/>
                <a:gd name="T35" fmla="*/ 3 h 28"/>
                <a:gd name="T36" fmla="*/ 12 w 39"/>
                <a:gd name="T37" fmla="*/ 3 h 28"/>
                <a:gd name="T38" fmla="*/ 11 w 39"/>
                <a:gd name="T3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8">
                  <a:moveTo>
                    <a:pt x="35" y="4"/>
                  </a:moveTo>
                  <a:cubicBezTo>
                    <a:pt x="34" y="2"/>
                    <a:pt x="31" y="1"/>
                    <a:pt x="28" y="3"/>
                  </a:cubicBezTo>
                  <a:cubicBezTo>
                    <a:pt x="26" y="4"/>
                    <a:pt x="23" y="8"/>
                    <a:pt x="21" y="9"/>
                  </a:cubicBezTo>
                  <a:cubicBezTo>
                    <a:pt x="18" y="9"/>
                    <a:pt x="19" y="5"/>
                    <a:pt x="18" y="3"/>
                  </a:cubicBezTo>
                  <a:cubicBezTo>
                    <a:pt x="16" y="1"/>
                    <a:pt x="14" y="0"/>
                    <a:pt x="11" y="0"/>
                  </a:cubicBezTo>
                  <a:cubicBezTo>
                    <a:pt x="1" y="2"/>
                    <a:pt x="0" y="11"/>
                    <a:pt x="6" y="16"/>
                  </a:cubicBezTo>
                  <a:cubicBezTo>
                    <a:pt x="12" y="21"/>
                    <a:pt x="14" y="23"/>
                    <a:pt x="20" y="28"/>
                  </a:cubicBezTo>
                  <a:cubicBezTo>
                    <a:pt x="23" y="25"/>
                    <a:pt x="27" y="23"/>
                    <a:pt x="30" y="20"/>
                  </a:cubicBezTo>
                  <a:cubicBezTo>
                    <a:pt x="34" y="16"/>
                    <a:pt x="39" y="10"/>
                    <a:pt x="35" y="4"/>
                  </a:cubicBezTo>
                  <a:close/>
                  <a:moveTo>
                    <a:pt x="11" y="4"/>
                  </a:moveTo>
                  <a:cubicBezTo>
                    <a:pt x="9" y="4"/>
                    <a:pt x="7" y="6"/>
                    <a:pt x="7" y="8"/>
                  </a:cubicBezTo>
                  <a:cubicBezTo>
                    <a:pt x="7" y="8"/>
                    <a:pt x="7" y="8"/>
                    <a:pt x="7" y="9"/>
                  </a:cubicBezTo>
                  <a:cubicBezTo>
                    <a:pt x="7" y="9"/>
                    <a:pt x="7" y="9"/>
                    <a:pt x="6" y="9"/>
                  </a:cubicBezTo>
                  <a:cubicBezTo>
                    <a:pt x="6" y="9"/>
                    <a:pt x="6" y="9"/>
                    <a:pt x="6" y="9"/>
                  </a:cubicBezTo>
                  <a:cubicBezTo>
                    <a:pt x="6" y="9"/>
                    <a:pt x="6" y="9"/>
                    <a:pt x="6" y="9"/>
                  </a:cubicBezTo>
                  <a:cubicBezTo>
                    <a:pt x="6" y="9"/>
                    <a:pt x="6" y="8"/>
                    <a:pt x="6" y="8"/>
                  </a:cubicBezTo>
                  <a:cubicBezTo>
                    <a:pt x="6" y="5"/>
                    <a:pt x="8" y="3"/>
                    <a:pt x="11" y="3"/>
                  </a:cubicBezTo>
                  <a:cubicBezTo>
                    <a:pt x="11" y="3"/>
                    <a:pt x="11" y="3"/>
                    <a:pt x="11" y="3"/>
                  </a:cubicBezTo>
                  <a:cubicBezTo>
                    <a:pt x="12" y="3"/>
                    <a:pt x="12" y="3"/>
                    <a:pt x="12" y="3"/>
                  </a:cubicBezTo>
                  <a:cubicBezTo>
                    <a:pt x="12" y="4"/>
                    <a:pt x="12" y="4"/>
                    <a:pt x="11" y="4"/>
                  </a:cubicBez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7" name="小图标4"/>
          <p:cNvGrpSpPr/>
          <p:nvPr/>
        </p:nvGrpSpPr>
        <p:grpSpPr>
          <a:xfrm>
            <a:off x="9371450" y="2281414"/>
            <a:ext cx="1729148" cy="855691"/>
            <a:chOff x="9371450" y="2281414"/>
            <a:chExt cx="1729148" cy="855691"/>
          </a:xfrm>
        </p:grpSpPr>
        <p:sp>
          <p:nvSpPr>
            <p:cNvPr id="55" name="图标三角形4"/>
            <p:cNvSpPr/>
            <p:nvPr/>
          </p:nvSpPr>
          <p:spPr>
            <a:xfrm>
              <a:off x="9371450" y="2281414"/>
              <a:ext cx="1729148" cy="855691"/>
            </a:xfrm>
            <a:custGeom>
              <a:avLst/>
              <a:gdLst>
                <a:gd name="connsiteX0" fmla="*/ 0 w 1872343"/>
                <a:gd name="connsiteY0" fmla="*/ 914400 h 914400"/>
                <a:gd name="connsiteX1" fmla="*/ 936172 w 1872343"/>
                <a:gd name="connsiteY1" fmla="*/ 0 h 914400"/>
                <a:gd name="connsiteX2" fmla="*/ 1872343 w 1872343"/>
                <a:gd name="connsiteY2" fmla="*/ 914400 h 914400"/>
                <a:gd name="connsiteX3" fmla="*/ 0 w 1872343"/>
                <a:gd name="connsiteY3" fmla="*/ 914400 h 914400"/>
                <a:gd name="connsiteX0" fmla="*/ 1872343 w 1963783"/>
                <a:gd name="connsiteY0" fmla="*/ 914400 h 1005840"/>
                <a:gd name="connsiteX1" fmla="*/ 0 w 1963783"/>
                <a:gd name="connsiteY1" fmla="*/ 914400 h 1005840"/>
                <a:gd name="connsiteX2" fmla="*/ 936172 w 1963783"/>
                <a:gd name="connsiteY2" fmla="*/ 0 h 1005840"/>
                <a:gd name="connsiteX3" fmla="*/ 1963783 w 1963783"/>
                <a:gd name="connsiteY3" fmla="*/ 1005840 h 1005840"/>
                <a:gd name="connsiteX0" fmla="*/ 0 w 1978298"/>
                <a:gd name="connsiteY0" fmla="*/ 914400 h 1005840"/>
                <a:gd name="connsiteX1" fmla="*/ 14515 w 1978298"/>
                <a:gd name="connsiteY1" fmla="*/ 914400 h 1005840"/>
                <a:gd name="connsiteX2" fmla="*/ 950687 w 1978298"/>
                <a:gd name="connsiteY2" fmla="*/ 0 h 1005840"/>
                <a:gd name="connsiteX3" fmla="*/ 1978298 w 1978298"/>
                <a:gd name="connsiteY3" fmla="*/ 1005840 h 1005840"/>
                <a:gd name="connsiteX0" fmla="*/ 0 w 1905727"/>
                <a:gd name="connsiteY0" fmla="*/ 914400 h 947783"/>
                <a:gd name="connsiteX1" fmla="*/ 14515 w 1905727"/>
                <a:gd name="connsiteY1" fmla="*/ 914400 h 947783"/>
                <a:gd name="connsiteX2" fmla="*/ 950687 w 1905727"/>
                <a:gd name="connsiteY2" fmla="*/ 0 h 947783"/>
                <a:gd name="connsiteX3" fmla="*/ 1905727 w 1905727"/>
                <a:gd name="connsiteY3" fmla="*/ 947783 h 947783"/>
                <a:gd name="connsiteX0" fmla="*/ 0 w 1893027"/>
                <a:gd name="connsiteY0" fmla="*/ 914400 h 935083"/>
                <a:gd name="connsiteX1" fmla="*/ 14515 w 1893027"/>
                <a:gd name="connsiteY1" fmla="*/ 914400 h 935083"/>
                <a:gd name="connsiteX2" fmla="*/ 950687 w 1893027"/>
                <a:gd name="connsiteY2" fmla="*/ 0 h 935083"/>
                <a:gd name="connsiteX3" fmla="*/ 1893027 w 1893027"/>
                <a:gd name="connsiteY3" fmla="*/ 935083 h 935083"/>
                <a:gd name="connsiteX0" fmla="*/ 0 w 1878740"/>
                <a:gd name="connsiteY0" fmla="*/ 914400 h 914400"/>
                <a:gd name="connsiteX1" fmla="*/ 14515 w 1878740"/>
                <a:gd name="connsiteY1" fmla="*/ 914400 h 914400"/>
                <a:gd name="connsiteX2" fmla="*/ 950687 w 1878740"/>
                <a:gd name="connsiteY2" fmla="*/ 0 h 914400"/>
                <a:gd name="connsiteX3" fmla="*/ 1878740 w 1878740"/>
                <a:gd name="connsiteY3" fmla="*/ 911271 h 914400"/>
                <a:gd name="connsiteX0" fmla="*/ 0 w 1878740"/>
                <a:gd name="connsiteY0" fmla="*/ 914400 h 930321"/>
                <a:gd name="connsiteX1" fmla="*/ 14515 w 1878740"/>
                <a:gd name="connsiteY1" fmla="*/ 914400 h 930321"/>
                <a:gd name="connsiteX2" fmla="*/ 950687 w 1878740"/>
                <a:gd name="connsiteY2" fmla="*/ 0 h 930321"/>
                <a:gd name="connsiteX3" fmla="*/ 1878740 w 1878740"/>
                <a:gd name="connsiteY3" fmla="*/ 930321 h 930321"/>
                <a:gd name="connsiteX0" fmla="*/ 0 w 1878740"/>
                <a:gd name="connsiteY0" fmla="*/ 914400 h 914400"/>
                <a:gd name="connsiteX1" fmla="*/ 14515 w 1878740"/>
                <a:gd name="connsiteY1" fmla="*/ 914400 h 914400"/>
                <a:gd name="connsiteX2" fmla="*/ 950687 w 1878740"/>
                <a:gd name="connsiteY2" fmla="*/ 0 h 914400"/>
                <a:gd name="connsiteX3" fmla="*/ 1878740 w 1878740"/>
                <a:gd name="connsiteY3" fmla="*/ 911271 h 914400"/>
                <a:gd name="connsiteX0" fmla="*/ 0 w 1878740"/>
                <a:gd name="connsiteY0" fmla="*/ 914400 h 914400"/>
                <a:gd name="connsiteX1" fmla="*/ 24040 w 1878740"/>
                <a:gd name="connsiteY1" fmla="*/ 909638 h 914400"/>
                <a:gd name="connsiteX2" fmla="*/ 950687 w 1878740"/>
                <a:gd name="connsiteY2" fmla="*/ 0 h 914400"/>
                <a:gd name="connsiteX3" fmla="*/ 1878740 w 1878740"/>
                <a:gd name="connsiteY3" fmla="*/ 911271 h 914400"/>
                <a:gd name="connsiteX0" fmla="*/ 0 w 1854928"/>
                <a:gd name="connsiteY0" fmla="*/ 904875 h 911271"/>
                <a:gd name="connsiteX1" fmla="*/ 228 w 1854928"/>
                <a:gd name="connsiteY1" fmla="*/ 909638 h 911271"/>
                <a:gd name="connsiteX2" fmla="*/ 926875 w 1854928"/>
                <a:gd name="connsiteY2" fmla="*/ 0 h 911271"/>
                <a:gd name="connsiteX3" fmla="*/ 1854928 w 1854928"/>
                <a:gd name="connsiteY3" fmla="*/ 911271 h 911271"/>
                <a:gd name="connsiteX0" fmla="*/ 0 w 1854928"/>
                <a:gd name="connsiteY0" fmla="*/ 904875 h 911271"/>
                <a:gd name="connsiteX1" fmla="*/ 926875 w 1854928"/>
                <a:gd name="connsiteY1" fmla="*/ 0 h 911271"/>
                <a:gd name="connsiteX2" fmla="*/ 1854928 w 1854928"/>
                <a:gd name="connsiteY2" fmla="*/ 911271 h 911271"/>
                <a:gd name="connsiteX0" fmla="*/ 0 w 1850166"/>
                <a:gd name="connsiteY0" fmla="*/ 909638 h 911271"/>
                <a:gd name="connsiteX1" fmla="*/ 922113 w 1850166"/>
                <a:gd name="connsiteY1" fmla="*/ 0 h 911271"/>
                <a:gd name="connsiteX2" fmla="*/ 1850166 w 1850166"/>
                <a:gd name="connsiteY2" fmla="*/ 911271 h 911271"/>
                <a:gd name="connsiteX0" fmla="*/ 0 w 1847785"/>
                <a:gd name="connsiteY0" fmla="*/ 914400 h 914400"/>
                <a:gd name="connsiteX1" fmla="*/ 919732 w 1847785"/>
                <a:gd name="connsiteY1" fmla="*/ 0 h 914400"/>
                <a:gd name="connsiteX2" fmla="*/ 1847785 w 1847785"/>
                <a:gd name="connsiteY2" fmla="*/ 911271 h 914400"/>
              </a:gdLst>
              <a:ahLst/>
              <a:cxnLst>
                <a:cxn ang="0">
                  <a:pos x="connsiteX0" y="connsiteY0"/>
                </a:cxn>
                <a:cxn ang="0">
                  <a:pos x="connsiteX1" y="connsiteY1"/>
                </a:cxn>
                <a:cxn ang="0">
                  <a:pos x="connsiteX2" y="connsiteY2"/>
                </a:cxn>
              </a:cxnLst>
              <a:rect l="l" t="t" r="r" b="b"/>
              <a:pathLst>
                <a:path w="1847785" h="914400">
                  <a:moveTo>
                    <a:pt x="0" y="914400"/>
                  </a:moveTo>
                  <a:lnTo>
                    <a:pt x="919732" y="0"/>
                  </a:lnTo>
                  <a:lnTo>
                    <a:pt x="1847785" y="911271"/>
                  </a:lnTo>
                </a:path>
              </a:pathLst>
            </a:custGeom>
            <a:solidFill>
              <a:srgbClr val="FDDC0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56" name="小图标4"/>
            <p:cNvGrpSpPr/>
            <p:nvPr/>
          </p:nvGrpSpPr>
          <p:grpSpPr>
            <a:xfrm>
              <a:off x="10118030" y="2566818"/>
              <a:ext cx="360363" cy="496887"/>
              <a:chOff x="5633074" y="4906380"/>
              <a:chExt cx="360363" cy="496887"/>
            </a:xfrm>
            <a:solidFill>
              <a:srgbClr val="7F7F7F"/>
            </a:solidFill>
          </p:grpSpPr>
          <p:sp>
            <p:nvSpPr>
              <p:cNvPr id="57" name="Freeform 145"/>
              <p:cNvSpPr>
                <a:spLocks/>
              </p:cNvSpPr>
              <p:nvPr/>
            </p:nvSpPr>
            <p:spPr bwMode="auto">
              <a:xfrm>
                <a:off x="5633074" y="5131805"/>
                <a:ext cx="360363" cy="271462"/>
              </a:xfrm>
              <a:custGeom>
                <a:avLst/>
                <a:gdLst>
                  <a:gd name="T0" fmla="*/ 25 w 32"/>
                  <a:gd name="T1" fmla="*/ 0 h 24"/>
                  <a:gd name="T2" fmla="*/ 19 w 32"/>
                  <a:gd name="T3" fmla="*/ 4 h 24"/>
                  <a:gd name="T4" fmla="*/ 16 w 32"/>
                  <a:gd name="T5" fmla="*/ 5 h 24"/>
                  <a:gd name="T6" fmla="*/ 13 w 32"/>
                  <a:gd name="T7" fmla="*/ 4 h 24"/>
                  <a:gd name="T8" fmla="*/ 8 w 32"/>
                  <a:gd name="T9" fmla="*/ 0 h 24"/>
                  <a:gd name="T10" fmla="*/ 0 w 32"/>
                  <a:gd name="T11" fmla="*/ 14 h 24"/>
                  <a:gd name="T12" fmla="*/ 0 w 32"/>
                  <a:gd name="T13" fmla="*/ 18 h 24"/>
                  <a:gd name="T14" fmla="*/ 16 w 32"/>
                  <a:gd name="T15" fmla="*/ 24 h 24"/>
                  <a:gd name="T16" fmla="*/ 32 w 32"/>
                  <a:gd name="T17" fmla="*/ 18 h 24"/>
                  <a:gd name="T18" fmla="*/ 32 w 32"/>
                  <a:gd name="T19" fmla="*/ 14 h 24"/>
                  <a:gd name="T20" fmla="*/ 25 w 32"/>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4">
                    <a:moveTo>
                      <a:pt x="25" y="0"/>
                    </a:moveTo>
                    <a:cubicBezTo>
                      <a:pt x="23" y="2"/>
                      <a:pt x="21" y="4"/>
                      <a:pt x="19" y="4"/>
                    </a:cubicBezTo>
                    <a:cubicBezTo>
                      <a:pt x="18" y="4"/>
                      <a:pt x="17" y="5"/>
                      <a:pt x="16" y="5"/>
                    </a:cubicBezTo>
                    <a:cubicBezTo>
                      <a:pt x="15" y="5"/>
                      <a:pt x="14" y="4"/>
                      <a:pt x="13" y="4"/>
                    </a:cubicBezTo>
                    <a:cubicBezTo>
                      <a:pt x="11" y="4"/>
                      <a:pt x="9" y="2"/>
                      <a:pt x="8" y="0"/>
                    </a:cubicBezTo>
                    <a:cubicBezTo>
                      <a:pt x="3" y="3"/>
                      <a:pt x="0" y="8"/>
                      <a:pt x="0" y="14"/>
                    </a:cubicBezTo>
                    <a:cubicBezTo>
                      <a:pt x="0" y="18"/>
                      <a:pt x="0" y="18"/>
                      <a:pt x="0" y="18"/>
                    </a:cubicBezTo>
                    <a:cubicBezTo>
                      <a:pt x="4" y="21"/>
                      <a:pt x="10" y="24"/>
                      <a:pt x="16" y="24"/>
                    </a:cubicBezTo>
                    <a:cubicBezTo>
                      <a:pt x="22" y="24"/>
                      <a:pt x="28" y="21"/>
                      <a:pt x="32" y="18"/>
                    </a:cubicBezTo>
                    <a:cubicBezTo>
                      <a:pt x="32" y="14"/>
                      <a:pt x="32" y="14"/>
                      <a:pt x="32" y="14"/>
                    </a:cubicBezTo>
                    <a:cubicBezTo>
                      <a:pt x="32" y="8"/>
                      <a:pt x="29" y="3"/>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sp>
            <p:nvSpPr>
              <p:cNvPr id="58" name="Freeform 146"/>
              <p:cNvSpPr>
                <a:spLocks/>
              </p:cNvSpPr>
              <p:nvPr/>
            </p:nvSpPr>
            <p:spPr bwMode="auto">
              <a:xfrm>
                <a:off x="5701337" y="4906380"/>
                <a:ext cx="225425" cy="271462"/>
              </a:xfrm>
              <a:custGeom>
                <a:avLst/>
                <a:gdLst>
                  <a:gd name="T0" fmla="*/ 10 w 20"/>
                  <a:gd name="T1" fmla="*/ 0 h 24"/>
                  <a:gd name="T2" fmla="*/ 0 w 20"/>
                  <a:gd name="T3" fmla="*/ 9 h 24"/>
                  <a:gd name="T4" fmla="*/ 0 w 20"/>
                  <a:gd name="T5" fmla="*/ 15 h 24"/>
                  <a:gd name="T6" fmla="*/ 2 w 20"/>
                  <a:gd name="T7" fmla="*/ 19 h 24"/>
                  <a:gd name="T8" fmla="*/ 7 w 20"/>
                  <a:gd name="T9" fmla="*/ 23 h 24"/>
                  <a:gd name="T10" fmla="*/ 10 w 20"/>
                  <a:gd name="T11" fmla="*/ 24 h 24"/>
                  <a:gd name="T12" fmla="*/ 13 w 20"/>
                  <a:gd name="T13" fmla="*/ 23 h 24"/>
                  <a:gd name="T14" fmla="*/ 19 w 20"/>
                  <a:gd name="T15" fmla="*/ 19 h 24"/>
                  <a:gd name="T16" fmla="*/ 20 w 20"/>
                  <a:gd name="T17" fmla="*/ 15 h 24"/>
                  <a:gd name="T18" fmla="*/ 20 w 20"/>
                  <a:gd name="T19" fmla="*/ 9 h 24"/>
                  <a:gd name="T20" fmla="*/ 1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10" y="0"/>
                    </a:moveTo>
                    <a:cubicBezTo>
                      <a:pt x="5" y="0"/>
                      <a:pt x="0" y="4"/>
                      <a:pt x="0" y="9"/>
                    </a:cubicBezTo>
                    <a:cubicBezTo>
                      <a:pt x="0" y="15"/>
                      <a:pt x="0" y="15"/>
                      <a:pt x="0" y="15"/>
                    </a:cubicBezTo>
                    <a:cubicBezTo>
                      <a:pt x="0" y="16"/>
                      <a:pt x="1" y="18"/>
                      <a:pt x="2" y="19"/>
                    </a:cubicBezTo>
                    <a:cubicBezTo>
                      <a:pt x="3" y="21"/>
                      <a:pt x="5" y="23"/>
                      <a:pt x="7" y="23"/>
                    </a:cubicBezTo>
                    <a:cubicBezTo>
                      <a:pt x="8" y="23"/>
                      <a:pt x="9" y="24"/>
                      <a:pt x="10" y="24"/>
                    </a:cubicBezTo>
                    <a:cubicBezTo>
                      <a:pt x="11" y="24"/>
                      <a:pt x="12" y="23"/>
                      <a:pt x="13" y="23"/>
                    </a:cubicBezTo>
                    <a:cubicBezTo>
                      <a:pt x="15" y="23"/>
                      <a:pt x="17" y="21"/>
                      <a:pt x="19" y="19"/>
                    </a:cubicBezTo>
                    <a:cubicBezTo>
                      <a:pt x="19" y="18"/>
                      <a:pt x="20" y="16"/>
                      <a:pt x="20" y="15"/>
                    </a:cubicBezTo>
                    <a:cubicBezTo>
                      <a:pt x="20" y="9"/>
                      <a:pt x="20" y="9"/>
                      <a:pt x="20" y="9"/>
                    </a:cubicBezTo>
                    <a:cubicBezTo>
                      <a:pt x="20" y="4"/>
                      <a:pt x="16" y="0"/>
                      <a:pt x="1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sp>
            <p:nvSpPr>
              <p:cNvPr id="59" name="Freeform 147"/>
              <p:cNvSpPr>
                <a:spLocks/>
              </p:cNvSpPr>
              <p:nvPr/>
            </p:nvSpPr>
            <p:spPr bwMode="auto">
              <a:xfrm>
                <a:off x="5814049" y="5019093"/>
                <a:ext cx="123825" cy="125412"/>
              </a:xfrm>
              <a:custGeom>
                <a:avLst/>
                <a:gdLst>
                  <a:gd name="T0" fmla="*/ 11 w 11"/>
                  <a:gd name="T1" fmla="*/ 0 h 11"/>
                  <a:gd name="T2" fmla="*/ 9 w 11"/>
                  <a:gd name="T3" fmla="*/ 0 h 11"/>
                  <a:gd name="T4" fmla="*/ 9 w 11"/>
                  <a:gd name="T5" fmla="*/ 4 h 11"/>
                  <a:gd name="T6" fmla="*/ 9 w 11"/>
                  <a:gd name="T7" fmla="*/ 4 h 11"/>
                  <a:gd name="T8" fmla="*/ 7 w 11"/>
                  <a:gd name="T9" fmla="*/ 8 h 11"/>
                  <a:gd name="T10" fmla="*/ 3 w 11"/>
                  <a:gd name="T11" fmla="*/ 9 h 11"/>
                  <a:gd name="T12" fmla="*/ 1 w 11"/>
                  <a:gd name="T13" fmla="*/ 8 h 11"/>
                  <a:gd name="T14" fmla="*/ 0 w 11"/>
                  <a:gd name="T15" fmla="*/ 10 h 11"/>
                  <a:gd name="T16" fmla="*/ 1 w 11"/>
                  <a:gd name="T17" fmla="*/ 11 h 11"/>
                  <a:gd name="T18" fmla="*/ 3 w 11"/>
                  <a:gd name="T19" fmla="*/ 10 h 11"/>
                  <a:gd name="T20" fmla="*/ 8 w 11"/>
                  <a:gd name="T21" fmla="*/ 8 h 11"/>
                  <a:gd name="T22" fmla="*/ 10 w 11"/>
                  <a:gd name="T23" fmla="*/ 4 h 11"/>
                  <a:gd name="T24" fmla="*/ 11 w 11"/>
                  <a:gd name="T25" fmla="*/ 4 h 11"/>
                  <a:gd name="T26" fmla="*/ 11 w 11"/>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1">
                    <a:moveTo>
                      <a:pt x="11" y="0"/>
                    </a:moveTo>
                    <a:cubicBezTo>
                      <a:pt x="9" y="0"/>
                      <a:pt x="9" y="0"/>
                      <a:pt x="9" y="0"/>
                    </a:cubicBezTo>
                    <a:cubicBezTo>
                      <a:pt x="9" y="4"/>
                      <a:pt x="9" y="4"/>
                      <a:pt x="9" y="4"/>
                    </a:cubicBezTo>
                    <a:cubicBezTo>
                      <a:pt x="9" y="4"/>
                      <a:pt x="9" y="4"/>
                      <a:pt x="9" y="4"/>
                    </a:cubicBezTo>
                    <a:cubicBezTo>
                      <a:pt x="9" y="6"/>
                      <a:pt x="9" y="7"/>
                      <a:pt x="7" y="8"/>
                    </a:cubicBezTo>
                    <a:cubicBezTo>
                      <a:pt x="6" y="9"/>
                      <a:pt x="5" y="9"/>
                      <a:pt x="3" y="9"/>
                    </a:cubicBezTo>
                    <a:cubicBezTo>
                      <a:pt x="3" y="9"/>
                      <a:pt x="2" y="8"/>
                      <a:pt x="1" y="8"/>
                    </a:cubicBezTo>
                    <a:cubicBezTo>
                      <a:pt x="1" y="8"/>
                      <a:pt x="0" y="9"/>
                      <a:pt x="0" y="10"/>
                    </a:cubicBezTo>
                    <a:cubicBezTo>
                      <a:pt x="0" y="10"/>
                      <a:pt x="1" y="11"/>
                      <a:pt x="1" y="11"/>
                    </a:cubicBezTo>
                    <a:cubicBezTo>
                      <a:pt x="2" y="11"/>
                      <a:pt x="3" y="10"/>
                      <a:pt x="3" y="10"/>
                    </a:cubicBezTo>
                    <a:cubicBezTo>
                      <a:pt x="5" y="10"/>
                      <a:pt x="7" y="9"/>
                      <a:pt x="8" y="8"/>
                    </a:cubicBezTo>
                    <a:cubicBezTo>
                      <a:pt x="9" y="7"/>
                      <a:pt x="10" y="6"/>
                      <a:pt x="10" y="4"/>
                    </a:cubicBezTo>
                    <a:cubicBezTo>
                      <a:pt x="11" y="4"/>
                      <a:pt x="11" y="4"/>
                      <a:pt x="11" y="4"/>
                    </a:cubicBez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sp>
        <p:nvSpPr>
          <p:cNvPr id="16" name="背景三角形"/>
          <p:cNvSpPr/>
          <p:nvPr/>
        </p:nvSpPr>
        <p:spPr>
          <a:xfrm flipV="1">
            <a:off x="-16456" y="-27963"/>
            <a:ext cx="2154851" cy="6885961"/>
          </a:xfrm>
          <a:prstGeom prst="r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背景梯形"/>
          <p:cNvSpPr/>
          <p:nvPr/>
        </p:nvSpPr>
        <p:spPr>
          <a:xfrm flipH="1" flipV="1">
            <a:off x="-16457" y="-27966"/>
            <a:ext cx="12210898" cy="18325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5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54 h 10000"/>
              <a:gd name="connsiteX0" fmla="*/ 24 w 10000"/>
              <a:gd name="connsiteY0" fmla="*/ 5979 h 10000"/>
              <a:gd name="connsiteX1" fmla="*/ 10000 w 10000"/>
              <a:gd name="connsiteY1" fmla="*/ 0 h 10000"/>
              <a:gd name="connsiteX2" fmla="*/ 10000 w 10000"/>
              <a:gd name="connsiteY2" fmla="*/ 10000 h 10000"/>
              <a:gd name="connsiteX3" fmla="*/ 0 w 10000"/>
              <a:gd name="connsiteY3" fmla="*/ 10000 h 10000"/>
              <a:gd name="connsiteX4" fmla="*/ 24 w 10000"/>
              <a:gd name="connsiteY4" fmla="*/ 5979 h 10000"/>
              <a:gd name="connsiteX0" fmla="*/ 24 w 10000"/>
              <a:gd name="connsiteY0" fmla="*/ 718 h 4739"/>
              <a:gd name="connsiteX1" fmla="*/ 9929 w 10000"/>
              <a:gd name="connsiteY1" fmla="*/ 0 h 4739"/>
              <a:gd name="connsiteX2" fmla="*/ 10000 w 10000"/>
              <a:gd name="connsiteY2" fmla="*/ 4739 h 4739"/>
              <a:gd name="connsiteX3" fmla="*/ 0 w 10000"/>
              <a:gd name="connsiteY3" fmla="*/ 4739 h 4739"/>
              <a:gd name="connsiteX4" fmla="*/ 24 w 10000"/>
              <a:gd name="connsiteY4" fmla="*/ 718 h 4739"/>
              <a:gd name="connsiteX0" fmla="*/ 24 w 10000"/>
              <a:gd name="connsiteY0" fmla="*/ 9486 h 17971"/>
              <a:gd name="connsiteX1" fmla="*/ 9988 w 10000"/>
              <a:gd name="connsiteY1" fmla="*/ 0 h 17971"/>
              <a:gd name="connsiteX2" fmla="*/ 10000 w 10000"/>
              <a:gd name="connsiteY2" fmla="*/ 17971 h 17971"/>
              <a:gd name="connsiteX3" fmla="*/ 0 w 10000"/>
              <a:gd name="connsiteY3" fmla="*/ 17971 h 17971"/>
              <a:gd name="connsiteX4" fmla="*/ 24 w 10000"/>
              <a:gd name="connsiteY4" fmla="*/ 9486 h 17971"/>
              <a:gd name="connsiteX0" fmla="*/ 2 w 10002"/>
              <a:gd name="connsiteY0" fmla="*/ 9486 h 17971"/>
              <a:gd name="connsiteX1" fmla="*/ 9990 w 10002"/>
              <a:gd name="connsiteY1" fmla="*/ 0 h 17971"/>
              <a:gd name="connsiteX2" fmla="*/ 10002 w 10002"/>
              <a:gd name="connsiteY2" fmla="*/ 17971 h 17971"/>
              <a:gd name="connsiteX3" fmla="*/ 2 w 10002"/>
              <a:gd name="connsiteY3" fmla="*/ 17971 h 17971"/>
              <a:gd name="connsiteX4" fmla="*/ 2 w 10002"/>
              <a:gd name="connsiteY4" fmla="*/ 9486 h 1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7971">
                <a:moveTo>
                  <a:pt x="2" y="9486"/>
                </a:moveTo>
                <a:lnTo>
                  <a:pt x="9990" y="0"/>
                </a:lnTo>
                <a:cubicBezTo>
                  <a:pt x="10014" y="3334"/>
                  <a:pt x="9978" y="14637"/>
                  <a:pt x="10002" y="17971"/>
                </a:cubicBezTo>
                <a:lnTo>
                  <a:pt x="2" y="17971"/>
                </a:lnTo>
                <a:cubicBezTo>
                  <a:pt x="10" y="15143"/>
                  <a:pt x="-6" y="12314"/>
                  <a:pt x="2" y="9486"/>
                </a:cubicBez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rgbClr val="171C4D"/>
                </a:solidFill>
                <a:latin typeface="迷你简菱心" panose="02010609000101010101" pitchFamily="49" charset="-122"/>
                <a:ea typeface="迷你简菱心" panose="02010609000101010101" pitchFamily="49" charset="-122"/>
              </a:rPr>
              <a:t>LOGO</a:t>
            </a:r>
            <a:endParaRPr lang="zh-CN" altLang="en-US" sz="2400" dirty="0">
              <a:solidFill>
                <a:srgbClr val="171C4D"/>
              </a:solidFill>
              <a:latin typeface="迷你简菱心" panose="02010609000101010101" pitchFamily="49" charset="-122"/>
              <a:ea typeface="迷你简菱心" panose="02010609000101010101" pitchFamily="49" charset="-122"/>
            </a:endParaRPr>
          </a:p>
        </p:txBody>
      </p:sp>
      <p:grpSp>
        <p:nvGrpSpPr>
          <p:cNvPr id="64" name="标题标志"/>
          <p:cNvGrpSpPr/>
          <p:nvPr/>
        </p:nvGrpSpPr>
        <p:grpSpPr>
          <a:xfrm>
            <a:off x="317588" y="189239"/>
            <a:ext cx="423601" cy="432000"/>
            <a:chOff x="317588" y="189239"/>
            <a:chExt cx="423601" cy="432000"/>
          </a:xfrm>
        </p:grpSpPr>
        <p:sp>
          <p:nvSpPr>
            <p:cNvPr id="65" name="等腰三角形 64"/>
            <p:cNvSpPr/>
            <p:nvPr/>
          </p:nvSpPr>
          <p:spPr>
            <a:xfrm rot="5400000">
              <a:off x="263588" y="243239"/>
              <a:ext cx="432000" cy="324000"/>
            </a:xfrm>
            <a:prstGeom prst="triangle">
              <a:avLst/>
            </a:prstGeom>
            <a:solidFill>
              <a:srgbClr val="11153A">
                <a:alpha val="86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6" name="等腰三角形 65"/>
            <p:cNvSpPr/>
            <p:nvPr/>
          </p:nvSpPr>
          <p:spPr>
            <a:xfrm rot="5400000">
              <a:off x="363189" y="243239"/>
              <a:ext cx="432000" cy="324000"/>
            </a:xfrm>
            <a:prstGeom prst="triangle">
              <a:avLst/>
            </a:prstGeom>
            <a:solidFill>
              <a:srgbClr val="171C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tx1">
                    <a:lumMod val="85000"/>
                    <a:lumOff val="15000"/>
                  </a:schemeClr>
                </a:solidFill>
                <a:latin typeface="华文细黑" panose="02010600040101010101" pitchFamily="2" charset="-122"/>
                <a:ea typeface="华文细黑" panose="02010600040101010101" pitchFamily="2" charset="-122"/>
              </a:rPr>
              <a:t>Add Your Text Here</a:t>
            </a:r>
            <a:endParaRPr lang="zh-CN" altLang="en-US" sz="3200"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39" name="小标题1"/>
          <p:cNvSpPr txBox="1"/>
          <p:nvPr/>
        </p:nvSpPr>
        <p:spPr>
          <a:xfrm>
            <a:off x="964656" y="3455186"/>
            <a:ext cx="2670547" cy="400110"/>
          </a:xfrm>
          <a:prstGeom prst="rect">
            <a:avLst/>
          </a:prstGeom>
          <a:noFill/>
        </p:spPr>
        <p:txBody>
          <a:bodyPr wrap="square" rtlCol="0">
            <a:spAutoFit/>
          </a:bodyPr>
          <a:lstStyle/>
          <a:p>
            <a:pPr algn="ctr"/>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40" name="文本1"/>
          <p:cNvSpPr txBox="1"/>
          <p:nvPr/>
        </p:nvSpPr>
        <p:spPr>
          <a:xfrm>
            <a:off x="1116115" y="3850810"/>
            <a:ext cx="2396339" cy="2554545"/>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 and paste it here. Text or Copy Your and paste it here. Text or Copy Your and paste it here. Text or</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95" name="小标题4"/>
          <p:cNvSpPr txBox="1"/>
          <p:nvPr/>
        </p:nvSpPr>
        <p:spPr>
          <a:xfrm>
            <a:off x="8927896" y="3455186"/>
            <a:ext cx="2670547" cy="400110"/>
          </a:xfrm>
          <a:prstGeom prst="rect">
            <a:avLst/>
          </a:prstGeom>
          <a:noFill/>
        </p:spPr>
        <p:txBody>
          <a:bodyPr wrap="square" rtlCol="0">
            <a:spAutoFit/>
          </a:bodyPr>
          <a:lstStyle/>
          <a:p>
            <a:pPr algn="ctr"/>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96" name="文本4"/>
          <p:cNvSpPr txBox="1"/>
          <p:nvPr/>
        </p:nvSpPr>
        <p:spPr>
          <a:xfrm>
            <a:off x="9079355" y="3850810"/>
            <a:ext cx="2396339" cy="2554545"/>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 and paste it here. Text or Copy Your and paste it here. Text or Copy Your and paste it here. Text or</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98" name="小标题2"/>
          <p:cNvSpPr txBox="1"/>
          <p:nvPr/>
        </p:nvSpPr>
        <p:spPr>
          <a:xfrm>
            <a:off x="3619069" y="3455186"/>
            <a:ext cx="2670547" cy="400110"/>
          </a:xfrm>
          <a:prstGeom prst="rect">
            <a:avLst/>
          </a:prstGeom>
          <a:noFill/>
        </p:spPr>
        <p:txBody>
          <a:bodyPr wrap="square" rtlCol="0">
            <a:spAutoFit/>
          </a:bodyPr>
          <a:lstStyle/>
          <a:p>
            <a:pPr algn="ctr"/>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99" name="文本2"/>
          <p:cNvSpPr txBox="1"/>
          <p:nvPr/>
        </p:nvSpPr>
        <p:spPr>
          <a:xfrm>
            <a:off x="3770528" y="3850810"/>
            <a:ext cx="2396339" cy="2554545"/>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 and paste it here. Text or Copy Your and paste it here. Text or Copy Your and paste it here. Text or</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01" name="小标题3"/>
          <p:cNvSpPr txBox="1"/>
          <p:nvPr/>
        </p:nvSpPr>
        <p:spPr>
          <a:xfrm>
            <a:off x="6273482" y="3455186"/>
            <a:ext cx="2670547" cy="400110"/>
          </a:xfrm>
          <a:prstGeom prst="rect">
            <a:avLst/>
          </a:prstGeom>
          <a:noFill/>
        </p:spPr>
        <p:txBody>
          <a:bodyPr wrap="square" rtlCol="0">
            <a:spAutoFit/>
          </a:bodyPr>
          <a:lstStyle/>
          <a:p>
            <a:pPr algn="ctr"/>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102" name="文本3"/>
          <p:cNvSpPr txBox="1"/>
          <p:nvPr/>
        </p:nvSpPr>
        <p:spPr>
          <a:xfrm>
            <a:off x="6424941" y="3850810"/>
            <a:ext cx="2396339" cy="2554545"/>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 and paste it here. Text or Copy Your and paste it here. Text or Copy Your and paste it here. Text or</a:t>
            </a:r>
            <a:endParaRPr lang="zh-CN" altLang="en-US" sz="1600"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6664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500"/>
                                        <p:tgtEl>
                                          <p:spTgt spid="98"/>
                                        </p:tgtEl>
                                      </p:cBhvr>
                                    </p:animEffect>
                                    <p:anim calcmode="lin" valueType="num">
                                      <p:cBhvr>
                                        <p:cTn id="34" dur="500" fill="hold"/>
                                        <p:tgtEl>
                                          <p:spTgt spid="98"/>
                                        </p:tgtEl>
                                        <p:attrNameLst>
                                          <p:attrName>ppt_x</p:attrName>
                                        </p:attrNameLst>
                                      </p:cBhvr>
                                      <p:tavLst>
                                        <p:tav tm="0">
                                          <p:val>
                                            <p:strVal val="#ppt_x"/>
                                          </p:val>
                                        </p:tav>
                                        <p:tav tm="100000">
                                          <p:val>
                                            <p:strVal val="#ppt_x"/>
                                          </p:val>
                                        </p:tav>
                                      </p:tavLst>
                                    </p:anim>
                                    <p:anim calcmode="lin" valueType="num">
                                      <p:cBhvr>
                                        <p:cTn id="35" dur="500" fill="hold"/>
                                        <p:tgtEl>
                                          <p:spTgt spid="98"/>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anim calcmode="lin" valueType="num">
                                      <p:cBhvr>
                                        <p:cTn id="40" dur="500" fill="hold"/>
                                        <p:tgtEl>
                                          <p:spTgt spid="7"/>
                                        </p:tgtEl>
                                        <p:attrNameLst>
                                          <p:attrName>ppt_x</p:attrName>
                                        </p:attrNameLst>
                                      </p:cBhvr>
                                      <p:tavLst>
                                        <p:tav tm="0">
                                          <p:val>
                                            <p:strVal val="#ppt_x"/>
                                          </p:val>
                                        </p:tav>
                                        <p:tav tm="100000">
                                          <p:val>
                                            <p:strVal val="#ppt_x"/>
                                          </p:val>
                                        </p:tav>
                                      </p:tavLst>
                                    </p:anim>
                                    <p:anim calcmode="lin" valueType="num">
                                      <p:cBhvr>
                                        <p:cTn id="41" dur="5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fade">
                                      <p:cBhvr>
                                        <p:cTn id="44" dur="500"/>
                                        <p:tgtEl>
                                          <p:spTgt spid="101"/>
                                        </p:tgtEl>
                                      </p:cBhvr>
                                    </p:animEffect>
                                    <p:anim calcmode="lin" valueType="num">
                                      <p:cBhvr>
                                        <p:cTn id="45" dur="500" fill="hold"/>
                                        <p:tgtEl>
                                          <p:spTgt spid="101"/>
                                        </p:tgtEl>
                                        <p:attrNameLst>
                                          <p:attrName>ppt_x</p:attrName>
                                        </p:attrNameLst>
                                      </p:cBhvr>
                                      <p:tavLst>
                                        <p:tav tm="0">
                                          <p:val>
                                            <p:strVal val="#ppt_x"/>
                                          </p:val>
                                        </p:tav>
                                        <p:tav tm="100000">
                                          <p:val>
                                            <p:strVal val="#ppt_x"/>
                                          </p:val>
                                        </p:tav>
                                      </p:tavLst>
                                    </p:anim>
                                    <p:anim calcmode="lin" valueType="num">
                                      <p:cBhvr>
                                        <p:cTn id="46" dur="500" fill="hold"/>
                                        <p:tgtEl>
                                          <p:spTgt spid="101"/>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500"/>
                                        <p:tgtEl>
                                          <p:spTgt spid="95"/>
                                        </p:tgtEl>
                                      </p:cBhvr>
                                    </p:animEffect>
                                    <p:anim calcmode="lin" valueType="num">
                                      <p:cBhvr>
                                        <p:cTn id="51" dur="500" fill="hold"/>
                                        <p:tgtEl>
                                          <p:spTgt spid="95"/>
                                        </p:tgtEl>
                                        <p:attrNameLst>
                                          <p:attrName>ppt_x</p:attrName>
                                        </p:attrNameLst>
                                      </p:cBhvr>
                                      <p:tavLst>
                                        <p:tav tm="0">
                                          <p:val>
                                            <p:strVal val="#ppt_x"/>
                                          </p:val>
                                        </p:tav>
                                        <p:tav tm="100000">
                                          <p:val>
                                            <p:strVal val="#ppt_x"/>
                                          </p:val>
                                        </p:tav>
                                      </p:tavLst>
                                    </p:anim>
                                    <p:anim calcmode="lin" valueType="num">
                                      <p:cBhvr>
                                        <p:cTn id="52" dur="5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iterate type="wd">
                                    <p:tmPct val="10000"/>
                                  </p:iterate>
                                  <p:childTnLst>
                                    <p:set>
                                      <p:cBhvr>
                                        <p:cTn id="55" dur="1" fill="hold">
                                          <p:stCondLst>
                                            <p:cond delay="0"/>
                                          </p:stCondLst>
                                        </p:cTn>
                                        <p:tgtEl>
                                          <p:spTgt spid="40"/>
                                        </p:tgtEl>
                                        <p:attrNameLst>
                                          <p:attrName>style.visibility</p:attrName>
                                        </p:attrNameLst>
                                      </p:cBhvr>
                                      <p:to>
                                        <p:strVal val="visible"/>
                                      </p:to>
                                    </p:set>
                                    <p:animEffect transition="in" filter="fade">
                                      <p:cBhvr>
                                        <p:cTn id="56" dur="250"/>
                                        <p:tgtEl>
                                          <p:spTgt spid="40"/>
                                        </p:tgtEl>
                                      </p:cBhvr>
                                    </p:animEffect>
                                    <p:anim calcmode="lin" valueType="num">
                                      <p:cBhvr>
                                        <p:cTn id="57" dur="250" fill="hold"/>
                                        <p:tgtEl>
                                          <p:spTgt spid="40"/>
                                        </p:tgtEl>
                                        <p:attrNameLst>
                                          <p:attrName>ppt_x</p:attrName>
                                        </p:attrNameLst>
                                      </p:cBhvr>
                                      <p:tavLst>
                                        <p:tav tm="0">
                                          <p:val>
                                            <p:strVal val="#ppt_x"/>
                                          </p:val>
                                        </p:tav>
                                        <p:tav tm="100000">
                                          <p:val>
                                            <p:strVal val="#ppt_x"/>
                                          </p:val>
                                        </p:tav>
                                      </p:tavLst>
                                    </p:anim>
                                    <p:anim calcmode="lin" valueType="num">
                                      <p:cBhvr>
                                        <p:cTn id="58" dur="250" fill="hold"/>
                                        <p:tgtEl>
                                          <p:spTgt spid="4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500"/>
                                  </p:stCondLst>
                                  <p:iterate type="wd">
                                    <p:tmPct val="10000"/>
                                  </p:iterate>
                                  <p:childTnLst>
                                    <p:set>
                                      <p:cBhvr>
                                        <p:cTn id="60" dur="1" fill="hold">
                                          <p:stCondLst>
                                            <p:cond delay="0"/>
                                          </p:stCondLst>
                                        </p:cTn>
                                        <p:tgtEl>
                                          <p:spTgt spid="99"/>
                                        </p:tgtEl>
                                        <p:attrNameLst>
                                          <p:attrName>style.visibility</p:attrName>
                                        </p:attrNameLst>
                                      </p:cBhvr>
                                      <p:to>
                                        <p:strVal val="visible"/>
                                      </p:to>
                                    </p:set>
                                    <p:animEffect transition="in" filter="fade">
                                      <p:cBhvr>
                                        <p:cTn id="61" dur="250"/>
                                        <p:tgtEl>
                                          <p:spTgt spid="99"/>
                                        </p:tgtEl>
                                      </p:cBhvr>
                                    </p:animEffect>
                                    <p:anim calcmode="lin" valueType="num">
                                      <p:cBhvr>
                                        <p:cTn id="62" dur="250" fill="hold"/>
                                        <p:tgtEl>
                                          <p:spTgt spid="99"/>
                                        </p:tgtEl>
                                        <p:attrNameLst>
                                          <p:attrName>ppt_x</p:attrName>
                                        </p:attrNameLst>
                                      </p:cBhvr>
                                      <p:tavLst>
                                        <p:tav tm="0">
                                          <p:val>
                                            <p:strVal val="#ppt_x"/>
                                          </p:val>
                                        </p:tav>
                                        <p:tav tm="100000">
                                          <p:val>
                                            <p:strVal val="#ppt_x"/>
                                          </p:val>
                                        </p:tav>
                                      </p:tavLst>
                                    </p:anim>
                                    <p:anim calcmode="lin" valueType="num">
                                      <p:cBhvr>
                                        <p:cTn id="63" dur="250" fill="hold"/>
                                        <p:tgtEl>
                                          <p:spTgt spid="9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1000"/>
                                  </p:stCondLst>
                                  <p:iterate type="wd">
                                    <p:tmPct val="10000"/>
                                  </p:iterate>
                                  <p:childTnLst>
                                    <p:set>
                                      <p:cBhvr>
                                        <p:cTn id="65" dur="1" fill="hold">
                                          <p:stCondLst>
                                            <p:cond delay="0"/>
                                          </p:stCondLst>
                                        </p:cTn>
                                        <p:tgtEl>
                                          <p:spTgt spid="102"/>
                                        </p:tgtEl>
                                        <p:attrNameLst>
                                          <p:attrName>style.visibility</p:attrName>
                                        </p:attrNameLst>
                                      </p:cBhvr>
                                      <p:to>
                                        <p:strVal val="visible"/>
                                      </p:to>
                                    </p:set>
                                    <p:animEffect transition="in" filter="fade">
                                      <p:cBhvr>
                                        <p:cTn id="66" dur="250"/>
                                        <p:tgtEl>
                                          <p:spTgt spid="102"/>
                                        </p:tgtEl>
                                      </p:cBhvr>
                                    </p:animEffect>
                                    <p:anim calcmode="lin" valueType="num">
                                      <p:cBhvr>
                                        <p:cTn id="67" dur="250" fill="hold"/>
                                        <p:tgtEl>
                                          <p:spTgt spid="102"/>
                                        </p:tgtEl>
                                        <p:attrNameLst>
                                          <p:attrName>ppt_x</p:attrName>
                                        </p:attrNameLst>
                                      </p:cBhvr>
                                      <p:tavLst>
                                        <p:tav tm="0">
                                          <p:val>
                                            <p:strVal val="#ppt_x"/>
                                          </p:val>
                                        </p:tav>
                                        <p:tav tm="100000">
                                          <p:val>
                                            <p:strVal val="#ppt_x"/>
                                          </p:val>
                                        </p:tav>
                                      </p:tavLst>
                                    </p:anim>
                                    <p:anim calcmode="lin" valueType="num">
                                      <p:cBhvr>
                                        <p:cTn id="68" dur="250" fill="hold"/>
                                        <p:tgtEl>
                                          <p:spTgt spid="10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1500"/>
                                  </p:stCondLst>
                                  <p:iterate type="wd">
                                    <p:tmPct val="10000"/>
                                  </p:iterate>
                                  <p:childTnLst>
                                    <p:set>
                                      <p:cBhvr>
                                        <p:cTn id="70" dur="1" fill="hold">
                                          <p:stCondLst>
                                            <p:cond delay="0"/>
                                          </p:stCondLst>
                                        </p:cTn>
                                        <p:tgtEl>
                                          <p:spTgt spid="96"/>
                                        </p:tgtEl>
                                        <p:attrNameLst>
                                          <p:attrName>style.visibility</p:attrName>
                                        </p:attrNameLst>
                                      </p:cBhvr>
                                      <p:to>
                                        <p:strVal val="visible"/>
                                      </p:to>
                                    </p:set>
                                    <p:animEffect transition="in" filter="fade">
                                      <p:cBhvr>
                                        <p:cTn id="71" dur="250"/>
                                        <p:tgtEl>
                                          <p:spTgt spid="96"/>
                                        </p:tgtEl>
                                      </p:cBhvr>
                                    </p:animEffect>
                                    <p:anim calcmode="lin" valueType="num">
                                      <p:cBhvr>
                                        <p:cTn id="72" dur="250" fill="hold"/>
                                        <p:tgtEl>
                                          <p:spTgt spid="96"/>
                                        </p:tgtEl>
                                        <p:attrNameLst>
                                          <p:attrName>ppt_x</p:attrName>
                                        </p:attrNameLst>
                                      </p:cBhvr>
                                      <p:tavLst>
                                        <p:tav tm="0">
                                          <p:val>
                                            <p:strVal val="#ppt_x"/>
                                          </p:val>
                                        </p:tav>
                                        <p:tav tm="100000">
                                          <p:val>
                                            <p:strVal val="#ppt_x"/>
                                          </p:val>
                                        </p:tav>
                                      </p:tavLst>
                                    </p:anim>
                                    <p:anim calcmode="lin" valueType="num">
                                      <p:cBhvr>
                                        <p:cTn id="73" dur="25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p:bldP spid="40" grpId="0"/>
      <p:bldP spid="95" grpId="0"/>
      <p:bldP spid="96" grpId="0"/>
      <p:bldP spid="98" grpId="0"/>
      <p:bldP spid="99" grpId="0"/>
      <p:bldP spid="101" grpId="0"/>
      <p:bldP spid="1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背景三角形"/>
          <p:cNvSpPr/>
          <p:nvPr/>
        </p:nvSpPr>
        <p:spPr>
          <a:xfrm flipV="1">
            <a:off x="-16456" y="-27963"/>
            <a:ext cx="2154851" cy="6885961"/>
          </a:xfrm>
          <a:prstGeom prst="r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背景梯形"/>
          <p:cNvSpPr/>
          <p:nvPr/>
        </p:nvSpPr>
        <p:spPr>
          <a:xfrm flipH="1" flipV="1">
            <a:off x="-16457" y="-27966"/>
            <a:ext cx="12210898" cy="18325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5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54 h 10000"/>
              <a:gd name="connsiteX0" fmla="*/ 24 w 10000"/>
              <a:gd name="connsiteY0" fmla="*/ 5979 h 10000"/>
              <a:gd name="connsiteX1" fmla="*/ 10000 w 10000"/>
              <a:gd name="connsiteY1" fmla="*/ 0 h 10000"/>
              <a:gd name="connsiteX2" fmla="*/ 10000 w 10000"/>
              <a:gd name="connsiteY2" fmla="*/ 10000 h 10000"/>
              <a:gd name="connsiteX3" fmla="*/ 0 w 10000"/>
              <a:gd name="connsiteY3" fmla="*/ 10000 h 10000"/>
              <a:gd name="connsiteX4" fmla="*/ 24 w 10000"/>
              <a:gd name="connsiteY4" fmla="*/ 5979 h 10000"/>
              <a:gd name="connsiteX0" fmla="*/ 24 w 10000"/>
              <a:gd name="connsiteY0" fmla="*/ 718 h 4739"/>
              <a:gd name="connsiteX1" fmla="*/ 9929 w 10000"/>
              <a:gd name="connsiteY1" fmla="*/ 0 h 4739"/>
              <a:gd name="connsiteX2" fmla="*/ 10000 w 10000"/>
              <a:gd name="connsiteY2" fmla="*/ 4739 h 4739"/>
              <a:gd name="connsiteX3" fmla="*/ 0 w 10000"/>
              <a:gd name="connsiteY3" fmla="*/ 4739 h 4739"/>
              <a:gd name="connsiteX4" fmla="*/ 24 w 10000"/>
              <a:gd name="connsiteY4" fmla="*/ 718 h 4739"/>
              <a:gd name="connsiteX0" fmla="*/ 24 w 10000"/>
              <a:gd name="connsiteY0" fmla="*/ 9486 h 17971"/>
              <a:gd name="connsiteX1" fmla="*/ 9988 w 10000"/>
              <a:gd name="connsiteY1" fmla="*/ 0 h 17971"/>
              <a:gd name="connsiteX2" fmla="*/ 10000 w 10000"/>
              <a:gd name="connsiteY2" fmla="*/ 17971 h 17971"/>
              <a:gd name="connsiteX3" fmla="*/ 0 w 10000"/>
              <a:gd name="connsiteY3" fmla="*/ 17971 h 17971"/>
              <a:gd name="connsiteX4" fmla="*/ 24 w 10000"/>
              <a:gd name="connsiteY4" fmla="*/ 9486 h 17971"/>
              <a:gd name="connsiteX0" fmla="*/ 2 w 10002"/>
              <a:gd name="connsiteY0" fmla="*/ 9486 h 17971"/>
              <a:gd name="connsiteX1" fmla="*/ 9990 w 10002"/>
              <a:gd name="connsiteY1" fmla="*/ 0 h 17971"/>
              <a:gd name="connsiteX2" fmla="*/ 10002 w 10002"/>
              <a:gd name="connsiteY2" fmla="*/ 17971 h 17971"/>
              <a:gd name="connsiteX3" fmla="*/ 2 w 10002"/>
              <a:gd name="connsiteY3" fmla="*/ 17971 h 17971"/>
              <a:gd name="connsiteX4" fmla="*/ 2 w 10002"/>
              <a:gd name="connsiteY4" fmla="*/ 9486 h 1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7971">
                <a:moveTo>
                  <a:pt x="2" y="9486"/>
                </a:moveTo>
                <a:lnTo>
                  <a:pt x="9990" y="0"/>
                </a:lnTo>
                <a:cubicBezTo>
                  <a:pt x="10014" y="3334"/>
                  <a:pt x="9978" y="14637"/>
                  <a:pt x="10002" y="17971"/>
                </a:cubicBezTo>
                <a:lnTo>
                  <a:pt x="2" y="17971"/>
                </a:lnTo>
                <a:cubicBezTo>
                  <a:pt x="10" y="15143"/>
                  <a:pt x="-6" y="12314"/>
                  <a:pt x="2" y="9486"/>
                </a:cubicBez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文本框 5"/>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rgbClr val="171C4D"/>
                </a:solidFill>
                <a:latin typeface="迷你简菱心" panose="02010609000101010101" pitchFamily="49" charset="-122"/>
                <a:ea typeface="迷你简菱心" panose="02010609000101010101" pitchFamily="49" charset="-122"/>
              </a:rPr>
              <a:t>LOGO</a:t>
            </a:r>
            <a:endParaRPr lang="zh-CN" altLang="en-US" sz="2400" dirty="0">
              <a:solidFill>
                <a:srgbClr val="171C4D"/>
              </a:solidFill>
              <a:latin typeface="迷你简菱心" panose="02010609000101010101" pitchFamily="49" charset="-122"/>
              <a:ea typeface="迷你简菱心" panose="02010609000101010101" pitchFamily="49" charset="-122"/>
            </a:endParaRPr>
          </a:p>
        </p:txBody>
      </p:sp>
      <p:grpSp>
        <p:nvGrpSpPr>
          <p:cNvPr id="8" name="标题标志"/>
          <p:cNvGrpSpPr/>
          <p:nvPr/>
        </p:nvGrpSpPr>
        <p:grpSpPr>
          <a:xfrm>
            <a:off x="317588" y="189239"/>
            <a:ext cx="423601" cy="432000"/>
            <a:chOff x="317588" y="189239"/>
            <a:chExt cx="423601" cy="432000"/>
          </a:xfrm>
        </p:grpSpPr>
        <p:sp>
          <p:nvSpPr>
            <p:cNvPr id="9" name="等腰三角形 8"/>
            <p:cNvSpPr/>
            <p:nvPr/>
          </p:nvSpPr>
          <p:spPr>
            <a:xfrm rot="5400000">
              <a:off x="263588" y="243239"/>
              <a:ext cx="432000" cy="324000"/>
            </a:xfrm>
            <a:prstGeom prst="triangle">
              <a:avLst/>
            </a:prstGeom>
            <a:solidFill>
              <a:srgbClr val="11153A">
                <a:alpha val="86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等腰三角形 9"/>
            <p:cNvSpPr/>
            <p:nvPr/>
          </p:nvSpPr>
          <p:spPr>
            <a:xfrm rot="5400000">
              <a:off x="363189" y="243239"/>
              <a:ext cx="432000" cy="324000"/>
            </a:xfrm>
            <a:prstGeom prst="triangle">
              <a:avLst/>
            </a:prstGeom>
            <a:solidFill>
              <a:srgbClr val="171C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1" name="灰色多边形"/>
          <p:cNvSpPr/>
          <p:nvPr/>
        </p:nvSpPr>
        <p:spPr>
          <a:xfrm>
            <a:off x="6245502" y="1879934"/>
            <a:ext cx="1692000" cy="3590926"/>
          </a:xfrm>
          <a:custGeom>
            <a:avLst/>
            <a:gdLst>
              <a:gd name="connsiteX0" fmla="*/ 0 w 1692000"/>
              <a:gd name="connsiteY0" fmla="*/ 0 h 3590926"/>
              <a:gd name="connsiteX1" fmla="*/ 1692000 w 1692000"/>
              <a:gd name="connsiteY1" fmla="*/ 0 h 3590926"/>
              <a:gd name="connsiteX2" fmla="*/ 1692000 w 1692000"/>
              <a:gd name="connsiteY2" fmla="*/ 3590926 h 3590926"/>
              <a:gd name="connsiteX3" fmla="*/ 0 w 1692000"/>
              <a:gd name="connsiteY3" fmla="*/ 3590926 h 3590926"/>
              <a:gd name="connsiteX4" fmla="*/ 0 w 1692000"/>
              <a:gd name="connsiteY4" fmla="*/ 3000261 h 3590926"/>
              <a:gd name="connsiteX5" fmla="*/ 712651 w 1692000"/>
              <a:gd name="connsiteY5" fmla="*/ 3000261 h 3590926"/>
              <a:gd name="connsiteX6" fmla="*/ 712651 w 1692000"/>
              <a:gd name="connsiteY6" fmla="*/ 3348038 h 3590926"/>
              <a:gd name="connsiteX7" fmla="*/ 1503226 w 1692000"/>
              <a:gd name="connsiteY7" fmla="*/ 1795463 h 3590926"/>
              <a:gd name="connsiteX8" fmla="*/ 712651 w 1692000"/>
              <a:gd name="connsiteY8" fmla="*/ 242888 h 3590926"/>
              <a:gd name="connsiteX9" fmla="*/ 712651 w 1692000"/>
              <a:gd name="connsiteY9" fmla="*/ 590665 h 3590926"/>
              <a:gd name="connsiteX10" fmla="*/ 0 w 1692000"/>
              <a:gd name="connsiteY10" fmla="*/ 590665 h 359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2000" h="3590926">
                <a:moveTo>
                  <a:pt x="0" y="0"/>
                </a:moveTo>
                <a:lnTo>
                  <a:pt x="1692000" y="0"/>
                </a:lnTo>
                <a:lnTo>
                  <a:pt x="1692000" y="3590926"/>
                </a:lnTo>
                <a:lnTo>
                  <a:pt x="0" y="3590926"/>
                </a:lnTo>
                <a:lnTo>
                  <a:pt x="0" y="3000261"/>
                </a:lnTo>
                <a:lnTo>
                  <a:pt x="712651" y="3000261"/>
                </a:lnTo>
                <a:lnTo>
                  <a:pt x="712651" y="3348038"/>
                </a:lnTo>
                <a:lnTo>
                  <a:pt x="1503226" y="1795463"/>
                </a:lnTo>
                <a:lnTo>
                  <a:pt x="712651" y="242888"/>
                </a:lnTo>
                <a:lnTo>
                  <a:pt x="712651" y="590665"/>
                </a:lnTo>
                <a:lnTo>
                  <a:pt x="0" y="590665"/>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黄色多边形"/>
          <p:cNvSpPr/>
          <p:nvPr/>
        </p:nvSpPr>
        <p:spPr>
          <a:xfrm flipH="1">
            <a:off x="4302402" y="1879934"/>
            <a:ext cx="1692000" cy="3590926"/>
          </a:xfrm>
          <a:custGeom>
            <a:avLst/>
            <a:gdLst>
              <a:gd name="connsiteX0" fmla="*/ 0 w 1692000"/>
              <a:gd name="connsiteY0" fmla="*/ 0 h 3590926"/>
              <a:gd name="connsiteX1" fmla="*/ 1692000 w 1692000"/>
              <a:gd name="connsiteY1" fmla="*/ 0 h 3590926"/>
              <a:gd name="connsiteX2" fmla="*/ 1692000 w 1692000"/>
              <a:gd name="connsiteY2" fmla="*/ 3590926 h 3590926"/>
              <a:gd name="connsiteX3" fmla="*/ 0 w 1692000"/>
              <a:gd name="connsiteY3" fmla="*/ 3590926 h 3590926"/>
              <a:gd name="connsiteX4" fmla="*/ 0 w 1692000"/>
              <a:gd name="connsiteY4" fmla="*/ 3000261 h 3590926"/>
              <a:gd name="connsiteX5" fmla="*/ 712651 w 1692000"/>
              <a:gd name="connsiteY5" fmla="*/ 3000261 h 3590926"/>
              <a:gd name="connsiteX6" fmla="*/ 712651 w 1692000"/>
              <a:gd name="connsiteY6" fmla="*/ 3348038 h 3590926"/>
              <a:gd name="connsiteX7" fmla="*/ 1503226 w 1692000"/>
              <a:gd name="connsiteY7" fmla="*/ 1795463 h 3590926"/>
              <a:gd name="connsiteX8" fmla="*/ 712651 w 1692000"/>
              <a:gd name="connsiteY8" fmla="*/ 242888 h 3590926"/>
              <a:gd name="connsiteX9" fmla="*/ 712651 w 1692000"/>
              <a:gd name="connsiteY9" fmla="*/ 590665 h 3590926"/>
              <a:gd name="connsiteX10" fmla="*/ 0 w 1692000"/>
              <a:gd name="connsiteY10" fmla="*/ 590665 h 359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2000" h="3590926">
                <a:moveTo>
                  <a:pt x="0" y="0"/>
                </a:moveTo>
                <a:lnTo>
                  <a:pt x="1692000" y="0"/>
                </a:lnTo>
                <a:lnTo>
                  <a:pt x="1692000" y="3590926"/>
                </a:lnTo>
                <a:lnTo>
                  <a:pt x="0" y="3590926"/>
                </a:lnTo>
                <a:lnTo>
                  <a:pt x="0" y="3000261"/>
                </a:lnTo>
                <a:lnTo>
                  <a:pt x="712651" y="3000261"/>
                </a:lnTo>
                <a:lnTo>
                  <a:pt x="712651" y="3348038"/>
                </a:lnTo>
                <a:lnTo>
                  <a:pt x="1503226" y="1795463"/>
                </a:lnTo>
                <a:lnTo>
                  <a:pt x="712651" y="242888"/>
                </a:lnTo>
                <a:lnTo>
                  <a:pt x="712651" y="590665"/>
                </a:lnTo>
                <a:lnTo>
                  <a:pt x="0" y="590665"/>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中心标题"/>
          <p:cNvSpPr txBox="1"/>
          <p:nvPr/>
        </p:nvSpPr>
        <p:spPr>
          <a:xfrm>
            <a:off x="5220258" y="2959798"/>
            <a:ext cx="1722459" cy="1230593"/>
          </a:xfrm>
          <a:prstGeom prst="rect">
            <a:avLst/>
          </a:prstGeom>
          <a:noFill/>
        </p:spPr>
        <p:txBody>
          <a:bodyPr wrap="none" lIns="0" rIns="0" rtlCol="0">
            <a:spAutoFit/>
          </a:bodyPr>
          <a:lstStyle/>
          <a:p>
            <a:pPr algn="ctr">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Add here</a:t>
            </a:r>
          </a:p>
          <a:p>
            <a:pPr algn="ctr">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Keyword title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tx1">
                    <a:lumMod val="85000"/>
                    <a:lumOff val="15000"/>
                  </a:schemeClr>
                </a:solidFill>
                <a:latin typeface="华文细黑" panose="02010600040101010101" pitchFamily="2" charset="-122"/>
                <a:ea typeface="华文细黑" panose="02010600040101010101" pitchFamily="2" charset="-122"/>
              </a:rPr>
              <a:t>Add Your Text Here</a:t>
            </a:r>
            <a:endParaRPr lang="zh-CN" altLang="en-US" sz="3200"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7" name="小标题3"/>
          <p:cNvSpPr txBox="1"/>
          <p:nvPr/>
        </p:nvSpPr>
        <p:spPr>
          <a:xfrm>
            <a:off x="8128961" y="2149090"/>
            <a:ext cx="2670547" cy="400110"/>
          </a:xfrm>
          <a:prstGeom prst="rect">
            <a:avLst/>
          </a:prstGeom>
          <a:noFill/>
        </p:spPr>
        <p:txBody>
          <a:bodyPr wrap="square" rtlCol="0">
            <a:spAutoFit/>
          </a:bodyPr>
          <a:lstStyle/>
          <a:p>
            <a:pPr algn="just"/>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28" name="文本3"/>
          <p:cNvSpPr txBox="1"/>
          <p:nvPr/>
        </p:nvSpPr>
        <p:spPr>
          <a:xfrm>
            <a:off x="8123102" y="2561491"/>
            <a:ext cx="3117537" cy="830997"/>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 </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30" name="小标题4"/>
          <p:cNvSpPr txBox="1"/>
          <p:nvPr/>
        </p:nvSpPr>
        <p:spPr>
          <a:xfrm>
            <a:off x="8128960" y="4005036"/>
            <a:ext cx="2670547" cy="400110"/>
          </a:xfrm>
          <a:prstGeom prst="rect">
            <a:avLst/>
          </a:prstGeom>
          <a:noFill/>
        </p:spPr>
        <p:txBody>
          <a:bodyPr wrap="square" rtlCol="0">
            <a:spAutoFit/>
          </a:bodyPr>
          <a:lstStyle/>
          <a:p>
            <a:pPr algn="just"/>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31" name="文本4"/>
          <p:cNvSpPr txBox="1"/>
          <p:nvPr/>
        </p:nvSpPr>
        <p:spPr>
          <a:xfrm>
            <a:off x="8123101" y="4417437"/>
            <a:ext cx="3117537" cy="830997"/>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 </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33" name="小标题1"/>
          <p:cNvSpPr txBox="1"/>
          <p:nvPr/>
        </p:nvSpPr>
        <p:spPr>
          <a:xfrm>
            <a:off x="1885125" y="2149090"/>
            <a:ext cx="2670547" cy="400110"/>
          </a:xfrm>
          <a:prstGeom prst="rect">
            <a:avLst/>
          </a:prstGeom>
          <a:noFill/>
        </p:spPr>
        <p:txBody>
          <a:bodyPr wrap="square" rtlCol="0">
            <a:spAutoFit/>
          </a:bodyPr>
          <a:lstStyle/>
          <a:p>
            <a:pPr algn="just"/>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34" name="文本1"/>
          <p:cNvSpPr txBox="1"/>
          <p:nvPr/>
        </p:nvSpPr>
        <p:spPr>
          <a:xfrm>
            <a:off x="933765" y="2561491"/>
            <a:ext cx="3117537" cy="830997"/>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 </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36" name="小标题2"/>
          <p:cNvSpPr txBox="1"/>
          <p:nvPr/>
        </p:nvSpPr>
        <p:spPr>
          <a:xfrm>
            <a:off x="1885125" y="4005036"/>
            <a:ext cx="2670547" cy="400110"/>
          </a:xfrm>
          <a:prstGeom prst="rect">
            <a:avLst/>
          </a:prstGeom>
          <a:noFill/>
        </p:spPr>
        <p:txBody>
          <a:bodyPr wrap="square" rtlCol="0">
            <a:spAutoFit/>
          </a:bodyPr>
          <a:lstStyle/>
          <a:p>
            <a:pPr algn="just"/>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37" name="文本2"/>
          <p:cNvSpPr txBox="1"/>
          <p:nvPr/>
        </p:nvSpPr>
        <p:spPr>
          <a:xfrm>
            <a:off x="933764" y="4417437"/>
            <a:ext cx="3117537" cy="830997"/>
          </a:xfrm>
          <a:prstGeom prst="rect">
            <a:avLst/>
          </a:prstGeom>
          <a:noFill/>
        </p:spPr>
        <p:txBody>
          <a:bodyPr wrap="square" rtlCol="0">
            <a:spAutoFit/>
          </a:bodyPr>
          <a:lstStyle/>
          <a:p>
            <a:pPr algn="just"/>
            <a:r>
              <a:rPr lang="en-US" altLang="zh-CN" sz="16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 </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38" name="文本"/>
          <p:cNvSpPr txBox="1"/>
          <p:nvPr/>
        </p:nvSpPr>
        <p:spPr>
          <a:xfrm>
            <a:off x="973732" y="5964375"/>
            <a:ext cx="10266906" cy="400110"/>
          </a:xfrm>
          <a:prstGeom prst="rect">
            <a:avLst/>
          </a:prstGeom>
          <a:noFill/>
        </p:spPr>
        <p:txBody>
          <a:bodyPr wrap="square" rtlCol="0">
            <a:spAutoFit/>
          </a:bodyPr>
          <a:lstStyle/>
          <a:p>
            <a:pPr algn="ctr"/>
            <a:r>
              <a:rPr lang="en-US" altLang="zh-CN" sz="20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 </a:t>
            </a:r>
            <a:endParaRPr lang="zh-CN" altLang="en-US" sz="2000"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555015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fill="hold" grpId="0" nodeType="after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accel="20000" fill="hold" grpId="0" nodeType="withEffect" p14:presetBounceEnd="4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40000">
                                          <p:cBhvr additive="base">
                                            <p:cTn id="11" dur="75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6" presetClass="entr" presetSubtype="4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250"/>
                                            <p:tgtEl>
                                              <p:spTgt spid="33"/>
                                            </p:tgtEl>
                                          </p:cBhvr>
                                        </p:animEffect>
                                        <p:anim calcmode="lin" valueType="num">
                                          <p:cBhvr>
                                            <p:cTn id="21" dur="250" fill="hold"/>
                                            <p:tgtEl>
                                              <p:spTgt spid="33"/>
                                            </p:tgtEl>
                                            <p:attrNameLst>
                                              <p:attrName>ppt_x</p:attrName>
                                            </p:attrNameLst>
                                          </p:cBhvr>
                                          <p:tavLst>
                                            <p:tav tm="0">
                                              <p:val>
                                                <p:strVal val="#ppt_x"/>
                                              </p:val>
                                            </p:tav>
                                            <p:tav tm="100000">
                                              <p:val>
                                                <p:strVal val="#ppt_x"/>
                                              </p:val>
                                            </p:tav>
                                          </p:tavLst>
                                        </p:anim>
                                        <p:anim calcmode="lin" valueType="num">
                                          <p:cBhvr>
                                            <p:cTn id="22" dur="250" fill="hold"/>
                                            <p:tgtEl>
                                              <p:spTgt spid="3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50"/>
                                            <p:tgtEl>
                                              <p:spTgt spid="36"/>
                                            </p:tgtEl>
                                          </p:cBhvr>
                                        </p:animEffect>
                                        <p:anim calcmode="lin" valueType="num">
                                          <p:cBhvr>
                                            <p:cTn id="27" dur="250" fill="hold"/>
                                            <p:tgtEl>
                                              <p:spTgt spid="36"/>
                                            </p:tgtEl>
                                            <p:attrNameLst>
                                              <p:attrName>ppt_x</p:attrName>
                                            </p:attrNameLst>
                                          </p:cBhvr>
                                          <p:tavLst>
                                            <p:tav tm="0">
                                              <p:val>
                                                <p:strVal val="#ppt_x"/>
                                              </p:val>
                                            </p:tav>
                                            <p:tav tm="100000">
                                              <p:val>
                                                <p:strVal val="#ppt_x"/>
                                              </p:val>
                                            </p:tav>
                                          </p:tavLst>
                                        </p:anim>
                                        <p:anim calcmode="lin" valueType="num">
                                          <p:cBhvr>
                                            <p:cTn id="28" dur="250" fill="hold"/>
                                            <p:tgtEl>
                                              <p:spTgt spid="36"/>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42" presetClass="entr" presetSubtype="0" fill="hold" grpId="0" nodeType="afterEffect">
                                      <p:stCondLst>
                                        <p:cond delay="0"/>
                                      </p:stCondLst>
                                      <p:iterate type="wd">
                                        <p:tmPct val="10000"/>
                                      </p:iterate>
                                      <p:childTnLst>
                                        <p:set>
                                          <p:cBhvr>
                                            <p:cTn id="31" dur="1" fill="hold">
                                              <p:stCondLst>
                                                <p:cond delay="0"/>
                                              </p:stCondLst>
                                            </p:cTn>
                                            <p:tgtEl>
                                              <p:spTgt spid="34"/>
                                            </p:tgtEl>
                                            <p:attrNameLst>
                                              <p:attrName>style.visibility</p:attrName>
                                            </p:attrNameLst>
                                          </p:cBhvr>
                                          <p:to>
                                            <p:strVal val="visible"/>
                                          </p:to>
                                        </p:set>
                                        <p:animEffect transition="in" filter="fade">
                                          <p:cBhvr>
                                            <p:cTn id="32" dur="250"/>
                                            <p:tgtEl>
                                              <p:spTgt spid="34"/>
                                            </p:tgtEl>
                                          </p:cBhvr>
                                        </p:animEffect>
                                        <p:anim calcmode="lin" valueType="num">
                                          <p:cBhvr>
                                            <p:cTn id="33" dur="250" fill="hold"/>
                                            <p:tgtEl>
                                              <p:spTgt spid="34"/>
                                            </p:tgtEl>
                                            <p:attrNameLst>
                                              <p:attrName>ppt_x</p:attrName>
                                            </p:attrNameLst>
                                          </p:cBhvr>
                                          <p:tavLst>
                                            <p:tav tm="0">
                                              <p:val>
                                                <p:strVal val="#ppt_x"/>
                                              </p:val>
                                            </p:tav>
                                            <p:tav tm="100000">
                                              <p:val>
                                                <p:strVal val="#ppt_x"/>
                                              </p:val>
                                            </p:tav>
                                          </p:tavLst>
                                        </p:anim>
                                        <p:anim calcmode="lin" valueType="num">
                                          <p:cBhvr>
                                            <p:cTn id="34" dur="25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50"/>
                                            <p:tgtEl>
                                              <p:spTgt spid="27"/>
                                            </p:tgtEl>
                                          </p:cBhvr>
                                        </p:animEffect>
                                        <p:anim calcmode="lin" valueType="num">
                                          <p:cBhvr>
                                            <p:cTn id="39" dur="250" fill="hold"/>
                                            <p:tgtEl>
                                              <p:spTgt spid="27"/>
                                            </p:tgtEl>
                                            <p:attrNameLst>
                                              <p:attrName>ppt_x</p:attrName>
                                            </p:attrNameLst>
                                          </p:cBhvr>
                                          <p:tavLst>
                                            <p:tav tm="0">
                                              <p:val>
                                                <p:strVal val="#ppt_x"/>
                                              </p:val>
                                            </p:tav>
                                            <p:tav tm="100000">
                                              <p:val>
                                                <p:strVal val="#ppt_x"/>
                                              </p:val>
                                            </p:tav>
                                          </p:tavLst>
                                        </p:anim>
                                        <p:anim calcmode="lin" valueType="num">
                                          <p:cBhvr>
                                            <p:cTn id="40" dur="25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2700"/>
                                </p:stCondLst>
                                <p:childTnLst>
                                  <p:par>
                                    <p:cTn id="42" presetID="42" presetClass="entr" presetSubtype="0" fill="hold" grpId="0" nodeType="afterEffect">
                                      <p:stCondLst>
                                        <p:cond delay="0"/>
                                      </p:stCondLst>
                                      <p:iterate type="wd">
                                        <p:tmPct val="10000"/>
                                      </p:iterate>
                                      <p:childTnLst>
                                        <p:set>
                                          <p:cBhvr>
                                            <p:cTn id="43" dur="1" fill="hold">
                                              <p:stCondLst>
                                                <p:cond delay="0"/>
                                              </p:stCondLst>
                                            </p:cTn>
                                            <p:tgtEl>
                                              <p:spTgt spid="37"/>
                                            </p:tgtEl>
                                            <p:attrNameLst>
                                              <p:attrName>style.visibility</p:attrName>
                                            </p:attrNameLst>
                                          </p:cBhvr>
                                          <p:to>
                                            <p:strVal val="visible"/>
                                          </p:to>
                                        </p:set>
                                        <p:animEffect transition="in" filter="fade">
                                          <p:cBhvr>
                                            <p:cTn id="44" dur="250"/>
                                            <p:tgtEl>
                                              <p:spTgt spid="37"/>
                                            </p:tgtEl>
                                          </p:cBhvr>
                                        </p:animEffect>
                                        <p:anim calcmode="lin" valueType="num">
                                          <p:cBhvr>
                                            <p:cTn id="45" dur="250" fill="hold"/>
                                            <p:tgtEl>
                                              <p:spTgt spid="37"/>
                                            </p:tgtEl>
                                            <p:attrNameLst>
                                              <p:attrName>ppt_x</p:attrName>
                                            </p:attrNameLst>
                                          </p:cBhvr>
                                          <p:tavLst>
                                            <p:tav tm="0">
                                              <p:val>
                                                <p:strVal val="#ppt_x"/>
                                              </p:val>
                                            </p:tav>
                                            <p:tav tm="100000">
                                              <p:val>
                                                <p:strVal val="#ppt_x"/>
                                              </p:val>
                                            </p:tav>
                                          </p:tavLst>
                                        </p:anim>
                                        <p:anim calcmode="lin" valueType="num">
                                          <p:cBhvr>
                                            <p:cTn id="46" dur="250" fill="hold"/>
                                            <p:tgtEl>
                                              <p:spTgt spid="37"/>
                                            </p:tgtEl>
                                            <p:attrNameLst>
                                              <p:attrName>ppt_y</p:attrName>
                                            </p:attrNameLst>
                                          </p:cBhvr>
                                          <p:tavLst>
                                            <p:tav tm="0">
                                              <p:val>
                                                <p:strVal val="#ppt_y+.1"/>
                                              </p:val>
                                            </p:tav>
                                            <p:tav tm="100000">
                                              <p:val>
                                                <p:strVal val="#ppt_y"/>
                                              </p:val>
                                            </p:tav>
                                          </p:tavLst>
                                        </p:anim>
                                      </p:childTnLst>
                                    </p:cTn>
                                  </p:par>
                                </p:childTnLst>
                              </p:cTn>
                            </p:par>
                            <p:par>
                              <p:cTn id="47" fill="hold">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50"/>
                                            <p:tgtEl>
                                              <p:spTgt spid="30"/>
                                            </p:tgtEl>
                                          </p:cBhvr>
                                        </p:animEffect>
                                        <p:anim calcmode="lin" valueType="num">
                                          <p:cBhvr>
                                            <p:cTn id="51" dur="250" fill="hold"/>
                                            <p:tgtEl>
                                              <p:spTgt spid="30"/>
                                            </p:tgtEl>
                                            <p:attrNameLst>
                                              <p:attrName>ppt_x</p:attrName>
                                            </p:attrNameLst>
                                          </p:cBhvr>
                                          <p:tavLst>
                                            <p:tav tm="0">
                                              <p:val>
                                                <p:strVal val="#ppt_x"/>
                                              </p:val>
                                            </p:tav>
                                            <p:tav tm="100000">
                                              <p:val>
                                                <p:strVal val="#ppt_x"/>
                                              </p:val>
                                            </p:tav>
                                          </p:tavLst>
                                        </p:anim>
                                        <p:anim calcmode="lin" valueType="num">
                                          <p:cBhvr>
                                            <p:cTn id="52" dur="25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3650"/>
                                </p:stCondLst>
                                <p:childTnLst>
                                  <p:par>
                                    <p:cTn id="54" presetID="42" presetClass="entr" presetSubtype="0" fill="hold" grpId="0" nodeType="afterEffect">
                                      <p:stCondLst>
                                        <p:cond delay="0"/>
                                      </p:stCondLst>
                                      <p:iterate type="wd">
                                        <p:tmPct val="10000"/>
                                      </p:iterate>
                                      <p:childTnLst>
                                        <p:set>
                                          <p:cBhvr>
                                            <p:cTn id="55" dur="1" fill="hold">
                                              <p:stCondLst>
                                                <p:cond delay="0"/>
                                              </p:stCondLst>
                                            </p:cTn>
                                            <p:tgtEl>
                                              <p:spTgt spid="28"/>
                                            </p:tgtEl>
                                            <p:attrNameLst>
                                              <p:attrName>style.visibility</p:attrName>
                                            </p:attrNameLst>
                                          </p:cBhvr>
                                          <p:to>
                                            <p:strVal val="visible"/>
                                          </p:to>
                                        </p:set>
                                        <p:animEffect transition="in" filter="fade">
                                          <p:cBhvr>
                                            <p:cTn id="56" dur="250"/>
                                            <p:tgtEl>
                                              <p:spTgt spid="28"/>
                                            </p:tgtEl>
                                          </p:cBhvr>
                                        </p:animEffect>
                                        <p:anim calcmode="lin" valueType="num">
                                          <p:cBhvr>
                                            <p:cTn id="57" dur="250" fill="hold"/>
                                            <p:tgtEl>
                                              <p:spTgt spid="28"/>
                                            </p:tgtEl>
                                            <p:attrNameLst>
                                              <p:attrName>ppt_x</p:attrName>
                                            </p:attrNameLst>
                                          </p:cBhvr>
                                          <p:tavLst>
                                            <p:tav tm="0">
                                              <p:val>
                                                <p:strVal val="#ppt_x"/>
                                              </p:val>
                                            </p:tav>
                                            <p:tav tm="100000">
                                              <p:val>
                                                <p:strVal val="#ppt_x"/>
                                              </p:val>
                                            </p:tav>
                                          </p:tavLst>
                                        </p:anim>
                                        <p:anim calcmode="lin" valueType="num">
                                          <p:cBhvr>
                                            <p:cTn id="58" dur="25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4350"/>
                                </p:stCondLst>
                                <p:childTnLst>
                                  <p:par>
                                    <p:cTn id="60" presetID="42" presetClass="entr" presetSubtype="0" fill="hold" grpId="0" nodeType="afterEffect">
                                      <p:stCondLst>
                                        <p:cond delay="0"/>
                                      </p:stCondLst>
                                      <p:iterate type="wd">
                                        <p:tmPct val="10000"/>
                                      </p:iterate>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par>
                                    <p:cTn id="65" presetID="41" presetClass="entr" presetSubtype="0" fill="hold" grpId="0" nodeType="withEffect">
                                      <p:stCondLst>
                                        <p:cond delay="0"/>
                                      </p:stCondLst>
                                      <p:iterate type="lt">
                                        <p:tmPct val="10000"/>
                                      </p:iterate>
                                      <p:childTnLst>
                                        <p:set>
                                          <p:cBhvr>
                                            <p:cTn id="66" dur="1" fill="hold">
                                              <p:stCondLst>
                                                <p:cond delay="0"/>
                                              </p:stCondLst>
                                            </p:cTn>
                                            <p:tgtEl>
                                              <p:spTgt spid="38"/>
                                            </p:tgtEl>
                                            <p:attrNameLst>
                                              <p:attrName>style.visibility</p:attrName>
                                            </p:attrNameLst>
                                          </p:cBhvr>
                                          <p:to>
                                            <p:strVal val="visible"/>
                                          </p:to>
                                        </p:set>
                                        <p:anim calcmode="lin" valueType="num">
                                          <p:cBhvr>
                                            <p:cTn id="67"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8" dur="250" fill="hold"/>
                                            <p:tgtEl>
                                              <p:spTgt spid="38"/>
                                            </p:tgtEl>
                                            <p:attrNameLst>
                                              <p:attrName>ppt_y</p:attrName>
                                            </p:attrNameLst>
                                          </p:cBhvr>
                                          <p:tavLst>
                                            <p:tav tm="0">
                                              <p:val>
                                                <p:strVal val="#ppt_y"/>
                                              </p:val>
                                            </p:tav>
                                            <p:tav tm="100000">
                                              <p:val>
                                                <p:strVal val="#ppt_y"/>
                                              </p:val>
                                            </p:tav>
                                          </p:tavLst>
                                        </p:anim>
                                        <p:anim calcmode="lin" valueType="num">
                                          <p:cBhvr>
                                            <p:cTn id="69"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0"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25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7" grpId="0"/>
          <p:bldP spid="28" grpId="0"/>
          <p:bldP spid="30" grpId="0"/>
          <p:bldP spid="31" grpId="0"/>
          <p:bldP spid="33" grpId="0"/>
          <p:bldP spid="34"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accel="2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6" presetClass="entr" presetSubtype="4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250"/>
                                            <p:tgtEl>
                                              <p:spTgt spid="33"/>
                                            </p:tgtEl>
                                          </p:cBhvr>
                                        </p:animEffect>
                                        <p:anim calcmode="lin" valueType="num">
                                          <p:cBhvr>
                                            <p:cTn id="21" dur="250" fill="hold"/>
                                            <p:tgtEl>
                                              <p:spTgt spid="33"/>
                                            </p:tgtEl>
                                            <p:attrNameLst>
                                              <p:attrName>ppt_x</p:attrName>
                                            </p:attrNameLst>
                                          </p:cBhvr>
                                          <p:tavLst>
                                            <p:tav tm="0">
                                              <p:val>
                                                <p:strVal val="#ppt_x"/>
                                              </p:val>
                                            </p:tav>
                                            <p:tav tm="100000">
                                              <p:val>
                                                <p:strVal val="#ppt_x"/>
                                              </p:val>
                                            </p:tav>
                                          </p:tavLst>
                                        </p:anim>
                                        <p:anim calcmode="lin" valueType="num">
                                          <p:cBhvr>
                                            <p:cTn id="22" dur="250" fill="hold"/>
                                            <p:tgtEl>
                                              <p:spTgt spid="3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50"/>
                                            <p:tgtEl>
                                              <p:spTgt spid="36"/>
                                            </p:tgtEl>
                                          </p:cBhvr>
                                        </p:animEffect>
                                        <p:anim calcmode="lin" valueType="num">
                                          <p:cBhvr>
                                            <p:cTn id="27" dur="250" fill="hold"/>
                                            <p:tgtEl>
                                              <p:spTgt spid="36"/>
                                            </p:tgtEl>
                                            <p:attrNameLst>
                                              <p:attrName>ppt_x</p:attrName>
                                            </p:attrNameLst>
                                          </p:cBhvr>
                                          <p:tavLst>
                                            <p:tav tm="0">
                                              <p:val>
                                                <p:strVal val="#ppt_x"/>
                                              </p:val>
                                            </p:tav>
                                            <p:tav tm="100000">
                                              <p:val>
                                                <p:strVal val="#ppt_x"/>
                                              </p:val>
                                            </p:tav>
                                          </p:tavLst>
                                        </p:anim>
                                        <p:anim calcmode="lin" valueType="num">
                                          <p:cBhvr>
                                            <p:cTn id="28" dur="250" fill="hold"/>
                                            <p:tgtEl>
                                              <p:spTgt spid="36"/>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42" presetClass="entr" presetSubtype="0" fill="hold" grpId="0" nodeType="afterEffect">
                                      <p:stCondLst>
                                        <p:cond delay="0"/>
                                      </p:stCondLst>
                                      <p:iterate type="wd">
                                        <p:tmPct val="10000"/>
                                      </p:iterate>
                                      <p:childTnLst>
                                        <p:set>
                                          <p:cBhvr>
                                            <p:cTn id="31" dur="1" fill="hold">
                                              <p:stCondLst>
                                                <p:cond delay="0"/>
                                              </p:stCondLst>
                                            </p:cTn>
                                            <p:tgtEl>
                                              <p:spTgt spid="34"/>
                                            </p:tgtEl>
                                            <p:attrNameLst>
                                              <p:attrName>style.visibility</p:attrName>
                                            </p:attrNameLst>
                                          </p:cBhvr>
                                          <p:to>
                                            <p:strVal val="visible"/>
                                          </p:to>
                                        </p:set>
                                        <p:animEffect transition="in" filter="fade">
                                          <p:cBhvr>
                                            <p:cTn id="32" dur="250"/>
                                            <p:tgtEl>
                                              <p:spTgt spid="34"/>
                                            </p:tgtEl>
                                          </p:cBhvr>
                                        </p:animEffect>
                                        <p:anim calcmode="lin" valueType="num">
                                          <p:cBhvr>
                                            <p:cTn id="33" dur="250" fill="hold"/>
                                            <p:tgtEl>
                                              <p:spTgt spid="34"/>
                                            </p:tgtEl>
                                            <p:attrNameLst>
                                              <p:attrName>ppt_x</p:attrName>
                                            </p:attrNameLst>
                                          </p:cBhvr>
                                          <p:tavLst>
                                            <p:tav tm="0">
                                              <p:val>
                                                <p:strVal val="#ppt_x"/>
                                              </p:val>
                                            </p:tav>
                                            <p:tav tm="100000">
                                              <p:val>
                                                <p:strVal val="#ppt_x"/>
                                              </p:val>
                                            </p:tav>
                                          </p:tavLst>
                                        </p:anim>
                                        <p:anim calcmode="lin" valueType="num">
                                          <p:cBhvr>
                                            <p:cTn id="34" dur="25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250"/>
                                            <p:tgtEl>
                                              <p:spTgt spid="27"/>
                                            </p:tgtEl>
                                          </p:cBhvr>
                                        </p:animEffect>
                                        <p:anim calcmode="lin" valueType="num">
                                          <p:cBhvr>
                                            <p:cTn id="39" dur="250" fill="hold"/>
                                            <p:tgtEl>
                                              <p:spTgt spid="27"/>
                                            </p:tgtEl>
                                            <p:attrNameLst>
                                              <p:attrName>ppt_x</p:attrName>
                                            </p:attrNameLst>
                                          </p:cBhvr>
                                          <p:tavLst>
                                            <p:tav tm="0">
                                              <p:val>
                                                <p:strVal val="#ppt_x"/>
                                              </p:val>
                                            </p:tav>
                                            <p:tav tm="100000">
                                              <p:val>
                                                <p:strVal val="#ppt_x"/>
                                              </p:val>
                                            </p:tav>
                                          </p:tavLst>
                                        </p:anim>
                                        <p:anim calcmode="lin" valueType="num">
                                          <p:cBhvr>
                                            <p:cTn id="40" dur="25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2700"/>
                                </p:stCondLst>
                                <p:childTnLst>
                                  <p:par>
                                    <p:cTn id="42" presetID="42" presetClass="entr" presetSubtype="0" fill="hold" grpId="0" nodeType="afterEffect">
                                      <p:stCondLst>
                                        <p:cond delay="0"/>
                                      </p:stCondLst>
                                      <p:iterate type="wd">
                                        <p:tmPct val="10000"/>
                                      </p:iterate>
                                      <p:childTnLst>
                                        <p:set>
                                          <p:cBhvr>
                                            <p:cTn id="43" dur="1" fill="hold">
                                              <p:stCondLst>
                                                <p:cond delay="0"/>
                                              </p:stCondLst>
                                            </p:cTn>
                                            <p:tgtEl>
                                              <p:spTgt spid="37"/>
                                            </p:tgtEl>
                                            <p:attrNameLst>
                                              <p:attrName>style.visibility</p:attrName>
                                            </p:attrNameLst>
                                          </p:cBhvr>
                                          <p:to>
                                            <p:strVal val="visible"/>
                                          </p:to>
                                        </p:set>
                                        <p:animEffect transition="in" filter="fade">
                                          <p:cBhvr>
                                            <p:cTn id="44" dur="250"/>
                                            <p:tgtEl>
                                              <p:spTgt spid="37"/>
                                            </p:tgtEl>
                                          </p:cBhvr>
                                        </p:animEffect>
                                        <p:anim calcmode="lin" valueType="num">
                                          <p:cBhvr>
                                            <p:cTn id="45" dur="250" fill="hold"/>
                                            <p:tgtEl>
                                              <p:spTgt spid="37"/>
                                            </p:tgtEl>
                                            <p:attrNameLst>
                                              <p:attrName>ppt_x</p:attrName>
                                            </p:attrNameLst>
                                          </p:cBhvr>
                                          <p:tavLst>
                                            <p:tav tm="0">
                                              <p:val>
                                                <p:strVal val="#ppt_x"/>
                                              </p:val>
                                            </p:tav>
                                            <p:tav tm="100000">
                                              <p:val>
                                                <p:strVal val="#ppt_x"/>
                                              </p:val>
                                            </p:tav>
                                          </p:tavLst>
                                        </p:anim>
                                        <p:anim calcmode="lin" valueType="num">
                                          <p:cBhvr>
                                            <p:cTn id="46" dur="250" fill="hold"/>
                                            <p:tgtEl>
                                              <p:spTgt spid="37"/>
                                            </p:tgtEl>
                                            <p:attrNameLst>
                                              <p:attrName>ppt_y</p:attrName>
                                            </p:attrNameLst>
                                          </p:cBhvr>
                                          <p:tavLst>
                                            <p:tav tm="0">
                                              <p:val>
                                                <p:strVal val="#ppt_y+.1"/>
                                              </p:val>
                                            </p:tav>
                                            <p:tav tm="100000">
                                              <p:val>
                                                <p:strVal val="#ppt_y"/>
                                              </p:val>
                                            </p:tav>
                                          </p:tavLst>
                                        </p:anim>
                                      </p:childTnLst>
                                    </p:cTn>
                                  </p:par>
                                </p:childTnLst>
                              </p:cTn>
                            </p:par>
                            <p:par>
                              <p:cTn id="47" fill="hold">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50"/>
                                            <p:tgtEl>
                                              <p:spTgt spid="30"/>
                                            </p:tgtEl>
                                          </p:cBhvr>
                                        </p:animEffect>
                                        <p:anim calcmode="lin" valueType="num">
                                          <p:cBhvr>
                                            <p:cTn id="51" dur="250" fill="hold"/>
                                            <p:tgtEl>
                                              <p:spTgt spid="30"/>
                                            </p:tgtEl>
                                            <p:attrNameLst>
                                              <p:attrName>ppt_x</p:attrName>
                                            </p:attrNameLst>
                                          </p:cBhvr>
                                          <p:tavLst>
                                            <p:tav tm="0">
                                              <p:val>
                                                <p:strVal val="#ppt_x"/>
                                              </p:val>
                                            </p:tav>
                                            <p:tav tm="100000">
                                              <p:val>
                                                <p:strVal val="#ppt_x"/>
                                              </p:val>
                                            </p:tav>
                                          </p:tavLst>
                                        </p:anim>
                                        <p:anim calcmode="lin" valueType="num">
                                          <p:cBhvr>
                                            <p:cTn id="52" dur="25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3650"/>
                                </p:stCondLst>
                                <p:childTnLst>
                                  <p:par>
                                    <p:cTn id="54" presetID="42" presetClass="entr" presetSubtype="0" fill="hold" grpId="0" nodeType="afterEffect">
                                      <p:stCondLst>
                                        <p:cond delay="0"/>
                                      </p:stCondLst>
                                      <p:iterate type="wd">
                                        <p:tmPct val="10000"/>
                                      </p:iterate>
                                      <p:childTnLst>
                                        <p:set>
                                          <p:cBhvr>
                                            <p:cTn id="55" dur="1" fill="hold">
                                              <p:stCondLst>
                                                <p:cond delay="0"/>
                                              </p:stCondLst>
                                            </p:cTn>
                                            <p:tgtEl>
                                              <p:spTgt spid="28"/>
                                            </p:tgtEl>
                                            <p:attrNameLst>
                                              <p:attrName>style.visibility</p:attrName>
                                            </p:attrNameLst>
                                          </p:cBhvr>
                                          <p:to>
                                            <p:strVal val="visible"/>
                                          </p:to>
                                        </p:set>
                                        <p:animEffect transition="in" filter="fade">
                                          <p:cBhvr>
                                            <p:cTn id="56" dur="250"/>
                                            <p:tgtEl>
                                              <p:spTgt spid="28"/>
                                            </p:tgtEl>
                                          </p:cBhvr>
                                        </p:animEffect>
                                        <p:anim calcmode="lin" valueType="num">
                                          <p:cBhvr>
                                            <p:cTn id="57" dur="250" fill="hold"/>
                                            <p:tgtEl>
                                              <p:spTgt spid="28"/>
                                            </p:tgtEl>
                                            <p:attrNameLst>
                                              <p:attrName>ppt_x</p:attrName>
                                            </p:attrNameLst>
                                          </p:cBhvr>
                                          <p:tavLst>
                                            <p:tav tm="0">
                                              <p:val>
                                                <p:strVal val="#ppt_x"/>
                                              </p:val>
                                            </p:tav>
                                            <p:tav tm="100000">
                                              <p:val>
                                                <p:strVal val="#ppt_x"/>
                                              </p:val>
                                            </p:tav>
                                          </p:tavLst>
                                        </p:anim>
                                        <p:anim calcmode="lin" valueType="num">
                                          <p:cBhvr>
                                            <p:cTn id="58" dur="25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4350"/>
                                </p:stCondLst>
                                <p:childTnLst>
                                  <p:par>
                                    <p:cTn id="60" presetID="42" presetClass="entr" presetSubtype="0" fill="hold" grpId="0" nodeType="afterEffect">
                                      <p:stCondLst>
                                        <p:cond delay="0"/>
                                      </p:stCondLst>
                                      <p:iterate type="wd">
                                        <p:tmPct val="10000"/>
                                      </p:iterate>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par>
                                    <p:cTn id="65" presetID="41" presetClass="entr" presetSubtype="0" fill="hold" grpId="0" nodeType="withEffect">
                                      <p:stCondLst>
                                        <p:cond delay="0"/>
                                      </p:stCondLst>
                                      <p:iterate type="lt">
                                        <p:tmPct val="10000"/>
                                      </p:iterate>
                                      <p:childTnLst>
                                        <p:set>
                                          <p:cBhvr>
                                            <p:cTn id="66" dur="1" fill="hold">
                                              <p:stCondLst>
                                                <p:cond delay="0"/>
                                              </p:stCondLst>
                                            </p:cTn>
                                            <p:tgtEl>
                                              <p:spTgt spid="38"/>
                                            </p:tgtEl>
                                            <p:attrNameLst>
                                              <p:attrName>style.visibility</p:attrName>
                                            </p:attrNameLst>
                                          </p:cBhvr>
                                          <p:to>
                                            <p:strVal val="visible"/>
                                          </p:to>
                                        </p:set>
                                        <p:anim calcmode="lin" valueType="num">
                                          <p:cBhvr>
                                            <p:cTn id="67"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8" dur="250" fill="hold"/>
                                            <p:tgtEl>
                                              <p:spTgt spid="38"/>
                                            </p:tgtEl>
                                            <p:attrNameLst>
                                              <p:attrName>ppt_y</p:attrName>
                                            </p:attrNameLst>
                                          </p:cBhvr>
                                          <p:tavLst>
                                            <p:tav tm="0">
                                              <p:val>
                                                <p:strVal val="#ppt_y"/>
                                              </p:val>
                                            </p:tav>
                                            <p:tav tm="100000">
                                              <p:val>
                                                <p:strVal val="#ppt_y"/>
                                              </p:val>
                                            </p:tav>
                                          </p:tavLst>
                                        </p:anim>
                                        <p:anim calcmode="lin" valueType="num">
                                          <p:cBhvr>
                                            <p:cTn id="69"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0"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25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7" grpId="0"/>
          <p:bldP spid="28" grpId="0"/>
          <p:bldP spid="30" grpId="0"/>
          <p:bldP spid="31" grpId="0"/>
          <p:bldP spid="33" grpId="0"/>
          <p:bldP spid="34" grpId="0"/>
          <p:bldP spid="36" grpId="0"/>
          <p:bldP spid="37" grpId="0"/>
          <p:bldP spid="3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背景三角形"/>
          <p:cNvSpPr/>
          <p:nvPr/>
        </p:nvSpPr>
        <p:spPr>
          <a:xfrm flipV="1">
            <a:off x="-16456" y="-27963"/>
            <a:ext cx="2154851" cy="6885961"/>
          </a:xfrm>
          <a:prstGeom prst="r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背景梯形"/>
          <p:cNvSpPr/>
          <p:nvPr/>
        </p:nvSpPr>
        <p:spPr>
          <a:xfrm flipH="1" flipV="1">
            <a:off x="-16457" y="-27966"/>
            <a:ext cx="12210898" cy="18325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5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54 h 10000"/>
              <a:gd name="connsiteX0" fmla="*/ 24 w 10000"/>
              <a:gd name="connsiteY0" fmla="*/ 5979 h 10000"/>
              <a:gd name="connsiteX1" fmla="*/ 10000 w 10000"/>
              <a:gd name="connsiteY1" fmla="*/ 0 h 10000"/>
              <a:gd name="connsiteX2" fmla="*/ 10000 w 10000"/>
              <a:gd name="connsiteY2" fmla="*/ 10000 h 10000"/>
              <a:gd name="connsiteX3" fmla="*/ 0 w 10000"/>
              <a:gd name="connsiteY3" fmla="*/ 10000 h 10000"/>
              <a:gd name="connsiteX4" fmla="*/ 24 w 10000"/>
              <a:gd name="connsiteY4" fmla="*/ 5979 h 10000"/>
              <a:gd name="connsiteX0" fmla="*/ 24 w 10000"/>
              <a:gd name="connsiteY0" fmla="*/ 718 h 4739"/>
              <a:gd name="connsiteX1" fmla="*/ 9929 w 10000"/>
              <a:gd name="connsiteY1" fmla="*/ 0 h 4739"/>
              <a:gd name="connsiteX2" fmla="*/ 10000 w 10000"/>
              <a:gd name="connsiteY2" fmla="*/ 4739 h 4739"/>
              <a:gd name="connsiteX3" fmla="*/ 0 w 10000"/>
              <a:gd name="connsiteY3" fmla="*/ 4739 h 4739"/>
              <a:gd name="connsiteX4" fmla="*/ 24 w 10000"/>
              <a:gd name="connsiteY4" fmla="*/ 718 h 4739"/>
              <a:gd name="connsiteX0" fmla="*/ 24 w 10000"/>
              <a:gd name="connsiteY0" fmla="*/ 9486 h 17971"/>
              <a:gd name="connsiteX1" fmla="*/ 9988 w 10000"/>
              <a:gd name="connsiteY1" fmla="*/ 0 h 17971"/>
              <a:gd name="connsiteX2" fmla="*/ 10000 w 10000"/>
              <a:gd name="connsiteY2" fmla="*/ 17971 h 17971"/>
              <a:gd name="connsiteX3" fmla="*/ 0 w 10000"/>
              <a:gd name="connsiteY3" fmla="*/ 17971 h 17971"/>
              <a:gd name="connsiteX4" fmla="*/ 24 w 10000"/>
              <a:gd name="connsiteY4" fmla="*/ 9486 h 17971"/>
              <a:gd name="connsiteX0" fmla="*/ 2 w 10002"/>
              <a:gd name="connsiteY0" fmla="*/ 9486 h 17971"/>
              <a:gd name="connsiteX1" fmla="*/ 9990 w 10002"/>
              <a:gd name="connsiteY1" fmla="*/ 0 h 17971"/>
              <a:gd name="connsiteX2" fmla="*/ 10002 w 10002"/>
              <a:gd name="connsiteY2" fmla="*/ 17971 h 17971"/>
              <a:gd name="connsiteX3" fmla="*/ 2 w 10002"/>
              <a:gd name="connsiteY3" fmla="*/ 17971 h 17971"/>
              <a:gd name="connsiteX4" fmla="*/ 2 w 10002"/>
              <a:gd name="connsiteY4" fmla="*/ 9486 h 1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7971">
                <a:moveTo>
                  <a:pt x="2" y="9486"/>
                </a:moveTo>
                <a:lnTo>
                  <a:pt x="9990" y="0"/>
                </a:lnTo>
                <a:cubicBezTo>
                  <a:pt x="10014" y="3334"/>
                  <a:pt x="9978" y="14637"/>
                  <a:pt x="10002" y="17971"/>
                </a:cubicBezTo>
                <a:lnTo>
                  <a:pt x="2" y="17971"/>
                </a:lnTo>
                <a:cubicBezTo>
                  <a:pt x="10" y="15143"/>
                  <a:pt x="-6" y="12314"/>
                  <a:pt x="2" y="9486"/>
                </a:cubicBez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文本框 5"/>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rgbClr val="171C4D"/>
                </a:solidFill>
                <a:latin typeface="迷你简菱心" panose="02010609000101010101" pitchFamily="49" charset="-122"/>
                <a:ea typeface="迷你简菱心" panose="02010609000101010101" pitchFamily="49" charset="-122"/>
              </a:rPr>
              <a:t>LOGO</a:t>
            </a:r>
            <a:endParaRPr lang="zh-CN" altLang="en-US" sz="2400" dirty="0">
              <a:solidFill>
                <a:srgbClr val="171C4D"/>
              </a:solidFill>
              <a:latin typeface="迷你简菱心" panose="02010609000101010101" pitchFamily="49" charset="-122"/>
              <a:ea typeface="迷你简菱心" panose="02010609000101010101" pitchFamily="49" charset="-122"/>
            </a:endParaRPr>
          </a:p>
        </p:txBody>
      </p:sp>
      <p:grpSp>
        <p:nvGrpSpPr>
          <p:cNvPr id="8" name="组合 7"/>
          <p:cNvGrpSpPr/>
          <p:nvPr/>
        </p:nvGrpSpPr>
        <p:grpSpPr>
          <a:xfrm>
            <a:off x="317588" y="189239"/>
            <a:ext cx="423601" cy="432000"/>
            <a:chOff x="317588" y="189239"/>
            <a:chExt cx="423601" cy="432000"/>
          </a:xfrm>
        </p:grpSpPr>
        <p:sp>
          <p:nvSpPr>
            <p:cNvPr id="9" name="等腰三角形 8"/>
            <p:cNvSpPr/>
            <p:nvPr/>
          </p:nvSpPr>
          <p:spPr>
            <a:xfrm rot="5400000">
              <a:off x="263588" y="243239"/>
              <a:ext cx="432000" cy="324000"/>
            </a:xfrm>
            <a:prstGeom prst="triangle">
              <a:avLst/>
            </a:prstGeom>
            <a:solidFill>
              <a:srgbClr val="11153A">
                <a:alpha val="86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等腰三角形 9"/>
            <p:cNvSpPr/>
            <p:nvPr/>
          </p:nvSpPr>
          <p:spPr>
            <a:xfrm rot="5400000">
              <a:off x="363189" y="243239"/>
              <a:ext cx="432000" cy="324000"/>
            </a:xfrm>
            <a:prstGeom prst="triangle">
              <a:avLst/>
            </a:prstGeom>
            <a:solidFill>
              <a:srgbClr val="171C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 name="淡色图标矩形"/>
          <p:cNvGrpSpPr/>
          <p:nvPr/>
        </p:nvGrpSpPr>
        <p:grpSpPr>
          <a:xfrm>
            <a:off x="1878240" y="2178752"/>
            <a:ext cx="4646782" cy="3987298"/>
            <a:chOff x="1878240" y="2178752"/>
            <a:chExt cx="4646782" cy="3987298"/>
          </a:xfrm>
        </p:grpSpPr>
        <p:sp>
          <p:nvSpPr>
            <p:cNvPr id="12" name="淡色图标矩形"/>
            <p:cNvSpPr/>
            <p:nvPr/>
          </p:nvSpPr>
          <p:spPr>
            <a:xfrm>
              <a:off x="1878240" y="2178752"/>
              <a:ext cx="4646782" cy="3987298"/>
            </a:xfrm>
            <a:prstGeom prst="rect">
              <a:avLst/>
            </a:prstGeom>
            <a:solidFill>
              <a:srgbClr val="FDDC01">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3" name="Freeform 11"/>
            <p:cNvSpPr>
              <a:spLocks noEditPoints="1"/>
            </p:cNvSpPr>
            <p:nvPr/>
          </p:nvSpPr>
          <p:spPr bwMode="auto">
            <a:xfrm>
              <a:off x="3525078" y="2596847"/>
              <a:ext cx="1157037" cy="1247396"/>
            </a:xfrm>
            <a:custGeom>
              <a:avLst/>
              <a:gdLst>
                <a:gd name="T0" fmla="*/ 49 w 138"/>
                <a:gd name="T1" fmla="*/ 141 h 149"/>
                <a:gd name="T2" fmla="*/ 78 w 138"/>
                <a:gd name="T3" fmla="*/ 116 h 149"/>
                <a:gd name="T4" fmla="*/ 0 w 138"/>
                <a:gd name="T5" fmla="*/ 59 h 149"/>
                <a:gd name="T6" fmla="*/ 95 w 138"/>
                <a:gd name="T7" fmla="*/ 95 h 149"/>
                <a:gd name="T8" fmla="*/ 62 w 138"/>
                <a:gd name="T9" fmla="*/ 107 h 149"/>
                <a:gd name="T10" fmla="*/ 63 w 138"/>
                <a:gd name="T11" fmla="*/ 100 h 149"/>
                <a:gd name="T12" fmla="*/ 70 w 138"/>
                <a:gd name="T13" fmla="*/ 93 h 149"/>
                <a:gd name="T14" fmla="*/ 77 w 138"/>
                <a:gd name="T15" fmla="*/ 81 h 149"/>
                <a:gd name="T16" fmla="*/ 70 w 138"/>
                <a:gd name="T17" fmla="*/ 74 h 149"/>
                <a:gd name="T18" fmla="*/ 60 w 138"/>
                <a:gd name="T19" fmla="*/ 68 h 149"/>
                <a:gd name="T20" fmla="*/ 52 w 138"/>
                <a:gd name="T21" fmla="*/ 68 h 149"/>
                <a:gd name="T22" fmla="*/ 48 w 138"/>
                <a:gd name="T23" fmla="*/ 64 h 149"/>
                <a:gd name="T24" fmla="*/ 53 w 138"/>
                <a:gd name="T25" fmla="*/ 60 h 149"/>
                <a:gd name="T26" fmla="*/ 58 w 138"/>
                <a:gd name="T27" fmla="*/ 51 h 149"/>
                <a:gd name="T28" fmla="*/ 66 w 138"/>
                <a:gd name="T29" fmla="*/ 45 h 149"/>
                <a:gd name="T30" fmla="*/ 65 w 138"/>
                <a:gd name="T31" fmla="*/ 40 h 149"/>
                <a:gd name="T32" fmla="*/ 56 w 138"/>
                <a:gd name="T33" fmla="*/ 36 h 149"/>
                <a:gd name="T34" fmla="*/ 51 w 138"/>
                <a:gd name="T35" fmla="*/ 41 h 149"/>
                <a:gd name="T36" fmla="*/ 52 w 138"/>
                <a:gd name="T37" fmla="*/ 35 h 149"/>
                <a:gd name="T38" fmla="*/ 58 w 138"/>
                <a:gd name="T39" fmla="*/ 34 h 149"/>
                <a:gd name="T40" fmla="*/ 62 w 138"/>
                <a:gd name="T41" fmla="*/ 30 h 149"/>
                <a:gd name="T42" fmla="*/ 59 w 138"/>
                <a:gd name="T43" fmla="*/ 18 h 149"/>
                <a:gd name="T44" fmla="*/ 34 w 138"/>
                <a:gd name="T45" fmla="*/ 22 h 149"/>
                <a:gd name="T46" fmla="*/ 10 w 138"/>
                <a:gd name="T47" fmla="*/ 38 h 149"/>
                <a:gd name="T48" fmla="*/ 34 w 138"/>
                <a:gd name="T49" fmla="*/ 56 h 149"/>
                <a:gd name="T50" fmla="*/ 48 w 138"/>
                <a:gd name="T51" fmla="*/ 67 h 149"/>
                <a:gd name="T52" fmla="*/ 56 w 138"/>
                <a:gd name="T53" fmla="*/ 71 h 149"/>
                <a:gd name="T54" fmla="*/ 59 w 138"/>
                <a:gd name="T55" fmla="*/ 89 h 149"/>
                <a:gd name="T56" fmla="*/ 52 w 138"/>
                <a:gd name="T57" fmla="*/ 119 h 149"/>
                <a:gd name="T58" fmla="*/ 60 w 138"/>
                <a:gd name="T59" fmla="*/ 64 h 149"/>
                <a:gd name="T60" fmla="*/ 52 w 138"/>
                <a:gd name="T61" fmla="*/ 62 h 149"/>
                <a:gd name="T62" fmla="*/ 57 w 138"/>
                <a:gd name="T63" fmla="*/ 64 h 149"/>
                <a:gd name="T64" fmla="*/ 62 w 138"/>
                <a:gd name="T65" fmla="*/ 64 h 149"/>
                <a:gd name="T66" fmla="*/ 88 w 138"/>
                <a:gd name="T67" fmla="*/ 34 h 149"/>
                <a:gd name="T68" fmla="*/ 99 w 138"/>
                <a:gd name="T69" fmla="*/ 72 h 149"/>
                <a:gd name="T70" fmla="*/ 106 w 138"/>
                <a:gd name="T71" fmla="*/ 86 h 149"/>
                <a:gd name="T72" fmla="*/ 108 w 138"/>
                <a:gd name="T73" fmla="*/ 57 h 149"/>
                <a:gd name="T74" fmla="*/ 96 w 138"/>
                <a:gd name="T75" fmla="*/ 54 h 149"/>
                <a:gd name="T76" fmla="*/ 104 w 138"/>
                <a:gd name="T77" fmla="*/ 49 h 149"/>
                <a:gd name="T78" fmla="*/ 106 w 138"/>
                <a:gd name="T79" fmla="*/ 53 h 149"/>
                <a:gd name="T80" fmla="*/ 107 w 138"/>
                <a:gd name="T81" fmla="*/ 52 h 149"/>
                <a:gd name="T82" fmla="*/ 106 w 138"/>
                <a:gd name="T83" fmla="*/ 50 h 149"/>
                <a:gd name="T84" fmla="*/ 109 w 138"/>
                <a:gd name="T85" fmla="*/ 51 h 149"/>
                <a:gd name="T86" fmla="*/ 111 w 138"/>
                <a:gd name="T87" fmla="*/ 53 h 149"/>
                <a:gd name="T88" fmla="*/ 114 w 138"/>
                <a:gd name="T89" fmla="*/ 54 h 149"/>
                <a:gd name="T90" fmla="*/ 106 w 138"/>
                <a:gd name="T91" fmla="*/ 42 h 149"/>
                <a:gd name="T92" fmla="*/ 107 w 138"/>
                <a:gd name="T93" fmla="*/ 39 h 149"/>
                <a:gd name="T94" fmla="*/ 108 w 138"/>
                <a:gd name="T95" fmla="*/ 35 h 149"/>
                <a:gd name="T96" fmla="*/ 101 w 138"/>
                <a:gd name="T97" fmla="*/ 38 h 149"/>
                <a:gd name="T98" fmla="*/ 99 w 138"/>
                <a:gd name="T99" fmla="*/ 44 h 149"/>
                <a:gd name="T100" fmla="*/ 93 w 138"/>
                <a:gd name="T101" fmla="*/ 42 h 149"/>
                <a:gd name="T102" fmla="*/ 95 w 138"/>
                <a:gd name="T103" fmla="*/ 44 h 149"/>
                <a:gd name="T104" fmla="*/ 93 w 138"/>
                <a:gd name="T105" fmla="*/ 52 h 149"/>
                <a:gd name="T106" fmla="*/ 59 w 138"/>
                <a:gd name="T107" fmla="*/ 20 h 149"/>
                <a:gd name="T108" fmla="*/ 70 w 138"/>
                <a:gd name="T109" fmla="*/ 34 h 149"/>
                <a:gd name="T110" fmla="*/ 85 w 138"/>
                <a:gd name="T111" fmla="*/ 29 h 149"/>
                <a:gd name="T112" fmla="*/ 88 w 138"/>
                <a:gd name="T113" fmla="*/ 18 h 149"/>
                <a:gd name="T114" fmla="*/ 74 w 138"/>
                <a:gd name="T115" fmla="*/ 13 h 149"/>
                <a:gd name="T116" fmla="*/ 138 w 138"/>
                <a:gd name="T117" fmla="*/ 103 h 149"/>
                <a:gd name="T118" fmla="*/ 138 w 138"/>
                <a:gd name="T119" fmla="*/ 10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9">
                  <a:moveTo>
                    <a:pt x="110" y="104"/>
                  </a:moveTo>
                  <a:cubicBezTo>
                    <a:pt x="110" y="135"/>
                    <a:pt x="110" y="135"/>
                    <a:pt x="110" y="135"/>
                  </a:cubicBezTo>
                  <a:cubicBezTo>
                    <a:pt x="110" y="135"/>
                    <a:pt x="97" y="135"/>
                    <a:pt x="90" y="139"/>
                  </a:cubicBezTo>
                  <a:cubicBezTo>
                    <a:pt x="84" y="142"/>
                    <a:pt x="66" y="149"/>
                    <a:pt x="49" y="141"/>
                  </a:cubicBezTo>
                  <a:cubicBezTo>
                    <a:pt x="31" y="132"/>
                    <a:pt x="8" y="119"/>
                    <a:pt x="12" y="115"/>
                  </a:cubicBezTo>
                  <a:cubicBezTo>
                    <a:pt x="16" y="111"/>
                    <a:pt x="35" y="120"/>
                    <a:pt x="46" y="125"/>
                  </a:cubicBezTo>
                  <a:cubicBezTo>
                    <a:pt x="58" y="130"/>
                    <a:pt x="72" y="129"/>
                    <a:pt x="79" y="124"/>
                  </a:cubicBezTo>
                  <a:cubicBezTo>
                    <a:pt x="86" y="119"/>
                    <a:pt x="87" y="114"/>
                    <a:pt x="78" y="116"/>
                  </a:cubicBezTo>
                  <a:cubicBezTo>
                    <a:pt x="70" y="119"/>
                    <a:pt x="59" y="125"/>
                    <a:pt x="56" y="118"/>
                  </a:cubicBezTo>
                  <a:cubicBezTo>
                    <a:pt x="54" y="114"/>
                    <a:pt x="74" y="105"/>
                    <a:pt x="80" y="103"/>
                  </a:cubicBezTo>
                  <a:cubicBezTo>
                    <a:pt x="86" y="100"/>
                    <a:pt x="97" y="95"/>
                    <a:pt x="110" y="104"/>
                  </a:cubicBezTo>
                  <a:close/>
                  <a:moveTo>
                    <a:pt x="0" y="59"/>
                  </a:moveTo>
                  <a:cubicBezTo>
                    <a:pt x="0" y="26"/>
                    <a:pt x="27" y="0"/>
                    <a:pt x="60" y="0"/>
                  </a:cubicBezTo>
                  <a:cubicBezTo>
                    <a:pt x="93" y="0"/>
                    <a:pt x="120" y="26"/>
                    <a:pt x="120" y="59"/>
                  </a:cubicBezTo>
                  <a:cubicBezTo>
                    <a:pt x="120" y="74"/>
                    <a:pt x="115" y="87"/>
                    <a:pt x="106" y="98"/>
                  </a:cubicBezTo>
                  <a:cubicBezTo>
                    <a:pt x="103" y="96"/>
                    <a:pt x="99" y="95"/>
                    <a:pt x="95" y="95"/>
                  </a:cubicBezTo>
                  <a:cubicBezTo>
                    <a:pt x="88" y="95"/>
                    <a:pt x="83" y="97"/>
                    <a:pt x="79" y="99"/>
                  </a:cubicBezTo>
                  <a:cubicBezTo>
                    <a:pt x="78" y="99"/>
                    <a:pt x="78" y="99"/>
                    <a:pt x="78" y="99"/>
                  </a:cubicBezTo>
                  <a:cubicBezTo>
                    <a:pt x="73" y="102"/>
                    <a:pt x="67" y="104"/>
                    <a:pt x="62" y="107"/>
                  </a:cubicBezTo>
                  <a:cubicBezTo>
                    <a:pt x="62" y="107"/>
                    <a:pt x="62" y="107"/>
                    <a:pt x="62" y="107"/>
                  </a:cubicBezTo>
                  <a:cubicBezTo>
                    <a:pt x="61" y="107"/>
                    <a:pt x="60" y="106"/>
                    <a:pt x="61" y="105"/>
                  </a:cubicBezTo>
                  <a:cubicBezTo>
                    <a:pt x="62" y="104"/>
                    <a:pt x="61" y="104"/>
                    <a:pt x="62" y="103"/>
                  </a:cubicBezTo>
                  <a:cubicBezTo>
                    <a:pt x="62" y="102"/>
                    <a:pt x="61" y="102"/>
                    <a:pt x="62" y="101"/>
                  </a:cubicBezTo>
                  <a:cubicBezTo>
                    <a:pt x="62" y="101"/>
                    <a:pt x="63" y="101"/>
                    <a:pt x="63" y="100"/>
                  </a:cubicBezTo>
                  <a:cubicBezTo>
                    <a:pt x="63" y="99"/>
                    <a:pt x="63" y="99"/>
                    <a:pt x="64" y="98"/>
                  </a:cubicBezTo>
                  <a:cubicBezTo>
                    <a:pt x="65" y="97"/>
                    <a:pt x="64" y="97"/>
                    <a:pt x="65" y="97"/>
                  </a:cubicBezTo>
                  <a:cubicBezTo>
                    <a:pt x="66" y="97"/>
                    <a:pt x="67" y="96"/>
                    <a:pt x="68" y="95"/>
                  </a:cubicBezTo>
                  <a:cubicBezTo>
                    <a:pt x="68" y="94"/>
                    <a:pt x="69" y="95"/>
                    <a:pt x="70" y="93"/>
                  </a:cubicBezTo>
                  <a:cubicBezTo>
                    <a:pt x="70" y="91"/>
                    <a:pt x="71" y="91"/>
                    <a:pt x="71" y="90"/>
                  </a:cubicBezTo>
                  <a:cubicBezTo>
                    <a:pt x="72" y="90"/>
                    <a:pt x="70" y="89"/>
                    <a:pt x="72" y="89"/>
                  </a:cubicBezTo>
                  <a:cubicBezTo>
                    <a:pt x="73" y="88"/>
                    <a:pt x="75" y="88"/>
                    <a:pt x="76" y="86"/>
                  </a:cubicBezTo>
                  <a:cubicBezTo>
                    <a:pt x="76" y="85"/>
                    <a:pt x="76" y="82"/>
                    <a:pt x="77" y="81"/>
                  </a:cubicBezTo>
                  <a:cubicBezTo>
                    <a:pt x="77" y="81"/>
                    <a:pt x="80" y="79"/>
                    <a:pt x="79" y="78"/>
                  </a:cubicBezTo>
                  <a:cubicBezTo>
                    <a:pt x="78" y="77"/>
                    <a:pt x="77" y="76"/>
                    <a:pt x="76" y="76"/>
                  </a:cubicBezTo>
                  <a:cubicBezTo>
                    <a:pt x="75" y="76"/>
                    <a:pt x="74" y="76"/>
                    <a:pt x="73" y="75"/>
                  </a:cubicBezTo>
                  <a:cubicBezTo>
                    <a:pt x="72" y="75"/>
                    <a:pt x="71" y="74"/>
                    <a:pt x="70" y="74"/>
                  </a:cubicBezTo>
                  <a:cubicBezTo>
                    <a:pt x="70" y="73"/>
                    <a:pt x="70" y="72"/>
                    <a:pt x="68" y="72"/>
                  </a:cubicBezTo>
                  <a:cubicBezTo>
                    <a:pt x="66" y="72"/>
                    <a:pt x="66" y="71"/>
                    <a:pt x="66" y="70"/>
                  </a:cubicBezTo>
                  <a:cubicBezTo>
                    <a:pt x="65" y="69"/>
                    <a:pt x="64" y="69"/>
                    <a:pt x="63" y="69"/>
                  </a:cubicBezTo>
                  <a:cubicBezTo>
                    <a:pt x="62" y="69"/>
                    <a:pt x="62" y="69"/>
                    <a:pt x="60" y="68"/>
                  </a:cubicBezTo>
                  <a:cubicBezTo>
                    <a:pt x="58" y="68"/>
                    <a:pt x="58" y="68"/>
                    <a:pt x="57" y="69"/>
                  </a:cubicBezTo>
                  <a:cubicBezTo>
                    <a:pt x="56" y="69"/>
                    <a:pt x="56" y="70"/>
                    <a:pt x="55" y="70"/>
                  </a:cubicBezTo>
                  <a:cubicBezTo>
                    <a:pt x="55" y="69"/>
                    <a:pt x="54" y="70"/>
                    <a:pt x="53" y="70"/>
                  </a:cubicBezTo>
                  <a:cubicBezTo>
                    <a:pt x="53" y="69"/>
                    <a:pt x="52" y="69"/>
                    <a:pt x="52" y="68"/>
                  </a:cubicBezTo>
                  <a:cubicBezTo>
                    <a:pt x="52" y="68"/>
                    <a:pt x="53" y="66"/>
                    <a:pt x="52" y="66"/>
                  </a:cubicBezTo>
                  <a:cubicBezTo>
                    <a:pt x="51" y="66"/>
                    <a:pt x="49" y="66"/>
                    <a:pt x="50" y="65"/>
                  </a:cubicBezTo>
                  <a:cubicBezTo>
                    <a:pt x="50" y="64"/>
                    <a:pt x="51" y="63"/>
                    <a:pt x="51" y="63"/>
                  </a:cubicBezTo>
                  <a:cubicBezTo>
                    <a:pt x="50" y="63"/>
                    <a:pt x="49" y="63"/>
                    <a:pt x="48" y="64"/>
                  </a:cubicBezTo>
                  <a:cubicBezTo>
                    <a:pt x="47" y="65"/>
                    <a:pt x="46" y="65"/>
                    <a:pt x="45" y="63"/>
                  </a:cubicBezTo>
                  <a:cubicBezTo>
                    <a:pt x="44" y="62"/>
                    <a:pt x="44" y="59"/>
                    <a:pt x="46" y="58"/>
                  </a:cubicBezTo>
                  <a:cubicBezTo>
                    <a:pt x="49" y="58"/>
                    <a:pt x="50" y="57"/>
                    <a:pt x="51" y="58"/>
                  </a:cubicBezTo>
                  <a:cubicBezTo>
                    <a:pt x="53" y="58"/>
                    <a:pt x="53" y="59"/>
                    <a:pt x="53" y="60"/>
                  </a:cubicBezTo>
                  <a:cubicBezTo>
                    <a:pt x="54" y="61"/>
                    <a:pt x="55" y="61"/>
                    <a:pt x="54" y="60"/>
                  </a:cubicBezTo>
                  <a:cubicBezTo>
                    <a:pt x="54" y="59"/>
                    <a:pt x="53" y="57"/>
                    <a:pt x="54" y="56"/>
                  </a:cubicBezTo>
                  <a:cubicBezTo>
                    <a:pt x="56" y="55"/>
                    <a:pt x="57" y="54"/>
                    <a:pt x="57" y="53"/>
                  </a:cubicBezTo>
                  <a:cubicBezTo>
                    <a:pt x="57" y="52"/>
                    <a:pt x="57" y="51"/>
                    <a:pt x="58" y="51"/>
                  </a:cubicBezTo>
                  <a:cubicBezTo>
                    <a:pt x="59" y="51"/>
                    <a:pt x="59" y="50"/>
                    <a:pt x="60" y="49"/>
                  </a:cubicBezTo>
                  <a:cubicBezTo>
                    <a:pt x="62" y="49"/>
                    <a:pt x="63" y="49"/>
                    <a:pt x="64" y="48"/>
                  </a:cubicBezTo>
                  <a:cubicBezTo>
                    <a:pt x="65" y="48"/>
                    <a:pt x="61" y="48"/>
                    <a:pt x="63" y="46"/>
                  </a:cubicBezTo>
                  <a:cubicBezTo>
                    <a:pt x="64" y="45"/>
                    <a:pt x="65" y="44"/>
                    <a:pt x="66" y="45"/>
                  </a:cubicBezTo>
                  <a:cubicBezTo>
                    <a:pt x="66" y="45"/>
                    <a:pt x="65" y="47"/>
                    <a:pt x="66" y="47"/>
                  </a:cubicBezTo>
                  <a:cubicBezTo>
                    <a:pt x="67" y="47"/>
                    <a:pt x="69" y="47"/>
                    <a:pt x="69" y="46"/>
                  </a:cubicBezTo>
                  <a:cubicBezTo>
                    <a:pt x="68" y="45"/>
                    <a:pt x="67" y="44"/>
                    <a:pt x="67" y="43"/>
                  </a:cubicBezTo>
                  <a:cubicBezTo>
                    <a:pt x="67" y="42"/>
                    <a:pt x="66" y="41"/>
                    <a:pt x="65" y="40"/>
                  </a:cubicBezTo>
                  <a:cubicBezTo>
                    <a:pt x="64" y="39"/>
                    <a:pt x="63" y="39"/>
                    <a:pt x="63" y="38"/>
                  </a:cubicBezTo>
                  <a:cubicBezTo>
                    <a:pt x="63" y="37"/>
                    <a:pt x="62" y="38"/>
                    <a:pt x="61" y="39"/>
                  </a:cubicBezTo>
                  <a:cubicBezTo>
                    <a:pt x="60" y="39"/>
                    <a:pt x="61" y="37"/>
                    <a:pt x="60" y="37"/>
                  </a:cubicBezTo>
                  <a:cubicBezTo>
                    <a:pt x="59" y="36"/>
                    <a:pt x="57" y="34"/>
                    <a:pt x="56" y="36"/>
                  </a:cubicBezTo>
                  <a:cubicBezTo>
                    <a:pt x="55" y="37"/>
                    <a:pt x="55" y="37"/>
                    <a:pt x="56" y="39"/>
                  </a:cubicBezTo>
                  <a:cubicBezTo>
                    <a:pt x="56" y="40"/>
                    <a:pt x="56" y="41"/>
                    <a:pt x="55" y="42"/>
                  </a:cubicBezTo>
                  <a:cubicBezTo>
                    <a:pt x="54" y="42"/>
                    <a:pt x="55" y="46"/>
                    <a:pt x="54" y="44"/>
                  </a:cubicBezTo>
                  <a:cubicBezTo>
                    <a:pt x="53" y="42"/>
                    <a:pt x="53" y="41"/>
                    <a:pt x="51" y="41"/>
                  </a:cubicBezTo>
                  <a:cubicBezTo>
                    <a:pt x="50" y="41"/>
                    <a:pt x="49" y="40"/>
                    <a:pt x="48" y="39"/>
                  </a:cubicBezTo>
                  <a:cubicBezTo>
                    <a:pt x="47" y="39"/>
                    <a:pt x="46" y="38"/>
                    <a:pt x="47" y="37"/>
                  </a:cubicBezTo>
                  <a:cubicBezTo>
                    <a:pt x="48" y="35"/>
                    <a:pt x="48" y="34"/>
                    <a:pt x="49" y="34"/>
                  </a:cubicBezTo>
                  <a:cubicBezTo>
                    <a:pt x="51" y="34"/>
                    <a:pt x="51" y="35"/>
                    <a:pt x="52" y="35"/>
                  </a:cubicBezTo>
                  <a:cubicBezTo>
                    <a:pt x="54" y="35"/>
                    <a:pt x="53" y="34"/>
                    <a:pt x="53" y="33"/>
                  </a:cubicBezTo>
                  <a:cubicBezTo>
                    <a:pt x="53" y="31"/>
                    <a:pt x="53" y="30"/>
                    <a:pt x="54" y="30"/>
                  </a:cubicBezTo>
                  <a:cubicBezTo>
                    <a:pt x="56" y="30"/>
                    <a:pt x="60" y="30"/>
                    <a:pt x="58" y="31"/>
                  </a:cubicBezTo>
                  <a:cubicBezTo>
                    <a:pt x="57" y="33"/>
                    <a:pt x="56" y="34"/>
                    <a:pt x="58" y="34"/>
                  </a:cubicBezTo>
                  <a:cubicBezTo>
                    <a:pt x="60" y="34"/>
                    <a:pt x="60" y="36"/>
                    <a:pt x="62" y="36"/>
                  </a:cubicBezTo>
                  <a:cubicBezTo>
                    <a:pt x="63" y="36"/>
                    <a:pt x="63" y="35"/>
                    <a:pt x="62" y="34"/>
                  </a:cubicBezTo>
                  <a:cubicBezTo>
                    <a:pt x="61" y="33"/>
                    <a:pt x="60" y="32"/>
                    <a:pt x="62" y="32"/>
                  </a:cubicBezTo>
                  <a:cubicBezTo>
                    <a:pt x="63" y="32"/>
                    <a:pt x="63" y="31"/>
                    <a:pt x="62" y="30"/>
                  </a:cubicBezTo>
                  <a:cubicBezTo>
                    <a:pt x="61" y="29"/>
                    <a:pt x="61" y="28"/>
                    <a:pt x="60" y="28"/>
                  </a:cubicBezTo>
                  <a:cubicBezTo>
                    <a:pt x="60" y="27"/>
                    <a:pt x="56" y="26"/>
                    <a:pt x="55" y="24"/>
                  </a:cubicBezTo>
                  <a:cubicBezTo>
                    <a:pt x="55" y="23"/>
                    <a:pt x="55" y="22"/>
                    <a:pt x="56" y="21"/>
                  </a:cubicBezTo>
                  <a:cubicBezTo>
                    <a:pt x="57" y="20"/>
                    <a:pt x="57" y="18"/>
                    <a:pt x="59" y="18"/>
                  </a:cubicBezTo>
                  <a:cubicBezTo>
                    <a:pt x="60" y="17"/>
                    <a:pt x="67" y="14"/>
                    <a:pt x="61" y="14"/>
                  </a:cubicBezTo>
                  <a:cubicBezTo>
                    <a:pt x="55" y="14"/>
                    <a:pt x="49" y="15"/>
                    <a:pt x="47" y="17"/>
                  </a:cubicBezTo>
                  <a:cubicBezTo>
                    <a:pt x="44" y="18"/>
                    <a:pt x="46" y="19"/>
                    <a:pt x="42" y="20"/>
                  </a:cubicBezTo>
                  <a:cubicBezTo>
                    <a:pt x="38" y="21"/>
                    <a:pt x="36" y="21"/>
                    <a:pt x="34" y="22"/>
                  </a:cubicBezTo>
                  <a:cubicBezTo>
                    <a:pt x="33" y="23"/>
                    <a:pt x="32" y="24"/>
                    <a:pt x="30" y="26"/>
                  </a:cubicBezTo>
                  <a:cubicBezTo>
                    <a:pt x="29" y="28"/>
                    <a:pt x="28" y="30"/>
                    <a:pt x="25" y="29"/>
                  </a:cubicBezTo>
                  <a:cubicBezTo>
                    <a:pt x="22" y="29"/>
                    <a:pt x="19" y="28"/>
                    <a:pt x="16" y="28"/>
                  </a:cubicBezTo>
                  <a:cubicBezTo>
                    <a:pt x="16" y="28"/>
                    <a:pt x="11" y="34"/>
                    <a:pt x="10" y="38"/>
                  </a:cubicBezTo>
                  <a:cubicBezTo>
                    <a:pt x="13" y="39"/>
                    <a:pt x="19" y="35"/>
                    <a:pt x="23" y="38"/>
                  </a:cubicBezTo>
                  <a:cubicBezTo>
                    <a:pt x="27" y="42"/>
                    <a:pt x="28" y="43"/>
                    <a:pt x="29" y="45"/>
                  </a:cubicBezTo>
                  <a:cubicBezTo>
                    <a:pt x="30" y="47"/>
                    <a:pt x="31" y="47"/>
                    <a:pt x="30" y="49"/>
                  </a:cubicBezTo>
                  <a:cubicBezTo>
                    <a:pt x="30" y="51"/>
                    <a:pt x="31" y="55"/>
                    <a:pt x="34" y="56"/>
                  </a:cubicBezTo>
                  <a:cubicBezTo>
                    <a:pt x="37" y="57"/>
                    <a:pt x="39" y="60"/>
                    <a:pt x="40" y="62"/>
                  </a:cubicBezTo>
                  <a:cubicBezTo>
                    <a:pt x="40" y="62"/>
                    <a:pt x="40" y="62"/>
                    <a:pt x="41" y="64"/>
                  </a:cubicBezTo>
                  <a:cubicBezTo>
                    <a:pt x="41" y="65"/>
                    <a:pt x="44" y="66"/>
                    <a:pt x="45" y="66"/>
                  </a:cubicBezTo>
                  <a:cubicBezTo>
                    <a:pt x="47" y="66"/>
                    <a:pt x="46" y="65"/>
                    <a:pt x="48" y="67"/>
                  </a:cubicBezTo>
                  <a:cubicBezTo>
                    <a:pt x="50" y="68"/>
                    <a:pt x="50" y="67"/>
                    <a:pt x="51" y="68"/>
                  </a:cubicBezTo>
                  <a:cubicBezTo>
                    <a:pt x="52" y="70"/>
                    <a:pt x="52" y="70"/>
                    <a:pt x="53" y="70"/>
                  </a:cubicBezTo>
                  <a:cubicBezTo>
                    <a:pt x="54" y="70"/>
                    <a:pt x="55" y="70"/>
                    <a:pt x="55" y="70"/>
                  </a:cubicBezTo>
                  <a:cubicBezTo>
                    <a:pt x="55" y="71"/>
                    <a:pt x="56" y="70"/>
                    <a:pt x="56" y="71"/>
                  </a:cubicBezTo>
                  <a:cubicBezTo>
                    <a:pt x="56" y="73"/>
                    <a:pt x="56" y="73"/>
                    <a:pt x="55" y="73"/>
                  </a:cubicBezTo>
                  <a:cubicBezTo>
                    <a:pt x="54" y="74"/>
                    <a:pt x="53" y="75"/>
                    <a:pt x="55" y="79"/>
                  </a:cubicBezTo>
                  <a:cubicBezTo>
                    <a:pt x="57" y="83"/>
                    <a:pt x="55" y="82"/>
                    <a:pt x="59" y="84"/>
                  </a:cubicBezTo>
                  <a:cubicBezTo>
                    <a:pt x="62" y="85"/>
                    <a:pt x="60" y="87"/>
                    <a:pt x="59" y="89"/>
                  </a:cubicBezTo>
                  <a:cubicBezTo>
                    <a:pt x="59" y="91"/>
                    <a:pt x="57" y="97"/>
                    <a:pt x="58" y="98"/>
                  </a:cubicBezTo>
                  <a:cubicBezTo>
                    <a:pt x="58" y="100"/>
                    <a:pt x="54" y="107"/>
                    <a:pt x="61" y="108"/>
                  </a:cubicBezTo>
                  <a:cubicBezTo>
                    <a:pt x="57" y="110"/>
                    <a:pt x="53" y="113"/>
                    <a:pt x="52" y="116"/>
                  </a:cubicBezTo>
                  <a:cubicBezTo>
                    <a:pt x="52" y="117"/>
                    <a:pt x="52" y="118"/>
                    <a:pt x="52" y="119"/>
                  </a:cubicBezTo>
                  <a:cubicBezTo>
                    <a:pt x="23" y="115"/>
                    <a:pt x="0" y="90"/>
                    <a:pt x="0" y="59"/>
                  </a:cubicBezTo>
                  <a:close/>
                  <a:moveTo>
                    <a:pt x="62" y="64"/>
                  </a:moveTo>
                  <a:cubicBezTo>
                    <a:pt x="61" y="64"/>
                    <a:pt x="61" y="64"/>
                    <a:pt x="61" y="64"/>
                  </a:cubicBezTo>
                  <a:cubicBezTo>
                    <a:pt x="60" y="64"/>
                    <a:pt x="60" y="64"/>
                    <a:pt x="60" y="64"/>
                  </a:cubicBezTo>
                  <a:cubicBezTo>
                    <a:pt x="59" y="63"/>
                    <a:pt x="58" y="64"/>
                    <a:pt x="58" y="64"/>
                  </a:cubicBezTo>
                  <a:cubicBezTo>
                    <a:pt x="57" y="63"/>
                    <a:pt x="57" y="63"/>
                    <a:pt x="56" y="63"/>
                  </a:cubicBezTo>
                  <a:cubicBezTo>
                    <a:pt x="56" y="63"/>
                    <a:pt x="55" y="62"/>
                    <a:pt x="55" y="62"/>
                  </a:cubicBezTo>
                  <a:cubicBezTo>
                    <a:pt x="54" y="62"/>
                    <a:pt x="53" y="62"/>
                    <a:pt x="52" y="62"/>
                  </a:cubicBezTo>
                  <a:cubicBezTo>
                    <a:pt x="51" y="63"/>
                    <a:pt x="52" y="62"/>
                    <a:pt x="52" y="62"/>
                  </a:cubicBezTo>
                  <a:cubicBezTo>
                    <a:pt x="53" y="62"/>
                    <a:pt x="54" y="62"/>
                    <a:pt x="55" y="63"/>
                  </a:cubicBezTo>
                  <a:cubicBezTo>
                    <a:pt x="55" y="63"/>
                    <a:pt x="55" y="63"/>
                    <a:pt x="55" y="63"/>
                  </a:cubicBezTo>
                  <a:cubicBezTo>
                    <a:pt x="56" y="64"/>
                    <a:pt x="57" y="64"/>
                    <a:pt x="57" y="64"/>
                  </a:cubicBezTo>
                  <a:cubicBezTo>
                    <a:pt x="58" y="64"/>
                    <a:pt x="58" y="64"/>
                    <a:pt x="59" y="65"/>
                  </a:cubicBezTo>
                  <a:cubicBezTo>
                    <a:pt x="59" y="65"/>
                    <a:pt x="60" y="65"/>
                    <a:pt x="60" y="64"/>
                  </a:cubicBezTo>
                  <a:cubicBezTo>
                    <a:pt x="61" y="64"/>
                    <a:pt x="61" y="64"/>
                    <a:pt x="62" y="65"/>
                  </a:cubicBezTo>
                  <a:cubicBezTo>
                    <a:pt x="62" y="65"/>
                    <a:pt x="62" y="64"/>
                    <a:pt x="62" y="64"/>
                  </a:cubicBezTo>
                  <a:close/>
                  <a:moveTo>
                    <a:pt x="88" y="34"/>
                  </a:moveTo>
                  <a:cubicBezTo>
                    <a:pt x="90" y="33"/>
                    <a:pt x="91" y="32"/>
                    <a:pt x="89" y="32"/>
                  </a:cubicBezTo>
                  <a:cubicBezTo>
                    <a:pt x="87" y="32"/>
                    <a:pt x="85" y="31"/>
                    <a:pt x="86" y="32"/>
                  </a:cubicBezTo>
                  <a:cubicBezTo>
                    <a:pt x="86" y="33"/>
                    <a:pt x="87" y="34"/>
                    <a:pt x="88" y="34"/>
                  </a:cubicBezTo>
                  <a:close/>
                  <a:moveTo>
                    <a:pt x="93" y="57"/>
                  </a:moveTo>
                  <a:cubicBezTo>
                    <a:pt x="92" y="59"/>
                    <a:pt x="88" y="61"/>
                    <a:pt x="89" y="65"/>
                  </a:cubicBezTo>
                  <a:cubicBezTo>
                    <a:pt x="90" y="70"/>
                    <a:pt x="90" y="69"/>
                    <a:pt x="92" y="71"/>
                  </a:cubicBezTo>
                  <a:cubicBezTo>
                    <a:pt x="94" y="72"/>
                    <a:pt x="97" y="72"/>
                    <a:pt x="99" y="72"/>
                  </a:cubicBezTo>
                  <a:cubicBezTo>
                    <a:pt x="100" y="71"/>
                    <a:pt x="102" y="71"/>
                    <a:pt x="102" y="72"/>
                  </a:cubicBezTo>
                  <a:cubicBezTo>
                    <a:pt x="102" y="74"/>
                    <a:pt x="102" y="75"/>
                    <a:pt x="103" y="76"/>
                  </a:cubicBezTo>
                  <a:cubicBezTo>
                    <a:pt x="104" y="77"/>
                    <a:pt x="106" y="79"/>
                    <a:pt x="105" y="81"/>
                  </a:cubicBezTo>
                  <a:cubicBezTo>
                    <a:pt x="105" y="82"/>
                    <a:pt x="105" y="85"/>
                    <a:pt x="106" y="86"/>
                  </a:cubicBezTo>
                  <a:cubicBezTo>
                    <a:pt x="107" y="88"/>
                    <a:pt x="106" y="88"/>
                    <a:pt x="108" y="85"/>
                  </a:cubicBezTo>
                  <a:cubicBezTo>
                    <a:pt x="110" y="82"/>
                    <a:pt x="115" y="71"/>
                    <a:pt x="114" y="57"/>
                  </a:cubicBezTo>
                  <a:cubicBezTo>
                    <a:pt x="112" y="57"/>
                    <a:pt x="111" y="56"/>
                    <a:pt x="110" y="56"/>
                  </a:cubicBezTo>
                  <a:cubicBezTo>
                    <a:pt x="109" y="56"/>
                    <a:pt x="109" y="57"/>
                    <a:pt x="108" y="57"/>
                  </a:cubicBezTo>
                  <a:cubicBezTo>
                    <a:pt x="107" y="57"/>
                    <a:pt x="105" y="57"/>
                    <a:pt x="105" y="56"/>
                  </a:cubicBezTo>
                  <a:cubicBezTo>
                    <a:pt x="105" y="55"/>
                    <a:pt x="105" y="54"/>
                    <a:pt x="103" y="54"/>
                  </a:cubicBezTo>
                  <a:cubicBezTo>
                    <a:pt x="102" y="53"/>
                    <a:pt x="100" y="53"/>
                    <a:pt x="99" y="54"/>
                  </a:cubicBezTo>
                  <a:cubicBezTo>
                    <a:pt x="97" y="54"/>
                    <a:pt x="95" y="54"/>
                    <a:pt x="96" y="54"/>
                  </a:cubicBezTo>
                  <a:cubicBezTo>
                    <a:pt x="98" y="53"/>
                    <a:pt x="98" y="52"/>
                    <a:pt x="98" y="52"/>
                  </a:cubicBezTo>
                  <a:cubicBezTo>
                    <a:pt x="98" y="51"/>
                    <a:pt x="99" y="51"/>
                    <a:pt x="100" y="50"/>
                  </a:cubicBezTo>
                  <a:cubicBezTo>
                    <a:pt x="100" y="50"/>
                    <a:pt x="100" y="50"/>
                    <a:pt x="101" y="50"/>
                  </a:cubicBezTo>
                  <a:cubicBezTo>
                    <a:pt x="103" y="50"/>
                    <a:pt x="103" y="49"/>
                    <a:pt x="104" y="49"/>
                  </a:cubicBezTo>
                  <a:cubicBezTo>
                    <a:pt x="105" y="50"/>
                    <a:pt x="105" y="50"/>
                    <a:pt x="106" y="51"/>
                  </a:cubicBezTo>
                  <a:cubicBezTo>
                    <a:pt x="106" y="51"/>
                    <a:pt x="106" y="51"/>
                    <a:pt x="106" y="52"/>
                  </a:cubicBezTo>
                  <a:cubicBezTo>
                    <a:pt x="107" y="52"/>
                    <a:pt x="107" y="53"/>
                    <a:pt x="107" y="53"/>
                  </a:cubicBezTo>
                  <a:cubicBezTo>
                    <a:pt x="106" y="53"/>
                    <a:pt x="106" y="53"/>
                    <a:pt x="106" y="53"/>
                  </a:cubicBezTo>
                  <a:cubicBezTo>
                    <a:pt x="105" y="53"/>
                    <a:pt x="105" y="53"/>
                    <a:pt x="105" y="53"/>
                  </a:cubicBezTo>
                  <a:cubicBezTo>
                    <a:pt x="106" y="54"/>
                    <a:pt x="106" y="54"/>
                    <a:pt x="106" y="54"/>
                  </a:cubicBezTo>
                  <a:cubicBezTo>
                    <a:pt x="107" y="53"/>
                    <a:pt x="107" y="53"/>
                    <a:pt x="107" y="53"/>
                  </a:cubicBezTo>
                  <a:cubicBezTo>
                    <a:pt x="107" y="53"/>
                    <a:pt x="107" y="52"/>
                    <a:pt x="107" y="52"/>
                  </a:cubicBezTo>
                  <a:cubicBezTo>
                    <a:pt x="107" y="52"/>
                    <a:pt x="107" y="52"/>
                    <a:pt x="107" y="52"/>
                  </a:cubicBezTo>
                  <a:cubicBezTo>
                    <a:pt x="107" y="51"/>
                    <a:pt x="108" y="52"/>
                    <a:pt x="108" y="52"/>
                  </a:cubicBezTo>
                  <a:cubicBezTo>
                    <a:pt x="108" y="52"/>
                    <a:pt x="108" y="51"/>
                    <a:pt x="108" y="51"/>
                  </a:cubicBezTo>
                  <a:cubicBezTo>
                    <a:pt x="107" y="51"/>
                    <a:pt x="106" y="51"/>
                    <a:pt x="106" y="50"/>
                  </a:cubicBezTo>
                  <a:cubicBezTo>
                    <a:pt x="105" y="49"/>
                    <a:pt x="105" y="49"/>
                    <a:pt x="105" y="49"/>
                  </a:cubicBezTo>
                  <a:cubicBezTo>
                    <a:pt x="105" y="49"/>
                    <a:pt x="104" y="47"/>
                    <a:pt x="105" y="48"/>
                  </a:cubicBezTo>
                  <a:cubicBezTo>
                    <a:pt x="106" y="49"/>
                    <a:pt x="106" y="49"/>
                    <a:pt x="107" y="49"/>
                  </a:cubicBezTo>
                  <a:cubicBezTo>
                    <a:pt x="108" y="50"/>
                    <a:pt x="108" y="50"/>
                    <a:pt x="109" y="51"/>
                  </a:cubicBezTo>
                  <a:cubicBezTo>
                    <a:pt x="109" y="51"/>
                    <a:pt x="108" y="51"/>
                    <a:pt x="109" y="52"/>
                  </a:cubicBezTo>
                  <a:cubicBezTo>
                    <a:pt x="110" y="52"/>
                    <a:pt x="110" y="52"/>
                    <a:pt x="110" y="53"/>
                  </a:cubicBezTo>
                  <a:cubicBezTo>
                    <a:pt x="110" y="54"/>
                    <a:pt x="110" y="55"/>
                    <a:pt x="111" y="54"/>
                  </a:cubicBezTo>
                  <a:cubicBezTo>
                    <a:pt x="111" y="53"/>
                    <a:pt x="111" y="53"/>
                    <a:pt x="111" y="53"/>
                  </a:cubicBezTo>
                  <a:cubicBezTo>
                    <a:pt x="111" y="52"/>
                    <a:pt x="110" y="52"/>
                    <a:pt x="111" y="51"/>
                  </a:cubicBezTo>
                  <a:cubicBezTo>
                    <a:pt x="111" y="51"/>
                    <a:pt x="112" y="51"/>
                    <a:pt x="112" y="51"/>
                  </a:cubicBezTo>
                  <a:cubicBezTo>
                    <a:pt x="112" y="52"/>
                    <a:pt x="112" y="52"/>
                    <a:pt x="112" y="53"/>
                  </a:cubicBezTo>
                  <a:cubicBezTo>
                    <a:pt x="113" y="54"/>
                    <a:pt x="114" y="54"/>
                    <a:pt x="114" y="54"/>
                  </a:cubicBezTo>
                  <a:cubicBezTo>
                    <a:pt x="114" y="54"/>
                    <a:pt x="113" y="45"/>
                    <a:pt x="110" y="39"/>
                  </a:cubicBezTo>
                  <a:cubicBezTo>
                    <a:pt x="109" y="40"/>
                    <a:pt x="110" y="41"/>
                    <a:pt x="109" y="41"/>
                  </a:cubicBezTo>
                  <a:cubicBezTo>
                    <a:pt x="109" y="41"/>
                    <a:pt x="108" y="42"/>
                    <a:pt x="107" y="42"/>
                  </a:cubicBezTo>
                  <a:cubicBezTo>
                    <a:pt x="106" y="42"/>
                    <a:pt x="107" y="42"/>
                    <a:pt x="106" y="42"/>
                  </a:cubicBezTo>
                  <a:cubicBezTo>
                    <a:pt x="105" y="42"/>
                    <a:pt x="104" y="43"/>
                    <a:pt x="104" y="42"/>
                  </a:cubicBezTo>
                  <a:cubicBezTo>
                    <a:pt x="105" y="41"/>
                    <a:pt x="105" y="41"/>
                    <a:pt x="106" y="41"/>
                  </a:cubicBezTo>
                  <a:cubicBezTo>
                    <a:pt x="106" y="40"/>
                    <a:pt x="107" y="41"/>
                    <a:pt x="107" y="40"/>
                  </a:cubicBezTo>
                  <a:cubicBezTo>
                    <a:pt x="107" y="40"/>
                    <a:pt x="107" y="39"/>
                    <a:pt x="107" y="39"/>
                  </a:cubicBezTo>
                  <a:cubicBezTo>
                    <a:pt x="107" y="38"/>
                    <a:pt x="108" y="38"/>
                    <a:pt x="108" y="38"/>
                  </a:cubicBezTo>
                  <a:cubicBezTo>
                    <a:pt x="108" y="38"/>
                    <a:pt x="108" y="38"/>
                    <a:pt x="108" y="37"/>
                  </a:cubicBezTo>
                  <a:cubicBezTo>
                    <a:pt x="108" y="37"/>
                    <a:pt x="107" y="37"/>
                    <a:pt x="107" y="36"/>
                  </a:cubicBezTo>
                  <a:cubicBezTo>
                    <a:pt x="107" y="36"/>
                    <a:pt x="108" y="35"/>
                    <a:pt x="108" y="35"/>
                  </a:cubicBezTo>
                  <a:cubicBezTo>
                    <a:pt x="108" y="35"/>
                    <a:pt x="106" y="32"/>
                    <a:pt x="106" y="31"/>
                  </a:cubicBezTo>
                  <a:cubicBezTo>
                    <a:pt x="105" y="31"/>
                    <a:pt x="106" y="32"/>
                    <a:pt x="104" y="33"/>
                  </a:cubicBezTo>
                  <a:cubicBezTo>
                    <a:pt x="103" y="35"/>
                    <a:pt x="102" y="34"/>
                    <a:pt x="102" y="35"/>
                  </a:cubicBezTo>
                  <a:cubicBezTo>
                    <a:pt x="102" y="37"/>
                    <a:pt x="100" y="37"/>
                    <a:pt x="101" y="38"/>
                  </a:cubicBezTo>
                  <a:cubicBezTo>
                    <a:pt x="102" y="39"/>
                    <a:pt x="104" y="37"/>
                    <a:pt x="104" y="39"/>
                  </a:cubicBezTo>
                  <a:cubicBezTo>
                    <a:pt x="103" y="41"/>
                    <a:pt x="103" y="42"/>
                    <a:pt x="102" y="42"/>
                  </a:cubicBezTo>
                  <a:cubicBezTo>
                    <a:pt x="101" y="43"/>
                    <a:pt x="101" y="43"/>
                    <a:pt x="100" y="44"/>
                  </a:cubicBezTo>
                  <a:cubicBezTo>
                    <a:pt x="99" y="45"/>
                    <a:pt x="99" y="45"/>
                    <a:pt x="99" y="44"/>
                  </a:cubicBezTo>
                  <a:cubicBezTo>
                    <a:pt x="98" y="42"/>
                    <a:pt x="96" y="41"/>
                    <a:pt x="96" y="40"/>
                  </a:cubicBezTo>
                  <a:cubicBezTo>
                    <a:pt x="96" y="39"/>
                    <a:pt x="97" y="38"/>
                    <a:pt x="95" y="39"/>
                  </a:cubicBezTo>
                  <a:cubicBezTo>
                    <a:pt x="94" y="39"/>
                    <a:pt x="94" y="39"/>
                    <a:pt x="94" y="40"/>
                  </a:cubicBezTo>
                  <a:cubicBezTo>
                    <a:pt x="94" y="41"/>
                    <a:pt x="93" y="41"/>
                    <a:pt x="93" y="42"/>
                  </a:cubicBezTo>
                  <a:cubicBezTo>
                    <a:pt x="92" y="43"/>
                    <a:pt x="92" y="44"/>
                    <a:pt x="94" y="43"/>
                  </a:cubicBezTo>
                  <a:cubicBezTo>
                    <a:pt x="95" y="43"/>
                    <a:pt x="95" y="41"/>
                    <a:pt x="96" y="41"/>
                  </a:cubicBezTo>
                  <a:cubicBezTo>
                    <a:pt x="96" y="41"/>
                    <a:pt x="97" y="42"/>
                    <a:pt x="96" y="43"/>
                  </a:cubicBezTo>
                  <a:cubicBezTo>
                    <a:pt x="95" y="43"/>
                    <a:pt x="95" y="44"/>
                    <a:pt x="95" y="44"/>
                  </a:cubicBezTo>
                  <a:cubicBezTo>
                    <a:pt x="96" y="45"/>
                    <a:pt x="98" y="44"/>
                    <a:pt x="97" y="45"/>
                  </a:cubicBezTo>
                  <a:cubicBezTo>
                    <a:pt x="96" y="46"/>
                    <a:pt x="95" y="46"/>
                    <a:pt x="96" y="47"/>
                  </a:cubicBezTo>
                  <a:cubicBezTo>
                    <a:pt x="98" y="48"/>
                    <a:pt x="97" y="49"/>
                    <a:pt x="95" y="49"/>
                  </a:cubicBezTo>
                  <a:cubicBezTo>
                    <a:pt x="94" y="50"/>
                    <a:pt x="93" y="50"/>
                    <a:pt x="93" y="52"/>
                  </a:cubicBezTo>
                  <a:cubicBezTo>
                    <a:pt x="93" y="53"/>
                    <a:pt x="94" y="53"/>
                    <a:pt x="94" y="54"/>
                  </a:cubicBezTo>
                  <a:cubicBezTo>
                    <a:pt x="95" y="55"/>
                    <a:pt x="93" y="56"/>
                    <a:pt x="93" y="57"/>
                  </a:cubicBezTo>
                  <a:close/>
                  <a:moveTo>
                    <a:pt x="62" y="18"/>
                  </a:moveTo>
                  <a:cubicBezTo>
                    <a:pt x="60" y="18"/>
                    <a:pt x="57" y="19"/>
                    <a:pt x="59" y="20"/>
                  </a:cubicBezTo>
                  <a:cubicBezTo>
                    <a:pt x="61" y="21"/>
                    <a:pt x="61" y="22"/>
                    <a:pt x="63" y="22"/>
                  </a:cubicBezTo>
                  <a:cubicBezTo>
                    <a:pt x="66" y="22"/>
                    <a:pt x="68" y="23"/>
                    <a:pt x="68" y="25"/>
                  </a:cubicBezTo>
                  <a:cubicBezTo>
                    <a:pt x="67" y="28"/>
                    <a:pt x="69" y="28"/>
                    <a:pt x="69" y="29"/>
                  </a:cubicBezTo>
                  <a:cubicBezTo>
                    <a:pt x="70" y="31"/>
                    <a:pt x="69" y="33"/>
                    <a:pt x="70" y="34"/>
                  </a:cubicBezTo>
                  <a:cubicBezTo>
                    <a:pt x="71" y="35"/>
                    <a:pt x="73" y="39"/>
                    <a:pt x="74" y="37"/>
                  </a:cubicBezTo>
                  <a:cubicBezTo>
                    <a:pt x="75" y="34"/>
                    <a:pt x="75" y="33"/>
                    <a:pt x="77" y="33"/>
                  </a:cubicBezTo>
                  <a:cubicBezTo>
                    <a:pt x="78" y="32"/>
                    <a:pt x="79" y="32"/>
                    <a:pt x="80" y="31"/>
                  </a:cubicBezTo>
                  <a:cubicBezTo>
                    <a:pt x="81" y="30"/>
                    <a:pt x="84" y="30"/>
                    <a:pt x="85" y="29"/>
                  </a:cubicBezTo>
                  <a:cubicBezTo>
                    <a:pt x="86" y="29"/>
                    <a:pt x="86" y="28"/>
                    <a:pt x="86" y="26"/>
                  </a:cubicBezTo>
                  <a:cubicBezTo>
                    <a:pt x="86" y="25"/>
                    <a:pt x="86" y="25"/>
                    <a:pt x="87" y="24"/>
                  </a:cubicBezTo>
                  <a:cubicBezTo>
                    <a:pt x="88" y="23"/>
                    <a:pt x="87" y="22"/>
                    <a:pt x="87" y="21"/>
                  </a:cubicBezTo>
                  <a:cubicBezTo>
                    <a:pt x="87" y="19"/>
                    <a:pt x="87" y="19"/>
                    <a:pt x="88" y="18"/>
                  </a:cubicBezTo>
                  <a:cubicBezTo>
                    <a:pt x="89" y="17"/>
                    <a:pt x="93" y="16"/>
                    <a:pt x="90" y="15"/>
                  </a:cubicBezTo>
                  <a:cubicBezTo>
                    <a:pt x="87" y="15"/>
                    <a:pt x="88" y="15"/>
                    <a:pt x="85" y="14"/>
                  </a:cubicBezTo>
                  <a:cubicBezTo>
                    <a:pt x="82" y="13"/>
                    <a:pt x="82" y="13"/>
                    <a:pt x="79" y="13"/>
                  </a:cubicBezTo>
                  <a:cubicBezTo>
                    <a:pt x="77" y="13"/>
                    <a:pt x="77" y="13"/>
                    <a:pt x="74" y="13"/>
                  </a:cubicBezTo>
                  <a:cubicBezTo>
                    <a:pt x="72" y="14"/>
                    <a:pt x="71" y="14"/>
                    <a:pt x="69" y="14"/>
                  </a:cubicBezTo>
                  <a:cubicBezTo>
                    <a:pt x="67" y="15"/>
                    <a:pt x="64" y="16"/>
                    <a:pt x="64" y="16"/>
                  </a:cubicBezTo>
                  <a:cubicBezTo>
                    <a:pt x="62" y="17"/>
                    <a:pt x="64" y="18"/>
                    <a:pt x="62" y="18"/>
                  </a:cubicBezTo>
                  <a:close/>
                  <a:moveTo>
                    <a:pt x="138" y="103"/>
                  </a:moveTo>
                  <a:cubicBezTo>
                    <a:pt x="119" y="103"/>
                    <a:pt x="119" y="103"/>
                    <a:pt x="119" y="103"/>
                  </a:cubicBezTo>
                  <a:cubicBezTo>
                    <a:pt x="119" y="143"/>
                    <a:pt x="119" y="143"/>
                    <a:pt x="119" y="143"/>
                  </a:cubicBezTo>
                  <a:cubicBezTo>
                    <a:pt x="138" y="143"/>
                    <a:pt x="138" y="143"/>
                    <a:pt x="138" y="143"/>
                  </a:cubicBezTo>
                  <a:lnTo>
                    <a:pt x="138" y="103"/>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11" name="深色图标矩形"/>
          <p:cNvGrpSpPr/>
          <p:nvPr/>
        </p:nvGrpSpPr>
        <p:grpSpPr>
          <a:xfrm>
            <a:off x="5893606" y="2178752"/>
            <a:ext cx="5279219" cy="3987298"/>
            <a:chOff x="5893606" y="2178752"/>
            <a:chExt cx="5279219" cy="3987298"/>
          </a:xfrm>
        </p:grpSpPr>
        <p:sp>
          <p:nvSpPr>
            <p:cNvPr id="15" name="矩形 14"/>
            <p:cNvSpPr/>
            <p:nvPr/>
          </p:nvSpPr>
          <p:spPr>
            <a:xfrm>
              <a:off x="6526043" y="2178752"/>
              <a:ext cx="4646782" cy="3987298"/>
            </a:xfrm>
            <a:prstGeom prst="rect">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等腰三角形 16"/>
            <p:cNvSpPr/>
            <p:nvPr/>
          </p:nvSpPr>
          <p:spPr>
            <a:xfrm rot="5400000" flipV="1">
              <a:off x="5563315" y="4041629"/>
              <a:ext cx="1293019" cy="632438"/>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Freeform 19"/>
            <p:cNvSpPr>
              <a:spLocks noEditPoints="1"/>
            </p:cNvSpPr>
            <p:nvPr/>
          </p:nvSpPr>
          <p:spPr bwMode="auto">
            <a:xfrm>
              <a:off x="8368950" y="4626161"/>
              <a:ext cx="1217492" cy="1192540"/>
            </a:xfrm>
            <a:custGeom>
              <a:avLst/>
              <a:gdLst>
                <a:gd name="T0" fmla="*/ 67 w 141"/>
                <a:gd name="T1" fmla="*/ 77 h 139"/>
                <a:gd name="T2" fmla="*/ 52 w 141"/>
                <a:gd name="T3" fmla="*/ 80 h 139"/>
                <a:gd name="T4" fmla="*/ 28 w 141"/>
                <a:gd name="T5" fmla="*/ 58 h 139"/>
                <a:gd name="T6" fmla="*/ 86 w 141"/>
                <a:gd name="T7" fmla="*/ 24 h 139"/>
                <a:gd name="T8" fmla="*/ 69 w 141"/>
                <a:gd name="T9" fmla="*/ 39 h 139"/>
                <a:gd name="T10" fmla="*/ 74 w 141"/>
                <a:gd name="T11" fmla="*/ 48 h 139"/>
                <a:gd name="T12" fmla="*/ 71 w 141"/>
                <a:gd name="T13" fmla="*/ 47 h 139"/>
                <a:gd name="T14" fmla="*/ 69 w 141"/>
                <a:gd name="T15" fmla="*/ 53 h 139"/>
                <a:gd name="T16" fmla="*/ 75 w 141"/>
                <a:gd name="T17" fmla="*/ 52 h 139"/>
                <a:gd name="T18" fmla="*/ 77 w 141"/>
                <a:gd name="T19" fmla="*/ 59 h 139"/>
                <a:gd name="T20" fmla="*/ 73 w 141"/>
                <a:gd name="T21" fmla="*/ 61 h 139"/>
                <a:gd name="T22" fmla="*/ 69 w 141"/>
                <a:gd name="T23" fmla="*/ 70 h 139"/>
                <a:gd name="T24" fmla="*/ 71 w 141"/>
                <a:gd name="T25" fmla="*/ 72 h 139"/>
                <a:gd name="T26" fmla="*/ 74 w 141"/>
                <a:gd name="T27" fmla="*/ 73 h 139"/>
                <a:gd name="T28" fmla="*/ 69 w 141"/>
                <a:gd name="T29" fmla="*/ 72 h 139"/>
                <a:gd name="T30" fmla="*/ 65 w 141"/>
                <a:gd name="T31" fmla="*/ 73 h 139"/>
                <a:gd name="T32" fmla="*/ 69 w 141"/>
                <a:gd name="T33" fmla="*/ 77 h 139"/>
                <a:gd name="T34" fmla="*/ 77 w 141"/>
                <a:gd name="T35" fmla="*/ 77 h 139"/>
                <a:gd name="T36" fmla="*/ 85 w 141"/>
                <a:gd name="T37" fmla="*/ 82 h 139"/>
                <a:gd name="T38" fmla="*/ 82 w 141"/>
                <a:gd name="T39" fmla="*/ 91 h 139"/>
                <a:gd name="T40" fmla="*/ 77 w 141"/>
                <a:gd name="T41" fmla="*/ 97 h 139"/>
                <a:gd name="T42" fmla="*/ 74 w 141"/>
                <a:gd name="T43" fmla="*/ 103 h 139"/>
                <a:gd name="T44" fmla="*/ 71 w 141"/>
                <a:gd name="T45" fmla="*/ 99 h 139"/>
                <a:gd name="T46" fmla="*/ 69 w 141"/>
                <a:gd name="T47" fmla="*/ 79 h 139"/>
                <a:gd name="T48" fmla="*/ 93 w 141"/>
                <a:gd name="T49" fmla="*/ 48 h 139"/>
                <a:gd name="T50" fmla="*/ 101 w 141"/>
                <a:gd name="T51" fmla="*/ 58 h 139"/>
                <a:gd name="T52" fmla="*/ 99 w 141"/>
                <a:gd name="T53" fmla="*/ 56 h 139"/>
                <a:gd name="T54" fmla="*/ 101 w 141"/>
                <a:gd name="T55" fmla="*/ 54 h 139"/>
                <a:gd name="T56" fmla="*/ 106 w 141"/>
                <a:gd name="T57" fmla="*/ 53 h 139"/>
                <a:gd name="T58" fmla="*/ 108 w 141"/>
                <a:gd name="T59" fmla="*/ 47 h 139"/>
                <a:gd name="T60" fmla="*/ 110 w 141"/>
                <a:gd name="T61" fmla="*/ 52 h 139"/>
                <a:gd name="T62" fmla="*/ 107 w 141"/>
                <a:gd name="T63" fmla="*/ 55 h 139"/>
                <a:gd name="T64" fmla="*/ 111 w 141"/>
                <a:gd name="T65" fmla="*/ 53 h 139"/>
                <a:gd name="T66" fmla="*/ 112 w 141"/>
                <a:gd name="T67" fmla="*/ 63 h 139"/>
                <a:gd name="T68" fmla="*/ 110 w 141"/>
                <a:gd name="T69" fmla="*/ 63 h 139"/>
                <a:gd name="T70" fmla="*/ 107 w 141"/>
                <a:gd name="T71" fmla="*/ 60 h 139"/>
                <a:gd name="T72" fmla="*/ 109 w 141"/>
                <a:gd name="T73" fmla="*/ 63 h 139"/>
                <a:gd name="T74" fmla="*/ 108 w 141"/>
                <a:gd name="T75" fmla="*/ 64 h 139"/>
                <a:gd name="T76" fmla="*/ 108 w 141"/>
                <a:gd name="T77" fmla="*/ 62 h 139"/>
                <a:gd name="T78" fmla="*/ 102 w 141"/>
                <a:gd name="T79" fmla="*/ 63 h 139"/>
                <a:gd name="T80" fmla="*/ 107 w 141"/>
                <a:gd name="T81" fmla="*/ 66 h 139"/>
                <a:gd name="T82" fmla="*/ 110 w 141"/>
                <a:gd name="T83" fmla="*/ 88 h 139"/>
                <a:gd name="T84" fmla="*/ 105 w 141"/>
                <a:gd name="T85" fmla="*/ 79 h 139"/>
                <a:gd name="T86" fmla="*/ 98 w 141"/>
                <a:gd name="T87" fmla="*/ 67 h 139"/>
                <a:gd name="T88" fmla="*/ 84 w 141"/>
                <a:gd name="T89" fmla="*/ 51 h 139"/>
                <a:gd name="T90" fmla="*/ 75 w 141"/>
                <a:gd name="T91" fmla="*/ 40 h 139"/>
                <a:gd name="T92" fmla="*/ 80 w 141"/>
                <a:gd name="T93" fmla="*/ 34 h 139"/>
                <a:gd name="T94" fmla="*/ 96 w 141"/>
                <a:gd name="T95" fmla="*/ 35 h 139"/>
                <a:gd name="T96" fmla="*/ 92 w 141"/>
                <a:gd name="T97" fmla="*/ 43 h 139"/>
                <a:gd name="T98" fmla="*/ 133 w 141"/>
                <a:gd name="T99" fmla="*/ 88 h 139"/>
                <a:gd name="T100" fmla="*/ 59 w 141"/>
                <a:gd name="T101" fmla="*/ 119 h 139"/>
                <a:gd name="T102" fmla="*/ 133 w 141"/>
                <a:gd name="T103" fmla="*/ 88 h 139"/>
                <a:gd name="T104" fmla="*/ 18 w 141"/>
                <a:gd name="T105" fmla="*/ 41 h 139"/>
                <a:gd name="T106" fmla="*/ 55 w 141"/>
                <a:gd name="T107" fmla="*/ 17 h 139"/>
                <a:gd name="T108" fmla="*/ 87 w 141"/>
                <a:gd name="T109" fmla="*/ 18 h 139"/>
                <a:gd name="T110" fmla="*/ 49 w 141"/>
                <a:gd name="T111" fmla="*/ 42 h 139"/>
                <a:gd name="T112" fmla="*/ 67 w 141"/>
                <a:gd name="T113" fmla="*/ 1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39">
                  <a:moveTo>
                    <a:pt x="69" y="79"/>
                  </a:moveTo>
                  <a:cubicBezTo>
                    <a:pt x="70" y="79"/>
                    <a:pt x="69" y="79"/>
                    <a:pt x="69" y="78"/>
                  </a:cubicBezTo>
                  <a:cubicBezTo>
                    <a:pt x="69" y="77"/>
                    <a:pt x="69" y="77"/>
                    <a:pt x="69" y="77"/>
                  </a:cubicBezTo>
                  <a:cubicBezTo>
                    <a:pt x="68" y="77"/>
                    <a:pt x="68" y="77"/>
                    <a:pt x="67" y="77"/>
                  </a:cubicBezTo>
                  <a:cubicBezTo>
                    <a:pt x="66" y="77"/>
                    <a:pt x="67" y="77"/>
                    <a:pt x="66" y="76"/>
                  </a:cubicBezTo>
                  <a:cubicBezTo>
                    <a:pt x="65" y="74"/>
                    <a:pt x="65" y="75"/>
                    <a:pt x="63" y="74"/>
                  </a:cubicBezTo>
                  <a:cubicBezTo>
                    <a:pt x="63" y="74"/>
                    <a:pt x="63" y="74"/>
                    <a:pt x="62" y="74"/>
                  </a:cubicBezTo>
                  <a:cubicBezTo>
                    <a:pt x="52" y="80"/>
                    <a:pt x="52" y="80"/>
                    <a:pt x="52" y="80"/>
                  </a:cubicBezTo>
                  <a:cubicBezTo>
                    <a:pt x="48" y="56"/>
                    <a:pt x="48" y="56"/>
                    <a:pt x="48" y="56"/>
                  </a:cubicBezTo>
                  <a:cubicBezTo>
                    <a:pt x="47" y="55"/>
                    <a:pt x="46" y="54"/>
                    <a:pt x="44" y="52"/>
                  </a:cubicBezTo>
                  <a:cubicBezTo>
                    <a:pt x="43" y="51"/>
                    <a:pt x="42" y="51"/>
                    <a:pt x="40" y="51"/>
                  </a:cubicBezTo>
                  <a:cubicBezTo>
                    <a:pt x="34" y="54"/>
                    <a:pt x="30" y="57"/>
                    <a:pt x="28" y="58"/>
                  </a:cubicBezTo>
                  <a:cubicBezTo>
                    <a:pt x="27" y="61"/>
                    <a:pt x="27" y="65"/>
                    <a:pt x="27" y="69"/>
                  </a:cubicBezTo>
                  <a:cubicBezTo>
                    <a:pt x="27" y="94"/>
                    <a:pt x="47" y="115"/>
                    <a:pt x="73" y="115"/>
                  </a:cubicBezTo>
                  <a:cubicBezTo>
                    <a:pt x="98" y="115"/>
                    <a:pt x="119" y="94"/>
                    <a:pt x="119" y="69"/>
                  </a:cubicBezTo>
                  <a:cubicBezTo>
                    <a:pt x="119" y="48"/>
                    <a:pt x="105" y="30"/>
                    <a:pt x="86" y="24"/>
                  </a:cubicBezTo>
                  <a:cubicBezTo>
                    <a:pt x="83" y="27"/>
                    <a:pt x="78" y="30"/>
                    <a:pt x="72" y="34"/>
                  </a:cubicBezTo>
                  <a:cubicBezTo>
                    <a:pt x="72" y="34"/>
                    <a:pt x="73" y="34"/>
                    <a:pt x="73" y="34"/>
                  </a:cubicBezTo>
                  <a:cubicBezTo>
                    <a:pt x="78" y="34"/>
                    <a:pt x="73" y="36"/>
                    <a:pt x="72" y="36"/>
                  </a:cubicBezTo>
                  <a:cubicBezTo>
                    <a:pt x="71" y="37"/>
                    <a:pt x="70" y="38"/>
                    <a:pt x="69" y="39"/>
                  </a:cubicBezTo>
                  <a:cubicBezTo>
                    <a:pt x="68" y="40"/>
                    <a:pt x="69" y="40"/>
                    <a:pt x="69" y="42"/>
                  </a:cubicBezTo>
                  <a:cubicBezTo>
                    <a:pt x="69" y="43"/>
                    <a:pt x="72" y="44"/>
                    <a:pt x="73" y="44"/>
                  </a:cubicBezTo>
                  <a:cubicBezTo>
                    <a:pt x="74" y="45"/>
                    <a:pt x="73" y="45"/>
                    <a:pt x="74" y="46"/>
                  </a:cubicBezTo>
                  <a:cubicBezTo>
                    <a:pt x="75" y="47"/>
                    <a:pt x="75" y="48"/>
                    <a:pt x="74" y="48"/>
                  </a:cubicBezTo>
                  <a:cubicBezTo>
                    <a:pt x="73" y="47"/>
                    <a:pt x="74" y="48"/>
                    <a:pt x="74" y="49"/>
                  </a:cubicBezTo>
                  <a:cubicBezTo>
                    <a:pt x="75" y="49"/>
                    <a:pt x="75" y="50"/>
                    <a:pt x="74" y="50"/>
                  </a:cubicBezTo>
                  <a:cubicBezTo>
                    <a:pt x="73" y="50"/>
                    <a:pt x="73" y="49"/>
                    <a:pt x="71" y="49"/>
                  </a:cubicBezTo>
                  <a:cubicBezTo>
                    <a:pt x="70" y="49"/>
                    <a:pt x="70" y="48"/>
                    <a:pt x="71" y="47"/>
                  </a:cubicBezTo>
                  <a:cubicBezTo>
                    <a:pt x="72" y="46"/>
                    <a:pt x="70" y="46"/>
                    <a:pt x="69" y="46"/>
                  </a:cubicBezTo>
                  <a:cubicBezTo>
                    <a:pt x="69" y="56"/>
                    <a:pt x="69" y="56"/>
                    <a:pt x="69" y="56"/>
                  </a:cubicBezTo>
                  <a:cubicBezTo>
                    <a:pt x="69" y="55"/>
                    <a:pt x="69" y="55"/>
                    <a:pt x="69" y="55"/>
                  </a:cubicBezTo>
                  <a:cubicBezTo>
                    <a:pt x="70" y="54"/>
                    <a:pt x="70" y="54"/>
                    <a:pt x="69" y="53"/>
                  </a:cubicBezTo>
                  <a:cubicBezTo>
                    <a:pt x="69" y="52"/>
                    <a:pt x="69" y="51"/>
                    <a:pt x="70" y="50"/>
                  </a:cubicBezTo>
                  <a:cubicBezTo>
                    <a:pt x="71" y="49"/>
                    <a:pt x="72" y="50"/>
                    <a:pt x="72" y="51"/>
                  </a:cubicBezTo>
                  <a:cubicBezTo>
                    <a:pt x="73" y="52"/>
                    <a:pt x="73" y="53"/>
                    <a:pt x="73" y="53"/>
                  </a:cubicBezTo>
                  <a:cubicBezTo>
                    <a:pt x="74" y="52"/>
                    <a:pt x="75" y="51"/>
                    <a:pt x="75" y="52"/>
                  </a:cubicBezTo>
                  <a:cubicBezTo>
                    <a:pt x="75" y="53"/>
                    <a:pt x="76" y="53"/>
                    <a:pt x="77" y="54"/>
                  </a:cubicBezTo>
                  <a:cubicBezTo>
                    <a:pt x="77" y="55"/>
                    <a:pt x="78" y="55"/>
                    <a:pt x="78" y="56"/>
                  </a:cubicBezTo>
                  <a:cubicBezTo>
                    <a:pt x="78" y="57"/>
                    <a:pt x="79" y="57"/>
                    <a:pt x="79" y="58"/>
                  </a:cubicBezTo>
                  <a:cubicBezTo>
                    <a:pt x="80" y="59"/>
                    <a:pt x="78" y="59"/>
                    <a:pt x="77" y="59"/>
                  </a:cubicBezTo>
                  <a:cubicBezTo>
                    <a:pt x="76" y="59"/>
                    <a:pt x="77" y="58"/>
                    <a:pt x="77" y="57"/>
                  </a:cubicBezTo>
                  <a:cubicBezTo>
                    <a:pt x="76" y="57"/>
                    <a:pt x="76" y="58"/>
                    <a:pt x="75" y="59"/>
                  </a:cubicBezTo>
                  <a:cubicBezTo>
                    <a:pt x="74" y="60"/>
                    <a:pt x="76" y="60"/>
                    <a:pt x="76" y="60"/>
                  </a:cubicBezTo>
                  <a:cubicBezTo>
                    <a:pt x="75" y="61"/>
                    <a:pt x="74" y="60"/>
                    <a:pt x="73" y="61"/>
                  </a:cubicBezTo>
                  <a:cubicBezTo>
                    <a:pt x="72" y="61"/>
                    <a:pt x="72" y="62"/>
                    <a:pt x="71" y="62"/>
                  </a:cubicBezTo>
                  <a:cubicBezTo>
                    <a:pt x="71" y="62"/>
                    <a:pt x="70" y="63"/>
                    <a:pt x="70" y="64"/>
                  </a:cubicBezTo>
                  <a:cubicBezTo>
                    <a:pt x="70" y="65"/>
                    <a:pt x="69" y="65"/>
                    <a:pt x="69" y="66"/>
                  </a:cubicBezTo>
                  <a:cubicBezTo>
                    <a:pt x="69" y="70"/>
                    <a:pt x="69" y="70"/>
                    <a:pt x="69" y="70"/>
                  </a:cubicBezTo>
                  <a:cubicBezTo>
                    <a:pt x="68" y="71"/>
                    <a:pt x="68" y="71"/>
                    <a:pt x="68" y="71"/>
                  </a:cubicBezTo>
                  <a:cubicBezTo>
                    <a:pt x="68" y="71"/>
                    <a:pt x="68" y="71"/>
                    <a:pt x="68" y="71"/>
                  </a:cubicBezTo>
                  <a:cubicBezTo>
                    <a:pt x="69" y="71"/>
                    <a:pt x="69" y="71"/>
                    <a:pt x="70" y="71"/>
                  </a:cubicBezTo>
                  <a:cubicBezTo>
                    <a:pt x="70" y="72"/>
                    <a:pt x="71" y="72"/>
                    <a:pt x="71" y="72"/>
                  </a:cubicBezTo>
                  <a:cubicBezTo>
                    <a:pt x="71" y="72"/>
                    <a:pt x="72" y="72"/>
                    <a:pt x="72" y="72"/>
                  </a:cubicBezTo>
                  <a:cubicBezTo>
                    <a:pt x="73" y="72"/>
                    <a:pt x="73" y="72"/>
                    <a:pt x="73" y="72"/>
                  </a:cubicBezTo>
                  <a:cubicBezTo>
                    <a:pt x="73" y="72"/>
                    <a:pt x="74" y="72"/>
                    <a:pt x="74" y="72"/>
                  </a:cubicBezTo>
                  <a:cubicBezTo>
                    <a:pt x="74" y="73"/>
                    <a:pt x="74" y="73"/>
                    <a:pt x="74" y="73"/>
                  </a:cubicBezTo>
                  <a:cubicBezTo>
                    <a:pt x="73" y="73"/>
                    <a:pt x="73" y="72"/>
                    <a:pt x="73" y="73"/>
                  </a:cubicBezTo>
                  <a:cubicBezTo>
                    <a:pt x="72" y="73"/>
                    <a:pt x="72" y="73"/>
                    <a:pt x="72" y="73"/>
                  </a:cubicBezTo>
                  <a:cubicBezTo>
                    <a:pt x="71" y="72"/>
                    <a:pt x="71" y="72"/>
                    <a:pt x="71" y="72"/>
                  </a:cubicBezTo>
                  <a:cubicBezTo>
                    <a:pt x="70" y="72"/>
                    <a:pt x="70" y="72"/>
                    <a:pt x="69" y="72"/>
                  </a:cubicBezTo>
                  <a:cubicBezTo>
                    <a:pt x="69" y="72"/>
                    <a:pt x="69" y="71"/>
                    <a:pt x="68" y="71"/>
                  </a:cubicBezTo>
                  <a:cubicBezTo>
                    <a:pt x="68" y="71"/>
                    <a:pt x="68" y="71"/>
                    <a:pt x="67" y="71"/>
                  </a:cubicBezTo>
                  <a:cubicBezTo>
                    <a:pt x="65" y="72"/>
                    <a:pt x="65" y="72"/>
                    <a:pt x="65" y="72"/>
                  </a:cubicBezTo>
                  <a:cubicBezTo>
                    <a:pt x="65" y="72"/>
                    <a:pt x="65" y="73"/>
                    <a:pt x="65" y="73"/>
                  </a:cubicBezTo>
                  <a:cubicBezTo>
                    <a:pt x="64" y="74"/>
                    <a:pt x="66" y="74"/>
                    <a:pt x="66" y="74"/>
                  </a:cubicBezTo>
                  <a:cubicBezTo>
                    <a:pt x="67" y="74"/>
                    <a:pt x="67" y="75"/>
                    <a:pt x="67" y="76"/>
                  </a:cubicBezTo>
                  <a:cubicBezTo>
                    <a:pt x="67" y="76"/>
                    <a:pt x="67" y="76"/>
                    <a:pt x="67" y="77"/>
                  </a:cubicBezTo>
                  <a:cubicBezTo>
                    <a:pt x="68" y="77"/>
                    <a:pt x="69" y="76"/>
                    <a:pt x="69" y="77"/>
                  </a:cubicBezTo>
                  <a:cubicBezTo>
                    <a:pt x="70" y="77"/>
                    <a:pt x="70" y="76"/>
                    <a:pt x="70" y="76"/>
                  </a:cubicBezTo>
                  <a:cubicBezTo>
                    <a:pt x="71" y="75"/>
                    <a:pt x="71" y="75"/>
                    <a:pt x="73" y="76"/>
                  </a:cubicBezTo>
                  <a:cubicBezTo>
                    <a:pt x="74" y="76"/>
                    <a:pt x="74" y="76"/>
                    <a:pt x="75" y="76"/>
                  </a:cubicBezTo>
                  <a:cubicBezTo>
                    <a:pt x="76" y="76"/>
                    <a:pt x="76" y="76"/>
                    <a:pt x="77" y="77"/>
                  </a:cubicBezTo>
                  <a:cubicBezTo>
                    <a:pt x="78" y="78"/>
                    <a:pt x="77" y="78"/>
                    <a:pt x="79" y="78"/>
                  </a:cubicBezTo>
                  <a:cubicBezTo>
                    <a:pt x="80" y="78"/>
                    <a:pt x="81" y="79"/>
                    <a:pt x="81" y="80"/>
                  </a:cubicBezTo>
                  <a:cubicBezTo>
                    <a:pt x="81" y="80"/>
                    <a:pt x="82" y="81"/>
                    <a:pt x="83" y="81"/>
                  </a:cubicBezTo>
                  <a:cubicBezTo>
                    <a:pt x="83" y="81"/>
                    <a:pt x="84" y="82"/>
                    <a:pt x="85" y="82"/>
                  </a:cubicBezTo>
                  <a:cubicBezTo>
                    <a:pt x="86" y="82"/>
                    <a:pt x="87" y="82"/>
                    <a:pt x="87" y="83"/>
                  </a:cubicBezTo>
                  <a:cubicBezTo>
                    <a:pt x="88" y="84"/>
                    <a:pt x="86" y="85"/>
                    <a:pt x="85" y="86"/>
                  </a:cubicBezTo>
                  <a:cubicBezTo>
                    <a:pt x="85" y="86"/>
                    <a:pt x="85" y="88"/>
                    <a:pt x="85" y="89"/>
                  </a:cubicBezTo>
                  <a:cubicBezTo>
                    <a:pt x="84" y="91"/>
                    <a:pt x="83" y="91"/>
                    <a:pt x="82" y="91"/>
                  </a:cubicBezTo>
                  <a:cubicBezTo>
                    <a:pt x="80" y="92"/>
                    <a:pt x="82" y="92"/>
                    <a:pt x="81" y="92"/>
                  </a:cubicBezTo>
                  <a:cubicBezTo>
                    <a:pt x="81" y="93"/>
                    <a:pt x="81" y="93"/>
                    <a:pt x="80" y="95"/>
                  </a:cubicBezTo>
                  <a:cubicBezTo>
                    <a:pt x="80" y="96"/>
                    <a:pt x="79" y="95"/>
                    <a:pt x="78" y="96"/>
                  </a:cubicBezTo>
                  <a:cubicBezTo>
                    <a:pt x="78" y="97"/>
                    <a:pt x="78" y="97"/>
                    <a:pt x="77" y="97"/>
                  </a:cubicBezTo>
                  <a:cubicBezTo>
                    <a:pt x="76" y="97"/>
                    <a:pt x="76" y="98"/>
                    <a:pt x="76" y="98"/>
                  </a:cubicBezTo>
                  <a:cubicBezTo>
                    <a:pt x="75" y="99"/>
                    <a:pt x="75" y="99"/>
                    <a:pt x="75" y="100"/>
                  </a:cubicBezTo>
                  <a:cubicBezTo>
                    <a:pt x="75" y="100"/>
                    <a:pt x="74" y="100"/>
                    <a:pt x="74" y="101"/>
                  </a:cubicBezTo>
                  <a:cubicBezTo>
                    <a:pt x="73" y="102"/>
                    <a:pt x="74" y="102"/>
                    <a:pt x="74" y="103"/>
                  </a:cubicBezTo>
                  <a:cubicBezTo>
                    <a:pt x="74" y="103"/>
                    <a:pt x="74" y="103"/>
                    <a:pt x="73" y="104"/>
                  </a:cubicBezTo>
                  <a:cubicBezTo>
                    <a:pt x="72" y="104"/>
                    <a:pt x="73" y="105"/>
                    <a:pt x="74" y="106"/>
                  </a:cubicBezTo>
                  <a:cubicBezTo>
                    <a:pt x="74" y="106"/>
                    <a:pt x="75" y="106"/>
                    <a:pt x="75" y="106"/>
                  </a:cubicBezTo>
                  <a:cubicBezTo>
                    <a:pt x="68" y="107"/>
                    <a:pt x="71" y="100"/>
                    <a:pt x="71" y="99"/>
                  </a:cubicBezTo>
                  <a:cubicBezTo>
                    <a:pt x="71" y="97"/>
                    <a:pt x="72" y="93"/>
                    <a:pt x="72" y="92"/>
                  </a:cubicBezTo>
                  <a:cubicBezTo>
                    <a:pt x="72" y="90"/>
                    <a:pt x="74" y="88"/>
                    <a:pt x="72" y="87"/>
                  </a:cubicBezTo>
                  <a:cubicBezTo>
                    <a:pt x="69" y="86"/>
                    <a:pt x="70" y="87"/>
                    <a:pt x="69" y="84"/>
                  </a:cubicBezTo>
                  <a:cubicBezTo>
                    <a:pt x="67" y="81"/>
                    <a:pt x="68" y="80"/>
                    <a:pt x="69" y="79"/>
                  </a:cubicBezTo>
                  <a:close/>
                  <a:moveTo>
                    <a:pt x="93" y="48"/>
                  </a:moveTo>
                  <a:cubicBezTo>
                    <a:pt x="92" y="47"/>
                    <a:pt x="93" y="48"/>
                    <a:pt x="95" y="48"/>
                  </a:cubicBezTo>
                  <a:cubicBezTo>
                    <a:pt x="97" y="48"/>
                    <a:pt x="95" y="49"/>
                    <a:pt x="94" y="49"/>
                  </a:cubicBezTo>
                  <a:cubicBezTo>
                    <a:pt x="93" y="49"/>
                    <a:pt x="93" y="49"/>
                    <a:pt x="93" y="48"/>
                  </a:cubicBezTo>
                  <a:close/>
                  <a:moveTo>
                    <a:pt x="98" y="63"/>
                  </a:moveTo>
                  <a:cubicBezTo>
                    <a:pt x="98" y="62"/>
                    <a:pt x="99" y="61"/>
                    <a:pt x="100" y="61"/>
                  </a:cubicBezTo>
                  <a:cubicBezTo>
                    <a:pt x="101" y="61"/>
                    <a:pt x="102" y="60"/>
                    <a:pt x="101" y="59"/>
                  </a:cubicBezTo>
                  <a:cubicBezTo>
                    <a:pt x="100" y="59"/>
                    <a:pt x="101" y="58"/>
                    <a:pt x="101" y="58"/>
                  </a:cubicBezTo>
                  <a:cubicBezTo>
                    <a:pt x="102" y="57"/>
                    <a:pt x="101" y="58"/>
                    <a:pt x="100" y="57"/>
                  </a:cubicBezTo>
                  <a:cubicBezTo>
                    <a:pt x="99" y="57"/>
                    <a:pt x="100" y="56"/>
                    <a:pt x="101" y="56"/>
                  </a:cubicBezTo>
                  <a:cubicBezTo>
                    <a:pt x="101" y="55"/>
                    <a:pt x="101" y="55"/>
                    <a:pt x="100" y="55"/>
                  </a:cubicBezTo>
                  <a:cubicBezTo>
                    <a:pt x="100" y="55"/>
                    <a:pt x="100" y="56"/>
                    <a:pt x="99" y="56"/>
                  </a:cubicBezTo>
                  <a:cubicBezTo>
                    <a:pt x="98" y="57"/>
                    <a:pt x="98" y="56"/>
                    <a:pt x="98" y="55"/>
                  </a:cubicBezTo>
                  <a:cubicBezTo>
                    <a:pt x="99" y="54"/>
                    <a:pt x="99" y="55"/>
                    <a:pt x="99" y="54"/>
                  </a:cubicBezTo>
                  <a:cubicBezTo>
                    <a:pt x="99" y="53"/>
                    <a:pt x="99" y="53"/>
                    <a:pt x="100" y="53"/>
                  </a:cubicBezTo>
                  <a:cubicBezTo>
                    <a:pt x="101" y="52"/>
                    <a:pt x="101" y="53"/>
                    <a:pt x="101" y="54"/>
                  </a:cubicBezTo>
                  <a:cubicBezTo>
                    <a:pt x="101" y="54"/>
                    <a:pt x="102" y="55"/>
                    <a:pt x="102" y="56"/>
                  </a:cubicBezTo>
                  <a:cubicBezTo>
                    <a:pt x="103" y="58"/>
                    <a:pt x="103" y="58"/>
                    <a:pt x="103" y="57"/>
                  </a:cubicBezTo>
                  <a:cubicBezTo>
                    <a:pt x="104" y="56"/>
                    <a:pt x="105" y="56"/>
                    <a:pt x="105" y="56"/>
                  </a:cubicBezTo>
                  <a:cubicBezTo>
                    <a:pt x="105" y="55"/>
                    <a:pt x="106" y="55"/>
                    <a:pt x="106" y="53"/>
                  </a:cubicBezTo>
                  <a:cubicBezTo>
                    <a:pt x="107" y="52"/>
                    <a:pt x="105" y="53"/>
                    <a:pt x="104" y="52"/>
                  </a:cubicBezTo>
                  <a:cubicBezTo>
                    <a:pt x="104" y="52"/>
                    <a:pt x="105" y="51"/>
                    <a:pt x="105" y="50"/>
                  </a:cubicBezTo>
                  <a:cubicBezTo>
                    <a:pt x="105" y="49"/>
                    <a:pt x="106" y="50"/>
                    <a:pt x="107" y="49"/>
                  </a:cubicBezTo>
                  <a:cubicBezTo>
                    <a:pt x="108" y="48"/>
                    <a:pt x="108" y="46"/>
                    <a:pt x="108" y="47"/>
                  </a:cubicBezTo>
                  <a:cubicBezTo>
                    <a:pt x="108" y="48"/>
                    <a:pt x="110" y="50"/>
                    <a:pt x="110" y="50"/>
                  </a:cubicBezTo>
                  <a:cubicBezTo>
                    <a:pt x="109" y="50"/>
                    <a:pt x="109" y="50"/>
                    <a:pt x="109" y="51"/>
                  </a:cubicBezTo>
                  <a:cubicBezTo>
                    <a:pt x="109" y="52"/>
                    <a:pt x="110" y="51"/>
                    <a:pt x="110" y="52"/>
                  </a:cubicBezTo>
                  <a:cubicBezTo>
                    <a:pt x="110" y="52"/>
                    <a:pt x="110" y="52"/>
                    <a:pt x="110" y="52"/>
                  </a:cubicBezTo>
                  <a:cubicBezTo>
                    <a:pt x="110" y="52"/>
                    <a:pt x="109" y="52"/>
                    <a:pt x="109" y="53"/>
                  </a:cubicBezTo>
                  <a:cubicBezTo>
                    <a:pt x="109" y="53"/>
                    <a:pt x="109" y="53"/>
                    <a:pt x="109" y="54"/>
                  </a:cubicBezTo>
                  <a:cubicBezTo>
                    <a:pt x="109" y="54"/>
                    <a:pt x="108" y="54"/>
                    <a:pt x="108" y="54"/>
                  </a:cubicBezTo>
                  <a:cubicBezTo>
                    <a:pt x="107" y="54"/>
                    <a:pt x="107" y="55"/>
                    <a:pt x="107" y="55"/>
                  </a:cubicBezTo>
                  <a:cubicBezTo>
                    <a:pt x="107" y="56"/>
                    <a:pt x="107" y="55"/>
                    <a:pt x="108" y="55"/>
                  </a:cubicBezTo>
                  <a:cubicBezTo>
                    <a:pt x="109" y="55"/>
                    <a:pt x="109" y="55"/>
                    <a:pt x="109" y="55"/>
                  </a:cubicBezTo>
                  <a:cubicBezTo>
                    <a:pt x="110" y="55"/>
                    <a:pt x="110" y="55"/>
                    <a:pt x="111" y="54"/>
                  </a:cubicBezTo>
                  <a:cubicBezTo>
                    <a:pt x="111" y="54"/>
                    <a:pt x="111" y="54"/>
                    <a:pt x="111" y="53"/>
                  </a:cubicBezTo>
                  <a:cubicBezTo>
                    <a:pt x="113" y="58"/>
                    <a:pt x="114" y="64"/>
                    <a:pt x="114" y="64"/>
                  </a:cubicBezTo>
                  <a:cubicBezTo>
                    <a:pt x="114" y="64"/>
                    <a:pt x="114" y="64"/>
                    <a:pt x="113" y="64"/>
                  </a:cubicBezTo>
                  <a:cubicBezTo>
                    <a:pt x="113" y="63"/>
                    <a:pt x="113" y="63"/>
                    <a:pt x="113" y="62"/>
                  </a:cubicBezTo>
                  <a:cubicBezTo>
                    <a:pt x="113" y="62"/>
                    <a:pt x="112" y="62"/>
                    <a:pt x="112" y="63"/>
                  </a:cubicBezTo>
                  <a:cubicBezTo>
                    <a:pt x="111" y="63"/>
                    <a:pt x="112" y="63"/>
                    <a:pt x="112" y="64"/>
                  </a:cubicBezTo>
                  <a:cubicBezTo>
                    <a:pt x="112" y="64"/>
                    <a:pt x="112" y="64"/>
                    <a:pt x="112" y="65"/>
                  </a:cubicBezTo>
                  <a:cubicBezTo>
                    <a:pt x="112" y="65"/>
                    <a:pt x="112" y="64"/>
                    <a:pt x="111" y="64"/>
                  </a:cubicBezTo>
                  <a:cubicBezTo>
                    <a:pt x="111" y="63"/>
                    <a:pt x="111" y="63"/>
                    <a:pt x="110" y="63"/>
                  </a:cubicBezTo>
                  <a:cubicBezTo>
                    <a:pt x="110" y="62"/>
                    <a:pt x="110" y="62"/>
                    <a:pt x="110" y="62"/>
                  </a:cubicBezTo>
                  <a:cubicBezTo>
                    <a:pt x="110" y="61"/>
                    <a:pt x="109" y="61"/>
                    <a:pt x="109" y="61"/>
                  </a:cubicBezTo>
                  <a:cubicBezTo>
                    <a:pt x="108" y="60"/>
                    <a:pt x="108" y="60"/>
                    <a:pt x="108" y="60"/>
                  </a:cubicBezTo>
                  <a:cubicBezTo>
                    <a:pt x="107" y="59"/>
                    <a:pt x="107" y="60"/>
                    <a:pt x="107" y="60"/>
                  </a:cubicBezTo>
                  <a:cubicBezTo>
                    <a:pt x="107" y="61"/>
                    <a:pt x="108" y="61"/>
                    <a:pt x="108" y="61"/>
                  </a:cubicBezTo>
                  <a:cubicBezTo>
                    <a:pt x="108" y="62"/>
                    <a:pt x="109" y="62"/>
                    <a:pt x="109" y="62"/>
                  </a:cubicBezTo>
                  <a:cubicBezTo>
                    <a:pt x="110" y="62"/>
                    <a:pt x="110" y="63"/>
                    <a:pt x="110" y="63"/>
                  </a:cubicBezTo>
                  <a:cubicBezTo>
                    <a:pt x="110" y="63"/>
                    <a:pt x="109" y="62"/>
                    <a:pt x="109" y="63"/>
                  </a:cubicBezTo>
                  <a:cubicBezTo>
                    <a:pt x="109" y="63"/>
                    <a:pt x="109" y="63"/>
                    <a:pt x="109" y="63"/>
                  </a:cubicBezTo>
                  <a:cubicBezTo>
                    <a:pt x="109" y="63"/>
                    <a:pt x="109" y="63"/>
                    <a:pt x="109" y="64"/>
                  </a:cubicBezTo>
                  <a:cubicBezTo>
                    <a:pt x="109" y="64"/>
                    <a:pt x="109" y="64"/>
                    <a:pt x="109" y="64"/>
                  </a:cubicBezTo>
                  <a:cubicBezTo>
                    <a:pt x="108" y="65"/>
                    <a:pt x="108" y="64"/>
                    <a:pt x="108" y="64"/>
                  </a:cubicBezTo>
                  <a:cubicBezTo>
                    <a:pt x="107" y="64"/>
                    <a:pt x="108" y="64"/>
                    <a:pt x="108" y="64"/>
                  </a:cubicBezTo>
                  <a:cubicBezTo>
                    <a:pt x="108" y="64"/>
                    <a:pt x="108" y="64"/>
                    <a:pt x="109" y="63"/>
                  </a:cubicBezTo>
                  <a:cubicBezTo>
                    <a:pt x="109" y="63"/>
                    <a:pt x="109" y="63"/>
                    <a:pt x="108" y="63"/>
                  </a:cubicBezTo>
                  <a:cubicBezTo>
                    <a:pt x="108" y="62"/>
                    <a:pt x="108" y="62"/>
                    <a:pt x="108" y="62"/>
                  </a:cubicBezTo>
                  <a:cubicBezTo>
                    <a:pt x="107" y="62"/>
                    <a:pt x="107" y="62"/>
                    <a:pt x="107" y="61"/>
                  </a:cubicBezTo>
                  <a:cubicBezTo>
                    <a:pt x="106" y="60"/>
                    <a:pt x="106" y="61"/>
                    <a:pt x="104" y="61"/>
                  </a:cubicBezTo>
                  <a:cubicBezTo>
                    <a:pt x="103" y="61"/>
                    <a:pt x="104" y="61"/>
                    <a:pt x="103" y="62"/>
                  </a:cubicBezTo>
                  <a:cubicBezTo>
                    <a:pt x="103" y="62"/>
                    <a:pt x="102" y="62"/>
                    <a:pt x="102" y="63"/>
                  </a:cubicBezTo>
                  <a:cubicBezTo>
                    <a:pt x="102" y="63"/>
                    <a:pt x="102" y="64"/>
                    <a:pt x="101" y="64"/>
                  </a:cubicBezTo>
                  <a:cubicBezTo>
                    <a:pt x="100" y="65"/>
                    <a:pt x="101" y="65"/>
                    <a:pt x="103" y="64"/>
                  </a:cubicBezTo>
                  <a:cubicBezTo>
                    <a:pt x="104" y="64"/>
                    <a:pt x="105" y="64"/>
                    <a:pt x="106" y="64"/>
                  </a:cubicBezTo>
                  <a:cubicBezTo>
                    <a:pt x="107" y="65"/>
                    <a:pt x="107" y="65"/>
                    <a:pt x="107" y="66"/>
                  </a:cubicBezTo>
                  <a:cubicBezTo>
                    <a:pt x="108" y="66"/>
                    <a:pt x="109" y="67"/>
                    <a:pt x="110" y="67"/>
                  </a:cubicBezTo>
                  <a:cubicBezTo>
                    <a:pt x="111" y="67"/>
                    <a:pt x="111" y="66"/>
                    <a:pt x="111" y="66"/>
                  </a:cubicBezTo>
                  <a:cubicBezTo>
                    <a:pt x="112" y="66"/>
                    <a:pt x="113" y="67"/>
                    <a:pt x="114" y="67"/>
                  </a:cubicBezTo>
                  <a:cubicBezTo>
                    <a:pt x="115" y="78"/>
                    <a:pt x="111" y="86"/>
                    <a:pt x="110" y="88"/>
                  </a:cubicBezTo>
                  <a:cubicBezTo>
                    <a:pt x="108" y="91"/>
                    <a:pt x="109" y="91"/>
                    <a:pt x="108" y="89"/>
                  </a:cubicBezTo>
                  <a:cubicBezTo>
                    <a:pt x="107" y="88"/>
                    <a:pt x="107" y="86"/>
                    <a:pt x="108" y="85"/>
                  </a:cubicBezTo>
                  <a:cubicBezTo>
                    <a:pt x="108" y="84"/>
                    <a:pt x="107" y="82"/>
                    <a:pt x="106" y="82"/>
                  </a:cubicBezTo>
                  <a:cubicBezTo>
                    <a:pt x="105" y="81"/>
                    <a:pt x="105" y="80"/>
                    <a:pt x="105" y="79"/>
                  </a:cubicBezTo>
                  <a:cubicBezTo>
                    <a:pt x="105" y="77"/>
                    <a:pt x="104" y="78"/>
                    <a:pt x="102" y="78"/>
                  </a:cubicBezTo>
                  <a:cubicBezTo>
                    <a:pt x="101" y="79"/>
                    <a:pt x="99" y="78"/>
                    <a:pt x="97" y="77"/>
                  </a:cubicBezTo>
                  <a:cubicBezTo>
                    <a:pt x="96" y="76"/>
                    <a:pt x="96" y="77"/>
                    <a:pt x="95" y="73"/>
                  </a:cubicBezTo>
                  <a:cubicBezTo>
                    <a:pt x="94" y="70"/>
                    <a:pt x="97" y="68"/>
                    <a:pt x="98" y="67"/>
                  </a:cubicBezTo>
                  <a:cubicBezTo>
                    <a:pt x="98" y="66"/>
                    <a:pt x="99" y="65"/>
                    <a:pt x="99" y="65"/>
                  </a:cubicBezTo>
                  <a:cubicBezTo>
                    <a:pt x="99" y="64"/>
                    <a:pt x="98" y="64"/>
                    <a:pt x="98" y="63"/>
                  </a:cubicBezTo>
                  <a:close/>
                  <a:moveTo>
                    <a:pt x="86" y="48"/>
                  </a:moveTo>
                  <a:cubicBezTo>
                    <a:pt x="85" y="49"/>
                    <a:pt x="84" y="49"/>
                    <a:pt x="84" y="51"/>
                  </a:cubicBezTo>
                  <a:cubicBezTo>
                    <a:pt x="83" y="53"/>
                    <a:pt x="81" y="50"/>
                    <a:pt x="80" y="49"/>
                  </a:cubicBezTo>
                  <a:cubicBezTo>
                    <a:pt x="79" y="48"/>
                    <a:pt x="80" y="47"/>
                    <a:pt x="80" y="45"/>
                  </a:cubicBezTo>
                  <a:cubicBezTo>
                    <a:pt x="79" y="44"/>
                    <a:pt x="78" y="45"/>
                    <a:pt x="79" y="42"/>
                  </a:cubicBezTo>
                  <a:cubicBezTo>
                    <a:pt x="79" y="40"/>
                    <a:pt x="77" y="40"/>
                    <a:pt x="75" y="40"/>
                  </a:cubicBezTo>
                  <a:cubicBezTo>
                    <a:pt x="73" y="40"/>
                    <a:pt x="73" y="39"/>
                    <a:pt x="72" y="38"/>
                  </a:cubicBezTo>
                  <a:cubicBezTo>
                    <a:pt x="70" y="38"/>
                    <a:pt x="72" y="37"/>
                    <a:pt x="74" y="37"/>
                  </a:cubicBezTo>
                  <a:cubicBezTo>
                    <a:pt x="76" y="36"/>
                    <a:pt x="75" y="36"/>
                    <a:pt x="76" y="35"/>
                  </a:cubicBezTo>
                  <a:cubicBezTo>
                    <a:pt x="76" y="35"/>
                    <a:pt x="78" y="34"/>
                    <a:pt x="80" y="34"/>
                  </a:cubicBezTo>
                  <a:cubicBezTo>
                    <a:pt x="81" y="33"/>
                    <a:pt x="82" y="34"/>
                    <a:pt x="84" y="33"/>
                  </a:cubicBezTo>
                  <a:cubicBezTo>
                    <a:pt x="86" y="33"/>
                    <a:pt x="86" y="33"/>
                    <a:pt x="88" y="33"/>
                  </a:cubicBezTo>
                  <a:cubicBezTo>
                    <a:pt x="89" y="33"/>
                    <a:pt x="90" y="33"/>
                    <a:pt x="92" y="34"/>
                  </a:cubicBezTo>
                  <a:cubicBezTo>
                    <a:pt x="94" y="34"/>
                    <a:pt x="93" y="34"/>
                    <a:pt x="96" y="35"/>
                  </a:cubicBezTo>
                  <a:cubicBezTo>
                    <a:pt x="98" y="35"/>
                    <a:pt x="95" y="36"/>
                    <a:pt x="94" y="37"/>
                  </a:cubicBezTo>
                  <a:cubicBezTo>
                    <a:pt x="93" y="38"/>
                    <a:pt x="94" y="38"/>
                    <a:pt x="94" y="39"/>
                  </a:cubicBezTo>
                  <a:cubicBezTo>
                    <a:pt x="94" y="40"/>
                    <a:pt x="94" y="40"/>
                    <a:pt x="94" y="41"/>
                  </a:cubicBezTo>
                  <a:cubicBezTo>
                    <a:pt x="93" y="42"/>
                    <a:pt x="93" y="42"/>
                    <a:pt x="92" y="43"/>
                  </a:cubicBezTo>
                  <a:cubicBezTo>
                    <a:pt x="92" y="44"/>
                    <a:pt x="93" y="45"/>
                    <a:pt x="92" y="45"/>
                  </a:cubicBezTo>
                  <a:cubicBezTo>
                    <a:pt x="92" y="46"/>
                    <a:pt x="89" y="46"/>
                    <a:pt x="88" y="47"/>
                  </a:cubicBezTo>
                  <a:cubicBezTo>
                    <a:pt x="87" y="47"/>
                    <a:pt x="87" y="48"/>
                    <a:pt x="86" y="48"/>
                  </a:cubicBezTo>
                  <a:close/>
                  <a:moveTo>
                    <a:pt x="133" y="88"/>
                  </a:moveTo>
                  <a:cubicBezTo>
                    <a:pt x="124" y="120"/>
                    <a:pt x="91" y="139"/>
                    <a:pt x="60" y="131"/>
                  </a:cubicBezTo>
                  <a:cubicBezTo>
                    <a:pt x="29" y="123"/>
                    <a:pt x="11" y="93"/>
                    <a:pt x="17" y="62"/>
                  </a:cubicBezTo>
                  <a:cubicBezTo>
                    <a:pt x="17" y="63"/>
                    <a:pt x="17" y="63"/>
                    <a:pt x="17" y="63"/>
                  </a:cubicBezTo>
                  <a:cubicBezTo>
                    <a:pt x="16" y="88"/>
                    <a:pt x="33" y="112"/>
                    <a:pt x="59" y="119"/>
                  </a:cubicBezTo>
                  <a:cubicBezTo>
                    <a:pt x="88" y="127"/>
                    <a:pt x="118" y="110"/>
                    <a:pt x="126" y="81"/>
                  </a:cubicBezTo>
                  <a:cubicBezTo>
                    <a:pt x="133" y="55"/>
                    <a:pt x="119" y="27"/>
                    <a:pt x="94" y="17"/>
                  </a:cubicBezTo>
                  <a:cubicBezTo>
                    <a:pt x="94" y="17"/>
                    <a:pt x="95" y="16"/>
                    <a:pt x="95" y="16"/>
                  </a:cubicBezTo>
                  <a:cubicBezTo>
                    <a:pt x="124" y="26"/>
                    <a:pt x="141" y="58"/>
                    <a:pt x="133" y="88"/>
                  </a:cubicBezTo>
                  <a:close/>
                  <a:moveTo>
                    <a:pt x="19" y="59"/>
                  </a:moveTo>
                  <a:cubicBezTo>
                    <a:pt x="0" y="38"/>
                    <a:pt x="0" y="38"/>
                    <a:pt x="0" y="38"/>
                  </a:cubicBezTo>
                  <a:cubicBezTo>
                    <a:pt x="5" y="35"/>
                    <a:pt x="5" y="35"/>
                    <a:pt x="5" y="35"/>
                  </a:cubicBezTo>
                  <a:cubicBezTo>
                    <a:pt x="18" y="41"/>
                    <a:pt x="18" y="41"/>
                    <a:pt x="18" y="41"/>
                  </a:cubicBezTo>
                  <a:cubicBezTo>
                    <a:pt x="20" y="40"/>
                    <a:pt x="30" y="33"/>
                    <a:pt x="41" y="26"/>
                  </a:cubicBezTo>
                  <a:cubicBezTo>
                    <a:pt x="15" y="6"/>
                    <a:pt x="15" y="6"/>
                    <a:pt x="15" y="6"/>
                  </a:cubicBezTo>
                  <a:cubicBezTo>
                    <a:pt x="25" y="0"/>
                    <a:pt x="25" y="0"/>
                    <a:pt x="25" y="0"/>
                  </a:cubicBezTo>
                  <a:cubicBezTo>
                    <a:pt x="55" y="17"/>
                    <a:pt x="55" y="17"/>
                    <a:pt x="55" y="17"/>
                  </a:cubicBezTo>
                  <a:cubicBezTo>
                    <a:pt x="59" y="15"/>
                    <a:pt x="63" y="13"/>
                    <a:pt x="66" y="11"/>
                  </a:cubicBezTo>
                  <a:cubicBezTo>
                    <a:pt x="71" y="20"/>
                    <a:pt x="71" y="20"/>
                    <a:pt x="71" y="20"/>
                  </a:cubicBezTo>
                  <a:cubicBezTo>
                    <a:pt x="96" y="6"/>
                    <a:pt x="96" y="6"/>
                    <a:pt x="96" y="6"/>
                  </a:cubicBezTo>
                  <a:cubicBezTo>
                    <a:pt x="97" y="9"/>
                    <a:pt x="90" y="16"/>
                    <a:pt x="87" y="18"/>
                  </a:cubicBezTo>
                  <a:cubicBezTo>
                    <a:pt x="83" y="22"/>
                    <a:pt x="75" y="27"/>
                    <a:pt x="65" y="33"/>
                  </a:cubicBezTo>
                  <a:cubicBezTo>
                    <a:pt x="65" y="68"/>
                    <a:pt x="65" y="68"/>
                    <a:pt x="65" y="68"/>
                  </a:cubicBezTo>
                  <a:cubicBezTo>
                    <a:pt x="55" y="74"/>
                    <a:pt x="55" y="74"/>
                    <a:pt x="55" y="74"/>
                  </a:cubicBezTo>
                  <a:cubicBezTo>
                    <a:pt x="49" y="42"/>
                    <a:pt x="49" y="42"/>
                    <a:pt x="49" y="42"/>
                  </a:cubicBezTo>
                  <a:cubicBezTo>
                    <a:pt x="36" y="49"/>
                    <a:pt x="25" y="55"/>
                    <a:pt x="25" y="55"/>
                  </a:cubicBezTo>
                  <a:lnTo>
                    <a:pt x="19" y="59"/>
                  </a:lnTo>
                  <a:close/>
                  <a:moveTo>
                    <a:pt x="72" y="18"/>
                  </a:moveTo>
                  <a:cubicBezTo>
                    <a:pt x="67" y="11"/>
                    <a:pt x="67" y="11"/>
                    <a:pt x="67" y="11"/>
                  </a:cubicBezTo>
                  <a:cubicBezTo>
                    <a:pt x="72" y="8"/>
                    <a:pt x="76" y="6"/>
                    <a:pt x="79" y="5"/>
                  </a:cubicBezTo>
                  <a:cubicBezTo>
                    <a:pt x="83" y="4"/>
                    <a:pt x="92" y="1"/>
                    <a:pt x="95" y="4"/>
                  </a:cubicBezTo>
                  <a:lnTo>
                    <a:pt x="72" y="18"/>
                  </a:lnTo>
                  <a:close/>
                </a:path>
              </a:pathLst>
            </a:custGeom>
            <a:solidFill>
              <a:srgbClr val="33365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sp>
        <p:nvSpPr>
          <p:cNvPr id="24"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tx1">
                    <a:lumMod val="85000"/>
                    <a:lumOff val="15000"/>
                  </a:schemeClr>
                </a:solidFill>
                <a:latin typeface="华文细黑" panose="02010600040101010101" pitchFamily="2" charset="-122"/>
                <a:ea typeface="华文细黑" panose="02010600040101010101" pitchFamily="2" charset="-122"/>
              </a:rPr>
              <a:t>Add Your Text Here</a:t>
            </a:r>
            <a:endParaRPr lang="zh-CN" altLang="en-US" sz="3200"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6" name="小标题1"/>
          <p:cNvSpPr txBox="1"/>
          <p:nvPr/>
        </p:nvSpPr>
        <p:spPr>
          <a:xfrm>
            <a:off x="2827696" y="4116840"/>
            <a:ext cx="2670547" cy="400110"/>
          </a:xfrm>
          <a:prstGeom prst="rect">
            <a:avLst/>
          </a:prstGeom>
          <a:noFill/>
        </p:spPr>
        <p:txBody>
          <a:bodyPr wrap="square" rtlCol="0">
            <a:spAutoFit/>
          </a:bodyPr>
          <a:lstStyle/>
          <a:p>
            <a:pPr algn="ctr"/>
            <a:r>
              <a:rPr lang="en-US" altLang="zh-CN" sz="2000" b="1" dirty="0">
                <a:solidFill>
                  <a:schemeClr val="bg1"/>
                </a:solidFill>
                <a:latin typeface="华文细黑" panose="02010600040101010101" pitchFamily="2" charset="-122"/>
                <a:ea typeface="华文细黑" panose="02010600040101010101" pitchFamily="2" charset="-122"/>
              </a:rPr>
              <a:t>Please Text Here</a:t>
            </a:r>
            <a:endParaRPr lang="zh-CN" altLang="en-US" sz="2000" b="1" dirty="0">
              <a:solidFill>
                <a:schemeClr val="bg1"/>
              </a:solidFill>
              <a:latin typeface="华文细黑" panose="02010600040101010101" pitchFamily="2" charset="-122"/>
              <a:ea typeface="华文细黑" panose="02010600040101010101" pitchFamily="2" charset="-122"/>
            </a:endParaRPr>
          </a:p>
        </p:txBody>
      </p:sp>
      <p:sp>
        <p:nvSpPr>
          <p:cNvPr id="27" name="文本1"/>
          <p:cNvSpPr txBox="1"/>
          <p:nvPr/>
        </p:nvSpPr>
        <p:spPr>
          <a:xfrm>
            <a:off x="2410636" y="4630839"/>
            <a:ext cx="3504666" cy="1077218"/>
          </a:xfrm>
          <a:prstGeom prst="rect">
            <a:avLst/>
          </a:prstGeom>
          <a:noFill/>
        </p:spPr>
        <p:txBody>
          <a:bodyPr wrap="square" rtlCol="0">
            <a:spAutoFit/>
          </a:bodyPr>
          <a:lstStyle/>
          <a:p>
            <a:pPr algn="just"/>
            <a:r>
              <a:rPr lang="en-US" altLang="zh-CN" sz="1600" dirty="0">
                <a:solidFill>
                  <a:schemeClr val="bg1"/>
                </a:solidFill>
                <a:latin typeface="+mj-ea"/>
                <a:ea typeface="+mj-ea"/>
              </a:rPr>
              <a:t>Add Your Text Here . Your text and paste it here. Text or Copy Your text and paste paste it here. Text or Copy Your text and paste </a:t>
            </a:r>
            <a:endParaRPr lang="zh-CN" altLang="en-US" sz="1600" dirty="0">
              <a:solidFill>
                <a:schemeClr val="bg1"/>
              </a:solidFill>
              <a:latin typeface="+mj-ea"/>
              <a:ea typeface="+mj-ea"/>
            </a:endParaRPr>
          </a:p>
        </p:txBody>
      </p:sp>
      <p:sp>
        <p:nvSpPr>
          <p:cNvPr id="29" name="小标题2"/>
          <p:cNvSpPr txBox="1"/>
          <p:nvPr/>
        </p:nvSpPr>
        <p:spPr>
          <a:xfrm>
            <a:off x="7642423" y="2647193"/>
            <a:ext cx="2670547" cy="400110"/>
          </a:xfrm>
          <a:prstGeom prst="rect">
            <a:avLst/>
          </a:prstGeom>
          <a:noFill/>
        </p:spPr>
        <p:txBody>
          <a:bodyPr wrap="square" rtlCol="0">
            <a:spAutoFit/>
          </a:bodyPr>
          <a:lstStyle/>
          <a:p>
            <a:pPr algn="ctr"/>
            <a:r>
              <a:rPr lang="en-US" altLang="zh-CN" sz="2000" b="1" dirty="0">
                <a:solidFill>
                  <a:srgbClr val="333651"/>
                </a:solidFill>
                <a:latin typeface="华文细黑" panose="02010600040101010101" pitchFamily="2" charset="-122"/>
                <a:ea typeface="华文细黑" panose="02010600040101010101" pitchFamily="2" charset="-122"/>
              </a:rPr>
              <a:t>Please Text Here</a:t>
            </a:r>
            <a:endParaRPr lang="zh-CN" altLang="en-US" sz="2000" b="1" dirty="0">
              <a:solidFill>
                <a:srgbClr val="333651"/>
              </a:solidFill>
              <a:latin typeface="华文细黑" panose="02010600040101010101" pitchFamily="2" charset="-122"/>
              <a:ea typeface="华文细黑" panose="02010600040101010101" pitchFamily="2" charset="-122"/>
            </a:endParaRPr>
          </a:p>
        </p:txBody>
      </p:sp>
      <p:sp>
        <p:nvSpPr>
          <p:cNvPr id="30" name="文本2"/>
          <p:cNvSpPr txBox="1"/>
          <p:nvPr/>
        </p:nvSpPr>
        <p:spPr>
          <a:xfrm>
            <a:off x="7225363" y="3161192"/>
            <a:ext cx="3504666" cy="1077218"/>
          </a:xfrm>
          <a:prstGeom prst="rect">
            <a:avLst/>
          </a:prstGeom>
          <a:noFill/>
        </p:spPr>
        <p:txBody>
          <a:bodyPr wrap="square" rtlCol="0">
            <a:spAutoFit/>
          </a:bodyPr>
          <a:lstStyle/>
          <a:p>
            <a:pPr algn="just"/>
            <a:r>
              <a:rPr lang="en-US" altLang="zh-CN" sz="1600" dirty="0">
                <a:solidFill>
                  <a:srgbClr val="333651"/>
                </a:solidFill>
                <a:latin typeface="+mj-ea"/>
                <a:ea typeface="+mj-ea"/>
              </a:rPr>
              <a:t>Add Your Text Here . Your text and paste it here. Text or Copy Your text and paste paste it here. Text or Copy Your text and paste </a:t>
            </a:r>
            <a:endParaRPr lang="zh-CN" altLang="en-US" sz="1600" dirty="0">
              <a:solidFill>
                <a:srgbClr val="333651"/>
              </a:solidFill>
              <a:latin typeface="+mj-ea"/>
              <a:ea typeface="+mj-ea"/>
            </a:endParaRPr>
          </a:p>
        </p:txBody>
      </p:sp>
    </p:spTree>
    <p:extLst>
      <p:ext uri="{BB962C8B-B14F-4D97-AF65-F5344CB8AC3E}">
        <p14:creationId xmlns:p14="http://schemas.microsoft.com/office/powerpoint/2010/main" val="4116680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wd">
                                    <p:tmPct val="10000"/>
                                  </p:iterate>
                                  <p:childTnLst>
                                    <p:set>
                                      <p:cBhvr>
                                        <p:cTn id="24" dur="1" fill="hold">
                                          <p:stCondLst>
                                            <p:cond delay="0"/>
                                          </p:stCondLst>
                                        </p:cTn>
                                        <p:tgtEl>
                                          <p:spTgt spid="27"/>
                                        </p:tgtEl>
                                        <p:attrNameLst>
                                          <p:attrName>style.visibility</p:attrName>
                                        </p:attrNameLst>
                                      </p:cBhvr>
                                      <p:to>
                                        <p:strVal val="visible"/>
                                      </p:to>
                                    </p:set>
                                    <p:animEffect transition="in" filter="fade">
                                      <p:cBhvr>
                                        <p:cTn id="25" dur="250"/>
                                        <p:tgtEl>
                                          <p:spTgt spid="27"/>
                                        </p:tgtEl>
                                      </p:cBhvr>
                                    </p:animEffect>
                                    <p:anim calcmode="lin" valueType="num">
                                      <p:cBhvr>
                                        <p:cTn id="26" dur="250" fill="hold"/>
                                        <p:tgtEl>
                                          <p:spTgt spid="27"/>
                                        </p:tgtEl>
                                        <p:attrNameLst>
                                          <p:attrName>ppt_x</p:attrName>
                                        </p:attrNameLst>
                                      </p:cBhvr>
                                      <p:tavLst>
                                        <p:tav tm="0">
                                          <p:val>
                                            <p:strVal val="#ppt_x"/>
                                          </p:val>
                                        </p:tav>
                                        <p:tav tm="100000">
                                          <p:val>
                                            <p:strVal val="#ppt_x"/>
                                          </p:val>
                                        </p:tav>
                                      </p:tavLst>
                                    </p:anim>
                                    <p:anim calcmode="lin" valueType="num">
                                      <p:cBhvr>
                                        <p:cTn id="27" dur="25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iterate type="wd">
                                    <p:tmPct val="10000"/>
                                  </p:iterate>
                                  <p:childTnLst>
                                    <p:set>
                                      <p:cBhvr>
                                        <p:cTn id="35" dur="1" fill="hold">
                                          <p:stCondLst>
                                            <p:cond delay="0"/>
                                          </p:stCondLst>
                                        </p:cTn>
                                        <p:tgtEl>
                                          <p:spTgt spid="30"/>
                                        </p:tgtEl>
                                        <p:attrNameLst>
                                          <p:attrName>style.visibility</p:attrName>
                                        </p:attrNameLst>
                                      </p:cBhvr>
                                      <p:to>
                                        <p:strVal val="visible"/>
                                      </p:to>
                                    </p:set>
                                    <p:animEffect transition="in" filter="fade">
                                      <p:cBhvr>
                                        <p:cTn id="36" dur="250"/>
                                        <p:tgtEl>
                                          <p:spTgt spid="30"/>
                                        </p:tgtEl>
                                      </p:cBhvr>
                                    </p:animEffect>
                                    <p:anim calcmode="lin" valueType="num">
                                      <p:cBhvr>
                                        <p:cTn id="37" dur="250" fill="hold"/>
                                        <p:tgtEl>
                                          <p:spTgt spid="30"/>
                                        </p:tgtEl>
                                        <p:attrNameLst>
                                          <p:attrName>ppt_x</p:attrName>
                                        </p:attrNameLst>
                                      </p:cBhvr>
                                      <p:tavLst>
                                        <p:tav tm="0">
                                          <p:val>
                                            <p:strVal val="#ppt_x"/>
                                          </p:val>
                                        </p:tav>
                                        <p:tav tm="100000">
                                          <p:val>
                                            <p:strVal val="#ppt_x"/>
                                          </p:val>
                                        </p:tav>
                                      </p:tavLst>
                                    </p:anim>
                                    <p:anim calcmode="lin" valueType="num">
                                      <p:cBhvr>
                                        <p:cTn id="38"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背景三角形"/>
          <p:cNvSpPr/>
          <p:nvPr/>
        </p:nvSpPr>
        <p:spPr>
          <a:xfrm flipV="1">
            <a:off x="-16456" y="-27963"/>
            <a:ext cx="2154851" cy="6885961"/>
          </a:xfrm>
          <a:prstGeom prst="r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背景梯形"/>
          <p:cNvSpPr/>
          <p:nvPr/>
        </p:nvSpPr>
        <p:spPr>
          <a:xfrm flipH="1" flipV="1">
            <a:off x="-16457" y="-27966"/>
            <a:ext cx="12210898" cy="18325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5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54 h 10000"/>
              <a:gd name="connsiteX0" fmla="*/ 24 w 10000"/>
              <a:gd name="connsiteY0" fmla="*/ 5979 h 10000"/>
              <a:gd name="connsiteX1" fmla="*/ 10000 w 10000"/>
              <a:gd name="connsiteY1" fmla="*/ 0 h 10000"/>
              <a:gd name="connsiteX2" fmla="*/ 10000 w 10000"/>
              <a:gd name="connsiteY2" fmla="*/ 10000 h 10000"/>
              <a:gd name="connsiteX3" fmla="*/ 0 w 10000"/>
              <a:gd name="connsiteY3" fmla="*/ 10000 h 10000"/>
              <a:gd name="connsiteX4" fmla="*/ 24 w 10000"/>
              <a:gd name="connsiteY4" fmla="*/ 5979 h 10000"/>
              <a:gd name="connsiteX0" fmla="*/ 24 w 10000"/>
              <a:gd name="connsiteY0" fmla="*/ 718 h 4739"/>
              <a:gd name="connsiteX1" fmla="*/ 9929 w 10000"/>
              <a:gd name="connsiteY1" fmla="*/ 0 h 4739"/>
              <a:gd name="connsiteX2" fmla="*/ 10000 w 10000"/>
              <a:gd name="connsiteY2" fmla="*/ 4739 h 4739"/>
              <a:gd name="connsiteX3" fmla="*/ 0 w 10000"/>
              <a:gd name="connsiteY3" fmla="*/ 4739 h 4739"/>
              <a:gd name="connsiteX4" fmla="*/ 24 w 10000"/>
              <a:gd name="connsiteY4" fmla="*/ 718 h 4739"/>
              <a:gd name="connsiteX0" fmla="*/ 24 w 10000"/>
              <a:gd name="connsiteY0" fmla="*/ 9486 h 17971"/>
              <a:gd name="connsiteX1" fmla="*/ 9988 w 10000"/>
              <a:gd name="connsiteY1" fmla="*/ 0 h 17971"/>
              <a:gd name="connsiteX2" fmla="*/ 10000 w 10000"/>
              <a:gd name="connsiteY2" fmla="*/ 17971 h 17971"/>
              <a:gd name="connsiteX3" fmla="*/ 0 w 10000"/>
              <a:gd name="connsiteY3" fmla="*/ 17971 h 17971"/>
              <a:gd name="connsiteX4" fmla="*/ 24 w 10000"/>
              <a:gd name="connsiteY4" fmla="*/ 9486 h 17971"/>
              <a:gd name="connsiteX0" fmla="*/ 2 w 10002"/>
              <a:gd name="connsiteY0" fmla="*/ 9486 h 17971"/>
              <a:gd name="connsiteX1" fmla="*/ 9990 w 10002"/>
              <a:gd name="connsiteY1" fmla="*/ 0 h 17971"/>
              <a:gd name="connsiteX2" fmla="*/ 10002 w 10002"/>
              <a:gd name="connsiteY2" fmla="*/ 17971 h 17971"/>
              <a:gd name="connsiteX3" fmla="*/ 2 w 10002"/>
              <a:gd name="connsiteY3" fmla="*/ 17971 h 17971"/>
              <a:gd name="connsiteX4" fmla="*/ 2 w 10002"/>
              <a:gd name="connsiteY4" fmla="*/ 9486 h 1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7971">
                <a:moveTo>
                  <a:pt x="2" y="9486"/>
                </a:moveTo>
                <a:lnTo>
                  <a:pt x="9990" y="0"/>
                </a:lnTo>
                <a:cubicBezTo>
                  <a:pt x="10014" y="3334"/>
                  <a:pt x="9978" y="14637"/>
                  <a:pt x="10002" y="17971"/>
                </a:cubicBezTo>
                <a:lnTo>
                  <a:pt x="2" y="17971"/>
                </a:lnTo>
                <a:cubicBezTo>
                  <a:pt x="10" y="15143"/>
                  <a:pt x="-6" y="12314"/>
                  <a:pt x="2" y="9486"/>
                </a:cubicBez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rgbClr val="171C4D"/>
                </a:solidFill>
                <a:latin typeface="迷你简菱心" panose="02010609000101010101" pitchFamily="49" charset="-122"/>
                <a:ea typeface="迷你简菱心" panose="02010609000101010101" pitchFamily="49" charset="-122"/>
              </a:rPr>
              <a:t>LOGO</a:t>
            </a:r>
            <a:endParaRPr lang="zh-CN" altLang="en-US" sz="2400" dirty="0">
              <a:solidFill>
                <a:srgbClr val="171C4D"/>
              </a:solidFill>
              <a:latin typeface="迷你简菱心" panose="02010609000101010101" pitchFamily="49" charset="-122"/>
              <a:ea typeface="迷你简菱心" panose="02010609000101010101" pitchFamily="49" charset="-122"/>
            </a:endParaRPr>
          </a:p>
        </p:txBody>
      </p:sp>
      <p:grpSp>
        <p:nvGrpSpPr>
          <p:cNvPr id="8" name="标题图标"/>
          <p:cNvGrpSpPr/>
          <p:nvPr/>
        </p:nvGrpSpPr>
        <p:grpSpPr>
          <a:xfrm>
            <a:off x="317588" y="189239"/>
            <a:ext cx="423601" cy="432000"/>
            <a:chOff x="317588" y="189239"/>
            <a:chExt cx="423601" cy="432000"/>
          </a:xfrm>
        </p:grpSpPr>
        <p:sp>
          <p:nvSpPr>
            <p:cNvPr id="9" name="等腰三角形 8"/>
            <p:cNvSpPr/>
            <p:nvPr/>
          </p:nvSpPr>
          <p:spPr>
            <a:xfrm rot="5400000">
              <a:off x="263588" y="243239"/>
              <a:ext cx="432000" cy="324000"/>
            </a:xfrm>
            <a:prstGeom prst="triangle">
              <a:avLst/>
            </a:prstGeom>
            <a:solidFill>
              <a:srgbClr val="11153A">
                <a:alpha val="86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等腰三角形 9"/>
            <p:cNvSpPr/>
            <p:nvPr/>
          </p:nvSpPr>
          <p:spPr>
            <a:xfrm rot="5400000">
              <a:off x="363189" y="243239"/>
              <a:ext cx="432000" cy="324000"/>
            </a:xfrm>
            <a:prstGeom prst="triangle">
              <a:avLst/>
            </a:prstGeom>
            <a:solidFill>
              <a:srgbClr val="171C4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7" name="图标"/>
          <p:cNvGrpSpPr/>
          <p:nvPr/>
        </p:nvGrpSpPr>
        <p:grpSpPr>
          <a:xfrm>
            <a:off x="2435444" y="3064215"/>
            <a:ext cx="7043976" cy="2796938"/>
            <a:chOff x="2435444" y="3064215"/>
            <a:chExt cx="7043976" cy="2796938"/>
          </a:xfrm>
        </p:grpSpPr>
        <p:grpSp>
          <p:nvGrpSpPr>
            <p:cNvPr id="12" name="组合 11"/>
            <p:cNvGrpSpPr/>
            <p:nvPr/>
          </p:nvGrpSpPr>
          <p:grpSpPr>
            <a:xfrm>
              <a:off x="2435444" y="3068153"/>
              <a:ext cx="7043976" cy="2793000"/>
              <a:chOff x="1795224" y="1903889"/>
              <a:chExt cx="8651635" cy="3430451"/>
            </a:xfrm>
          </p:grpSpPr>
          <p:grpSp>
            <p:nvGrpSpPr>
              <p:cNvPr id="16" name="组合 15"/>
              <p:cNvGrpSpPr/>
              <p:nvPr/>
            </p:nvGrpSpPr>
            <p:grpSpPr>
              <a:xfrm rot="1111254">
                <a:off x="5103527" y="1903889"/>
                <a:ext cx="2418419" cy="1127447"/>
                <a:chOff x="4065087" y="2730086"/>
                <a:chExt cx="766254" cy="340156"/>
              </a:xfrm>
            </p:grpSpPr>
            <p:sp>
              <p:nvSpPr>
                <p:cNvPr id="38" name="等腰三角形 37"/>
                <p:cNvSpPr/>
                <p:nvPr/>
              </p:nvSpPr>
              <p:spPr>
                <a:xfrm rot="1162771">
                  <a:off x="4283557" y="2730086"/>
                  <a:ext cx="547784" cy="168298"/>
                </a:xfrm>
                <a:prstGeom prst="triangle">
                  <a:avLst>
                    <a:gd name="adj" fmla="val 12785"/>
                  </a:avLst>
                </a:prstGeom>
                <a:solidFill>
                  <a:srgbClr val="FDDC0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等腰三角形 38"/>
                <p:cNvSpPr/>
                <p:nvPr/>
              </p:nvSpPr>
              <p:spPr>
                <a:xfrm rot="21447717">
                  <a:off x="4065087" y="2797800"/>
                  <a:ext cx="711343" cy="198683"/>
                </a:xfrm>
                <a:prstGeom prst="triangle">
                  <a:avLst>
                    <a:gd name="adj" fmla="val 29236"/>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0" name="等腰三角形 39"/>
                <p:cNvSpPr/>
                <p:nvPr/>
              </p:nvSpPr>
              <p:spPr>
                <a:xfrm rot="21426135" flipV="1">
                  <a:off x="4271152" y="2995323"/>
                  <a:ext cx="386573" cy="74919"/>
                </a:xfrm>
                <a:prstGeom prst="triangle">
                  <a:avLst>
                    <a:gd name="adj"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7" name="组合 16"/>
              <p:cNvGrpSpPr/>
              <p:nvPr/>
            </p:nvGrpSpPr>
            <p:grpSpPr>
              <a:xfrm>
                <a:off x="1795224" y="2755000"/>
                <a:ext cx="8651635" cy="2579340"/>
                <a:chOff x="1795224" y="2755000"/>
                <a:chExt cx="8651635" cy="2579340"/>
              </a:xfrm>
            </p:grpSpPr>
            <p:grpSp>
              <p:nvGrpSpPr>
                <p:cNvPr id="18" name="组合 17"/>
                <p:cNvGrpSpPr/>
                <p:nvPr/>
              </p:nvGrpSpPr>
              <p:grpSpPr>
                <a:xfrm rot="19042270">
                  <a:off x="1795224" y="4204439"/>
                  <a:ext cx="2501862" cy="1127447"/>
                  <a:chOff x="4065087" y="2730086"/>
                  <a:chExt cx="766254" cy="340156"/>
                </a:xfrm>
              </p:grpSpPr>
              <p:sp>
                <p:nvSpPr>
                  <p:cNvPr id="35" name="等腰三角形 34"/>
                  <p:cNvSpPr/>
                  <p:nvPr/>
                </p:nvSpPr>
                <p:spPr>
                  <a:xfrm rot="1162771">
                    <a:off x="4283557" y="2730086"/>
                    <a:ext cx="547784" cy="168298"/>
                  </a:xfrm>
                  <a:prstGeom prst="triangle">
                    <a:avLst>
                      <a:gd name="adj" fmla="val 12785"/>
                    </a:avLst>
                  </a:prstGeom>
                  <a:solidFill>
                    <a:srgbClr val="FDDC0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6" name="等腰三角形 35"/>
                  <p:cNvSpPr/>
                  <p:nvPr/>
                </p:nvSpPr>
                <p:spPr>
                  <a:xfrm rot="21447717">
                    <a:off x="4065087" y="2797800"/>
                    <a:ext cx="711343" cy="198683"/>
                  </a:xfrm>
                  <a:prstGeom prst="triangle">
                    <a:avLst>
                      <a:gd name="adj" fmla="val 29236"/>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7" name="等腰三角形 36"/>
                  <p:cNvSpPr/>
                  <p:nvPr/>
                </p:nvSpPr>
                <p:spPr>
                  <a:xfrm rot="21426135" flipV="1">
                    <a:off x="4271152" y="2995323"/>
                    <a:ext cx="386573" cy="74919"/>
                  </a:xfrm>
                  <a:prstGeom prst="triangle">
                    <a:avLst>
                      <a:gd name="adj"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9" name="组合 18"/>
                <p:cNvGrpSpPr/>
                <p:nvPr/>
              </p:nvGrpSpPr>
              <p:grpSpPr>
                <a:xfrm rot="1111254" flipH="1">
                  <a:off x="8039538" y="4062846"/>
                  <a:ext cx="2407321" cy="1127447"/>
                  <a:chOff x="4065087" y="2730086"/>
                  <a:chExt cx="766254" cy="340156"/>
                </a:xfrm>
              </p:grpSpPr>
              <p:sp>
                <p:nvSpPr>
                  <p:cNvPr id="32" name="等腰三角形 31"/>
                  <p:cNvSpPr/>
                  <p:nvPr/>
                </p:nvSpPr>
                <p:spPr>
                  <a:xfrm rot="1162771">
                    <a:off x="4283557" y="2730086"/>
                    <a:ext cx="547784" cy="168298"/>
                  </a:xfrm>
                  <a:prstGeom prst="triangle">
                    <a:avLst>
                      <a:gd name="adj" fmla="val 12785"/>
                    </a:avLst>
                  </a:prstGeom>
                  <a:solidFill>
                    <a:srgbClr val="FDDC0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等腰三角形 32"/>
                  <p:cNvSpPr/>
                  <p:nvPr/>
                </p:nvSpPr>
                <p:spPr>
                  <a:xfrm rot="21447717">
                    <a:off x="4065087" y="2797800"/>
                    <a:ext cx="711343" cy="198683"/>
                  </a:xfrm>
                  <a:prstGeom prst="triangle">
                    <a:avLst>
                      <a:gd name="adj" fmla="val 29236"/>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等腰三角形 33"/>
                  <p:cNvSpPr/>
                  <p:nvPr/>
                </p:nvSpPr>
                <p:spPr>
                  <a:xfrm rot="21426135" flipV="1">
                    <a:off x="4271152" y="2995323"/>
                    <a:ext cx="386573" cy="74919"/>
                  </a:xfrm>
                  <a:prstGeom prst="triangle">
                    <a:avLst>
                      <a:gd name="adj"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cxnSp>
              <p:nvCxnSpPr>
                <p:cNvPr id="20" name="直接连接符 19"/>
                <p:cNvCxnSpPr/>
                <p:nvPr/>
              </p:nvCxnSpPr>
              <p:spPr>
                <a:xfrm>
                  <a:off x="7342059" y="2778570"/>
                  <a:ext cx="1221370" cy="1139210"/>
                </a:xfrm>
                <a:prstGeom prst="line">
                  <a:avLst/>
                </a:prstGeom>
                <a:ln w="285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637790" y="2778570"/>
                  <a:ext cx="1027476" cy="967502"/>
                </a:xfrm>
                <a:prstGeom prst="line">
                  <a:avLst/>
                </a:prstGeom>
                <a:ln w="285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180883" y="5161192"/>
                  <a:ext cx="4263709" cy="0"/>
                </a:xfrm>
                <a:prstGeom prst="line">
                  <a:avLst/>
                </a:prstGeom>
                <a:ln w="285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16384826">
                  <a:off x="8311822" y="3637802"/>
                  <a:ext cx="276441" cy="269436"/>
                  <a:chOff x="10348908" y="2441239"/>
                  <a:chExt cx="555158" cy="541090"/>
                </a:xfrm>
              </p:grpSpPr>
              <p:cxnSp>
                <p:nvCxnSpPr>
                  <p:cNvPr id="30" name="直接连接符 29"/>
                  <p:cNvCxnSpPr/>
                  <p:nvPr/>
                </p:nvCxnSpPr>
                <p:spPr>
                  <a:xfrm>
                    <a:off x="10348908" y="2441239"/>
                    <a:ext cx="0" cy="54109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10633521" y="2706158"/>
                    <a:ext cx="0" cy="54109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4300000">
                  <a:off x="4215324" y="5060236"/>
                  <a:ext cx="288239" cy="259970"/>
                  <a:chOff x="10348908" y="2441239"/>
                  <a:chExt cx="555158" cy="541090"/>
                </a:xfrm>
              </p:grpSpPr>
              <p:cxnSp>
                <p:nvCxnSpPr>
                  <p:cNvPr id="28" name="直接连接符 27"/>
                  <p:cNvCxnSpPr/>
                  <p:nvPr/>
                </p:nvCxnSpPr>
                <p:spPr>
                  <a:xfrm>
                    <a:off x="10348908" y="2441239"/>
                    <a:ext cx="0" cy="54109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0633521" y="2706158"/>
                    <a:ext cx="0" cy="54109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rot="10800000">
                  <a:off x="4411908" y="2755000"/>
                  <a:ext cx="276441" cy="269436"/>
                  <a:chOff x="10348908" y="2441239"/>
                  <a:chExt cx="555158" cy="541090"/>
                </a:xfrm>
              </p:grpSpPr>
              <p:cxnSp>
                <p:nvCxnSpPr>
                  <p:cNvPr id="26" name="直接连接符 25"/>
                  <p:cNvCxnSpPr/>
                  <p:nvPr/>
                </p:nvCxnSpPr>
                <p:spPr>
                  <a:xfrm>
                    <a:off x="10348908" y="2441239"/>
                    <a:ext cx="0" cy="54109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10633521" y="2706158"/>
                    <a:ext cx="0" cy="541090"/>
                  </a:xfrm>
                  <a:prstGeom prst="line">
                    <a:avLst/>
                  </a:prstGeom>
                  <a:ln w="285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3" name="文本框 12"/>
            <p:cNvSpPr txBox="1"/>
            <p:nvPr/>
          </p:nvSpPr>
          <p:spPr>
            <a:xfrm>
              <a:off x="5113138" y="3064215"/>
              <a:ext cx="1223195" cy="769441"/>
            </a:xfrm>
            <a:prstGeom prst="rect">
              <a:avLst/>
            </a:prstGeom>
            <a:noFill/>
          </p:spPr>
          <p:txBody>
            <a:bodyPr wrap="square" rtlCol="0">
              <a:spAutoFit/>
            </a:bodyPr>
            <a:lstStyle/>
            <a:p>
              <a:pPr algn="r"/>
              <a:r>
                <a:rPr lang="en-US" altLang="zh-CN" sz="4400" dirty="0">
                  <a:solidFill>
                    <a:schemeClr val="bg1"/>
                  </a:solidFill>
                  <a:latin typeface="华文细黑" panose="02010600040101010101" pitchFamily="2" charset="-122"/>
                  <a:ea typeface="华文细黑" panose="02010600040101010101" pitchFamily="2" charset="-122"/>
                </a:rPr>
                <a:t>A</a:t>
              </a:r>
              <a:endParaRPr lang="zh-CN" altLang="en-US" sz="4400" dirty="0">
                <a:solidFill>
                  <a:schemeClr val="bg1"/>
                </a:solidFill>
                <a:latin typeface="华文细黑" panose="02010600040101010101" pitchFamily="2" charset="-122"/>
                <a:ea typeface="华文细黑" panose="02010600040101010101" pitchFamily="2" charset="-122"/>
              </a:endParaRPr>
            </a:p>
          </p:txBody>
        </p:sp>
        <p:sp>
          <p:nvSpPr>
            <p:cNvPr id="14" name="文本框 13"/>
            <p:cNvSpPr txBox="1"/>
            <p:nvPr/>
          </p:nvSpPr>
          <p:spPr>
            <a:xfrm>
              <a:off x="7584059" y="4853996"/>
              <a:ext cx="1223195" cy="769441"/>
            </a:xfrm>
            <a:prstGeom prst="rect">
              <a:avLst/>
            </a:prstGeom>
            <a:noFill/>
          </p:spPr>
          <p:txBody>
            <a:bodyPr wrap="square" rtlCol="0">
              <a:spAutoFit/>
            </a:bodyPr>
            <a:lstStyle/>
            <a:p>
              <a:pPr algn="r"/>
              <a:r>
                <a:rPr lang="en-US" altLang="zh-CN" sz="4400" dirty="0">
                  <a:solidFill>
                    <a:schemeClr val="bg1"/>
                  </a:solidFill>
                  <a:latin typeface="华文细黑" panose="02010600040101010101" pitchFamily="2" charset="-122"/>
                  <a:ea typeface="华文细黑" panose="02010600040101010101" pitchFamily="2" charset="-122"/>
                </a:rPr>
                <a:t>B</a:t>
              </a:r>
              <a:endParaRPr lang="zh-CN" altLang="en-US" sz="4400" dirty="0">
                <a:solidFill>
                  <a:schemeClr val="bg1"/>
                </a:solidFill>
                <a:latin typeface="华文细黑" panose="02010600040101010101" pitchFamily="2" charset="-122"/>
                <a:ea typeface="华文细黑" panose="02010600040101010101" pitchFamily="2" charset="-122"/>
              </a:endParaRPr>
            </a:p>
          </p:txBody>
        </p:sp>
        <p:sp>
          <p:nvSpPr>
            <p:cNvPr id="15" name="文本框 14"/>
            <p:cNvSpPr txBox="1"/>
            <p:nvPr/>
          </p:nvSpPr>
          <p:spPr>
            <a:xfrm>
              <a:off x="2501575" y="4965446"/>
              <a:ext cx="1223195" cy="769441"/>
            </a:xfrm>
            <a:prstGeom prst="rect">
              <a:avLst/>
            </a:prstGeom>
            <a:noFill/>
          </p:spPr>
          <p:txBody>
            <a:bodyPr wrap="square" rtlCol="0">
              <a:spAutoFit/>
            </a:bodyPr>
            <a:lstStyle/>
            <a:p>
              <a:pPr algn="r"/>
              <a:r>
                <a:rPr lang="en-US" altLang="zh-CN" sz="4400" dirty="0">
                  <a:solidFill>
                    <a:schemeClr val="bg1"/>
                  </a:solidFill>
                  <a:latin typeface="华文细黑" panose="02010600040101010101" pitchFamily="2" charset="-122"/>
                  <a:ea typeface="华文细黑" panose="02010600040101010101" pitchFamily="2" charset="-122"/>
                </a:rPr>
                <a:t>C</a:t>
              </a:r>
              <a:endParaRPr lang="zh-CN" altLang="en-US" sz="4400" dirty="0">
                <a:solidFill>
                  <a:schemeClr val="bg1"/>
                </a:solidFill>
                <a:latin typeface="华文细黑" panose="02010600040101010101" pitchFamily="2" charset="-122"/>
                <a:ea typeface="华文细黑" panose="02010600040101010101" pitchFamily="2" charset="-122"/>
              </a:endParaRPr>
            </a:p>
          </p:txBody>
        </p:sp>
      </p:grpSp>
      <p:sp>
        <p:nvSpPr>
          <p:cNvPr id="47"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tx1">
                    <a:lumMod val="85000"/>
                    <a:lumOff val="15000"/>
                  </a:schemeClr>
                </a:solidFill>
                <a:latin typeface="华文细黑" panose="02010600040101010101" pitchFamily="2" charset="-122"/>
                <a:ea typeface="华文细黑" panose="02010600040101010101" pitchFamily="2" charset="-122"/>
              </a:rPr>
              <a:t>Add Your Text Here</a:t>
            </a:r>
            <a:endParaRPr lang="zh-CN" altLang="en-US" sz="3200"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9" name="小标题3"/>
          <p:cNvSpPr txBox="1"/>
          <p:nvPr/>
        </p:nvSpPr>
        <p:spPr>
          <a:xfrm>
            <a:off x="1063063" y="3255384"/>
            <a:ext cx="2670547" cy="400110"/>
          </a:xfrm>
          <a:prstGeom prst="rect">
            <a:avLst/>
          </a:prstGeom>
          <a:noFill/>
        </p:spPr>
        <p:txBody>
          <a:bodyPr wrap="square" rtlCol="0">
            <a:spAutoFit/>
          </a:bodyPr>
          <a:lstStyle/>
          <a:p>
            <a:pPr algn="ctr"/>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50" name="文本3"/>
          <p:cNvSpPr txBox="1"/>
          <p:nvPr/>
        </p:nvSpPr>
        <p:spPr>
          <a:xfrm>
            <a:off x="1016009" y="3682299"/>
            <a:ext cx="2764654" cy="1077218"/>
          </a:xfrm>
          <a:prstGeom prst="rect">
            <a:avLst/>
          </a:prstGeom>
          <a:noFill/>
        </p:spPr>
        <p:txBody>
          <a:bodyPr wrap="square" rtlCol="0">
            <a:spAutoFit/>
          </a:bodyPr>
          <a:lstStyle/>
          <a:p>
            <a:pPr algn="just"/>
            <a:r>
              <a:rPr lang="en-US" altLang="zh-CN" sz="1600" dirty="0">
                <a:solidFill>
                  <a:schemeClr val="bg1"/>
                </a:solidFill>
                <a:latin typeface="+mj-ea"/>
                <a:ea typeface="+mj-ea"/>
              </a:rPr>
              <a:t>Add Your Text Here . Your text and paste it here. Text or Copy Your text and paste paste it here. Text or</a:t>
            </a:r>
            <a:endParaRPr lang="zh-CN" altLang="en-US" sz="1600" dirty="0">
              <a:solidFill>
                <a:schemeClr val="bg1"/>
              </a:solidFill>
              <a:latin typeface="+mj-ea"/>
              <a:ea typeface="+mj-ea"/>
            </a:endParaRPr>
          </a:p>
        </p:txBody>
      </p:sp>
      <p:sp>
        <p:nvSpPr>
          <p:cNvPr id="52" name="小标题1"/>
          <p:cNvSpPr txBox="1"/>
          <p:nvPr/>
        </p:nvSpPr>
        <p:spPr>
          <a:xfrm>
            <a:off x="6757978" y="2023647"/>
            <a:ext cx="2670547" cy="400110"/>
          </a:xfrm>
          <a:prstGeom prst="rect">
            <a:avLst/>
          </a:prstGeom>
          <a:noFill/>
        </p:spPr>
        <p:txBody>
          <a:bodyPr wrap="square" rtlCol="0">
            <a:spAutoFit/>
          </a:bodyPr>
          <a:lstStyle/>
          <a:p>
            <a:pPr algn="ctr"/>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53" name="文本1"/>
          <p:cNvSpPr txBox="1"/>
          <p:nvPr/>
        </p:nvSpPr>
        <p:spPr>
          <a:xfrm>
            <a:off x="6710924" y="2450562"/>
            <a:ext cx="2764654" cy="1077218"/>
          </a:xfrm>
          <a:prstGeom prst="rect">
            <a:avLst/>
          </a:prstGeom>
          <a:noFill/>
        </p:spPr>
        <p:txBody>
          <a:bodyPr wrap="square" rtlCol="0">
            <a:spAutoFit/>
          </a:bodyPr>
          <a:lstStyle/>
          <a:p>
            <a:pPr algn="just"/>
            <a:r>
              <a:rPr lang="en-US" altLang="zh-CN" sz="1600" dirty="0">
                <a:solidFill>
                  <a:schemeClr val="bg1"/>
                </a:solidFill>
                <a:latin typeface="+mj-ea"/>
                <a:ea typeface="+mj-ea"/>
              </a:rPr>
              <a:t>Add Your Text Here . Your text and paste it here. Text or Copy Your text and paste paste it here. Text or</a:t>
            </a:r>
            <a:endParaRPr lang="zh-CN" altLang="en-US" sz="1600" dirty="0">
              <a:solidFill>
                <a:schemeClr val="bg1"/>
              </a:solidFill>
              <a:latin typeface="+mj-ea"/>
              <a:ea typeface="+mj-ea"/>
            </a:endParaRPr>
          </a:p>
        </p:txBody>
      </p:sp>
      <p:sp>
        <p:nvSpPr>
          <p:cNvPr id="55" name="小标题2"/>
          <p:cNvSpPr txBox="1"/>
          <p:nvPr/>
        </p:nvSpPr>
        <p:spPr>
          <a:xfrm>
            <a:off x="9350997" y="4006358"/>
            <a:ext cx="2670547" cy="400110"/>
          </a:xfrm>
          <a:prstGeom prst="rect">
            <a:avLst/>
          </a:prstGeom>
          <a:noFill/>
        </p:spPr>
        <p:txBody>
          <a:bodyPr wrap="square" rtlCol="0">
            <a:spAutoFit/>
          </a:bodyPr>
          <a:lstStyle/>
          <a:p>
            <a:pPr algn="ctr"/>
            <a:r>
              <a:rPr lang="en-US" altLang="zh-CN" sz="2000" b="1" dirty="0">
                <a:solidFill>
                  <a:srgbClr val="FDDC01"/>
                </a:solidFill>
                <a:latin typeface="华文细黑" panose="02010600040101010101" pitchFamily="2" charset="-122"/>
                <a:ea typeface="华文细黑" panose="02010600040101010101" pitchFamily="2" charset="-122"/>
              </a:rPr>
              <a:t>Please Text Here</a:t>
            </a:r>
            <a:endParaRPr lang="zh-CN" altLang="en-US" sz="2000" b="1" dirty="0">
              <a:solidFill>
                <a:srgbClr val="FDDC01"/>
              </a:solidFill>
              <a:latin typeface="华文细黑" panose="02010600040101010101" pitchFamily="2" charset="-122"/>
              <a:ea typeface="华文细黑" panose="02010600040101010101" pitchFamily="2" charset="-122"/>
            </a:endParaRPr>
          </a:p>
        </p:txBody>
      </p:sp>
      <p:sp>
        <p:nvSpPr>
          <p:cNvPr id="56" name="文本2"/>
          <p:cNvSpPr txBox="1"/>
          <p:nvPr/>
        </p:nvSpPr>
        <p:spPr>
          <a:xfrm>
            <a:off x="9303943" y="4433273"/>
            <a:ext cx="2764654" cy="1077218"/>
          </a:xfrm>
          <a:prstGeom prst="rect">
            <a:avLst/>
          </a:prstGeom>
          <a:noFill/>
        </p:spPr>
        <p:txBody>
          <a:bodyPr wrap="square" rtlCol="0">
            <a:spAutoFit/>
          </a:bodyPr>
          <a:lstStyle/>
          <a:p>
            <a:pPr algn="just"/>
            <a:r>
              <a:rPr lang="en-US" altLang="zh-CN" sz="1600" dirty="0">
                <a:solidFill>
                  <a:schemeClr val="bg1"/>
                </a:solidFill>
                <a:latin typeface="+mj-ea"/>
                <a:ea typeface="+mj-ea"/>
              </a:rPr>
              <a:t>Add Your Text Here . Your text and paste it here. Text or Copy Your text and paste paste it here. Text or</a:t>
            </a:r>
            <a:endParaRPr lang="zh-CN" altLang="en-US" sz="1600" dirty="0">
              <a:solidFill>
                <a:schemeClr val="bg1"/>
              </a:solidFill>
              <a:latin typeface="+mj-ea"/>
              <a:ea typeface="+mj-ea"/>
            </a:endParaRPr>
          </a:p>
        </p:txBody>
      </p:sp>
    </p:spTree>
    <p:extLst>
      <p:ext uri="{BB962C8B-B14F-4D97-AF65-F5344CB8AC3E}">
        <p14:creationId xmlns:p14="http://schemas.microsoft.com/office/powerpoint/2010/main" val="1432636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50"/>
                                        <p:tgtEl>
                                          <p:spTgt spid="52"/>
                                        </p:tgtEl>
                                      </p:cBhvr>
                                    </p:animEffect>
                                    <p:anim calcmode="lin" valueType="num">
                                      <p:cBhvr>
                                        <p:cTn id="12" dur="250" fill="hold"/>
                                        <p:tgtEl>
                                          <p:spTgt spid="52"/>
                                        </p:tgtEl>
                                        <p:attrNameLst>
                                          <p:attrName>ppt_x</p:attrName>
                                        </p:attrNameLst>
                                      </p:cBhvr>
                                      <p:tavLst>
                                        <p:tav tm="0">
                                          <p:val>
                                            <p:strVal val="#ppt_x"/>
                                          </p:val>
                                        </p:tav>
                                        <p:tav tm="100000">
                                          <p:val>
                                            <p:strVal val="#ppt_x"/>
                                          </p:val>
                                        </p:tav>
                                      </p:tavLst>
                                    </p:anim>
                                    <p:anim calcmode="lin" valueType="num">
                                      <p:cBhvr>
                                        <p:cTn id="13" dur="250" fill="hold"/>
                                        <p:tgtEl>
                                          <p:spTgt spid="5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250"/>
                                        <p:tgtEl>
                                          <p:spTgt spid="55"/>
                                        </p:tgtEl>
                                      </p:cBhvr>
                                    </p:animEffect>
                                    <p:anim calcmode="lin" valueType="num">
                                      <p:cBhvr>
                                        <p:cTn id="17" dur="250" fill="hold"/>
                                        <p:tgtEl>
                                          <p:spTgt spid="55"/>
                                        </p:tgtEl>
                                        <p:attrNameLst>
                                          <p:attrName>ppt_x</p:attrName>
                                        </p:attrNameLst>
                                      </p:cBhvr>
                                      <p:tavLst>
                                        <p:tav tm="0">
                                          <p:val>
                                            <p:strVal val="#ppt_x"/>
                                          </p:val>
                                        </p:tav>
                                        <p:tav tm="100000">
                                          <p:val>
                                            <p:strVal val="#ppt_x"/>
                                          </p:val>
                                        </p:tav>
                                      </p:tavLst>
                                    </p:anim>
                                    <p:anim calcmode="lin" valueType="num">
                                      <p:cBhvr>
                                        <p:cTn id="18" dur="250" fill="hold"/>
                                        <p:tgtEl>
                                          <p:spTgt spid="55"/>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iterate type="wd">
                                    <p:tmPct val="10000"/>
                                  </p:iterate>
                                  <p:childTnLst>
                                    <p:set>
                                      <p:cBhvr>
                                        <p:cTn id="21" dur="1" fill="hold">
                                          <p:stCondLst>
                                            <p:cond delay="0"/>
                                          </p:stCondLst>
                                        </p:cTn>
                                        <p:tgtEl>
                                          <p:spTgt spid="53"/>
                                        </p:tgtEl>
                                        <p:attrNameLst>
                                          <p:attrName>style.visibility</p:attrName>
                                        </p:attrNameLst>
                                      </p:cBhvr>
                                      <p:to>
                                        <p:strVal val="visible"/>
                                      </p:to>
                                    </p:set>
                                    <p:animEffect transition="in" filter="fade">
                                      <p:cBhvr>
                                        <p:cTn id="22" dur="250"/>
                                        <p:tgtEl>
                                          <p:spTgt spid="53"/>
                                        </p:tgtEl>
                                      </p:cBhvr>
                                    </p:animEffect>
                                    <p:anim calcmode="lin" valueType="num">
                                      <p:cBhvr>
                                        <p:cTn id="23" dur="250" fill="hold"/>
                                        <p:tgtEl>
                                          <p:spTgt spid="53"/>
                                        </p:tgtEl>
                                        <p:attrNameLst>
                                          <p:attrName>ppt_x</p:attrName>
                                        </p:attrNameLst>
                                      </p:cBhvr>
                                      <p:tavLst>
                                        <p:tav tm="0">
                                          <p:val>
                                            <p:strVal val="#ppt_x"/>
                                          </p:val>
                                        </p:tav>
                                        <p:tav tm="100000">
                                          <p:val>
                                            <p:strVal val="#ppt_x"/>
                                          </p:val>
                                        </p:tav>
                                      </p:tavLst>
                                    </p:anim>
                                    <p:anim calcmode="lin" valueType="num">
                                      <p:cBhvr>
                                        <p:cTn id="24" dur="25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250"/>
                                        <p:tgtEl>
                                          <p:spTgt spid="49"/>
                                        </p:tgtEl>
                                      </p:cBhvr>
                                    </p:animEffect>
                                    <p:anim calcmode="lin" valueType="num">
                                      <p:cBhvr>
                                        <p:cTn id="28" dur="250" fill="hold"/>
                                        <p:tgtEl>
                                          <p:spTgt spid="49"/>
                                        </p:tgtEl>
                                        <p:attrNameLst>
                                          <p:attrName>ppt_x</p:attrName>
                                        </p:attrNameLst>
                                      </p:cBhvr>
                                      <p:tavLst>
                                        <p:tav tm="0">
                                          <p:val>
                                            <p:strVal val="#ppt_x"/>
                                          </p:val>
                                        </p:tav>
                                        <p:tav tm="100000">
                                          <p:val>
                                            <p:strVal val="#ppt_x"/>
                                          </p:val>
                                        </p:tav>
                                      </p:tavLst>
                                    </p:anim>
                                    <p:anim calcmode="lin" valueType="num">
                                      <p:cBhvr>
                                        <p:cTn id="29" dur="25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iterate type="wd">
                                    <p:tmPct val="10000"/>
                                  </p:iterate>
                                  <p:childTnLst>
                                    <p:set>
                                      <p:cBhvr>
                                        <p:cTn id="31" dur="1" fill="hold">
                                          <p:stCondLst>
                                            <p:cond delay="0"/>
                                          </p:stCondLst>
                                        </p:cTn>
                                        <p:tgtEl>
                                          <p:spTgt spid="56"/>
                                        </p:tgtEl>
                                        <p:attrNameLst>
                                          <p:attrName>style.visibility</p:attrName>
                                        </p:attrNameLst>
                                      </p:cBhvr>
                                      <p:to>
                                        <p:strVal val="visible"/>
                                      </p:to>
                                    </p:set>
                                    <p:animEffect transition="in" filter="fade">
                                      <p:cBhvr>
                                        <p:cTn id="32" dur="250"/>
                                        <p:tgtEl>
                                          <p:spTgt spid="56"/>
                                        </p:tgtEl>
                                      </p:cBhvr>
                                    </p:animEffect>
                                    <p:anim calcmode="lin" valueType="num">
                                      <p:cBhvr>
                                        <p:cTn id="33" dur="250" fill="hold"/>
                                        <p:tgtEl>
                                          <p:spTgt spid="56"/>
                                        </p:tgtEl>
                                        <p:attrNameLst>
                                          <p:attrName>ppt_x</p:attrName>
                                        </p:attrNameLst>
                                      </p:cBhvr>
                                      <p:tavLst>
                                        <p:tav tm="0">
                                          <p:val>
                                            <p:strVal val="#ppt_x"/>
                                          </p:val>
                                        </p:tav>
                                        <p:tav tm="100000">
                                          <p:val>
                                            <p:strVal val="#ppt_x"/>
                                          </p:val>
                                        </p:tav>
                                      </p:tavLst>
                                    </p:anim>
                                    <p:anim calcmode="lin" valueType="num">
                                      <p:cBhvr>
                                        <p:cTn id="34" dur="250" fill="hold"/>
                                        <p:tgtEl>
                                          <p:spTgt spid="56"/>
                                        </p:tgtEl>
                                        <p:attrNameLst>
                                          <p:attrName>ppt_y</p:attrName>
                                        </p:attrNameLst>
                                      </p:cBhvr>
                                      <p:tavLst>
                                        <p:tav tm="0">
                                          <p:val>
                                            <p:strVal val="#ppt_y+.1"/>
                                          </p:val>
                                        </p:tav>
                                        <p:tav tm="100000">
                                          <p:val>
                                            <p:strVal val="#ppt_y"/>
                                          </p:val>
                                        </p:tav>
                                      </p:tavLst>
                                    </p:anim>
                                  </p:childTnLst>
                                </p:cTn>
                              </p:par>
                            </p:childTnLst>
                          </p:cTn>
                        </p:par>
                        <p:par>
                          <p:cTn id="35" fill="hold">
                            <p:stCondLst>
                              <p:cond delay="3600"/>
                            </p:stCondLst>
                            <p:childTnLst>
                              <p:par>
                                <p:cTn id="36" presetID="42" presetClass="entr" presetSubtype="0" fill="hold" grpId="0" nodeType="afterEffect">
                                  <p:stCondLst>
                                    <p:cond delay="0"/>
                                  </p:stCondLst>
                                  <p:iterate type="wd">
                                    <p:tmPct val="10000"/>
                                  </p:iterate>
                                  <p:childTnLst>
                                    <p:set>
                                      <p:cBhvr>
                                        <p:cTn id="37" dur="1" fill="hold">
                                          <p:stCondLst>
                                            <p:cond delay="0"/>
                                          </p:stCondLst>
                                        </p:cTn>
                                        <p:tgtEl>
                                          <p:spTgt spid="50"/>
                                        </p:tgtEl>
                                        <p:attrNameLst>
                                          <p:attrName>style.visibility</p:attrName>
                                        </p:attrNameLst>
                                      </p:cBhvr>
                                      <p:to>
                                        <p:strVal val="visible"/>
                                      </p:to>
                                    </p:set>
                                    <p:animEffect transition="in" filter="fade">
                                      <p:cBhvr>
                                        <p:cTn id="38" dur="250"/>
                                        <p:tgtEl>
                                          <p:spTgt spid="50"/>
                                        </p:tgtEl>
                                      </p:cBhvr>
                                    </p:animEffect>
                                    <p:anim calcmode="lin" valueType="num">
                                      <p:cBhvr>
                                        <p:cTn id="39" dur="250" fill="hold"/>
                                        <p:tgtEl>
                                          <p:spTgt spid="50"/>
                                        </p:tgtEl>
                                        <p:attrNameLst>
                                          <p:attrName>ppt_x</p:attrName>
                                        </p:attrNameLst>
                                      </p:cBhvr>
                                      <p:tavLst>
                                        <p:tav tm="0">
                                          <p:val>
                                            <p:strVal val="#ppt_x"/>
                                          </p:val>
                                        </p:tav>
                                        <p:tav tm="100000">
                                          <p:val>
                                            <p:strVal val="#ppt_x"/>
                                          </p:val>
                                        </p:tav>
                                      </p:tavLst>
                                    </p:anim>
                                    <p:anim calcmode="lin" valueType="num">
                                      <p:cBhvr>
                                        <p:cTn id="40" dur="2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P spid="53"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8"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实心三角"/>
          <p:cNvSpPr/>
          <p:nvPr/>
        </p:nvSpPr>
        <p:spPr>
          <a:xfrm rot="5400000" flipH="1">
            <a:off x="-1344335" y="1331415"/>
            <a:ext cx="6897814" cy="4209144"/>
          </a:xfrm>
          <a:prstGeom prst="triangle">
            <a:avLst/>
          </a:prstGeom>
          <a:solidFill>
            <a:srgbClr val="FDD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空心三角"/>
          <p:cNvSpPr/>
          <p:nvPr/>
        </p:nvSpPr>
        <p:spPr>
          <a:xfrm rot="5400000" flipH="1">
            <a:off x="-1683125" y="957641"/>
            <a:ext cx="8122872" cy="4956692"/>
          </a:xfrm>
          <a:prstGeom prst="triangl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标号"/>
          <p:cNvSpPr txBox="1"/>
          <p:nvPr/>
        </p:nvSpPr>
        <p:spPr>
          <a:xfrm>
            <a:off x="738913" y="2301097"/>
            <a:ext cx="3294743" cy="2215991"/>
          </a:xfrm>
          <a:prstGeom prst="rect">
            <a:avLst/>
          </a:prstGeom>
          <a:noFill/>
        </p:spPr>
        <p:txBody>
          <a:bodyPr wrap="square" rtlCol="0" anchor="ctr">
            <a:spAutoFit/>
          </a:bodyPr>
          <a:lstStyle>
            <a:defPPr>
              <a:defRPr lang="zh-CN"/>
            </a:defPPr>
            <a:lvl1pPr>
              <a:defRPr sz="13800" b="1">
                <a:solidFill>
                  <a:schemeClr val="tx1">
                    <a:lumMod val="85000"/>
                    <a:lumOff val="15000"/>
                  </a:schemeClr>
                </a:solidFill>
                <a:latin typeface="Impact" panose="020B0806030902050204" pitchFamily="34" charset="0"/>
                <a:ea typeface="+mj-ea"/>
              </a:defRPr>
            </a:lvl1pPr>
          </a:lstStyle>
          <a:p>
            <a:r>
              <a:rPr lang="en-US" altLang="zh-CN" b="0" dirty="0"/>
              <a:t>04</a:t>
            </a:r>
            <a:endParaRPr lang="zh-CN" altLang="en-US" b="0" dirty="0"/>
          </a:p>
        </p:txBody>
      </p:sp>
      <p:cxnSp>
        <p:nvCxnSpPr>
          <p:cNvPr id="11" name="下划线"/>
          <p:cNvCxnSpPr/>
          <p:nvPr/>
        </p:nvCxnSpPr>
        <p:spPr>
          <a:xfrm>
            <a:off x="5544054" y="3816318"/>
            <a:ext cx="59309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图形1"/>
          <p:cNvGrpSpPr/>
          <p:nvPr/>
        </p:nvGrpSpPr>
        <p:grpSpPr>
          <a:xfrm>
            <a:off x="5876363" y="1977862"/>
            <a:ext cx="1452284" cy="1452284"/>
            <a:chOff x="5876363" y="1977862"/>
            <a:chExt cx="1452284" cy="1452284"/>
          </a:xfrm>
        </p:grpSpPr>
        <p:sp>
          <p:nvSpPr>
            <p:cNvPr id="12" name="椭圆 11"/>
            <p:cNvSpPr/>
            <p:nvPr/>
          </p:nvSpPr>
          <p:spPr>
            <a:xfrm>
              <a:off x="5876363"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Freeform 18"/>
            <p:cNvSpPr>
              <a:spLocks noEditPoints="1"/>
            </p:cNvSpPr>
            <p:nvPr/>
          </p:nvSpPr>
          <p:spPr bwMode="auto">
            <a:xfrm>
              <a:off x="6184522" y="2268805"/>
              <a:ext cx="835964" cy="868774"/>
            </a:xfrm>
            <a:custGeom>
              <a:avLst/>
              <a:gdLst>
                <a:gd name="T0" fmla="*/ 82 w 586"/>
                <a:gd name="T1" fmla="*/ 255 h 609"/>
                <a:gd name="T2" fmla="*/ 96 w 586"/>
                <a:gd name="T3" fmla="*/ 241 h 609"/>
                <a:gd name="T4" fmla="*/ 15 w 586"/>
                <a:gd name="T5" fmla="*/ 155 h 609"/>
                <a:gd name="T6" fmla="*/ 0 w 586"/>
                <a:gd name="T7" fmla="*/ 141 h 609"/>
                <a:gd name="T8" fmla="*/ 15 w 586"/>
                <a:gd name="T9" fmla="*/ 129 h 609"/>
                <a:gd name="T10" fmla="*/ 139 w 586"/>
                <a:gd name="T11" fmla="*/ 12 h 609"/>
                <a:gd name="T12" fmla="*/ 153 w 586"/>
                <a:gd name="T13" fmla="*/ 0 h 609"/>
                <a:gd name="T14" fmla="*/ 165 w 586"/>
                <a:gd name="T15" fmla="*/ 14 h 609"/>
                <a:gd name="T16" fmla="*/ 249 w 586"/>
                <a:gd name="T17" fmla="*/ 100 h 609"/>
                <a:gd name="T18" fmla="*/ 261 w 586"/>
                <a:gd name="T19" fmla="*/ 88 h 609"/>
                <a:gd name="T20" fmla="*/ 404 w 586"/>
                <a:gd name="T21" fmla="*/ 239 h 609"/>
                <a:gd name="T22" fmla="*/ 438 w 586"/>
                <a:gd name="T23" fmla="*/ 344 h 609"/>
                <a:gd name="T24" fmla="*/ 471 w 586"/>
                <a:gd name="T25" fmla="*/ 380 h 609"/>
                <a:gd name="T26" fmla="*/ 361 w 586"/>
                <a:gd name="T27" fmla="*/ 483 h 609"/>
                <a:gd name="T28" fmla="*/ 328 w 586"/>
                <a:gd name="T29" fmla="*/ 449 h 609"/>
                <a:gd name="T30" fmla="*/ 227 w 586"/>
                <a:gd name="T31" fmla="*/ 411 h 609"/>
                <a:gd name="T32" fmla="*/ 82 w 586"/>
                <a:gd name="T33" fmla="*/ 255 h 609"/>
                <a:gd name="T34" fmla="*/ 82 w 586"/>
                <a:gd name="T35" fmla="*/ 255 h 609"/>
                <a:gd name="T36" fmla="*/ 132 w 586"/>
                <a:gd name="T37" fmla="*/ 117 h 609"/>
                <a:gd name="T38" fmla="*/ 149 w 586"/>
                <a:gd name="T39" fmla="*/ 136 h 609"/>
                <a:gd name="T40" fmla="*/ 180 w 586"/>
                <a:gd name="T41" fmla="*/ 107 h 609"/>
                <a:gd name="T42" fmla="*/ 163 w 586"/>
                <a:gd name="T43" fmla="*/ 90 h 609"/>
                <a:gd name="T44" fmla="*/ 132 w 586"/>
                <a:gd name="T45" fmla="*/ 117 h 609"/>
                <a:gd name="T46" fmla="*/ 132 w 586"/>
                <a:gd name="T47" fmla="*/ 117 h 609"/>
                <a:gd name="T48" fmla="*/ 94 w 586"/>
                <a:gd name="T49" fmla="*/ 153 h 609"/>
                <a:gd name="T50" fmla="*/ 110 w 586"/>
                <a:gd name="T51" fmla="*/ 172 h 609"/>
                <a:gd name="T52" fmla="*/ 139 w 586"/>
                <a:gd name="T53" fmla="*/ 143 h 609"/>
                <a:gd name="T54" fmla="*/ 122 w 586"/>
                <a:gd name="T55" fmla="*/ 126 h 609"/>
                <a:gd name="T56" fmla="*/ 94 w 586"/>
                <a:gd name="T57" fmla="*/ 153 h 609"/>
                <a:gd name="T58" fmla="*/ 94 w 586"/>
                <a:gd name="T59" fmla="*/ 153 h 609"/>
                <a:gd name="T60" fmla="*/ 125 w 586"/>
                <a:gd name="T61" fmla="*/ 215 h 609"/>
                <a:gd name="T62" fmla="*/ 220 w 586"/>
                <a:gd name="T63" fmla="*/ 126 h 609"/>
                <a:gd name="T64" fmla="*/ 151 w 586"/>
                <a:gd name="T65" fmla="*/ 52 h 609"/>
                <a:gd name="T66" fmla="*/ 55 w 586"/>
                <a:gd name="T67" fmla="*/ 143 h 609"/>
                <a:gd name="T68" fmla="*/ 125 w 586"/>
                <a:gd name="T69" fmla="*/ 215 h 609"/>
                <a:gd name="T70" fmla="*/ 125 w 586"/>
                <a:gd name="T71" fmla="*/ 215 h 609"/>
                <a:gd name="T72" fmla="*/ 414 w 586"/>
                <a:gd name="T73" fmla="*/ 473 h 609"/>
                <a:gd name="T74" fmla="*/ 541 w 586"/>
                <a:gd name="T75" fmla="*/ 609 h 609"/>
                <a:gd name="T76" fmla="*/ 586 w 586"/>
                <a:gd name="T77" fmla="*/ 566 h 609"/>
                <a:gd name="T78" fmla="*/ 457 w 586"/>
                <a:gd name="T79" fmla="*/ 430 h 609"/>
                <a:gd name="T80" fmla="*/ 414 w 586"/>
                <a:gd name="T81" fmla="*/ 47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6" h="609">
                  <a:moveTo>
                    <a:pt x="82" y="255"/>
                  </a:moveTo>
                  <a:lnTo>
                    <a:pt x="96" y="241"/>
                  </a:lnTo>
                  <a:lnTo>
                    <a:pt x="15" y="155"/>
                  </a:lnTo>
                  <a:lnTo>
                    <a:pt x="0" y="141"/>
                  </a:lnTo>
                  <a:lnTo>
                    <a:pt x="15" y="129"/>
                  </a:lnTo>
                  <a:lnTo>
                    <a:pt x="139" y="12"/>
                  </a:lnTo>
                  <a:lnTo>
                    <a:pt x="153" y="0"/>
                  </a:lnTo>
                  <a:lnTo>
                    <a:pt x="165" y="14"/>
                  </a:lnTo>
                  <a:lnTo>
                    <a:pt x="249" y="100"/>
                  </a:lnTo>
                  <a:lnTo>
                    <a:pt x="261" y="88"/>
                  </a:lnTo>
                  <a:lnTo>
                    <a:pt x="404" y="239"/>
                  </a:lnTo>
                  <a:lnTo>
                    <a:pt x="438" y="344"/>
                  </a:lnTo>
                  <a:lnTo>
                    <a:pt x="471" y="380"/>
                  </a:lnTo>
                  <a:lnTo>
                    <a:pt x="361" y="483"/>
                  </a:lnTo>
                  <a:lnTo>
                    <a:pt x="328" y="449"/>
                  </a:lnTo>
                  <a:lnTo>
                    <a:pt x="227" y="411"/>
                  </a:lnTo>
                  <a:lnTo>
                    <a:pt x="82" y="255"/>
                  </a:lnTo>
                  <a:lnTo>
                    <a:pt x="82" y="255"/>
                  </a:lnTo>
                  <a:close/>
                  <a:moveTo>
                    <a:pt x="132" y="117"/>
                  </a:moveTo>
                  <a:lnTo>
                    <a:pt x="149" y="136"/>
                  </a:lnTo>
                  <a:lnTo>
                    <a:pt x="180" y="107"/>
                  </a:lnTo>
                  <a:lnTo>
                    <a:pt x="163" y="90"/>
                  </a:lnTo>
                  <a:lnTo>
                    <a:pt x="132" y="117"/>
                  </a:lnTo>
                  <a:lnTo>
                    <a:pt x="132" y="117"/>
                  </a:lnTo>
                  <a:close/>
                  <a:moveTo>
                    <a:pt x="94" y="153"/>
                  </a:moveTo>
                  <a:lnTo>
                    <a:pt x="110" y="172"/>
                  </a:lnTo>
                  <a:lnTo>
                    <a:pt x="139" y="143"/>
                  </a:lnTo>
                  <a:lnTo>
                    <a:pt x="122" y="126"/>
                  </a:lnTo>
                  <a:lnTo>
                    <a:pt x="94" y="153"/>
                  </a:lnTo>
                  <a:lnTo>
                    <a:pt x="94" y="153"/>
                  </a:lnTo>
                  <a:close/>
                  <a:moveTo>
                    <a:pt x="125" y="215"/>
                  </a:moveTo>
                  <a:lnTo>
                    <a:pt x="220" y="126"/>
                  </a:lnTo>
                  <a:lnTo>
                    <a:pt x="151" y="52"/>
                  </a:lnTo>
                  <a:lnTo>
                    <a:pt x="55" y="143"/>
                  </a:lnTo>
                  <a:lnTo>
                    <a:pt x="125" y="215"/>
                  </a:lnTo>
                  <a:lnTo>
                    <a:pt x="125" y="215"/>
                  </a:lnTo>
                  <a:close/>
                  <a:moveTo>
                    <a:pt x="414" y="473"/>
                  </a:moveTo>
                  <a:lnTo>
                    <a:pt x="541" y="609"/>
                  </a:lnTo>
                  <a:lnTo>
                    <a:pt x="586" y="566"/>
                  </a:lnTo>
                  <a:lnTo>
                    <a:pt x="457" y="430"/>
                  </a:lnTo>
                  <a:lnTo>
                    <a:pt x="414" y="473"/>
                  </a:lnTo>
                  <a:close/>
                </a:path>
              </a:pathLst>
            </a:custGeom>
            <a:solidFill>
              <a:srgbClr val="FDDC0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4" name="图形2"/>
          <p:cNvGrpSpPr/>
          <p:nvPr/>
        </p:nvGrpSpPr>
        <p:grpSpPr>
          <a:xfrm>
            <a:off x="7878855" y="1977862"/>
            <a:ext cx="1452284" cy="1452284"/>
            <a:chOff x="7878855" y="1977862"/>
            <a:chExt cx="1452284" cy="1452284"/>
          </a:xfrm>
        </p:grpSpPr>
        <p:sp>
          <p:nvSpPr>
            <p:cNvPr id="13" name="椭圆 12"/>
            <p:cNvSpPr/>
            <p:nvPr/>
          </p:nvSpPr>
          <p:spPr>
            <a:xfrm>
              <a:off x="7878855"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35" name="组合 34"/>
            <p:cNvGrpSpPr/>
            <p:nvPr/>
          </p:nvGrpSpPr>
          <p:grpSpPr>
            <a:xfrm>
              <a:off x="8143828" y="2301097"/>
              <a:ext cx="922338" cy="962025"/>
              <a:chOff x="5630863" y="2971801"/>
              <a:chExt cx="922338" cy="962025"/>
            </a:xfrm>
            <a:solidFill>
              <a:srgbClr val="B8AB00"/>
            </a:solidFill>
          </p:grpSpPr>
          <p:sp>
            <p:nvSpPr>
              <p:cNvPr id="33" name="Freeform 22"/>
              <p:cNvSpPr>
                <a:spLocks noEditPoints="1"/>
              </p:cNvSpPr>
              <p:nvPr/>
            </p:nvSpPr>
            <p:spPr bwMode="auto">
              <a:xfrm>
                <a:off x="5630863" y="2971801"/>
                <a:ext cx="922338" cy="962025"/>
              </a:xfrm>
              <a:custGeom>
                <a:avLst/>
                <a:gdLst>
                  <a:gd name="T0" fmla="*/ 51 w 243"/>
                  <a:gd name="T1" fmla="*/ 23 h 253"/>
                  <a:gd name="T2" fmla="*/ 53 w 243"/>
                  <a:gd name="T3" fmla="*/ 27 h 253"/>
                  <a:gd name="T4" fmla="*/ 53 w 243"/>
                  <a:gd name="T5" fmla="*/ 33 h 253"/>
                  <a:gd name="T6" fmla="*/ 57 w 243"/>
                  <a:gd name="T7" fmla="*/ 35 h 253"/>
                  <a:gd name="T8" fmla="*/ 61 w 243"/>
                  <a:gd name="T9" fmla="*/ 38 h 253"/>
                  <a:gd name="T10" fmla="*/ 75 w 243"/>
                  <a:gd name="T11" fmla="*/ 63 h 253"/>
                  <a:gd name="T12" fmla="*/ 82 w 243"/>
                  <a:gd name="T13" fmla="*/ 59 h 253"/>
                  <a:gd name="T14" fmla="*/ 143 w 243"/>
                  <a:gd name="T15" fmla="*/ 162 h 253"/>
                  <a:gd name="T16" fmla="*/ 135 w 243"/>
                  <a:gd name="T17" fmla="*/ 184 h 253"/>
                  <a:gd name="T18" fmla="*/ 112 w 243"/>
                  <a:gd name="T19" fmla="*/ 198 h 253"/>
                  <a:gd name="T20" fmla="*/ 88 w 243"/>
                  <a:gd name="T21" fmla="*/ 195 h 253"/>
                  <a:gd name="T22" fmla="*/ 27 w 243"/>
                  <a:gd name="T23" fmla="*/ 92 h 253"/>
                  <a:gd name="T24" fmla="*/ 33 w 243"/>
                  <a:gd name="T25" fmla="*/ 88 h 253"/>
                  <a:gd name="T26" fmla="*/ 18 w 243"/>
                  <a:gd name="T27" fmla="*/ 64 h 253"/>
                  <a:gd name="T28" fmla="*/ 17 w 243"/>
                  <a:gd name="T29" fmla="*/ 59 h 253"/>
                  <a:gd name="T30" fmla="*/ 17 w 243"/>
                  <a:gd name="T31" fmla="*/ 54 h 253"/>
                  <a:gd name="T32" fmla="*/ 12 w 243"/>
                  <a:gd name="T33" fmla="*/ 51 h 253"/>
                  <a:gd name="T34" fmla="*/ 9 w 243"/>
                  <a:gd name="T35" fmla="*/ 48 h 253"/>
                  <a:gd name="T36" fmla="*/ 0 w 243"/>
                  <a:gd name="T37" fmla="*/ 34 h 253"/>
                  <a:gd name="T38" fmla="*/ 0 w 243"/>
                  <a:gd name="T39" fmla="*/ 32 h 253"/>
                  <a:gd name="T40" fmla="*/ 0 w 243"/>
                  <a:gd name="T41" fmla="*/ 17 h 253"/>
                  <a:gd name="T42" fmla="*/ 2 w 243"/>
                  <a:gd name="T43" fmla="*/ 13 h 253"/>
                  <a:gd name="T44" fmla="*/ 24 w 243"/>
                  <a:gd name="T45" fmla="*/ 0 h 253"/>
                  <a:gd name="T46" fmla="*/ 28 w 243"/>
                  <a:gd name="T47" fmla="*/ 0 h 253"/>
                  <a:gd name="T48" fmla="*/ 41 w 243"/>
                  <a:gd name="T49" fmla="*/ 7 h 253"/>
                  <a:gd name="T50" fmla="*/ 43 w 243"/>
                  <a:gd name="T51" fmla="*/ 9 h 253"/>
                  <a:gd name="T52" fmla="*/ 51 w 243"/>
                  <a:gd name="T53" fmla="*/ 23 h 253"/>
                  <a:gd name="T54" fmla="*/ 141 w 243"/>
                  <a:gd name="T55" fmla="*/ 192 h 253"/>
                  <a:gd name="T56" fmla="*/ 120 w 243"/>
                  <a:gd name="T57" fmla="*/ 205 h 253"/>
                  <a:gd name="T58" fmla="*/ 196 w 243"/>
                  <a:gd name="T59" fmla="*/ 235 h 253"/>
                  <a:gd name="T60" fmla="*/ 201 w 243"/>
                  <a:gd name="T61" fmla="*/ 143 h 253"/>
                  <a:gd name="T62" fmla="*/ 191 w 243"/>
                  <a:gd name="T63" fmla="*/ 94 h 253"/>
                  <a:gd name="T64" fmla="*/ 243 w 243"/>
                  <a:gd name="T65" fmla="*/ 123 h 253"/>
                  <a:gd name="T66" fmla="*/ 243 w 243"/>
                  <a:gd name="T67" fmla="*/ 90 h 253"/>
                  <a:gd name="T68" fmla="*/ 171 w 243"/>
                  <a:gd name="T69" fmla="*/ 79 h 253"/>
                  <a:gd name="T70" fmla="*/ 177 w 243"/>
                  <a:gd name="T71" fmla="*/ 150 h 253"/>
                  <a:gd name="T72" fmla="*/ 184 w 243"/>
                  <a:gd name="T73" fmla="*/ 213 h 253"/>
                  <a:gd name="T74" fmla="*/ 141 w 243"/>
                  <a:gd name="T75" fmla="*/ 192 h 253"/>
                  <a:gd name="T76" fmla="*/ 44 w 243"/>
                  <a:gd name="T77" fmla="*/ 98 h 253"/>
                  <a:gd name="T78" fmla="*/ 94 w 243"/>
                  <a:gd name="T79" fmla="*/ 183 h 253"/>
                  <a:gd name="T80" fmla="*/ 102 w 243"/>
                  <a:gd name="T81" fmla="*/ 178 h 253"/>
                  <a:gd name="T82" fmla="*/ 52 w 243"/>
                  <a:gd name="T83" fmla="*/ 93 h 253"/>
                  <a:gd name="T84" fmla="*/ 44 w 243"/>
                  <a:gd name="T85" fmla="*/ 98 h 253"/>
                  <a:gd name="T86" fmla="*/ 40 w 243"/>
                  <a:gd name="T87" fmla="*/ 84 h 253"/>
                  <a:gd name="T88" fmla="*/ 68 w 243"/>
                  <a:gd name="T89" fmla="*/ 67 h 253"/>
                  <a:gd name="T90" fmla="*/ 55 w 243"/>
                  <a:gd name="T91" fmla="*/ 45 h 253"/>
                  <a:gd name="T92" fmla="*/ 27 w 243"/>
                  <a:gd name="T93" fmla="*/ 62 h 253"/>
                  <a:gd name="T94" fmla="*/ 40 w 243"/>
                  <a:gd name="T95" fmla="*/ 84 h 253"/>
                  <a:gd name="T96" fmla="*/ 47 w 243"/>
                  <a:gd name="T97" fmla="*/ 40 h 253"/>
                  <a:gd name="T98" fmla="*/ 45 w 243"/>
                  <a:gd name="T99" fmla="*/ 37 h 253"/>
                  <a:gd name="T100" fmla="*/ 44 w 243"/>
                  <a:gd name="T101" fmla="*/ 34 h 253"/>
                  <a:gd name="T102" fmla="*/ 22 w 243"/>
                  <a:gd name="T103" fmla="*/ 47 h 253"/>
                  <a:gd name="T104" fmla="*/ 24 w 243"/>
                  <a:gd name="T105" fmla="*/ 50 h 253"/>
                  <a:gd name="T106" fmla="*/ 26 w 243"/>
                  <a:gd name="T107" fmla="*/ 52 h 253"/>
                  <a:gd name="T108" fmla="*/ 47 w 243"/>
                  <a:gd name="T109" fmla="*/ 40 h 253"/>
                  <a:gd name="T110" fmla="*/ 8 w 243"/>
                  <a:gd name="T111" fmla="*/ 19 h 253"/>
                  <a:gd name="T112" fmla="*/ 8 w 243"/>
                  <a:gd name="T113" fmla="*/ 31 h 253"/>
                  <a:gd name="T114" fmla="*/ 15 w 243"/>
                  <a:gd name="T115" fmla="*/ 42 h 253"/>
                  <a:gd name="T116" fmla="*/ 43 w 243"/>
                  <a:gd name="T117" fmla="*/ 25 h 253"/>
                  <a:gd name="T118" fmla="*/ 36 w 243"/>
                  <a:gd name="T119" fmla="*/ 14 h 253"/>
                  <a:gd name="T120" fmla="*/ 26 w 243"/>
                  <a:gd name="T121" fmla="*/ 8 h 253"/>
                  <a:gd name="T122" fmla="*/ 8 w 243"/>
                  <a:gd name="T123" fmla="*/ 19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253">
                    <a:moveTo>
                      <a:pt x="51" y="23"/>
                    </a:moveTo>
                    <a:cubicBezTo>
                      <a:pt x="53" y="27"/>
                      <a:pt x="53" y="27"/>
                      <a:pt x="53" y="27"/>
                    </a:cubicBezTo>
                    <a:cubicBezTo>
                      <a:pt x="52" y="30"/>
                      <a:pt x="52" y="32"/>
                      <a:pt x="53" y="33"/>
                    </a:cubicBezTo>
                    <a:cubicBezTo>
                      <a:pt x="53" y="34"/>
                      <a:pt x="55" y="35"/>
                      <a:pt x="57" y="35"/>
                    </a:cubicBezTo>
                    <a:cubicBezTo>
                      <a:pt x="61" y="38"/>
                      <a:pt x="61" y="38"/>
                      <a:pt x="61" y="38"/>
                    </a:cubicBezTo>
                    <a:cubicBezTo>
                      <a:pt x="75" y="63"/>
                      <a:pt x="75" y="63"/>
                      <a:pt x="75" y="63"/>
                    </a:cubicBezTo>
                    <a:cubicBezTo>
                      <a:pt x="82" y="59"/>
                      <a:pt x="82" y="59"/>
                      <a:pt x="82" y="59"/>
                    </a:cubicBezTo>
                    <a:cubicBezTo>
                      <a:pt x="143" y="162"/>
                      <a:pt x="143" y="162"/>
                      <a:pt x="143" y="162"/>
                    </a:cubicBezTo>
                    <a:cubicBezTo>
                      <a:pt x="135" y="184"/>
                      <a:pt x="135" y="184"/>
                      <a:pt x="135" y="184"/>
                    </a:cubicBezTo>
                    <a:cubicBezTo>
                      <a:pt x="112" y="198"/>
                      <a:pt x="112" y="198"/>
                      <a:pt x="112" y="198"/>
                    </a:cubicBezTo>
                    <a:cubicBezTo>
                      <a:pt x="88" y="195"/>
                      <a:pt x="88" y="195"/>
                      <a:pt x="88" y="195"/>
                    </a:cubicBezTo>
                    <a:cubicBezTo>
                      <a:pt x="27" y="92"/>
                      <a:pt x="27" y="92"/>
                      <a:pt x="27" y="92"/>
                    </a:cubicBezTo>
                    <a:cubicBezTo>
                      <a:pt x="33" y="88"/>
                      <a:pt x="33" y="88"/>
                      <a:pt x="33" y="88"/>
                    </a:cubicBezTo>
                    <a:cubicBezTo>
                      <a:pt x="18" y="64"/>
                      <a:pt x="18" y="64"/>
                      <a:pt x="18" y="64"/>
                    </a:cubicBezTo>
                    <a:cubicBezTo>
                      <a:pt x="17" y="59"/>
                      <a:pt x="17" y="59"/>
                      <a:pt x="17" y="59"/>
                    </a:cubicBezTo>
                    <a:cubicBezTo>
                      <a:pt x="18" y="57"/>
                      <a:pt x="18" y="55"/>
                      <a:pt x="17" y="54"/>
                    </a:cubicBezTo>
                    <a:cubicBezTo>
                      <a:pt x="17" y="53"/>
                      <a:pt x="15" y="52"/>
                      <a:pt x="12" y="51"/>
                    </a:cubicBezTo>
                    <a:cubicBezTo>
                      <a:pt x="9" y="48"/>
                      <a:pt x="9" y="48"/>
                      <a:pt x="9" y="48"/>
                    </a:cubicBezTo>
                    <a:cubicBezTo>
                      <a:pt x="0" y="34"/>
                      <a:pt x="0" y="34"/>
                      <a:pt x="0" y="34"/>
                    </a:cubicBezTo>
                    <a:cubicBezTo>
                      <a:pt x="0" y="32"/>
                      <a:pt x="0" y="32"/>
                      <a:pt x="0" y="32"/>
                    </a:cubicBezTo>
                    <a:cubicBezTo>
                      <a:pt x="0" y="17"/>
                      <a:pt x="0" y="17"/>
                      <a:pt x="0" y="17"/>
                    </a:cubicBezTo>
                    <a:cubicBezTo>
                      <a:pt x="2" y="13"/>
                      <a:pt x="2" y="13"/>
                      <a:pt x="2" y="13"/>
                    </a:cubicBezTo>
                    <a:cubicBezTo>
                      <a:pt x="24" y="0"/>
                      <a:pt x="24" y="0"/>
                      <a:pt x="24" y="0"/>
                    </a:cubicBezTo>
                    <a:cubicBezTo>
                      <a:pt x="28" y="0"/>
                      <a:pt x="28" y="0"/>
                      <a:pt x="28" y="0"/>
                    </a:cubicBezTo>
                    <a:cubicBezTo>
                      <a:pt x="41" y="7"/>
                      <a:pt x="41" y="7"/>
                      <a:pt x="41" y="7"/>
                    </a:cubicBezTo>
                    <a:cubicBezTo>
                      <a:pt x="43" y="9"/>
                      <a:pt x="43" y="9"/>
                      <a:pt x="43" y="9"/>
                    </a:cubicBezTo>
                    <a:cubicBezTo>
                      <a:pt x="51" y="23"/>
                      <a:pt x="51" y="23"/>
                      <a:pt x="51" y="23"/>
                    </a:cubicBezTo>
                    <a:close/>
                    <a:moveTo>
                      <a:pt x="141" y="192"/>
                    </a:moveTo>
                    <a:cubicBezTo>
                      <a:pt x="120" y="205"/>
                      <a:pt x="120" y="205"/>
                      <a:pt x="120" y="205"/>
                    </a:cubicBezTo>
                    <a:cubicBezTo>
                      <a:pt x="134" y="224"/>
                      <a:pt x="163" y="253"/>
                      <a:pt x="196" y="235"/>
                    </a:cubicBezTo>
                    <a:cubicBezTo>
                      <a:pt x="226" y="220"/>
                      <a:pt x="213" y="180"/>
                      <a:pt x="201" y="143"/>
                    </a:cubicBezTo>
                    <a:cubicBezTo>
                      <a:pt x="194" y="120"/>
                      <a:pt x="187" y="100"/>
                      <a:pt x="191" y="94"/>
                    </a:cubicBezTo>
                    <a:cubicBezTo>
                      <a:pt x="199" y="85"/>
                      <a:pt x="230" y="111"/>
                      <a:pt x="243" y="123"/>
                    </a:cubicBezTo>
                    <a:cubicBezTo>
                      <a:pt x="243" y="90"/>
                      <a:pt x="243" y="90"/>
                      <a:pt x="243" y="90"/>
                    </a:cubicBezTo>
                    <a:cubicBezTo>
                      <a:pt x="221" y="74"/>
                      <a:pt x="188" y="57"/>
                      <a:pt x="171" y="79"/>
                    </a:cubicBezTo>
                    <a:cubicBezTo>
                      <a:pt x="159" y="95"/>
                      <a:pt x="168" y="122"/>
                      <a:pt x="177" y="150"/>
                    </a:cubicBezTo>
                    <a:cubicBezTo>
                      <a:pt x="186" y="178"/>
                      <a:pt x="195" y="207"/>
                      <a:pt x="184" y="213"/>
                    </a:cubicBezTo>
                    <a:cubicBezTo>
                      <a:pt x="168" y="221"/>
                      <a:pt x="151" y="205"/>
                      <a:pt x="141" y="192"/>
                    </a:cubicBezTo>
                    <a:close/>
                    <a:moveTo>
                      <a:pt x="44" y="98"/>
                    </a:moveTo>
                    <a:cubicBezTo>
                      <a:pt x="94" y="183"/>
                      <a:pt x="94" y="183"/>
                      <a:pt x="94" y="183"/>
                    </a:cubicBezTo>
                    <a:cubicBezTo>
                      <a:pt x="102" y="178"/>
                      <a:pt x="102" y="178"/>
                      <a:pt x="102" y="178"/>
                    </a:cubicBezTo>
                    <a:cubicBezTo>
                      <a:pt x="52" y="93"/>
                      <a:pt x="52" y="93"/>
                      <a:pt x="52" y="93"/>
                    </a:cubicBezTo>
                    <a:cubicBezTo>
                      <a:pt x="44" y="98"/>
                      <a:pt x="44" y="98"/>
                      <a:pt x="44" y="98"/>
                    </a:cubicBezTo>
                    <a:close/>
                    <a:moveTo>
                      <a:pt x="40" y="84"/>
                    </a:moveTo>
                    <a:cubicBezTo>
                      <a:pt x="68" y="67"/>
                      <a:pt x="68" y="67"/>
                      <a:pt x="68" y="67"/>
                    </a:cubicBezTo>
                    <a:cubicBezTo>
                      <a:pt x="55" y="45"/>
                      <a:pt x="55" y="45"/>
                      <a:pt x="55" y="45"/>
                    </a:cubicBezTo>
                    <a:cubicBezTo>
                      <a:pt x="27" y="62"/>
                      <a:pt x="27" y="62"/>
                      <a:pt x="27" y="62"/>
                    </a:cubicBezTo>
                    <a:cubicBezTo>
                      <a:pt x="40" y="84"/>
                      <a:pt x="40" y="84"/>
                      <a:pt x="40" y="84"/>
                    </a:cubicBezTo>
                    <a:close/>
                    <a:moveTo>
                      <a:pt x="47" y="40"/>
                    </a:moveTo>
                    <a:cubicBezTo>
                      <a:pt x="47" y="39"/>
                      <a:pt x="46" y="38"/>
                      <a:pt x="45" y="37"/>
                    </a:cubicBezTo>
                    <a:cubicBezTo>
                      <a:pt x="45" y="36"/>
                      <a:pt x="44" y="35"/>
                      <a:pt x="44" y="34"/>
                    </a:cubicBezTo>
                    <a:cubicBezTo>
                      <a:pt x="22" y="47"/>
                      <a:pt x="22" y="47"/>
                      <a:pt x="22" y="47"/>
                    </a:cubicBezTo>
                    <a:cubicBezTo>
                      <a:pt x="23" y="48"/>
                      <a:pt x="24" y="49"/>
                      <a:pt x="24" y="50"/>
                    </a:cubicBezTo>
                    <a:cubicBezTo>
                      <a:pt x="25" y="51"/>
                      <a:pt x="25" y="52"/>
                      <a:pt x="26" y="52"/>
                    </a:cubicBezTo>
                    <a:cubicBezTo>
                      <a:pt x="47" y="40"/>
                      <a:pt x="47" y="40"/>
                      <a:pt x="47" y="40"/>
                    </a:cubicBezTo>
                    <a:close/>
                    <a:moveTo>
                      <a:pt x="8" y="19"/>
                    </a:moveTo>
                    <a:cubicBezTo>
                      <a:pt x="8" y="31"/>
                      <a:pt x="8" y="31"/>
                      <a:pt x="8" y="31"/>
                    </a:cubicBezTo>
                    <a:cubicBezTo>
                      <a:pt x="15" y="42"/>
                      <a:pt x="15" y="42"/>
                      <a:pt x="15" y="42"/>
                    </a:cubicBezTo>
                    <a:cubicBezTo>
                      <a:pt x="43" y="25"/>
                      <a:pt x="43" y="25"/>
                      <a:pt x="43" y="25"/>
                    </a:cubicBezTo>
                    <a:cubicBezTo>
                      <a:pt x="36" y="14"/>
                      <a:pt x="36" y="14"/>
                      <a:pt x="36" y="14"/>
                    </a:cubicBezTo>
                    <a:cubicBezTo>
                      <a:pt x="26" y="8"/>
                      <a:pt x="26" y="8"/>
                      <a:pt x="26" y="8"/>
                    </a:cubicBezTo>
                    <a:lnTo>
                      <a:pt x="8" y="19"/>
                    </a:lnTo>
                    <a:close/>
                  </a:path>
                </a:pathLst>
              </a:custGeom>
              <a:solidFill>
                <a:srgbClr val="FDD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sp>
            <p:nvSpPr>
              <p:cNvPr id="34" name="Freeform 23"/>
              <p:cNvSpPr>
                <a:spLocks/>
              </p:cNvSpPr>
              <p:nvPr/>
            </p:nvSpPr>
            <p:spPr bwMode="auto">
              <a:xfrm>
                <a:off x="5797551" y="3324226"/>
                <a:ext cx="220663" cy="342900"/>
              </a:xfrm>
              <a:custGeom>
                <a:avLst/>
                <a:gdLst>
                  <a:gd name="T0" fmla="*/ 0 w 139"/>
                  <a:gd name="T1" fmla="*/ 12 h 216"/>
                  <a:gd name="T2" fmla="*/ 19 w 139"/>
                  <a:gd name="T3" fmla="*/ 0 h 216"/>
                  <a:gd name="T4" fmla="*/ 139 w 139"/>
                  <a:gd name="T5" fmla="*/ 204 h 216"/>
                  <a:gd name="T6" fmla="*/ 120 w 139"/>
                  <a:gd name="T7" fmla="*/ 216 h 216"/>
                  <a:gd name="T8" fmla="*/ 0 w 139"/>
                  <a:gd name="T9" fmla="*/ 12 h 216"/>
                </a:gdLst>
                <a:ahLst/>
                <a:cxnLst>
                  <a:cxn ang="0">
                    <a:pos x="T0" y="T1"/>
                  </a:cxn>
                  <a:cxn ang="0">
                    <a:pos x="T2" y="T3"/>
                  </a:cxn>
                  <a:cxn ang="0">
                    <a:pos x="T4" y="T5"/>
                  </a:cxn>
                  <a:cxn ang="0">
                    <a:pos x="T6" y="T7"/>
                  </a:cxn>
                  <a:cxn ang="0">
                    <a:pos x="T8" y="T9"/>
                  </a:cxn>
                </a:cxnLst>
                <a:rect l="0" t="0" r="r" b="b"/>
                <a:pathLst>
                  <a:path w="139" h="216">
                    <a:moveTo>
                      <a:pt x="0" y="12"/>
                    </a:moveTo>
                    <a:lnTo>
                      <a:pt x="19" y="0"/>
                    </a:lnTo>
                    <a:lnTo>
                      <a:pt x="139" y="204"/>
                    </a:lnTo>
                    <a:lnTo>
                      <a:pt x="120" y="216"/>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grpSp>
        <p:nvGrpSpPr>
          <p:cNvPr id="5" name="图形3"/>
          <p:cNvGrpSpPr/>
          <p:nvPr/>
        </p:nvGrpSpPr>
        <p:grpSpPr>
          <a:xfrm>
            <a:off x="9881347" y="1977862"/>
            <a:ext cx="1452284" cy="1452284"/>
            <a:chOff x="9881347" y="1977862"/>
            <a:chExt cx="1452284" cy="1452284"/>
          </a:xfrm>
        </p:grpSpPr>
        <p:sp>
          <p:nvSpPr>
            <p:cNvPr id="14" name="椭圆 13"/>
            <p:cNvSpPr/>
            <p:nvPr/>
          </p:nvSpPr>
          <p:spPr>
            <a:xfrm>
              <a:off x="9881347"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9" name="Freeform 27"/>
            <p:cNvSpPr>
              <a:spLocks noEditPoints="1"/>
            </p:cNvSpPr>
            <p:nvPr/>
          </p:nvSpPr>
          <p:spPr bwMode="auto">
            <a:xfrm>
              <a:off x="10170926" y="2303137"/>
              <a:ext cx="873125" cy="809625"/>
            </a:xfrm>
            <a:custGeom>
              <a:avLst/>
              <a:gdLst>
                <a:gd name="T0" fmla="*/ 54 w 230"/>
                <a:gd name="T1" fmla="*/ 65 h 213"/>
                <a:gd name="T2" fmla="*/ 28 w 230"/>
                <a:gd name="T3" fmla="*/ 84 h 213"/>
                <a:gd name="T4" fmla="*/ 0 w 230"/>
                <a:gd name="T5" fmla="*/ 57 h 213"/>
                <a:gd name="T6" fmla="*/ 28 w 230"/>
                <a:gd name="T7" fmla="*/ 30 h 213"/>
                <a:gd name="T8" fmla="*/ 53 w 230"/>
                <a:gd name="T9" fmla="*/ 47 h 213"/>
                <a:gd name="T10" fmla="*/ 77 w 230"/>
                <a:gd name="T11" fmla="*/ 47 h 213"/>
                <a:gd name="T12" fmla="*/ 97 w 230"/>
                <a:gd name="T13" fmla="*/ 14 h 213"/>
                <a:gd name="T14" fmla="*/ 100 w 230"/>
                <a:gd name="T15" fmla="*/ 10 h 213"/>
                <a:gd name="T16" fmla="*/ 105 w 230"/>
                <a:gd name="T17" fmla="*/ 10 h 213"/>
                <a:gd name="T18" fmla="*/ 138 w 230"/>
                <a:gd name="T19" fmla="*/ 10 h 213"/>
                <a:gd name="T20" fmla="*/ 154 w 230"/>
                <a:gd name="T21" fmla="*/ 0 h 213"/>
                <a:gd name="T22" fmla="*/ 173 w 230"/>
                <a:gd name="T23" fmla="*/ 19 h 213"/>
                <a:gd name="T24" fmla="*/ 154 w 230"/>
                <a:gd name="T25" fmla="*/ 37 h 213"/>
                <a:gd name="T26" fmla="*/ 138 w 230"/>
                <a:gd name="T27" fmla="*/ 28 h 213"/>
                <a:gd name="T28" fmla="*/ 110 w 230"/>
                <a:gd name="T29" fmla="*/ 28 h 213"/>
                <a:gd name="T30" fmla="*/ 98 w 230"/>
                <a:gd name="T31" fmla="*/ 47 h 213"/>
                <a:gd name="T32" fmla="*/ 189 w 230"/>
                <a:gd name="T33" fmla="*/ 47 h 213"/>
                <a:gd name="T34" fmla="*/ 189 w 230"/>
                <a:gd name="T35" fmla="*/ 33 h 213"/>
                <a:gd name="T36" fmla="*/ 210 w 230"/>
                <a:gd name="T37" fmla="*/ 45 h 213"/>
                <a:gd name="T38" fmla="*/ 230 w 230"/>
                <a:gd name="T39" fmla="*/ 57 h 213"/>
                <a:gd name="T40" fmla="*/ 210 w 230"/>
                <a:gd name="T41" fmla="*/ 69 h 213"/>
                <a:gd name="T42" fmla="*/ 189 w 230"/>
                <a:gd name="T43" fmla="*/ 81 h 213"/>
                <a:gd name="T44" fmla="*/ 189 w 230"/>
                <a:gd name="T45" fmla="*/ 65 h 213"/>
                <a:gd name="T46" fmla="*/ 121 w 230"/>
                <a:gd name="T47" fmla="*/ 65 h 213"/>
                <a:gd name="T48" fmla="*/ 132 w 230"/>
                <a:gd name="T49" fmla="*/ 85 h 213"/>
                <a:gd name="T50" fmla="*/ 142 w 230"/>
                <a:gd name="T51" fmla="*/ 85 h 213"/>
                <a:gd name="T52" fmla="*/ 142 w 230"/>
                <a:gd name="T53" fmla="*/ 78 h 213"/>
                <a:gd name="T54" fmla="*/ 173 w 230"/>
                <a:gd name="T55" fmla="*/ 78 h 213"/>
                <a:gd name="T56" fmla="*/ 173 w 230"/>
                <a:gd name="T57" fmla="*/ 109 h 213"/>
                <a:gd name="T58" fmla="*/ 142 w 230"/>
                <a:gd name="T59" fmla="*/ 109 h 213"/>
                <a:gd name="T60" fmla="*/ 142 w 230"/>
                <a:gd name="T61" fmla="*/ 103 h 213"/>
                <a:gd name="T62" fmla="*/ 127 w 230"/>
                <a:gd name="T63" fmla="*/ 103 h 213"/>
                <a:gd name="T64" fmla="*/ 121 w 230"/>
                <a:gd name="T65" fmla="*/ 103 h 213"/>
                <a:gd name="T66" fmla="*/ 119 w 230"/>
                <a:gd name="T67" fmla="*/ 98 h 213"/>
                <a:gd name="T68" fmla="*/ 101 w 230"/>
                <a:gd name="T69" fmla="*/ 65 h 213"/>
                <a:gd name="T70" fmla="*/ 54 w 230"/>
                <a:gd name="T71" fmla="*/ 65 h 213"/>
                <a:gd name="T72" fmla="*/ 25 w 230"/>
                <a:gd name="T73" fmla="*/ 139 h 213"/>
                <a:gd name="T74" fmla="*/ 208 w 230"/>
                <a:gd name="T75" fmla="*/ 139 h 213"/>
                <a:gd name="T76" fmla="*/ 208 w 230"/>
                <a:gd name="T77" fmla="*/ 213 h 213"/>
                <a:gd name="T78" fmla="*/ 25 w 230"/>
                <a:gd name="T79" fmla="*/ 213 h 213"/>
                <a:gd name="T80" fmla="*/ 25 w 230"/>
                <a:gd name="T81" fmla="*/ 139 h 213"/>
                <a:gd name="T82" fmla="*/ 50 w 230"/>
                <a:gd name="T83" fmla="*/ 156 h 213"/>
                <a:gd name="T84" fmla="*/ 50 w 230"/>
                <a:gd name="T85" fmla="*/ 175 h 213"/>
                <a:gd name="T86" fmla="*/ 181 w 230"/>
                <a:gd name="T87" fmla="*/ 175 h 213"/>
                <a:gd name="T88" fmla="*/ 181 w 230"/>
                <a:gd name="T89" fmla="*/ 156 h 213"/>
                <a:gd name="T90" fmla="*/ 50 w 230"/>
                <a:gd name="T91" fmla="*/ 15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213">
                  <a:moveTo>
                    <a:pt x="54" y="65"/>
                  </a:moveTo>
                  <a:cubicBezTo>
                    <a:pt x="50" y="76"/>
                    <a:pt x="40" y="84"/>
                    <a:pt x="28" y="84"/>
                  </a:cubicBezTo>
                  <a:cubicBezTo>
                    <a:pt x="13" y="84"/>
                    <a:pt x="0" y="72"/>
                    <a:pt x="0" y="57"/>
                  </a:cubicBezTo>
                  <a:cubicBezTo>
                    <a:pt x="0" y="42"/>
                    <a:pt x="13" y="30"/>
                    <a:pt x="28" y="30"/>
                  </a:cubicBezTo>
                  <a:cubicBezTo>
                    <a:pt x="39" y="30"/>
                    <a:pt x="49" y="37"/>
                    <a:pt x="53" y="47"/>
                  </a:cubicBezTo>
                  <a:cubicBezTo>
                    <a:pt x="77" y="47"/>
                    <a:pt x="77" y="47"/>
                    <a:pt x="77" y="47"/>
                  </a:cubicBezTo>
                  <a:cubicBezTo>
                    <a:pt x="97" y="14"/>
                    <a:pt x="97" y="14"/>
                    <a:pt x="97" y="14"/>
                  </a:cubicBezTo>
                  <a:cubicBezTo>
                    <a:pt x="100" y="10"/>
                    <a:pt x="100" y="10"/>
                    <a:pt x="100" y="10"/>
                  </a:cubicBezTo>
                  <a:cubicBezTo>
                    <a:pt x="105" y="10"/>
                    <a:pt x="105" y="10"/>
                    <a:pt x="105" y="10"/>
                  </a:cubicBezTo>
                  <a:cubicBezTo>
                    <a:pt x="138" y="10"/>
                    <a:pt x="138" y="10"/>
                    <a:pt x="138" y="10"/>
                  </a:cubicBezTo>
                  <a:cubicBezTo>
                    <a:pt x="141" y="4"/>
                    <a:pt x="147" y="0"/>
                    <a:pt x="154" y="0"/>
                  </a:cubicBezTo>
                  <a:cubicBezTo>
                    <a:pt x="164" y="0"/>
                    <a:pt x="173" y="8"/>
                    <a:pt x="173" y="19"/>
                  </a:cubicBezTo>
                  <a:cubicBezTo>
                    <a:pt x="173" y="29"/>
                    <a:pt x="164" y="37"/>
                    <a:pt x="154" y="37"/>
                  </a:cubicBezTo>
                  <a:cubicBezTo>
                    <a:pt x="147" y="37"/>
                    <a:pt x="141" y="33"/>
                    <a:pt x="138" y="28"/>
                  </a:cubicBezTo>
                  <a:cubicBezTo>
                    <a:pt x="110" y="28"/>
                    <a:pt x="110" y="28"/>
                    <a:pt x="110" y="28"/>
                  </a:cubicBezTo>
                  <a:cubicBezTo>
                    <a:pt x="98" y="47"/>
                    <a:pt x="98" y="47"/>
                    <a:pt x="98" y="47"/>
                  </a:cubicBezTo>
                  <a:cubicBezTo>
                    <a:pt x="189" y="47"/>
                    <a:pt x="189" y="47"/>
                    <a:pt x="189" y="47"/>
                  </a:cubicBezTo>
                  <a:cubicBezTo>
                    <a:pt x="189" y="33"/>
                    <a:pt x="189" y="33"/>
                    <a:pt x="189" y="33"/>
                  </a:cubicBezTo>
                  <a:cubicBezTo>
                    <a:pt x="210" y="45"/>
                    <a:pt x="210" y="45"/>
                    <a:pt x="210" y="45"/>
                  </a:cubicBezTo>
                  <a:cubicBezTo>
                    <a:pt x="230" y="57"/>
                    <a:pt x="230" y="57"/>
                    <a:pt x="230" y="57"/>
                  </a:cubicBezTo>
                  <a:cubicBezTo>
                    <a:pt x="210" y="69"/>
                    <a:pt x="210" y="69"/>
                    <a:pt x="210" y="69"/>
                  </a:cubicBezTo>
                  <a:cubicBezTo>
                    <a:pt x="189" y="81"/>
                    <a:pt x="189" y="81"/>
                    <a:pt x="189" y="81"/>
                  </a:cubicBezTo>
                  <a:cubicBezTo>
                    <a:pt x="189" y="65"/>
                    <a:pt x="189" y="65"/>
                    <a:pt x="189" y="65"/>
                  </a:cubicBezTo>
                  <a:cubicBezTo>
                    <a:pt x="121" y="65"/>
                    <a:pt x="121" y="65"/>
                    <a:pt x="121" y="65"/>
                  </a:cubicBezTo>
                  <a:cubicBezTo>
                    <a:pt x="132" y="85"/>
                    <a:pt x="132" y="85"/>
                    <a:pt x="132" y="85"/>
                  </a:cubicBezTo>
                  <a:cubicBezTo>
                    <a:pt x="142" y="85"/>
                    <a:pt x="142" y="85"/>
                    <a:pt x="142" y="85"/>
                  </a:cubicBezTo>
                  <a:cubicBezTo>
                    <a:pt x="142" y="78"/>
                    <a:pt x="142" y="78"/>
                    <a:pt x="142" y="78"/>
                  </a:cubicBezTo>
                  <a:cubicBezTo>
                    <a:pt x="173" y="78"/>
                    <a:pt x="173" y="78"/>
                    <a:pt x="173" y="78"/>
                  </a:cubicBezTo>
                  <a:cubicBezTo>
                    <a:pt x="173" y="109"/>
                    <a:pt x="173" y="109"/>
                    <a:pt x="173" y="109"/>
                  </a:cubicBezTo>
                  <a:cubicBezTo>
                    <a:pt x="142" y="109"/>
                    <a:pt x="142" y="109"/>
                    <a:pt x="142" y="109"/>
                  </a:cubicBezTo>
                  <a:cubicBezTo>
                    <a:pt x="142" y="103"/>
                    <a:pt x="142" y="103"/>
                    <a:pt x="142" y="103"/>
                  </a:cubicBezTo>
                  <a:cubicBezTo>
                    <a:pt x="127" y="103"/>
                    <a:pt x="127" y="103"/>
                    <a:pt x="127" y="103"/>
                  </a:cubicBezTo>
                  <a:cubicBezTo>
                    <a:pt x="121" y="103"/>
                    <a:pt x="121" y="103"/>
                    <a:pt x="121" y="103"/>
                  </a:cubicBezTo>
                  <a:cubicBezTo>
                    <a:pt x="119" y="98"/>
                    <a:pt x="119" y="98"/>
                    <a:pt x="119" y="98"/>
                  </a:cubicBezTo>
                  <a:cubicBezTo>
                    <a:pt x="101" y="65"/>
                    <a:pt x="101" y="65"/>
                    <a:pt x="101" y="65"/>
                  </a:cubicBezTo>
                  <a:cubicBezTo>
                    <a:pt x="54" y="65"/>
                    <a:pt x="54" y="65"/>
                    <a:pt x="54" y="65"/>
                  </a:cubicBezTo>
                  <a:close/>
                  <a:moveTo>
                    <a:pt x="25" y="139"/>
                  </a:moveTo>
                  <a:cubicBezTo>
                    <a:pt x="208" y="139"/>
                    <a:pt x="208" y="139"/>
                    <a:pt x="208" y="139"/>
                  </a:cubicBezTo>
                  <a:cubicBezTo>
                    <a:pt x="208" y="213"/>
                    <a:pt x="208" y="213"/>
                    <a:pt x="208" y="213"/>
                  </a:cubicBezTo>
                  <a:cubicBezTo>
                    <a:pt x="25" y="213"/>
                    <a:pt x="25" y="213"/>
                    <a:pt x="25" y="213"/>
                  </a:cubicBezTo>
                  <a:cubicBezTo>
                    <a:pt x="25" y="139"/>
                    <a:pt x="25" y="139"/>
                    <a:pt x="25" y="139"/>
                  </a:cubicBezTo>
                  <a:close/>
                  <a:moveTo>
                    <a:pt x="50" y="156"/>
                  </a:moveTo>
                  <a:cubicBezTo>
                    <a:pt x="50" y="175"/>
                    <a:pt x="50" y="175"/>
                    <a:pt x="50" y="175"/>
                  </a:cubicBezTo>
                  <a:cubicBezTo>
                    <a:pt x="181" y="175"/>
                    <a:pt x="181" y="175"/>
                    <a:pt x="181" y="175"/>
                  </a:cubicBezTo>
                  <a:cubicBezTo>
                    <a:pt x="181" y="156"/>
                    <a:pt x="181" y="156"/>
                    <a:pt x="181" y="156"/>
                  </a:cubicBezTo>
                  <a:lnTo>
                    <a:pt x="50" y="156"/>
                  </a:lnTo>
                  <a:close/>
                </a:path>
              </a:pathLst>
            </a:custGeom>
            <a:solidFill>
              <a:srgbClr val="FDDC0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sp>
        <p:nvSpPr>
          <p:cNvPr id="20" name="标题"/>
          <p:cNvSpPr txBox="1"/>
          <p:nvPr/>
        </p:nvSpPr>
        <p:spPr>
          <a:xfrm>
            <a:off x="5837581" y="4131744"/>
            <a:ext cx="5992837" cy="769441"/>
          </a:xfrm>
          <a:prstGeom prst="rect">
            <a:avLst/>
          </a:prstGeom>
          <a:noFill/>
        </p:spPr>
        <p:txBody>
          <a:bodyPr wrap="square" rtlCol="0">
            <a:spAutoFit/>
          </a:bodyPr>
          <a:lstStyle/>
          <a:p>
            <a:r>
              <a:rPr lang="en-US" altLang="zh-CN" sz="4400" b="1" dirty="0">
                <a:solidFill>
                  <a:schemeClr val="bg1"/>
                </a:solidFill>
                <a:latin typeface="华文细黑" panose="02010600040101010101" pitchFamily="2" charset="-122"/>
                <a:ea typeface="华文细黑" panose="02010600040101010101" pitchFamily="2" charset="-122"/>
              </a:rPr>
              <a:t>Add Your Text Here</a:t>
            </a:r>
            <a:endParaRPr lang="zh-CN" altLang="en-US" sz="4400" b="1"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404733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1000"/>
                                        <p:tgtEl>
                                          <p:spTgt spid="30"/>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5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22" presetClass="entr" presetSubtype="8" fill="hold"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41" presetClass="entr" presetSubtype="0" fill="hold" grpId="0" nodeType="withEffect">
                                  <p:stCondLst>
                                    <p:cond delay="500"/>
                                  </p:stCondLst>
                                  <p:iterate type="lt">
                                    <p:tmPct val="10000"/>
                                  </p:iterate>
                                  <p:childTnLst>
                                    <p:set>
                                      <p:cBhvr>
                                        <p:cTn id="34" dur="1" fill="hold">
                                          <p:stCondLst>
                                            <p:cond delay="0"/>
                                          </p:stCondLst>
                                        </p:cTn>
                                        <p:tgtEl>
                                          <p:spTgt spid="20">
                                            <p:txEl>
                                              <p:pRg st="0" end="0"/>
                                            </p:txEl>
                                          </p:spTgt>
                                        </p:tgtEl>
                                        <p:attrNameLst>
                                          <p:attrName>style.visibility</p:attrName>
                                        </p:attrNameLst>
                                      </p:cBhvr>
                                      <p:to>
                                        <p:strVal val="visible"/>
                                      </p:to>
                                    </p:set>
                                    <p:anim calcmode="lin" valueType="num">
                                      <p:cBhvr>
                                        <p:cTn id="35"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 grpId="0"/>
      <p:bldP spid="2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rotWithShape="1">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6515" b="688"/>
          <a:stretch/>
        </p:blipFill>
        <p:spPr>
          <a:xfrm>
            <a:off x="0" y="-14513"/>
            <a:ext cx="12192000" cy="4992300"/>
          </a:xfrm>
          <a:prstGeom prst="rect">
            <a:avLst/>
          </a:prstGeom>
          <a:noFill/>
          <a:ln>
            <a:noFill/>
          </a:ln>
        </p:spPr>
      </p:pic>
      <p:sp>
        <p:nvSpPr>
          <p:cNvPr id="3" name="背景"/>
          <p:cNvSpPr/>
          <p:nvPr/>
        </p:nvSpPr>
        <p:spPr>
          <a:xfrm>
            <a:off x="0" y="0"/>
            <a:ext cx="12192000" cy="4977785"/>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sp>
        <p:nvSpPr>
          <p:cNvPr id="9" name="图片下称矩形"/>
          <p:cNvSpPr/>
          <p:nvPr/>
        </p:nvSpPr>
        <p:spPr>
          <a:xfrm>
            <a:off x="0" y="4977785"/>
            <a:ext cx="1219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正文标题矩形标志"/>
          <p:cNvSpPr/>
          <p:nvPr/>
        </p:nvSpPr>
        <p:spPr>
          <a:xfrm>
            <a:off x="985253" y="5536222"/>
            <a:ext cx="72000" cy="72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aphicFrame>
        <p:nvGraphicFramePr>
          <p:cNvPr id="12" name="图表"/>
          <p:cNvGraphicFramePr/>
          <p:nvPr>
            <p:extLst>
              <p:ext uri="{D42A27DB-BD31-4B8C-83A1-F6EECF244321}">
                <p14:modId xmlns:p14="http://schemas.microsoft.com/office/powerpoint/2010/main" val="2707605133"/>
              </p:ext>
            </p:extLst>
          </p:nvPr>
        </p:nvGraphicFramePr>
        <p:xfrm>
          <a:off x="714029" y="1016521"/>
          <a:ext cx="7483578" cy="3589818"/>
        </p:xfrm>
        <a:graphic>
          <a:graphicData uri="http://schemas.openxmlformats.org/drawingml/2006/chart">
            <c:chart xmlns:c="http://schemas.openxmlformats.org/drawingml/2006/chart" xmlns:r="http://schemas.openxmlformats.org/officeDocument/2006/relationships" r:id="rId4"/>
          </a:graphicData>
        </a:graphic>
      </p:graphicFrame>
      <p:sp>
        <p:nvSpPr>
          <p:cNvPr id="13" name="数据1"/>
          <p:cNvSpPr txBox="1"/>
          <p:nvPr/>
        </p:nvSpPr>
        <p:spPr>
          <a:xfrm>
            <a:off x="8911635" y="1078972"/>
            <a:ext cx="1132041" cy="523220"/>
          </a:xfrm>
          <a:prstGeom prst="rect">
            <a:avLst/>
          </a:prstGeom>
          <a:noFill/>
        </p:spPr>
        <p:txBody>
          <a:bodyPr wrap="none" rtlCol="0">
            <a:spAutoFit/>
          </a:bodyPr>
          <a:lstStyle/>
          <a:p>
            <a:r>
              <a:rPr lang="en-US" altLang="zh-CN" sz="2800" dirty="0">
                <a:solidFill>
                  <a:srgbClr val="FDDC01"/>
                </a:solidFill>
                <a:latin typeface="Impact" panose="020B0806030902050204" pitchFamily="34" charset="0"/>
                <a:ea typeface="微软雅黑" panose="020B0503020204020204" pitchFamily="34" charset="-122"/>
              </a:rPr>
              <a:t>82393</a:t>
            </a:r>
            <a:endParaRPr lang="zh-CN" altLang="en-US" sz="2800" dirty="0">
              <a:solidFill>
                <a:srgbClr val="FDDC01"/>
              </a:solidFill>
              <a:latin typeface="Impact" panose="020B0806030902050204" pitchFamily="34" charset="0"/>
              <a:ea typeface="微软雅黑" panose="020B0503020204020204" pitchFamily="34" charset="-122"/>
            </a:endParaRPr>
          </a:p>
        </p:txBody>
      </p:sp>
      <p:sp>
        <p:nvSpPr>
          <p:cNvPr id="15" name="数据2"/>
          <p:cNvSpPr txBox="1"/>
          <p:nvPr/>
        </p:nvSpPr>
        <p:spPr>
          <a:xfrm>
            <a:off x="8911635" y="2655016"/>
            <a:ext cx="1088311" cy="523220"/>
          </a:xfrm>
          <a:prstGeom prst="rect">
            <a:avLst/>
          </a:prstGeom>
          <a:noFill/>
        </p:spPr>
        <p:txBody>
          <a:bodyPr wrap="none" rtlCol="0">
            <a:spAutoFit/>
          </a:bodyPr>
          <a:lstStyle/>
          <a:p>
            <a:r>
              <a:rPr lang="en-US" altLang="zh-CN" sz="2800" dirty="0">
                <a:solidFill>
                  <a:srgbClr val="7F7F7F"/>
                </a:solidFill>
                <a:latin typeface="Impact" panose="020B0806030902050204" pitchFamily="34" charset="0"/>
                <a:ea typeface="微软雅黑" panose="020B0503020204020204" pitchFamily="34" charset="-122"/>
              </a:rPr>
              <a:t>73649</a:t>
            </a:r>
            <a:endParaRPr lang="zh-CN" altLang="en-US" sz="2800" dirty="0">
              <a:solidFill>
                <a:srgbClr val="7F7F7F"/>
              </a:solidFill>
              <a:latin typeface="Impact" panose="020B0806030902050204" pitchFamily="34" charset="0"/>
              <a:ea typeface="微软雅黑" panose="020B0503020204020204" pitchFamily="34" charset="-122"/>
            </a:endParaRPr>
          </a:p>
        </p:txBody>
      </p:sp>
      <p:sp>
        <p:nvSpPr>
          <p:cNvPr id="17" name="正文标题"/>
          <p:cNvSpPr/>
          <p:nvPr/>
        </p:nvSpPr>
        <p:spPr>
          <a:xfrm>
            <a:off x="857515" y="5449946"/>
            <a:ext cx="1471828" cy="892552"/>
          </a:xfrm>
          <a:prstGeom prst="rect">
            <a:avLst/>
          </a:prstGeom>
        </p:spPr>
        <p:txBody>
          <a:bodyPr wrap="square" lIns="0" rIns="0">
            <a:spAutoFit/>
          </a:bodyPr>
          <a:lstStyle/>
          <a:p>
            <a:pPr algn="ctr"/>
            <a:r>
              <a:rPr lang="en-US" altLang="zh-CN" sz="2800" b="1" dirty="0">
                <a:solidFill>
                  <a:srgbClr val="333F50"/>
                </a:solidFill>
                <a:latin typeface="华文细黑" panose="02010600040101010101" pitchFamily="2" charset="-122"/>
                <a:ea typeface="华文细黑" panose="02010600040101010101" pitchFamily="2" charset="-122"/>
              </a:rPr>
              <a:t>TEXT</a:t>
            </a:r>
          </a:p>
          <a:p>
            <a:pPr algn="ctr"/>
            <a:r>
              <a:rPr lang="en-US" altLang="zh-CN" sz="2400" b="1" dirty="0">
                <a:solidFill>
                  <a:srgbClr val="333F50"/>
                </a:solidFill>
                <a:latin typeface="华文细黑" panose="02010600040101010101" pitchFamily="2" charset="-122"/>
                <a:ea typeface="华文细黑" panose="02010600040101010101" pitchFamily="2" charset="-122"/>
              </a:rPr>
              <a:t>HERE</a:t>
            </a:r>
            <a:endParaRPr lang="zh-CN" altLang="en-US" sz="2400" b="1" dirty="0">
              <a:solidFill>
                <a:srgbClr val="333F50"/>
              </a:solidFill>
              <a:latin typeface="华文细黑" panose="02010600040101010101" pitchFamily="2" charset="-122"/>
              <a:ea typeface="华文细黑" panose="02010600040101010101" pitchFamily="2" charset="-122"/>
            </a:endParaRPr>
          </a:p>
        </p:txBody>
      </p:sp>
      <p:grpSp>
        <p:nvGrpSpPr>
          <p:cNvPr id="27" name="标题标志"/>
          <p:cNvGrpSpPr/>
          <p:nvPr/>
        </p:nvGrpSpPr>
        <p:grpSpPr>
          <a:xfrm>
            <a:off x="389052" y="189239"/>
            <a:ext cx="423601" cy="432000"/>
            <a:chOff x="1406799" y="1110041"/>
            <a:chExt cx="423601" cy="432000"/>
          </a:xfrm>
        </p:grpSpPr>
        <p:sp>
          <p:nvSpPr>
            <p:cNvPr id="28" name="等腰三角形 27"/>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等腰三角形 28"/>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0"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1" name="文本1"/>
          <p:cNvSpPr txBox="1"/>
          <p:nvPr/>
        </p:nvSpPr>
        <p:spPr>
          <a:xfrm>
            <a:off x="8911635" y="1562410"/>
            <a:ext cx="2764654" cy="1077218"/>
          </a:xfrm>
          <a:prstGeom prst="rect">
            <a:avLst/>
          </a:prstGeom>
          <a:noFill/>
        </p:spPr>
        <p:txBody>
          <a:bodyPr wrap="square" rtlCol="0">
            <a:spAutoFit/>
          </a:bodyPr>
          <a:lstStyle/>
          <a:p>
            <a:pPr algn="just"/>
            <a:r>
              <a:rPr lang="en-US" altLang="zh-CN" sz="1600" dirty="0">
                <a:solidFill>
                  <a:schemeClr val="bg1"/>
                </a:solidFill>
                <a:latin typeface="+mj-ea"/>
                <a:ea typeface="+mj-ea"/>
              </a:rPr>
              <a:t>Add Your Text Here . Your text and paste it here. Text or Copy Your text and paste paste it here. Text or</a:t>
            </a:r>
            <a:endParaRPr lang="zh-CN" altLang="en-US" sz="1600" dirty="0">
              <a:solidFill>
                <a:schemeClr val="bg1"/>
              </a:solidFill>
              <a:latin typeface="+mj-ea"/>
              <a:ea typeface="+mj-ea"/>
            </a:endParaRPr>
          </a:p>
        </p:txBody>
      </p:sp>
      <p:sp>
        <p:nvSpPr>
          <p:cNvPr id="32" name="文本2"/>
          <p:cNvSpPr txBox="1"/>
          <p:nvPr/>
        </p:nvSpPr>
        <p:spPr>
          <a:xfrm>
            <a:off x="8911635" y="3164602"/>
            <a:ext cx="2764654" cy="1077218"/>
          </a:xfrm>
          <a:prstGeom prst="rect">
            <a:avLst/>
          </a:prstGeom>
          <a:noFill/>
        </p:spPr>
        <p:txBody>
          <a:bodyPr wrap="square" rtlCol="0">
            <a:spAutoFit/>
          </a:bodyPr>
          <a:lstStyle/>
          <a:p>
            <a:pPr algn="just"/>
            <a:r>
              <a:rPr lang="en-US" altLang="zh-CN" sz="1600" dirty="0">
                <a:solidFill>
                  <a:schemeClr val="bg1"/>
                </a:solidFill>
                <a:latin typeface="+mj-ea"/>
                <a:ea typeface="+mj-ea"/>
              </a:rPr>
              <a:t>Add Your Text Here . Your text and paste it here. Text or Copy Your text and paste paste it here. Text or</a:t>
            </a:r>
            <a:endParaRPr lang="zh-CN" altLang="en-US" sz="1600" dirty="0">
              <a:solidFill>
                <a:schemeClr val="bg1"/>
              </a:solidFill>
              <a:latin typeface="+mj-ea"/>
              <a:ea typeface="+mj-ea"/>
            </a:endParaRPr>
          </a:p>
        </p:txBody>
      </p:sp>
      <p:sp>
        <p:nvSpPr>
          <p:cNvPr id="33" name="正文文本"/>
          <p:cNvSpPr txBox="1"/>
          <p:nvPr/>
        </p:nvSpPr>
        <p:spPr>
          <a:xfrm>
            <a:off x="2184880" y="5495334"/>
            <a:ext cx="9132408" cy="830997"/>
          </a:xfrm>
          <a:prstGeom prst="rect">
            <a:avLst/>
          </a:prstGeom>
          <a:noFill/>
        </p:spPr>
        <p:txBody>
          <a:bodyPr wrap="square" rtlCol="0">
            <a:spAutoFit/>
          </a:bodyPr>
          <a:lstStyle/>
          <a:p>
            <a:pPr algn="just"/>
            <a:r>
              <a:rPr lang="en-US" altLang="zh-CN" sz="1600" dirty="0">
                <a:solidFill>
                  <a:srgbClr val="333F50"/>
                </a:solidFill>
                <a:latin typeface="+mj-ea"/>
                <a:ea typeface="+mj-ea"/>
              </a:rPr>
              <a:t>Add Your Text Here . Your text and paste it here. Text or Copy Your text and paste paste it here. Text or </a:t>
            </a:r>
            <a:r>
              <a:rPr lang="en-US" altLang="zh-CN" sz="1600" dirty="0">
                <a:solidFill>
                  <a:srgbClr val="333F50"/>
                </a:solidFill>
                <a:latin typeface="+mj-ea"/>
              </a:rPr>
              <a:t>Copy Your text and paste paste it here. Text or Copy Your text and paste paste it here. Text or Copy Your text and paste paste it here. Text or Copy Your text and paste here</a:t>
            </a:r>
            <a:endParaRPr lang="zh-CN" altLang="en-US" sz="1600" dirty="0">
              <a:solidFill>
                <a:srgbClr val="333F50"/>
              </a:solidFill>
              <a:latin typeface="+mj-ea"/>
            </a:endParaRPr>
          </a:p>
        </p:txBody>
      </p:sp>
    </p:spTree>
    <p:extLst>
      <p:ext uri="{BB962C8B-B14F-4D97-AF65-F5344CB8AC3E}">
        <p14:creationId xmlns:p14="http://schemas.microsoft.com/office/powerpoint/2010/main" val="1179764008"/>
      </p:ext>
    </p:extLst>
  </p:cSld>
  <p:clrMapOvr>
    <a:masterClrMapping/>
  </p:clrMapOvr>
  <p:transition spd="slow">
    <p:wheel spokes="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250"/>
                                            <p:tgtEl>
                                              <p:spTgt spid="12">
                                                <p:graphicEl>
                                                  <a:chart seriesIdx="-3" categoryIdx="-3" bldStep="gridLegend"/>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left)">
                                          <p:cBhvr>
                                            <p:cTn id="11" dur="250"/>
                                            <p:tgtEl>
                                              <p:spTgt spid="12">
                                                <p:graphicEl>
                                                  <a:chart seriesIdx="-4" categoryIdx="0" bldStep="category"/>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left)">
                                          <p:cBhvr>
                                            <p:cTn id="15" dur="250"/>
                                            <p:tgtEl>
                                              <p:spTgt spid="12">
                                                <p:graphicEl>
                                                  <a:chart seriesIdx="-4" categoryIdx="1" bldStep="category"/>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left)">
                                          <p:cBhvr>
                                            <p:cTn id="19" dur="250"/>
                                            <p:tgtEl>
                                              <p:spTgt spid="12">
                                                <p:graphicEl>
                                                  <a:chart seriesIdx="-4" categoryIdx="2" bldStep="category"/>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wipe(left)">
                                          <p:cBhvr>
                                            <p:cTn id="23" dur="250"/>
                                            <p:tgtEl>
                                              <p:spTgt spid="12">
                                                <p:graphicEl>
                                                  <a:chart seriesIdx="-4" categoryIdx="3" bldStep="category"/>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wipe(left)">
                                          <p:cBhvr>
                                            <p:cTn id="27" dur="250"/>
                                            <p:tgtEl>
                                              <p:spTgt spid="12">
                                                <p:graphicEl>
                                                  <a:chart seriesIdx="-4" categoryIdx="4" bldStep="category"/>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wipe(left)">
                                          <p:cBhvr>
                                            <p:cTn id="31" dur="250"/>
                                            <p:tgtEl>
                                              <p:spTgt spid="12">
                                                <p:graphicEl>
                                                  <a:chart seriesIdx="-4" categoryIdx="5" bldStep="category"/>
                                                </p:graphicEl>
                                              </p:spTgt>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12">
                                                <p:graphicEl>
                                                  <a:chart seriesIdx="-4" categoryIdx="6" bldStep="category"/>
                                                </p:graphicEl>
                                              </p:spTgt>
                                            </p:tgtEl>
                                            <p:attrNameLst>
                                              <p:attrName>style.visibility</p:attrName>
                                            </p:attrNameLst>
                                          </p:cBhvr>
                                          <p:to>
                                            <p:strVal val="visible"/>
                                          </p:to>
                                        </p:set>
                                        <p:animEffect transition="in" filter="wipe(left)">
                                          <p:cBhvr>
                                            <p:cTn id="35" dur="250"/>
                                            <p:tgtEl>
                                              <p:spTgt spid="12">
                                                <p:graphicEl>
                                                  <a:chart seriesIdx="-4" categoryIdx="6" bldStep="category"/>
                                                </p:graphicEl>
                                              </p:spTgt>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2">
                                                <p:graphicEl>
                                                  <a:chart seriesIdx="-4" categoryIdx="7" bldStep="category"/>
                                                </p:graphicEl>
                                              </p:spTgt>
                                            </p:tgtEl>
                                            <p:attrNameLst>
                                              <p:attrName>style.visibility</p:attrName>
                                            </p:attrNameLst>
                                          </p:cBhvr>
                                          <p:to>
                                            <p:strVal val="visible"/>
                                          </p:to>
                                        </p:set>
                                        <p:animEffect transition="in" filter="wipe(left)">
                                          <p:cBhvr>
                                            <p:cTn id="39" dur="250"/>
                                            <p:tgtEl>
                                              <p:spTgt spid="12">
                                                <p:graphicEl>
                                                  <a:chart seriesIdx="-4" categoryIdx="7" bldStep="category"/>
                                                </p:graphicEl>
                                              </p:spTgt>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12">
                                                <p:graphicEl>
                                                  <a:chart seriesIdx="-4" categoryIdx="8" bldStep="category"/>
                                                </p:graphicEl>
                                              </p:spTgt>
                                            </p:tgtEl>
                                            <p:attrNameLst>
                                              <p:attrName>style.visibility</p:attrName>
                                            </p:attrNameLst>
                                          </p:cBhvr>
                                          <p:to>
                                            <p:strVal val="visible"/>
                                          </p:to>
                                        </p:set>
                                        <p:animEffect transition="in" filter="wipe(left)">
                                          <p:cBhvr>
                                            <p:cTn id="43" dur="250"/>
                                            <p:tgtEl>
                                              <p:spTgt spid="12">
                                                <p:graphicEl>
                                                  <a:chart seriesIdx="-4" categoryIdx="8" bldStep="category"/>
                                                </p:graphicEl>
                                              </p:spTgt>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2">
                                                <p:graphicEl>
                                                  <a:chart seriesIdx="-4" categoryIdx="9" bldStep="category"/>
                                                </p:graphicEl>
                                              </p:spTgt>
                                            </p:tgtEl>
                                            <p:attrNameLst>
                                              <p:attrName>style.visibility</p:attrName>
                                            </p:attrNameLst>
                                          </p:cBhvr>
                                          <p:to>
                                            <p:strVal val="visible"/>
                                          </p:to>
                                        </p:set>
                                        <p:animEffect transition="in" filter="wipe(left)">
                                          <p:cBhvr>
                                            <p:cTn id="47" dur="250"/>
                                            <p:tgtEl>
                                              <p:spTgt spid="12">
                                                <p:graphicEl>
                                                  <a:chart seriesIdx="-4" categoryIdx="9" bldStep="category"/>
                                                </p:graphicEl>
                                              </p:spTgt>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12">
                                                <p:graphicEl>
                                                  <a:chart seriesIdx="-4" categoryIdx="10" bldStep="category"/>
                                                </p:graphicEl>
                                              </p:spTgt>
                                            </p:tgtEl>
                                            <p:attrNameLst>
                                              <p:attrName>style.visibility</p:attrName>
                                            </p:attrNameLst>
                                          </p:cBhvr>
                                          <p:to>
                                            <p:strVal val="visible"/>
                                          </p:to>
                                        </p:set>
                                        <p:animEffect transition="in" filter="wipe(left)">
                                          <p:cBhvr>
                                            <p:cTn id="51" dur="250"/>
                                            <p:tgtEl>
                                              <p:spTgt spid="12">
                                                <p:graphicEl>
                                                  <a:chart seriesIdx="-4" categoryIdx="10" bldStep="category"/>
                                                </p:graphicEl>
                                              </p:spTgt>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2">
                                                <p:graphicEl>
                                                  <a:chart seriesIdx="-4" categoryIdx="11" bldStep="category"/>
                                                </p:graphicEl>
                                              </p:spTgt>
                                            </p:tgtEl>
                                            <p:attrNameLst>
                                              <p:attrName>style.visibility</p:attrName>
                                            </p:attrNameLst>
                                          </p:cBhvr>
                                          <p:to>
                                            <p:strVal val="visible"/>
                                          </p:to>
                                        </p:set>
                                        <p:animEffect transition="in" filter="wipe(left)">
                                          <p:cBhvr>
                                            <p:cTn id="55" dur="250"/>
                                            <p:tgtEl>
                                              <p:spTgt spid="12">
                                                <p:graphicEl>
                                                  <a:chart seriesIdx="-4" categoryIdx="11" bldStep="category"/>
                                                </p:graphicEl>
                                              </p:spTgt>
                                            </p:tgtEl>
                                          </p:cBhvr>
                                        </p:animEffect>
                                      </p:childTnLst>
                                    </p:cTn>
                                  </p:par>
                                </p:childTnLst>
                              </p:cTn>
                            </p:par>
                            <p:par>
                              <p:cTn id="56" fill="hold">
                                <p:stCondLst>
                                  <p:cond delay="325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13"/>
                                            </p:tgtEl>
                                            <p:attrNameLst>
                                              <p:attrName>style.visibility</p:attrName>
                                            </p:attrNameLst>
                                          </p:cBhvr>
                                          <p:to>
                                            <p:strVal val="visible"/>
                                          </p:to>
                                        </p:set>
                                        <p:anim by="(-#ppt_w*2)" calcmode="lin" valueType="num">
                                          <p:cBhvr rctx="PPT">
                                            <p:cTn id="59" dur="250" autoRev="1" fill="hold">
                                              <p:stCondLst>
                                                <p:cond delay="0"/>
                                              </p:stCondLst>
                                            </p:cTn>
                                            <p:tgtEl>
                                              <p:spTgt spid="13"/>
                                            </p:tgtEl>
                                            <p:attrNameLst>
                                              <p:attrName>ppt_w</p:attrName>
                                            </p:attrNameLst>
                                          </p:cBhvr>
                                        </p:anim>
                                        <p:anim by="(#ppt_w*0.50)" calcmode="lin" valueType="num">
                                          <p:cBhvr>
                                            <p:cTn id="60" dur="250" decel="50000" autoRev="1" fill="hold">
                                              <p:stCondLst>
                                                <p:cond delay="0"/>
                                              </p:stCondLst>
                                            </p:cTn>
                                            <p:tgtEl>
                                              <p:spTgt spid="13"/>
                                            </p:tgtEl>
                                            <p:attrNameLst>
                                              <p:attrName>ppt_x</p:attrName>
                                            </p:attrNameLst>
                                          </p:cBhvr>
                                        </p:anim>
                                        <p:anim from="(-#ppt_h/2)" to="(#ppt_y)" calcmode="lin" valueType="num">
                                          <p:cBhvr>
                                            <p:cTn id="61" dur="500" fill="hold">
                                              <p:stCondLst>
                                                <p:cond delay="0"/>
                                              </p:stCondLst>
                                            </p:cTn>
                                            <p:tgtEl>
                                              <p:spTgt spid="13"/>
                                            </p:tgtEl>
                                            <p:attrNameLst>
                                              <p:attrName>ppt_y</p:attrName>
                                            </p:attrNameLst>
                                          </p:cBhvr>
                                        </p:anim>
                                        <p:animRot by="21600000">
                                          <p:cBhvr>
                                            <p:cTn id="62" dur="500" fill="hold">
                                              <p:stCondLst>
                                                <p:cond delay="0"/>
                                              </p:stCondLst>
                                            </p:cTn>
                                            <p:tgtEl>
                                              <p:spTgt spid="13"/>
                                            </p:tgtEl>
                                            <p:attrNameLst>
                                              <p:attrName>r</p:attrName>
                                            </p:attrNameLst>
                                          </p:cBhvr>
                                        </p:animRot>
                                      </p:childTnLst>
                                    </p:cTn>
                                  </p:par>
                                </p:childTnLst>
                              </p:cTn>
                            </p:par>
                            <p:par>
                              <p:cTn id="63" fill="hold">
                                <p:stCondLst>
                                  <p:cond delay="3950"/>
                                </p:stCondLst>
                                <p:childTnLst>
                                  <p:par>
                                    <p:cTn id="64" presetID="10"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4450"/>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by="(-#ppt_w*2)" calcmode="lin" valueType="num">
                                          <p:cBhvr rctx="PPT">
                                            <p:cTn id="70" dur="250" autoRev="1" fill="hold">
                                              <p:stCondLst>
                                                <p:cond delay="0"/>
                                              </p:stCondLst>
                                            </p:cTn>
                                            <p:tgtEl>
                                              <p:spTgt spid="15"/>
                                            </p:tgtEl>
                                            <p:attrNameLst>
                                              <p:attrName>ppt_w</p:attrName>
                                            </p:attrNameLst>
                                          </p:cBhvr>
                                        </p:anim>
                                        <p:anim by="(#ppt_w*0.50)" calcmode="lin" valueType="num">
                                          <p:cBhvr>
                                            <p:cTn id="71" dur="250" decel="50000" autoRev="1" fill="hold">
                                              <p:stCondLst>
                                                <p:cond delay="0"/>
                                              </p:stCondLst>
                                            </p:cTn>
                                            <p:tgtEl>
                                              <p:spTgt spid="15"/>
                                            </p:tgtEl>
                                            <p:attrNameLst>
                                              <p:attrName>ppt_x</p:attrName>
                                            </p:attrNameLst>
                                          </p:cBhvr>
                                        </p:anim>
                                        <p:anim from="(-#ppt_h/2)" to="(#ppt_y)" calcmode="lin" valueType="num">
                                          <p:cBhvr>
                                            <p:cTn id="72" dur="500" fill="hold">
                                              <p:stCondLst>
                                                <p:cond delay="0"/>
                                              </p:stCondLst>
                                            </p:cTn>
                                            <p:tgtEl>
                                              <p:spTgt spid="15"/>
                                            </p:tgtEl>
                                            <p:attrNameLst>
                                              <p:attrName>ppt_y</p:attrName>
                                            </p:attrNameLst>
                                          </p:cBhvr>
                                        </p:anim>
                                        <p:animRot by="21600000">
                                          <p:cBhvr>
                                            <p:cTn id="73" dur="500" fill="hold">
                                              <p:stCondLst>
                                                <p:cond delay="0"/>
                                              </p:stCondLst>
                                            </p:cTn>
                                            <p:tgtEl>
                                              <p:spTgt spid="15"/>
                                            </p:tgtEl>
                                            <p:attrNameLst>
                                              <p:attrName>r</p:attrName>
                                            </p:attrNameLst>
                                          </p:cBhvr>
                                        </p:animRot>
                                      </p:childTnLst>
                                    </p:cTn>
                                  </p:par>
                                </p:childTnLst>
                              </p:cTn>
                            </p:par>
                            <p:par>
                              <p:cTn id="74" fill="hold">
                                <p:stCondLst>
                                  <p:cond delay="515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par>
                              <p:cTn id="78" fill="hold">
                                <p:stCondLst>
                                  <p:cond delay="5650"/>
                                </p:stCondLst>
                                <p:childTnLst>
                                  <p:par>
                                    <p:cTn id="79" presetID="2" presetClass="entr" presetSubtype="4" accel="20000" fill="hold" grpId="0" nodeType="afterEffect" p14:presetBounceEnd="40000">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14:bounceEnd="40000">
                                          <p:cBhvr additive="base">
                                            <p:cTn id="81"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par>
                              <p:cTn id="83" fill="hold">
                                <p:stCondLst>
                                  <p:cond delay="6150"/>
                                </p:stCondLst>
                                <p:childTnLst>
                                  <p:par>
                                    <p:cTn id="84" presetID="42"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250"/>
                                            <p:tgtEl>
                                              <p:spTgt spid="17"/>
                                            </p:tgtEl>
                                          </p:cBhvr>
                                        </p:animEffect>
                                        <p:anim calcmode="lin" valueType="num">
                                          <p:cBhvr>
                                            <p:cTn id="87" dur="250" fill="hold"/>
                                            <p:tgtEl>
                                              <p:spTgt spid="17"/>
                                            </p:tgtEl>
                                            <p:attrNameLst>
                                              <p:attrName>ppt_x</p:attrName>
                                            </p:attrNameLst>
                                          </p:cBhvr>
                                          <p:tavLst>
                                            <p:tav tm="0">
                                              <p:val>
                                                <p:strVal val="#ppt_x"/>
                                              </p:val>
                                            </p:tav>
                                            <p:tav tm="100000">
                                              <p:val>
                                                <p:strVal val="#ppt_x"/>
                                              </p:val>
                                            </p:tav>
                                          </p:tavLst>
                                        </p:anim>
                                        <p:anim calcmode="lin" valueType="num">
                                          <p:cBhvr>
                                            <p:cTn id="88" dur="250" fill="hold"/>
                                            <p:tgtEl>
                                              <p:spTgt spid="17"/>
                                            </p:tgtEl>
                                            <p:attrNameLst>
                                              <p:attrName>ppt_y</p:attrName>
                                            </p:attrNameLst>
                                          </p:cBhvr>
                                          <p:tavLst>
                                            <p:tav tm="0">
                                              <p:val>
                                                <p:strVal val="#ppt_y+.1"/>
                                              </p:val>
                                            </p:tav>
                                            <p:tav tm="100000">
                                              <p:val>
                                                <p:strVal val="#ppt_y"/>
                                              </p:val>
                                            </p:tav>
                                          </p:tavLst>
                                        </p:anim>
                                      </p:childTnLst>
                                    </p:cTn>
                                  </p:par>
                                </p:childTnLst>
                              </p:cTn>
                            </p:par>
                            <p:par>
                              <p:cTn id="89" fill="hold">
                                <p:stCondLst>
                                  <p:cond delay="6400"/>
                                </p:stCondLst>
                                <p:childTnLst>
                                  <p:par>
                                    <p:cTn id="90" presetID="42" presetClass="entr" presetSubtype="0" fill="hold" grpId="0" nodeType="afterEffect">
                                      <p:stCondLst>
                                        <p:cond delay="0"/>
                                      </p:stCondLst>
                                      <p:iterate type="wd">
                                        <p:tmPct val="10000"/>
                                      </p:iterate>
                                      <p:childTnLst>
                                        <p:set>
                                          <p:cBhvr>
                                            <p:cTn id="91" dur="1" fill="hold">
                                              <p:stCondLst>
                                                <p:cond delay="0"/>
                                              </p:stCondLst>
                                            </p:cTn>
                                            <p:tgtEl>
                                              <p:spTgt spid="33"/>
                                            </p:tgtEl>
                                            <p:attrNameLst>
                                              <p:attrName>style.visibility</p:attrName>
                                            </p:attrNameLst>
                                          </p:cBhvr>
                                          <p:to>
                                            <p:strVal val="visible"/>
                                          </p:to>
                                        </p:set>
                                        <p:animEffect transition="in" filter="fade">
                                          <p:cBhvr>
                                            <p:cTn id="92" dur="250"/>
                                            <p:tgtEl>
                                              <p:spTgt spid="33"/>
                                            </p:tgtEl>
                                          </p:cBhvr>
                                        </p:animEffect>
                                        <p:anim calcmode="lin" valueType="num">
                                          <p:cBhvr>
                                            <p:cTn id="93" dur="250" fill="hold"/>
                                            <p:tgtEl>
                                              <p:spTgt spid="33"/>
                                            </p:tgtEl>
                                            <p:attrNameLst>
                                              <p:attrName>ppt_x</p:attrName>
                                            </p:attrNameLst>
                                          </p:cBhvr>
                                          <p:tavLst>
                                            <p:tav tm="0">
                                              <p:val>
                                                <p:strVal val="#ppt_x"/>
                                              </p:val>
                                            </p:tav>
                                            <p:tav tm="100000">
                                              <p:val>
                                                <p:strVal val="#ppt_x"/>
                                              </p:val>
                                            </p:tav>
                                          </p:tavLst>
                                        </p:anim>
                                        <p:anim calcmode="lin" valueType="num">
                                          <p:cBhvr>
                                            <p:cTn id="94"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2" grpId="0" uiExpand="1">
            <p:bldSub>
              <a:bldChart bld="category"/>
            </p:bldSub>
          </p:bldGraphic>
          <p:bldP spid="13" grpId="0"/>
          <p:bldP spid="15" grpId="0"/>
          <p:bldP spid="17" grpId="0"/>
          <p:bldP spid="31" grpId="0"/>
          <p:bldP spid="32"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250"/>
                                            <p:tgtEl>
                                              <p:spTgt spid="12">
                                                <p:graphicEl>
                                                  <a:chart seriesIdx="-3" categoryIdx="-3" bldStep="gridLegend"/>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left)">
                                          <p:cBhvr>
                                            <p:cTn id="11" dur="250"/>
                                            <p:tgtEl>
                                              <p:spTgt spid="12">
                                                <p:graphicEl>
                                                  <a:chart seriesIdx="-4" categoryIdx="0" bldStep="category"/>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left)">
                                          <p:cBhvr>
                                            <p:cTn id="15" dur="250"/>
                                            <p:tgtEl>
                                              <p:spTgt spid="12">
                                                <p:graphicEl>
                                                  <a:chart seriesIdx="-4" categoryIdx="1" bldStep="category"/>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left)">
                                          <p:cBhvr>
                                            <p:cTn id="19" dur="250"/>
                                            <p:tgtEl>
                                              <p:spTgt spid="12">
                                                <p:graphicEl>
                                                  <a:chart seriesIdx="-4" categoryIdx="2" bldStep="category"/>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wipe(left)">
                                          <p:cBhvr>
                                            <p:cTn id="23" dur="250"/>
                                            <p:tgtEl>
                                              <p:spTgt spid="12">
                                                <p:graphicEl>
                                                  <a:chart seriesIdx="-4" categoryIdx="3" bldStep="category"/>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wipe(left)">
                                          <p:cBhvr>
                                            <p:cTn id="27" dur="250"/>
                                            <p:tgtEl>
                                              <p:spTgt spid="12">
                                                <p:graphicEl>
                                                  <a:chart seriesIdx="-4" categoryIdx="4" bldStep="category"/>
                                                </p:graphicEl>
                                              </p:spTgt>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wipe(left)">
                                          <p:cBhvr>
                                            <p:cTn id="31" dur="250"/>
                                            <p:tgtEl>
                                              <p:spTgt spid="12">
                                                <p:graphicEl>
                                                  <a:chart seriesIdx="-4" categoryIdx="5" bldStep="category"/>
                                                </p:graphicEl>
                                              </p:spTgt>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12">
                                                <p:graphicEl>
                                                  <a:chart seriesIdx="-4" categoryIdx="6" bldStep="category"/>
                                                </p:graphicEl>
                                              </p:spTgt>
                                            </p:tgtEl>
                                            <p:attrNameLst>
                                              <p:attrName>style.visibility</p:attrName>
                                            </p:attrNameLst>
                                          </p:cBhvr>
                                          <p:to>
                                            <p:strVal val="visible"/>
                                          </p:to>
                                        </p:set>
                                        <p:animEffect transition="in" filter="wipe(left)">
                                          <p:cBhvr>
                                            <p:cTn id="35" dur="250"/>
                                            <p:tgtEl>
                                              <p:spTgt spid="12">
                                                <p:graphicEl>
                                                  <a:chart seriesIdx="-4" categoryIdx="6" bldStep="category"/>
                                                </p:graphicEl>
                                              </p:spTgt>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2">
                                                <p:graphicEl>
                                                  <a:chart seriesIdx="-4" categoryIdx="7" bldStep="category"/>
                                                </p:graphicEl>
                                              </p:spTgt>
                                            </p:tgtEl>
                                            <p:attrNameLst>
                                              <p:attrName>style.visibility</p:attrName>
                                            </p:attrNameLst>
                                          </p:cBhvr>
                                          <p:to>
                                            <p:strVal val="visible"/>
                                          </p:to>
                                        </p:set>
                                        <p:animEffect transition="in" filter="wipe(left)">
                                          <p:cBhvr>
                                            <p:cTn id="39" dur="250"/>
                                            <p:tgtEl>
                                              <p:spTgt spid="12">
                                                <p:graphicEl>
                                                  <a:chart seriesIdx="-4" categoryIdx="7" bldStep="category"/>
                                                </p:graphicEl>
                                              </p:spTgt>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12">
                                                <p:graphicEl>
                                                  <a:chart seriesIdx="-4" categoryIdx="8" bldStep="category"/>
                                                </p:graphicEl>
                                              </p:spTgt>
                                            </p:tgtEl>
                                            <p:attrNameLst>
                                              <p:attrName>style.visibility</p:attrName>
                                            </p:attrNameLst>
                                          </p:cBhvr>
                                          <p:to>
                                            <p:strVal val="visible"/>
                                          </p:to>
                                        </p:set>
                                        <p:animEffect transition="in" filter="wipe(left)">
                                          <p:cBhvr>
                                            <p:cTn id="43" dur="250"/>
                                            <p:tgtEl>
                                              <p:spTgt spid="12">
                                                <p:graphicEl>
                                                  <a:chart seriesIdx="-4" categoryIdx="8" bldStep="category"/>
                                                </p:graphicEl>
                                              </p:spTgt>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2">
                                                <p:graphicEl>
                                                  <a:chart seriesIdx="-4" categoryIdx="9" bldStep="category"/>
                                                </p:graphicEl>
                                              </p:spTgt>
                                            </p:tgtEl>
                                            <p:attrNameLst>
                                              <p:attrName>style.visibility</p:attrName>
                                            </p:attrNameLst>
                                          </p:cBhvr>
                                          <p:to>
                                            <p:strVal val="visible"/>
                                          </p:to>
                                        </p:set>
                                        <p:animEffect transition="in" filter="wipe(left)">
                                          <p:cBhvr>
                                            <p:cTn id="47" dur="250"/>
                                            <p:tgtEl>
                                              <p:spTgt spid="12">
                                                <p:graphicEl>
                                                  <a:chart seriesIdx="-4" categoryIdx="9" bldStep="category"/>
                                                </p:graphicEl>
                                              </p:spTgt>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12">
                                                <p:graphicEl>
                                                  <a:chart seriesIdx="-4" categoryIdx="10" bldStep="category"/>
                                                </p:graphicEl>
                                              </p:spTgt>
                                            </p:tgtEl>
                                            <p:attrNameLst>
                                              <p:attrName>style.visibility</p:attrName>
                                            </p:attrNameLst>
                                          </p:cBhvr>
                                          <p:to>
                                            <p:strVal val="visible"/>
                                          </p:to>
                                        </p:set>
                                        <p:animEffect transition="in" filter="wipe(left)">
                                          <p:cBhvr>
                                            <p:cTn id="51" dur="250"/>
                                            <p:tgtEl>
                                              <p:spTgt spid="12">
                                                <p:graphicEl>
                                                  <a:chart seriesIdx="-4" categoryIdx="10" bldStep="category"/>
                                                </p:graphicEl>
                                              </p:spTgt>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2">
                                                <p:graphicEl>
                                                  <a:chart seriesIdx="-4" categoryIdx="11" bldStep="category"/>
                                                </p:graphicEl>
                                              </p:spTgt>
                                            </p:tgtEl>
                                            <p:attrNameLst>
                                              <p:attrName>style.visibility</p:attrName>
                                            </p:attrNameLst>
                                          </p:cBhvr>
                                          <p:to>
                                            <p:strVal val="visible"/>
                                          </p:to>
                                        </p:set>
                                        <p:animEffect transition="in" filter="wipe(left)">
                                          <p:cBhvr>
                                            <p:cTn id="55" dur="250"/>
                                            <p:tgtEl>
                                              <p:spTgt spid="12">
                                                <p:graphicEl>
                                                  <a:chart seriesIdx="-4" categoryIdx="11" bldStep="category"/>
                                                </p:graphicEl>
                                              </p:spTgt>
                                            </p:tgtEl>
                                          </p:cBhvr>
                                        </p:animEffect>
                                      </p:childTnLst>
                                    </p:cTn>
                                  </p:par>
                                </p:childTnLst>
                              </p:cTn>
                            </p:par>
                            <p:par>
                              <p:cTn id="56" fill="hold">
                                <p:stCondLst>
                                  <p:cond delay="325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13"/>
                                            </p:tgtEl>
                                            <p:attrNameLst>
                                              <p:attrName>style.visibility</p:attrName>
                                            </p:attrNameLst>
                                          </p:cBhvr>
                                          <p:to>
                                            <p:strVal val="visible"/>
                                          </p:to>
                                        </p:set>
                                        <p:anim by="(-#ppt_w*2)" calcmode="lin" valueType="num">
                                          <p:cBhvr rctx="PPT">
                                            <p:cTn id="59" dur="250" autoRev="1" fill="hold">
                                              <p:stCondLst>
                                                <p:cond delay="0"/>
                                              </p:stCondLst>
                                            </p:cTn>
                                            <p:tgtEl>
                                              <p:spTgt spid="13"/>
                                            </p:tgtEl>
                                            <p:attrNameLst>
                                              <p:attrName>ppt_w</p:attrName>
                                            </p:attrNameLst>
                                          </p:cBhvr>
                                        </p:anim>
                                        <p:anim by="(#ppt_w*0.50)" calcmode="lin" valueType="num">
                                          <p:cBhvr>
                                            <p:cTn id="60" dur="250" decel="50000" autoRev="1" fill="hold">
                                              <p:stCondLst>
                                                <p:cond delay="0"/>
                                              </p:stCondLst>
                                            </p:cTn>
                                            <p:tgtEl>
                                              <p:spTgt spid="13"/>
                                            </p:tgtEl>
                                            <p:attrNameLst>
                                              <p:attrName>ppt_x</p:attrName>
                                            </p:attrNameLst>
                                          </p:cBhvr>
                                        </p:anim>
                                        <p:anim from="(-#ppt_h/2)" to="(#ppt_y)" calcmode="lin" valueType="num">
                                          <p:cBhvr>
                                            <p:cTn id="61" dur="500" fill="hold">
                                              <p:stCondLst>
                                                <p:cond delay="0"/>
                                              </p:stCondLst>
                                            </p:cTn>
                                            <p:tgtEl>
                                              <p:spTgt spid="13"/>
                                            </p:tgtEl>
                                            <p:attrNameLst>
                                              <p:attrName>ppt_y</p:attrName>
                                            </p:attrNameLst>
                                          </p:cBhvr>
                                        </p:anim>
                                        <p:animRot by="21600000">
                                          <p:cBhvr>
                                            <p:cTn id="62" dur="500" fill="hold">
                                              <p:stCondLst>
                                                <p:cond delay="0"/>
                                              </p:stCondLst>
                                            </p:cTn>
                                            <p:tgtEl>
                                              <p:spTgt spid="13"/>
                                            </p:tgtEl>
                                            <p:attrNameLst>
                                              <p:attrName>r</p:attrName>
                                            </p:attrNameLst>
                                          </p:cBhvr>
                                        </p:animRot>
                                      </p:childTnLst>
                                    </p:cTn>
                                  </p:par>
                                </p:childTnLst>
                              </p:cTn>
                            </p:par>
                            <p:par>
                              <p:cTn id="63" fill="hold">
                                <p:stCondLst>
                                  <p:cond delay="3950"/>
                                </p:stCondLst>
                                <p:childTnLst>
                                  <p:par>
                                    <p:cTn id="64" presetID="10"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4450"/>
                                </p:stCondLst>
                                <p:childTnLst>
                                  <p:par>
                                    <p:cTn id="68" presetID="56" presetClass="entr" presetSubtype="0" fill="hold" grpId="0" nodeType="after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by="(-#ppt_w*2)" calcmode="lin" valueType="num">
                                          <p:cBhvr rctx="PPT">
                                            <p:cTn id="70" dur="250" autoRev="1" fill="hold">
                                              <p:stCondLst>
                                                <p:cond delay="0"/>
                                              </p:stCondLst>
                                            </p:cTn>
                                            <p:tgtEl>
                                              <p:spTgt spid="15"/>
                                            </p:tgtEl>
                                            <p:attrNameLst>
                                              <p:attrName>ppt_w</p:attrName>
                                            </p:attrNameLst>
                                          </p:cBhvr>
                                        </p:anim>
                                        <p:anim by="(#ppt_w*0.50)" calcmode="lin" valueType="num">
                                          <p:cBhvr>
                                            <p:cTn id="71" dur="250" decel="50000" autoRev="1" fill="hold">
                                              <p:stCondLst>
                                                <p:cond delay="0"/>
                                              </p:stCondLst>
                                            </p:cTn>
                                            <p:tgtEl>
                                              <p:spTgt spid="15"/>
                                            </p:tgtEl>
                                            <p:attrNameLst>
                                              <p:attrName>ppt_x</p:attrName>
                                            </p:attrNameLst>
                                          </p:cBhvr>
                                        </p:anim>
                                        <p:anim from="(-#ppt_h/2)" to="(#ppt_y)" calcmode="lin" valueType="num">
                                          <p:cBhvr>
                                            <p:cTn id="72" dur="500" fill="hold">
                                              <p:stCondLst>
                                                <p:cond delay="0"/>
                                              </p:stCondLst>
                                            </p:cTn>
                                            <p:tgtEl>
                                              <p:spTgt spid="15"/>
                                            </p:tgtEl>
                                            <p:attrNameLst>
                                              <p:attrName>ppt_y</p:attrName>
                                            </p:attrNameLst>
                                          </p:cBhvr>
                                        </p:anim>
                                        <p:animRot by="21600000">
                                          <p:cBhvr>
                                            <p:cTn id="73" dur="500" fill="hold">
                                              <p:stCondLst>
                                                <p:cond delay="0"/>
                                              </p:stCondLst>
                                            </p:cTn>
                                            <p:tgtEl>
                                              <p:spTgt spid="15"/>
                                            </p:tgtEl>
                                            <p:attrNameLst>
                                              <p:attrName>r</p:attrName>
                                            </p:attrNameLst>
                                          </p:cBhvr>
                                        </p:animRot>
                                      </p:childTnLst>
                                    </p:cTn>
                                  </p:par>
                                </p:childTnLst>
                              </p:cTn>
                            </p:par>
                            <p:par>
                              <p:cTn id="74" fill="hold">
                                <p:stCondLst>
                                  <p:cond delay="515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par>
                              <p:cTn id="78" fill="hold">
                                <p:stCondLst>
                                  <p:cond delay="5650"/>
                                </p:stCondLst>
                                <p:childTnLst>
                                  <p:par>
                                    <p:cTn id="79" presetID="2" presetClass="entr" presetSubtype="4" accel="2000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par>
                              <p:cTn id="83" fill="hold">
                                <p:stCondLst>
                                  <p:cond delay="6150"/>
                                </p:stCondLst>
                                <p:childTnLst>
                                  <p:par>
                                    <p:cTn id="84" presetID="42"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250"/>
                                            <p:tgtEl>
                                              <p:spTgt spid="17"/>
                                            </p:tgtEl>
                                          </p:cBhvr>
                                        </p:animEffect>
                                        <p:anim calcmode="lin" valueType="num">
                                          <p:cBhvr>
                                            <p:cTn id="87" dur="250" fill="hold"/>
                                            <p:tgtEl>
                                              <p:spTgt spid="17"/>
                                            </p:tgtEl>
                                            <p:attrNameLst>
                                              <p:attrName>ppt_x</p:attrName>
                                            </p:attrNameLst>
                                          </p:cBhvr>
                                          <p:tavLst>
                                            <p:tav tm="0">
                                              <p:val>
                                                <p:strVal val="#ppt_x"/>
                                              </p:val>
                                            </p:tav>
                                            <p:tav tm="100000">
                                              <p:val>
                                                <p:strVal val="#ppt_x"/>
                                              </p:val>
                                            </p:tav>
                                          </p:tavLst>
                                        </p:anim>
                                        <p:anim calcmode="lin" valueType="num">
                                          <p:cBhvr>
                                            <p:cTn id="88" dur="250" fill="hold"/>
                                            <p:tgtEl>
                                              <p:spTgt spid="17"/>
                                            </p:tgtEl>
                                            <p:attrNameLst>
                                              <p:attrName>ppt_y</p:attrName>
                                            </p:attrNameLst>
                                          </p:cBhvr>
                                          <p:tavLst>
                                            <p:tav tm="0">
                                              <p:val>
                                                <p:strVal val="#ppt_y+.1"/>
                                              </p:val>
                                            </p:tav>
                                            <p:tav tm="100000">
                                              <p:val>
                                                <p:strVal val="#ppt_y"/>
                                              </p:val>
                                            </p:tav>
                                          </p:tavLst>
                                        </p:anim>
                                      </p:childTnLst>
                                    </p:cTn>
                                  </p:par>
                                </p:childTnLst>
                              </p:cTn>
                            </p:par>
                            <p:par>
                              <p:cTn id="89" fill="hold">
                                <p:stCondLst>
                                  <p:cond delay="6400"/>
                                </p:stCondLst>
                                <p:childTnLst>
                                  <p:par>
                                    <p:cTn id="90" presetID="42" presetClass="entr" presetSubtype="0" fill="hold" grpId="0" nodeType="afterEffect">
                                      <p:stCondLst>
                                        <p:cond delay="0"/>
                                      </p:stCondLst>
                                      <p:iterate type="wd">
                                        <p:tmPct val="10000"/>
                                      </p:iterate>
                                      <p:childTnLst>
                                        <p:set>
                                          <p:cBhvr>
                                            <p:cTn id="91" dur="1" fill="hold">
                                              <p:stCondLst>
                                                <p:cond delay="0"/>
                                              </p:stCondLst>
                                            </p:cTn>
                                            <p:tgtEl>
                                              <p:spTgt spid="33"/>
                                            </p:tgtEl>
                                            <p:attrNameLst>
                                              <p:attrName>style.visibility</p:attrName>
                                            </p:attrNameLst>
                                          </p:cBhvr>
                                          <p:to>
                                            <p:strVal val="visible"/>
                                          </p:to>
                                        </p:set>
                                        <p:animEffect transition="in" filter="fade">
                                          <p:cBhvr>
                                            <p:cTn id="92" dur="250"/>
                                            <p:tgtEl>
                                              <p:spTgt spid="33"/>
                                            </p:tgtEl>
                                          </p:cBhvr>
                                        </p:animEffect>
                                        <p:anim calcmode="lin" valueType="num">
                                          <p:cBhvr>
                                            <p:cTn id="93" dur="250" fill="hold"/>
                                            <p:tgtEl>
                                              <p:spTgt spid="33"/>
                                            </p:tgtEl>
                                            <p:attrNameLst>
                                              <p:attrName>ppt_x</p:attrName>
                                            </p:attrNameLst>
                                          </p:cBhvr>
                                          <p:tavLst>
                                            <p:tav tm="0">
                                              <p:val>
                                                <p:strVal val="#ppt_x"/>
                                              </p:val>
                                            </p:tav>
                                            <p:tav tm="100000">
                                              <p:val>
                                                <p:strVal val="#ppt_x"/>
                                              </p:val>
                                            </p:tav>
                                          </p:tavLst>
                                        </p:anim>
                                        <p:anim calcmode="lin" valueType="num">
                                          <p:cBhvr>
                                            <p:cTn id="94"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Graphic spid="12" grpId="0" uiExpand="1">
            <p:bldSub>
              <a:bldChart bld="category"/>
            </p:bldSub>
          </p:bldGraphic>
          <p:bldP spid="13" grpId="0"/>
          <p:bldP spid="15" grpId="0"/>
          <p:bldP spid="17" grpId="0"/>
          <p:bldP spid="31" grpId="0"/>
          <p:bldP spid="32" grpId="0"/>
          <p:bldP spid="3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8" name="矩形 7"/>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 name="图标 1"/>
          <p:cNvGrpSpPr/>
          <p:nvPr/>
        </p:nvGrpSpPr>
        <p:grpSpPr>
          <a:xfrm>
            <a:off x="1406799" y="1110041"/>
            <a:ext cx="423601" cy="432000"/>
            <a:chOff x="1406799" y="1110041"/>
            <a:chExt cx="423601" cy="432000"/>
          </a:xfrm>
        </p:grpSpPr>
        <p:sp>
          <p:nvSpPr>
            <p:cNvPr id="14" name="等腰三角形 13"/>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等腰三角形 14"/>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3" name="图标 2"/>
          <p:cNvGrpSpPr/>
          <p:nvPr/>
        </p:nvGrpSpPr>
        <p:grpSpPr>
          <a:xfrm>
            <a:off x="1406799" y="2529062"/>
            <a:ext cx="423601" cy="432000"/>
            <a:chOff x="1406799" y="2529062"/>
            <a:chExt cx="423601" cy="432000"/>
          </a:xfrm>
        </p:grpSpPr>
        <p:sp>
          <p:nvSpPr>
            <p:cNvPr id="18" name="等腰三角形 17"/>
            <p:cNvSpPr/>
            <p:nvPr/>
          </p:nvSpPr>
          <p:spPr>
            <a:xfrm rot="5400000">
              <a:off x="1352799" y="2583062"/>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等腰三角形 18"/>
            <p:cNvSpPr/>
            <p:nvPr/>
          </p:nvSpPr>
          <p:spPr>
            <a:xfrm rot="5400000">
              <a:off x="1452400" y="2583062"/>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4" name="图标 3"/>
          <p:cNvGrpSpPr/>
          <p:nvPr/>
        </p:nvGrpSpPr>
        <p:grpSpPr>
          <a:xfrm>
            <a:off x="1406799" y="3948083"/>
            <a:ext cx="423601" cy="432000"/>
            <a:chOff x="1406799" y="3948083"/>
            <a:chExt cx="423601" cy="432000"/>
          </a:xfrm>
        </p:grpSpPr>
        <p:sp>
          <p:nvSpPr>
            <p:cNvPr id="22" name="等腰三角形 21"/>
            <p:cNvSpPr/>
            <p:nvPr/>
          </p:nvSpPr>
          <p:spPr>
            <a:xfrm rot="5400000">
              <a:off x="1352799" y="4002083"/>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等腰三角形 22"/>
            <p:cNvSpPr/>
            <p:nvPr/>
          </p:nvSpPr>
          <p:spPr>
            <a:xfrm rot="5400000">
              <a:off x="1452400" y="4002083"/>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5" name="图标4"/>
          <p:cNvGrpSpPr/>
          <p:nvPr/>
        </p:nvGrpSpPr>
        <p:grpSpPr>
          <a:xfrm>
            <a:off x="1406799" y="5367105"/>
            <a:ext cx="423601" cy="432000"/>
            <a:chOff x="1406799" y="5367105"/>
            <a:chExt cx="423601" cy="432000"/>
          </a:xfrm>
        </p:grpSpPr>
        <p:sp>
          <p:nvSpPr>
            <p:cNvPr id="26" name="等腰三角形 25"/>
            <p:cNvSpPr/>
            <p:nvPr/>
          </p:nvSpPr>
          <p:spPr>
            <a:xfrm rot="5400000">
              <a:off x="1352799" y="5421105"/>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等腰三角形 26"/>
            <p:cNvSpPr/>
            <p:nvPr/>
          </p:nvSpPr>
          <p:spPr>
            <a:xfrm rot="5400000">
              <a:off x="1452400" y="5421105"/>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0" name="文本框 29"/>
          <p:cNvSpPr txBox="1"/>
          <p:nvPr/>
        </p:nvSpPr>
        <p:spPr>
          <a:xfrm>
            <a:off x="3043546" y="1003300"/>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4" name="文本框 33"/>
          <p:cNvSpPr txBox="1"/>
          <p:nvPr/>
        </p:nvSpPr>
        <p:spPr>
          <a:xfrm>
            <a:off x="1836163" y="846511"/>
            <a:ext cx="1207383" cy="923330"/>
          </a:xfrm>
          <a:prstGeom prst="rect">
            <a:avLst/>
          </a:prstGeom>
          <a:noFill/>
        </p:spPr>
        <p:txBody>
          <a:bodyPr wrap="square" rtlCol="0">
            <a:spAutoFit/>
          </a:bodyPr>
          <a:lstStyle/>
          <a:p>
            <a:r>
              <a:rPr lang="en-US" altLang="zh-CN" sz="5400" dirty="0">
                <a:solidFill>
                  <a:schemeClr val="bg1"/>
                </a:solidFill>
                <a:latin typeface="华文细黑" panose="02010600040101010101" pitchFamily="2" charset="-122"/>
                <a:ea typeface="华文细黑" panose="02010600040101010101" pitchFamily="2" charset="-122"/>
              </a:rPr>
              <a:t> 01</a:t>
            </a:r>
            <a:endParaRPr lang="zh-CN" altLang="en-US" sz="4800" dirty="0">
              <a:solidFill>
                <a:schemeClr val="bg1"/>
              </a:solidFill>
              <a:latin typeface="华文细黑" panose="02010600040101010101" pitchFamily="2" charset="-122"/>
              <a:ea typeface="华文细黑" panose="02010600040101010101" pitchFamily="2" charset="-122"/>
            </a:endParaRPr>
          </a:p>
        </p:txBody>
      </p:sp>
      <p:sp>
        <p:nvSpPr>
          <p:cNvPr id="36" name="文本框 35"/>
          <p:cNvSpPr txBox="1"/>
          <p:nvPr/>
        </p:nvSpPr>
        <p:spPr>
          <a:xfrm>
            <a:off x="1836163" y="3696743"/>
            <a:ext cx="1207383" cy="923330"/>
          </a:xfrm>
          <a:prstGeom prst="rect">
            <a:avLst/>
          </a:prstGeom>
          <a:noFill/>
        </p:spPr>
        <p:txBody>
          <a:bodyPr wrap="square" rtlCol="0">
            <a:spAutoFit/>
          </a:bodyPr>
          <a:lstStyle/>
          <a:p>
            <a:r>
              <a:rPr lang="en-US" altLang="zh-CN" sz="5400" dirty="0">
                <a:solidFill>
                  <a:srgbClr val="1B3319"/>
                </a:solidFill>
                <a:latin typeface="华文细黑" panose="02010600040101010101" pitchFamily="2" charset="-122"/>
                <a:ea typeface="华文细黑" panose="02010600040101010101" pitchFamily="2" charset="-122"/>
              </a:rPr>
              <a:t> </a:t>
            </a:r>
            <a:r>
              <a:rPr lang="en-US" altLang="zh-CN" sz="5400" dirty="0">
                <a:solidFill>
                  <a:schemeClr val="bg1"/>
                </a:solidFill>
                <a:latin typeface="华文细黑" panose="02010600040101010101" pitchFamily="2" charset="-122"/>
                <a:ea typeface="华文细黑" panose="02010600040101010101" pitchFamily="2" charset="-122"/>
              </a:rPr>
              <a:t>03</a:t>
            </a:r>
            <a:endParaRPr lang="zh-CN" altLang="en-US" sz="4800" dirty="0">
              <a:solidFill>
                <a:schemeClr val="bg1"/>
              </a:solidFill>
              <a:latin typeface="华文细黑" panose="02010600040101010101" pitchFamily="2" charset="-122"/>
              <a:ea typeface="华文细黑" panose="02010600040101010101" pitchFamily="2" charset="-122"/>
            </a:endParaRPr>
          </a:p>
        </p:txBody>
      </p:sp>
      <p:sp>
        <p:nvSpPr>
          <p:cNvPr id="37" name="文本框 36"/>
          <p:cNvSpPr txBox="1"/>
          <p:nvPr/>
        </p:nvSpPr>
        <p:spPr>
          <a:xfrm>
            <a:off x="3043546" y="3853532"/>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9" name="文本框 38"/>
          <p:cNvSpPr txBox="1"/>
          <p:nvPr/>
        </p:nvSpPr>
        <p:spPr>
          <a:xfrm>
            <a:off x="1836163" y="5121859"/>
            <a:ext cx="1207383" cy="923330"/>
          </a:xfrm>
          <a:prstGeom prst="rect">
            <a:avLst/>
          </a:prstGeom>
          <a:noFill/>
        </p:spPr>
        <p:txBody>
          <a:bodyPr wrap="square" rtlCol="0">
            <a:spAutoFit/>
          </a:bodyPr>
          <a:lstStyle/>
          <a:p>
            <a:r>
              <a:rPr lang="en-US" altLang="zh-CN" sz="5400" dirty="0">
                <a:solidFill>
                  <a:srgbClr val="1B3319"/>
                </a:solidFill>
                <a:latin typeface="华文细黑" panose="02010600040101010101" pitchFamily="2" charset="-122"/>
                <a:ea typeface="华文细黑" panose="02010600040101010101" pitchFamily="2" charset="-122"/>
              </a:rPr>
              <a:t> </a:t>
            </a:r>
            <a:r>
              <a:rPr lang="en-US" altLang="zh-CN" sz="5400" dirty="0">
                <a:solidFill>
                  <a:schemeClr val="bg1"/>
                </a:solidFill>
                <a:latin typeface="华文细黑" panose="02010600040101010101" pitchFamily="2" charset="-122"/>
                <a:ea typeface="华文细黑" panose="02010600040101010101" pitchFamily="2" charset="-122"/>
              </a:rPr>
              <a:t>04</a:t>
            </a:r>
            <a:endParaRPr lang="zh-CN" altLang="en-US" sz="4800" dirty="0">
              <a:solidFill>
                <a:schemeClr val="bg1"/>
              </a:solidFill>
              <a:latin typeface="华文细黑" panose="02010600040101010101" pitchFamily="2" charset="-122"/>
              <a:ea typeface="华文细黑" panose="02010600040101010101" pitchFamily="2" charset="-122"/>
            </a:endParaRPr>
          </a:p>
        </p:txBody>
      </p:sp>
      <p:sp>
        <p:nvSpPr>
          <p:cNvPr id="40" name="文本框 39"/>
          <p:cNvSpPr txBox="1"/>
          <p:nvPr/>
        </p:nvSpPr>
        <p:spPr>
          <a:xfrm>
            <a:off x="3043546" y="5278648"/>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42" name="文本框 41"/>
          <p:cNvSpPr txBox="1"/>
          <p:nvPr/>
        </p:nvSpPr>
        <p:spPr>
          <a:xfrm>
            <a:off x="1836163" y="2271627"/>
            <a:ext cx="1207383" cy="923330"/>
          </a:xfrm>
          <a:prstGeom prst="rect">
            <a:avLst/>
          </a:prstGeom>
          <a:noFill/>
        </p:spPr>
        <p:txBody>
          <a:bodyPr wrap="square" rtlCol="0">
            <a:spAutoFit/>
          </a:bodyPr>
          <a:lstStyle/>
          <a:p>
            <a:r>
              <a:rPr lang="en-US" altLang="zh-CN" sz="5400" dirty="0">
                <a:solidFill>
                  <a:srgbClr val="1B3319"/>
                </a:solidFill>
                <a:latin typeface="华文细黑" panose="02010600040101010101" pitchFamily="2" charset="-122"/>
                <a:ea typeface="华文细黑" panose="02010600040101010101" pitchFamily="2" charset="-122"/>
              </a:rPr>
              <a:t> </a:t>
            </a:r>
            <a:r>
              <a:rPr lang="en-US" altLang="zh-CN" sz="5400" dirty="0">
                <a:solidFill>
                  <a:schemeClr val="bg1"/>
                </a:solidFill>
                <a:latin typeface="华文细黑" panose="02010600040101010101" pitchFamily="2" charset="-122"/>
                <a:ea typeface="华文细黑" panose="02010600040101010101" pitchFamily="2" charset="-122"/>
              </a:rPr>
              <a:t>02</a:t>
            </a:r>
            <a:endParaRPr lang="zh-CN" altLang="en-US" sz="4800" dirty="0">
              <a:solidFill>
                <a:schemeClr val="bg1"/>
              </a:solidFill>
              <a:latin typeface="华文细黑" panose="02010600040101010101" pitchFamily="2" charset="-122"/>
              <a:ea typeface="华文细黑" panose="02010600040101010101" pitchFamily="2" charset="-122"/>
            </a:endParaRPr>
          </a:p>
        </p:txBody>
      </p:sp>
      <p:sp>
        <p:nvSpPr>
          <p:cNvPr id="43" name="文本框 42"/>
          <p:cNvSpPr txBox="1"/>
          <p:nvPr/>
        </p:nvSpPr>
        <p:spPr>
          <a:xfrm>
            <a:off x="3043546" y="2428416"/>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3" name="空心三角"/>
          <p:cNvSpPr/>
          <p:nvPr/>
        </p:nvSpPr>
        <p:spPr>
          <a:xfrm rot="16200000">
            <a:off x="5811872" y="941534"/>
            <a:ext cx="8122872" cy="4956692"/>
          </a:xfrm>
          <a:prstGeom prst="triangl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实心三角"/>
          <p:cNvSpPr/>
          <p:nvPr/>
        </p:nvSpPr>
        <p:spPr>
          <a:xfrm rot="16200000">
            <a:off x="6638521" y="1315308"/>
            <a:ext cx="6897814" cy="4209144"/>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4" name="contents"/>
          <p:cNvSpPr txBox="1"/>
          <p:nvPr/>
        </p:nvSpPr>
        <p:spPr>
          <a:xfrm>
            <a:off x="7498853" y="2986254"/>
            <a:ext cx="4539752" cy="830997"/>
          </a:xfrm>
          <a:prstGeom prst="rect">
            <a:avLst/>
          </a:prstGeom>
          <a:noFill/>
        </p:spPr>
        <p:txBody>
          <a:bodyPr wrap="square" rtlCol="0">
            <a:spAutoFit/>
          </a:bodyPr>
          <a:lstStyle/>
          <a:p>
            <a:pPr algn="r"/>
            <a:r>
              <a:rPr lang="en-US" altLang="zh-CN" sz="4800" b="1" dirty="0">
                <a:solidFill>
                  <a:schemeClr val="tx1">
                    <a:lumMod val="85000"/>
                    <a:lumOff val="15000"/>
                  </a:schemeClr>
                </a:solidFill>
                <a:latin typeface="华文细黑" panose="02010600040101010101" pitchFamily="2" charset="-122"/>
                <a:ea typeface="华文细黑" panose="02010600040101010101" pitchFamily="2" charset="-122"/>
              </a:rPr>
              <a:t>CONTENTS</a:t>
            </a:r>
            <a:endParaRPr lang="zh-CN" altLang="en-US" sz="4400" b="1" dirty="0">
              <a:solidFill>
                <a:schemeClr val="tx1">
                  <a:lumMod val="85000"/>
                  <a:lumOff val="15000"/>
                </a:schemeClr>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171762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up)">
                                      <p:cBhvr>
                                        <p:cTn id="18" dur="1000"/>
                                        <p:tgtEl>
                                          <p:spTgt spid="33"/>
                                        </p:tgtEl>
                                      </p:cBhvr>
                                    </p:animEffect>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0-#ppt_w/2"/>
                                          </p:val>
                                        </p:tav>
                                        <p:tav tm="100000">
                                          <p:val>
                                            <p:strVal val="#ppt_x"/>
                                          </p:val>
                                        </p:tav>
                                      </p:tavLst>
                                    </p:anim>
                                    <p:anim calcmode="lin" valueType="num">
                                      <p:cBhvr additive="base">
                                        <p:cTn id="23" dur="250" fill="hold"/>
                                        <p:tgtEl>
                                          <p:spTgt spid="2"/>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34">
                                            <p:txEl>
                                              <p:pRg st="0" end="0"/>
                                            </p:txEl>
                                          </p:spTgt>
                                        </p:tgtEl>
                                        <p:attrNameLst>
                                          <p:attrName>style.visibility</p:attrName>
                                        </p:attrNameLst>
                                      </p:cBhvr>
                                      <p:to>
                                        <p:strVal val="visible"/>
                                      </p:to>
                                    </p:set>
                                    <p:animEffect transition="in" filter="wipe(left)">
                                      <p:cBhvr>
                                        <p:cTn id="26" dur="500"/>
                                        <p:tgtEl>
                                          <p:spTgt spid="34">
                                            <p:txEl>
                                              <p:pRg st="0" end="0"/>
                                            </p:txEl>
                                          </p:spTgt>
                                        </p:tgtEl>
                                      </p:cBhvr>
                                    </p:animEffect>
                                  </p:childTnLst>
                                </p:cTn>
                              </p:par>
                            </p:childTnLst>
                          </p:cTn>
                        </p:par>
                        <p:par>
                          <p:cTn id="27" fill="hold">
                            <p:stCondLst>
                              <p:cond delay="3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0">
                                            <p:txEl>
                                              <p:pRg st="0" end="0"/>
                                            </p:txEl>
                                          </p:spTgt>
                                        </p:tgtEl>
                                        <p:attrNameLst>
                                          <p:attrName>style.visibility</p:attrName>
                                        </p:attrNameLst>
                                      </p:cBhvr>
                                      <p:to>
                                        <p:strVal val="visible"/>
                                      </p:to>
                                    </p:set>
                                    <p:anim calcmode="lin" valueType="num">
                                      <p:cBhvr>
                                        <p:cTn id="30" dur="25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25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32" dur="25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25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50" tmFilter="0,0; .5, 1; 1, 1"/>
                                        <p:tgtEl>
                                          <p:spTgt spid="30">
                                            <p:txEl>
                                              <p:pRg st="0" end="0"/>
                                            </p:txEl>
                                          </p:spTgt>
                                        </p:tgtEl>
                                      </p:cBhvr>
                                    </p:animEffect>
                                  </p:childTnLst>
                                </p:cTn>
                              </p:par>
                              <p:par>
                                <p:cTn id="35" presetID="2" presetClass="entr" presetSubtype="8" fill="hold" nodeType="withEffect">
                                  <p:stCondLst>
                                    <p:cond delay="5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250" fill="hold"/>
                                        <p:tgtEl>
                                          <p:spTgt spid="3"/>
                                        </p:tgtEl>
                                        <p:attrNameLst>
                                          <p:attrName>ppt_x</p:attrName>
                                        </p:attrNameLst>
                                      </p:cBhvr>
                                      <p:tavLst>
                                        <p:tav tm="0">
                                          <p:val>
                                            <p:strVal val="0-#ppt_w/2"/>
                                          </p:val>
                                        </p:tav>
                                        <p:tav tm="100000">
                                          <p:val>
                                            <p:strVal val="#ppt_x"/>
                                          </p:val>
                                        </p:tav>
                                      </p:tavLst>
                                    </p:anim>
                                    <p:anim calcmode="lin" valueType="num">
                                      <p:cBhvr additive="base">
                                        <p:cTn id="38" dur="250" fill="hold"/>
                                        <p:tgtEl>
                                          <p:spTgt spid="3"/>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42">
                                            <p:txEl>
                                              <p:pRg st="0" end="0"/>
                                            </p:txEl>
                                          </p:spTgt>
                                        </p:tgtEl>
                                        <p:attrNameLst>
                                          <p:attrName>style.visibility</p:attrName>
                                        </p:attrNameLst>
                                      </p:cBhvr>
                                      <p:to>
                                        <p:strVal val="visible"/>
                                      </p:to>
                                    </p:set>
                                    <p:animEffect transition="in" filter="wipe(left)">
                                      <p:cBhvr>
                                        <p:cTn id="42" dur="500"/>
                                        <p:tgtEl>
                                          <p:spTgt spid="42">
                                            <p:txEl>
                                              <p:pRg st="0" end="0"/>
                                            </p:txEl>
                                          </p:spTgt>
                                        </p:tgtEl>
                                      </p:cBhvr>
                                    </p:animEffect>
                                  </p:childTnLst>
                                </p:cTn>
                              </p:par>
                            </p:childTnLst>
                          </p:cTn>
                        </p:par>
                        <p:par>
                          <p:cTn id="43" fill="hold">
                            <p:stCondLst>
                              <p:cond delay="425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43">
                                            <p:txEl>
                                              <p:pRg st="0" end="0"/>
                                            </p:txEl>
                                          </p:spTgt>
                                        </p:tgtEl>
                                        <p:attrNameLst>
                                          <p:attrName>style.visibility</p:attrName>
                                        </p:attrNameLst>
                                      </p:cBhvr>
                                      <p:to>
                                        <p:strVal val="visible"/>
                                      </p:to>
                                    </p:set>
                                    <p:anim calcmode="lin" valueType="num">
                                      <p:cBhvr>
                                        <p:cTn id="46" dur="250" fill="hold"/>
                                        <p:tgtEl>
                                          <p:spTgt spid="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43">
                                            <p:txEl>
                                              <p:pRg st="0" end="0"/>
                                            </p:txEl>
                                          </p:spTgt>
                                        </p:tgtEl>
                                        <p:attrNameLst>
                                          <p:attrName>ppt_y</p:attrName>
                                        </p:attrNameLst>
                                      </p:cBhvr>
                                      <p:tavLst>
                                        <p:tav tm="0">
                                          <p:val>
                                            <p:strVal val="#ppt_y"/>
                                          </p:val>
                                        </p:tav>
                                        <p:tav tm="100000">
                                          <p:val>
                                            <p:strVal val="#ppt_y"/>
                                          </p:val>
                                        </p:tav>
                                      </p:tavLst>
                                    </p:anim>
                                    <p:anim calcmode="lin" valueType="num">
                                      <p:cBhvr>
                                        <p:cTn id="48" dur="250" fill="hold"/>
                                        <p:tgtEl>
                                          <p:spTgt spid="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43">
                                            <p:txEl>
                                              <p:pRg st="0" end="0"/>
                                            </p:txEl>
                                          </p:spTgt>
                                        </p:tgtEl>
                                      </p:cBhvr>
                                    </p:animEffect>
                                  </p:childTnLst>
                                </p:cTn>
                              </p:par>
                              <p:par>
                                <p:cTn id="51" presetID="2" presetClass="entr" presetSubtype="8" fill="hold" nodeType="withEffect">
                                  <p:stCondLst>
                                    <p:cond delay="50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250" fill="hold"/>
                                        <p:tgtEl>
                                          <p:spTgt spid="4"/>
                                        </p:tgtEl>
                                        <p:attrNameLst>
                                          <p:attrName>ppt_x</p:attrName>
                                        </p:attrNameLst>
                                      </p:cBhvr>
                                      <p:tavLst>
                                        <p:tav tm="0">
                                          <p:val>
                                            <p:strVal val="0-#ppt_w/2"/>
                                          </p:val>
                                        </p:tav>
                                        <p:tav tm="100000">
                                          <p:val>
                                            <p:strVal val="#ppt_x"/>
                                          </p:val>
                                        </p:tav>
                                      </p:tavLst>
                                    </p:anim>
                                    <p:anim calcmode="lin" valueType="num">
                                      <p:cBhvr additive="base">
                                        <p:cTn id="54" dur="250" fill="hold"/>
                                        <p:tgtEl>
                                          <p:spTgt spid="4"/>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36">
                                            <p:txEl>
                                              <p:pRg st="0" end="0"/>
                                            </p:txEl>
                                          </p:spTgt>
                                        </p:tgtEl>
                                        <p:attrNameLst>
                                          <p:attrName>style.visibility</p:attrName>
                                        </p:attrNameLst>
                                      </p:cBhvr>
                                      <p:to>
                                        <p:strVal val="visible"/>
                                      </p:to>
                                    </p:set>
                                    <p:animEffect transition="in" filter="wipe(left)">
                                      <p:cBhvr>
                                        <p:cTn id="58" dur="500"/>
                                        <p:tgtEl>
                                          <p:spTgt spid="36">
                                            <p:txEl>
                                              <p:pRg st="0" end="0"/>
                                            </p:txEl>
                                          </p:spTgt>
                                        </p:tgtEl>
                                      </p:cBhvr>
                                    </p:animEffect>
                                  </p:childTnLst>
                                </p:cTn>
                              </p:par>
                            </p:childTnLst>
                          </p:cTn>
                        </p:par>
                        <p:par>
                          <p:cTn id="59" fill="hold">
                            <p:stCondLst>
                              <p:cond delay="55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37">
                                            <p:txEl>
                                              <p:pRg st="0" end="0"/>
                                            </p:txEl>
                                          </p:spTgt>
                                        </p:tgtEl>
                                        <p:attrNameLst>
                                          <p:attrName>style.visibility</p:attrName>
                                        </p:attrNameLst>
                                      </p:cBhvr>
                                      <p:to>
                                        <p:strVal val="visible"/>
                                      </p:to>
                                    </p:set>
                                    <p:anim calcmode="lin" valueType="num">
                                      <p:cBhvr>
                                        <p:cTn id="62" dur="250" fill="hold"/>
                                        <p:tgtEl>
                                          <p:spTgt spid="3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37">
                                            <p:txEl>
                                              <p:pRg st="0" end="0"/>
                                            </p:txEl>
                                          </p:spTgt>
                                        </p:tgtEl>
                                        <p:attrNameLst>
                                          <p:attrName>ppt_y</p:attrName>
                                        </p:attrNameLst>
                                      </p:cBhvr>
                                      <p:tavLst>
                                        <p:tav tm="0">
                                          <p:val>
                                            <p:strVal val="#ppt_y"/>
                                          </p:val>
                                        </p:tav>
                                        <p:tav tm="100000">
                                          <p:val>
                                            <p:strVal val="#ppt_y"/>
                                          </p:val>
                                        </p:tav>
                                      </p:tavLst>
                                    </p:anim>
                                    <p:anim calcmode="lin" valueType="num">
                                      <p:cBhvr>
                                        <p:cTn id="64" dur="250" fill="hold"/>
                                        <p:tgtEl>
                                          <p:spTgt spid="3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3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37">
                                            <p:txEl>
                                              <p:pRg st="0" end="0"/>
                                            </p:txEl>
                                          </p:spTgt>
                                        </p:tgtEl>
                                      </p:cBhvr>
                                    </p:animEffect>
                                  </p:childTnLst>
                                </p:cTn>
                              </p:par>
                              <p:par>
                                <p:cTn id="67" presetID="2" presetClass="entr" presetSubtype="8" fill="hold" nodeType="withEffect">
                                  <p:stCondLst>
                                    <p:cond delay="50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0-#ppt_w/2"/>
                                          </p:val>
                                        </p:tav>
                                        <p:tav tm="100000">
                                          <p:val>
                                            <p:strVal val="#ppt_x"/>
                                          </p:val>
                                        </p:tav>
                                      </p:tavLst>
                                    </p:anim>
                                    <p:anim calcmode="lin" valueType="num">
                                      <p:cBhvr additive="base">
                                        <p:cTn id="70" dur="500" fill="hold"/>
                                        <p:tgtEl>
                                          <p:spTgt spid="5"/>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39">
                                            <p:txEl>
                                              <p:pRg st="0" end="0"/>
                                            </p:txEl>
                                          </p:spTgt>
                                        </p:tgtEl>
                                        <p:attrNameLst>
                                          <p:attrName>style.visibility</p:attrName>
                                        </p:attrNameLst>
                                      </p:cBhvr>
                                      <p:to>
                                        <p:strVal val="visible"/>
                                      </p:to>
                                    </p:set>
                                    <p:animEffect transition="in" filter="wipe(left)">
                                      <p:cBhvr>
                                        <p:cTn id="74" dur="250"/>
                                        <p:tgtEl>
                                          <p:spTgt spid="39">
                                            <p:txEl>
                                              <p:pRg st="0" end="0"/>
                                            </p:txEl>
                                          </p:spTgt>
                                        </p:tgtEl>
                                      </p:cBhvr>
                                    </p:animEffect>
                                  </p:childTnLst>
                                </p:cTn>
                              </p:par>
                            </p:childTnLst>
                          </p:cTn>
                        </p:par>
                        <p:par>
                          <p:cTn id="75" fill="hold">
                            <p:stCondLst>
                              <p:cond delay="67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40">
                                            <p:txEl>
                                              <p:pRg st="0" end="0"/>
                                            </p:txEl>
                                          </p:spTgt>
                                        </p:tgtEl>
                                        <p:attrNameLst>
                                          <p:attrName>style.visibility</p:attrName>
                                        </p:attrNameLst>
                                      </p:cBhvr>
                                      <p:to>
                                        <p:strVal val="visible"/>
                                      </p:to>
                                    </p:set>
                                    <p:anim calcmode="lin" valueType="num">
                                      <p:cBhvr>
                                        <p:cTn id="78" dur="250" fill="hold"/>
                                        <p:tgtEl>
                                          <p:spTgt spid="4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9" dur="250" fill="hold"/>
                                        <p:tgtEl>
                                          <p:spTgt spid="40">
                                            <p:txEl>
                                              <p:pRg st="0" end="0"/>
                                            </p:txEl>
                                          </p:spTgt>
                                        </p:tgtEl>
                                        <p:attrNameLst>
                                          <p:attrName>ppt_y</p:attrName>
                                        </p:attrNameLst>
                                      </p:cBhvr>
                                      <p:tavLst>
                                        <p:tav tm="0">
                                          <p:val>
                                            <p:strVal val="#ppt_y"/>
                                          </p:val>
                                        </p:tav>
                                        <p:tav tm="100000">
                                          <p:val>
                                            <p:strVal val="#ppt_y"/>
                                          </p:val>
                                        </p:tav>
                                      </p:tavLst>
                                    </p:anim>
                                    <p:anim calcmode="lin" valueType="num">
                                      <p:cBhvr>
                                        <p:cTn id="80" dur="250" fill="hold"/>
                                        <p:tgtEl>
                                          <p:spTgt spid="4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1" dur="250" fill="hold"/>
                                        <p:tgtEl>
                                          <p:spTgt spid="4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2" dur="250" tmFilter="0,0; .5, 1; 1, 1"/>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P spid="34" grpId="0" build="allAtOnce"/>
      <p:bldP spid="36" grpId="0" build="allAtOnce"/>
      <p:bldP spid="37" grpId="0" build="allAtOnce"/>
      <p:bldP spid="39" grpId="0" build="allAtOnce"/>
      <p:bldP spid="40" grpId="0" build="allAtOnce"/>
      <p:bldP spid="42" grpId="0" build="allAtOnce"/>
      <p:bldP spid="43" grpId="0" build="allAtOnce"/>
      <p:bldP spid="33" grpId="0" animBg="1"/>
      <p:bldP spid="11"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19"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sp>
        <p:nvSpPr>
          <p:cNvPr id="8" name="图标圆形"/>
          <p:cNvSpPr/>
          <p:nvPr/>
        </p:nvSpPr>
        <p:spPr>
          <a:xfrm>
            <a:off x="8220075" y="1940306"/>
            <a:ext cx="762000" cy="762000"/>
          </a:xfrm>
          <a:prstGeom prst="ellips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 name="图标小图形"/>
          <p:cNvGrpSpPr/>
          <p:nvPr/>
        </p:nvGrpSpPr>
        <p:grpSpPr>
          <a:xfrm>
            <a:off x="8426125" y="2075172"/>
            <a:ext cx="343532" cy="482801"/>
            <a:chOff x="9018213" y="1312863"/>
            <a:chExt cx="176213" cy="247650"/>
          </a:xfrm>
          <a:solidFill>
            <a:schemeClr val="bg1"/>
          </a:solidFill>
        </p:grpSpPr>
        <p:sp>
          <p:nvSpPr>
            <p:cNvPr id="10" name="Freeform 318"/>
            <p:cNvSpPr>
              <a:spLocks noEditPoints="1"/>
            </p:cNvSpPr>
            <p:nvPr/>
          </p:nvSpPr>
          <p:spPr bwMode="auto">
            <a:xfrm>
              <a:off x="9018213" y="1312863"/>
              <a:ext cx="176213" cy="247650"/>
            </a:xfrm>
            <a:custGeom>
              <a:avLst/>
              <a:gdLst>
                <a:gd name="T0" fmla="*/ 205 w 211"/>
                <a:gd name="T1" fmla="*/ 64 h 295"/>
                <a:gd name="T2" fmla="*/ 62 w 211"/>
                <a:gd name="T3" fmla="*/ 11 h 295"/>
                <a:gd name="T4" fmla="*/ 11 w 211"/>
                <a:gd name="T5" fmla="*/ 19 h 295"/>
                <a:gd name="T6" fmla="*/ 1 w 211"/>
                <a:gd name="T7" fmla="*/ 45 h 295"/>
                <a:gd name="T8" fmla="*/ 1 w 211"/>
                <a:gd name="T9" fmla="*/ 50 h 295"/>
                <a:gd name="T10" fmla="*/ 1 w 211"/>
                <a:gd name="T11" fmla="*/ 228 h 295"/>
                <a:gd name="T12" fmla="*/ 7 w 211"/>
                <a:gd name="T13" fmla="*/ 237 h 295"/>
                <a:gd name="T14" fmla="*/ 154 w 211"/>
                <a:gd name="T15" fmla="*/ 295 h 295"/>
                <a:gd name="T16" fmla="*/ 157 w 211"/>
                <a:gd name="T17" fmla="*/ 295 h 295"/>
                <a:gd name="T18" fmla="*/ 163 w 211"/>
                <a:gd name="T19" fmla="*/ 294 h 295"/>
                <a:gd name="T20" fmla="*/ 167 w 211"/>
                <a:gd name="T21" fmla="*/ 286 h 295"/>
                <a:gd name="T22" fmla="*/ 167 w 211"/>
                <a:gd name="T23" fmla="*/ 281 h 295"/>
                <a:gd name="T24" fmla="*/ 196 w 211"/>
                <a:gd name="T25" fmla="*/ 253 h 295"/>
                <a:gd name="T26" fmla="*/ 202 w 211"/>
                <a:gd name="T27" fmla="*/ 256 h 295"/>
                <a:gd name="T28" fmla="*/ 211 w 211"/>
                <a:gd name="T29" fmla="*/ 246 h 295"/>
                <a:gd name="T30" fmla="*/ 211 w 211"/>
                <a:gd name="T31" fmla="*/ 73 h 295"/>
                <a:gd name="T32" fmla="*/ 205 w 211"/>
                <a:gd name="T33" fmla="*/ 64 h 295"/>
                <a:gd name="T34" fmla="*/ 24 w 211"/>
                <a:gd name="T35" fmla="*/ 33 h 295"/>
                <a:gd name="T36" fmla="*/ 55 w 211"/>
                <a:gd name="T37" fmla="*/ 28 h 295"/>
                <a:gd name="T38" fmla="*/ 55 w 211"/>
                <a:gd name="T39" fmla="*/ 28 h 295"/>
                <a:gd name="T40" fmla="*/ 187 w 211"/>
                <a:gd name="T41" fmla="*/ 78 h 295"/>
                <a:gd name="T42" fmla="*/ 158 w 211"/>
                <a:gd name="T43" fmla="*/ 105 h 295"/>
                <a:gd name="T44" fmla="*/ 21 w 211"/>
                <a:gd name="T45" fmla="*/ 49 h 295"/>
                <a:gd name="T46" fmla="*/ 20 w 211"/>
                <a:gd name="T47" fmla="*/ 44 h 295"/>
                <a:gd name="T48" fmla="*/ 24 w 211"/>
                <a:gd name="T49" fmla="*/ 33 h 295"/>
                <a:gd name="T50" fmla="*/ 148 w 211"/>
                <a:gd name="T51" fmla="*/ 272 h 295"/>
                <a:gd name="T52" fmla="*/ 20 w 211"/>
                <a:gd name="T53" fmla="*/ 222 h 295"/>
                <a:gd name="T54" fmla="*/ 20 w 211"/>
                <a:gd name="T55" fmla="*/ 69 h 295"/>
                <a:gd name="T56" fmla="*/ 148 w 211"/>
                <a:gd name="T57" fmla="*/ 121 h 295"/>
                <a:gd name="T58" fmla="*/ 148 w 211"/>
                <a:gd name="T59" fmla="*/ 272 h 295"/>
                <a:gd name="T60" fmla="*/ 167 w 211"/>
                <a:gd name="T61" fmla="*/ 115 h 295"/>
                <a:gd name="T62" fmla="*/ 192 w 211"/>
                <a:gd name="T63" fmla="*/ 91 h 295"/>
                <a:gd name="T64" fmla="*/ 192 w 211"/>
                <a:gd name="T65" fmla="*/ 239 h 295"/>
                <a:gd name="T66" fmla="*/ 167 w 211"/>
                <a:gd name="T67" fmla="*/ 263 h 295"/>
                <a:gd name="T68" fmla="*/ 167 w 211"/>
                <a:gd name="T69" fmla="*/ 115 h 295"/>
                <a:gd name="T70" fmla="*/ 167 w 211"/>
                <a:gd name="T71" fmla="*/ 11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1" h="295">
                  <a:moveTo>
                    <a:pt x="205" y="64"/>
                  </a:moveTo>
                  <a:cubicBezTo>
                    <a:pt x="62" y="11"/>
                    <a:pt x="62" y="11"/>
                    <a:pt x="62" y="11"/>
                  </a:cubicBezTo>
                  <a:cubicBezTo>
                    <a:pt x="59" y="9"/>
                    <a:pt x="32" y="0"/>
                    <a:pt x="11" y="19"/>
                  </a:cubicBezTo>
                  <a:cubicBezTo>
                    <a:pt x="4" y="25"/>
                    <a:pt x="0" y="35"/>
                    <a:pt x="1" y="45"/>
                  </a:cubicBezTo>
                  <a:cubicBezTo>
                    <a:pt x="1" y="46"/>
                    <a:pt x="1" y="48"/>
                    <a:pt x="1" y="50"/>
                  </a:cubicBezTo>
                  <a:cubicBezTo>
                    <a:pt x="1" y="228"/>
                    <a:pt x="1" y="228"/>
                    <a:pt x="1" y="228"/>
                  </a:cubicBezTo>
                  <a:cubicBezTo>
                    <a:pt x="1" y="232"/>
                    <a:pt x="4" y="236"/>
                    <a:pt x="7" y="237"/>
                  </a:cubicBezTo>
                  <a:cubicBezTo>
                    <a:pt x="154" y="295"/>
                    <a:pt x="154" y="295"/>
                    <a:pt x="154" y="295"/>
                  </a:cubicBezTo>
                  <a:cubicBezTo>
                    <a:pt x="155" y="295"/>
                    <a:pt x="156" y="295"/>
                    <a:pt x="157" y="295"/>
                  </a:cubicBezTo>
                  <a:cubicBezTo>
                    <a:pt x="159" y="295"/>
                    <a:pt x="161" y="295"/>
                    <a:pt x="163" y="294"/>
                  </a:cubicBezTo>
                  <a:cubicBezTo>
                    <a:pt x="165" y="292"/>
                    <a:pt x="167" y="289"/>
                    <a:pt x="167" y="286"/>
                  </a:cubicBezTo>
                  <a:cubicBezTo>
                    <a:pt x="167" y="281"/>
                    <a:pt x="167" y="281"/>
                    <a:pt x="167" y="281"/>
                  </a:cubicBezTo>
                  <a:cubicBezTo>
                    <a:pt x="196" y="253"/>
                    <a:pt x="196" y="253"/>
                    <a:pt x="196" y="253"/>
                  </a:cubicBezTo>
                  <a:cubicBezTo>
                    <a:pt x="197" y="255"/>
                    <a:pt x="200" y="256"/>
                    <a:pt x="202" y="256"/>
                  </a:cubicBezTo>
                  <a:cubicBezTo>
                    <a:pt x="207" y="256"/>
                    <a:pt x="211" y="251"/>
                    <a:pt x="211" y="246"/>
                  </a:cubicBezTo>
                  <a:cubicBezTo>
                    <a:pt x="211" y="73"/>
                    <a:pt x="211" y="73"/>
                    <a:pt x="211" y="73"/>
                  </a:cubicBezTo>
                  <a:cubicBezTo>
                    <a:pt x="211" y="69"/>
                    <a:pt x="209" y="65"/>
                    <a:pt x="205" y="64"/>
                  </a:cubicBezTo>
                  <a:close/>
                  <a:moveTo>
                    <a:pt x="24" y="33"/>
                  </a:moveTo>
                  <a:cubicBezTo>
                    <a:pt x="37" y="21"/>
                    <a:pt x="54" y="28"/>
                    <a:pt x="55" y="28"/>
                  </a:cubicBezTo>
                  <a:cubicBezTo>
                    <a:pt x="55" y="28"/>
                    <a:pt x="55" y="28"/>
                    <a:pt x="55" y="28"/>
                  </a:cubicBezTo>
                  <a:cubicBezTo>
                    <a:pt x="187" y="78"/>
                    <a:pt x="187" y="78"/>
                    <a:pt x="187" y="78"/>
                  </a:cubicBezTo>
                  <a:cubicBezTo>
                    <a:pt x="158" y="105"/>
                    <a:pt x="158" y="105"/>
                    <a:pt x="158" y="105"/>
                  </a:cubicBezTo>
                  <a:cubicBezTo>
                    <a:pt x="21" y="49"/>
                    <a:pt x="21" y="49"/>
                    <a:pt x="21" y="49"/>
                  </a:cubicBezTo>
                  <a:cubicBezTo>
                    <a:pt x="20" y="48"/>
                    <a:pt x="20" y="46"/>
                    <a:pt x="20" y="44"/>
                  </a:cubicBezTo>
                  <a:cubicBezTo>
                    <a:pt x="20" y="40"/>
                    <a:pt x="21" y="36"/>
                    <a:pt x="24" y="33"/>
                  </a:cubicBezTo>
                  <a:close/>
                  <a:moveTo>
                    <a:pt x="148" y="272"/>
                  </a:moveTo>
                  <a:cubicBezTo>
                    <a:pt x="20" y="222"/>
                    <a:pt x="20" y="222"/>
                    <a:pt x="20" y="222"/>
                  </a:cubicBezTo>
                  <a:cubicBezTo>
                    <a:pt x="20" y="69"/>
                    <a:pt x="20" y="69"/>
                    <a:pt x="20" y="69"/>
                  </a:cubicBezTo>
                  <a:cubicBezTo>
                    <a:pt x="148" y="121"/>
                    <a:pt x="148" y="121"/>
                    <a:pt x="148" y="121"/>
                  </a:cubicBezTo>
                  <a:lnTo>
                    <a:pt x="148" y="272"/>
                  </a:lnTo>
                  <a:close/>
                  <a:moveTo>
                    <a:pt x="167" y="115"/>
                  </a:moveTo>
                  <a:cubicBezTo>
                    <a:pt x="192" y="91"/>
                    <a:pt x="192" y="91"/>
                    <a:pt x="192" y="91"/>
                  </a:cubicBezTo>
                  <a:cubicBezTo>
                    <a:pt x="192" y="239"/>
                    <a:pt x="192" y="239"/>
                    <a:pt x="192" y="239"/>
                  </a:cubicBezTo>
                  <a:cubicBezTo>
                    <a:pt x="167" y="263"/>
                    <a:pt x="167" y="263"/>
                    <a:pt x="167" y="263"/>
                  </a:cubicBezTo>
                  <a:cubicBezTo>
                    <a:pt x="167" y="115"/>
                    <a:pt x="167" y="115"/>
                    <a:pt x="167" y="115"/>
                  </a:cubicBezTo>
                  <a:cubicBezTo>
                    <a:pt x="167" y="115"/>
                    <a:pt x="167" y="115"/>
                    <a:pt x="167"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sp>
          <p:nvSpPr>
            <p:cNvPr id="11" name="Freeform 319"/>
            <p:cNvSpPr>
              <a:spLocks/>
            </p:cNvSpPr>
            <p:nvPr/>
          </p:nvSpPr>
          <p:spPr bwMode="auto">
            <a:xfrm>
              <a:off x="9051551" y="1412876"/>
              <a:ext cx="69850" cy="36513"/>
            </a:xfrm>
            <a:custGeom>
              <a:avLst/>
              <a:gdLst>
                <a:gd name="T0" fmla="*/ 7 w 83"/>
                <a:gd name="T1" fmla="*/ 19 h 45"/>
                <a:gd name="T2" fmla="*/ 69 w 83"/>
                <a:gd name="T3" fmla="*/ 44 h 45"/>
                <a:gd name="T4" fmla="*/ 72 w 83"/>
                <a:gd name="T5" fmla="*/ 45 h 45"/>
                <a:gd name="T6" fmla="*/ 81 w 83"/>
                <a:gd name="T7" fmla="*/ 39 h 45"/>
                <a:gd name="T8" fmla="*/ 76 w 83"/>
                <a:gd name="T9" fmla="*/ 27 h 45"/>
                <a:gd name="T10" fmla="*/ 14 w 83"/>
                <a:gd name="T11" fmla="*/ 1 h 45"/>
                <a:gd name="T12" fmla="*/ 2 w 83"/>
                <a:gd name="T13" fmla="*/ 7 h 45"/>
                <a:gd name="T14" fmla="*/ 7 w 83"/>
                <a:gd name="T15" fmla="*/ 19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5">
                  <a:moveTo>
                    <a:pt x="7" y="19"/>
                  </a:moveTo>
                  <a:cubicBezTo>
                    <a:pt x="69" y="44"/>
                    <a:pt x="69" y="44"/>
                    <a:pt x="69" y="44"/>
                  </a:cubicBezTo>
                  <a:cubicBezTo>
                    <a:pt x="70" y="45"/>
                    <a:pt x="71" y="45"/>
                    <a:pt x="72" y="45"/>
                  </a:cubicBezTo>
                  <a:cubicBezTo>
                    <a:pt x="76" y="45"/>
                    <a:pt x="79" y="43"/>
                    <a:pt x="81" y="39"/>
                  </a:cubicBezTo>
                  <a:cubicBezTo>
                    <a:pt x="83" y="34"/>
                    <a:pt x="81" y="29"/>
                    <a:pt x="76" y="27"/>
                  </a:cubicBezTo>
                  <a:cubicBezTo>
                    <a:pt x="14" y="1"/>
                    <a:pt x="14" y="1"/>
                    <a:pt x="14" y="1"/>
                  </a:cubicBezTo>
                  <a:cubicBezTo>
                    <a:pt x="10" y="0"/>
                    <a:pt x="4" y="2"/>
                    <a:pt x="2" y="7"/>
                  </a:cubicBezTo>
                  <a:cubicBezTo>
                    <a:pt x="0" y="12"/>
                    <a:pt x="2" y="17"/>
                    <a:pt x="7"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sp>
          <p:nvSpPr>
            <p:cNvPr id="12" name="Freeform 320"/>
            <p:cNvSpPr>
              <a:spLocks/>
            </p:cNvSpPr>
            <p:nvPr/>
          </p:nvSpPr>
          <p:spPr bwMode="auto">
            <a:xfrm>
              <a:off x="9051551" y="1446213"/>
              <a:ext cx="69850" cy="38100"/>
            </a:xfrm>
            <a:custGeom>
              <a:avLst/>
              <a:gdLst>
                <a:gd name="T0" fmla="*/ 7 w 83"/>
                <a:gd name="T1" fmla="*/ 20 h 46"/>
                <a:gd name="T2" fmla="*/ 69 w 83"/>
                <a:gd name="T3" fmla="*/ 45 h 46"/>
                <a:gd name="T4" fmla="*/ 72 w 83"/>
                <a:gd name="T5" fmla="*/ 46 h 46"/>
                <a:gd name="T6" fmla="*/ 81 w 83"/>
                <a:gd name="T7" fmla="*/ 40 h 46"/>
                <a:gd name="T8" fmla="*/ 76 w 83"/>
                <a:gd name="T9" fmla="*/ 27 h 46"/>
                <a:gd name="T10" fmla="*/ 14 w 83"/>
                <a:gd name="T11" fmla="*/ 2 h 46"/>
                <a:gd name="T12" fmla="*/ 2 w 83"/>
                <a:gd name="T13" fmla="*/ 7 h 46"/>
                <a:gd name="T14" fmla="*/ 7 w 83"/>
                <a:gd name="T15" fmla="*/ 2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6">
                  <a:moveTo>
                    <a:pt x="7" y="20"/>
                  </a:moveTo>
                  <a:cubicBezTo>
                    <a:pt x="69" y="45"/>
                    <a:pt x="69" y="45"/>
                    <a:pt x="69" y="45"/>
                  </a:cubicBezTo>
                  <a:cubicBezTo>
                    <a:pt x="70" y="45"/>
                    <a:pt x="71" y="46"/>
                    <a:pt x="72" y="46"/>
                  </a:cubicBezTo>
                  <a:cubicBezTo>
                    <a:pt x="76" y="46"/>
                    <a:pt x="79" y="43"/>
                    <a:pt x="81" y="40"/>
                  </a:cubicBezTo>
                  <a:cubicBezTo>
                    <a:pt x="83" y="35"/>
                    <a:pt x="81" y="29"/>
                    <a:pt x="76" y="27"/>
                  </a:cubicBezTo>
                  <a:cubicBezTo>
                    <a:pt x="14" y="2"/>
                    <a:pt x="14" y="2"/>
                    <a:pt x="14" y="2"/>
                  </a:cubicBezTo>
                  <a:cubicBezTo>
                    <a:pt x="10" y="0"/>
                    <a:pt x="4" y="3"/>
                    <a:pt x="2" y="7"/>
                  </a:cubicBezTo>
                  <a:cubicBezTo>
                    <a:pt x="0" y="12"/>
                    <a:pt x="2" y="18"/>
                    <a:pt x="7"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sp>
        <p:nvSpPr>
          <p:cNvPr id="15" name="圆点1"/>
          <p:cNvSpPr/>
          <p:nvPr/>
        </p:nvSpPr>
        <p:spPr>
          <a:xfrm>
            <a:off x="10583850" y="5723858"/>
            <a:ext cx="256958" cy="256958"/>
          </a:xfrm>
          <a:prstGeom prst="ellips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6" name="圆点2"/>
          <p:cNvSpPr/>
          <p:nvPr/>
        </p:nvSpPr>
        <p:spPr>
          <a:xfrm>
            <a:off x="10986127" y="5723858"/>
            <a:ext cx="256958" cy="256958"/>
          </a:xfrm>
          <a:prstGeom prst="ellips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圆点3"/>
          <p:cNvSpPr/>
          <p:nvPr/>
        </p:nvSpPr>
        <p:spPr>
          <a:xfrm>
            <a:off x="11388404" y="5723858"/>
            <a:ext cx="256958" cy="256958"/>
          </a:xfrm>
          <a:prstGeom prst="ellips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27" name="图片2"/>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a:xfrm>
            <a:off x="4323023" y="1335255"/>
            <a:ext cx="3286800" cy="2278800"/>
          </a:xfrm>
          <a:prstGeom prst="rect">
            <a:avLst/>
          </a:prstGeom>
        </p:spPr>
      </p:pic>
      <p:pic>
        <p:nvPicPr>
          <p:cNvPr id="29" name="图片 4"/>
          <p:cNvPicPr>
            <a:picLocks noChangeAspect="1"/>
          </p:cNvPicPr>
          <p:nvPr/>
        </p:nvPicPr>
        <p:blipFill>
          <a:blip r:embed="rId5" cstate="print">
            <a:grayscl/>
            <a:extLst>
              <a:ext uri="{28A0092B-C50C-407E-A947-70E740481C1C}">
                <a14:useLocalDpi xmlns:a14="http://schemas.microsoft.com/office/drawing/2010/main" val="0"/>
              </a:ext>
            </a:extLst>
          </a:blip>
          <a:srcRect/>
          <a:stretch>
            <a:fillRect/>
          </a:stretch>
        </p:blipFill>
        <p:spPr>
          <a:xfrm>
            <a:off x="867868" y="3773887"/>
            <a:ext cx="3286800" cy="2278800"/>
          </a:xfrm>
          <a:prstGeom prst="rect">
            <a:avLst/>
          </a:prstGeom>
        </p:spPr>
      </p:pic>
      <p:pic>
        <p:nvPicPr>
          <p:cNvPr id="30" name="图片1"/>
          <p:cNvPicPr>
            <a:picLocks noChangeAspect="1"/>
          </p:cNvPicPr>
          <p:nvPr/>
        </p:nvPicPr>
        <p:blipFill rotWithShape="1">
          <a:blip r:embed="rId6" cstate="print">
            <a:grayscl/>
            <a:extLst>
              <a:ext uri="{28A0092B-C50C-407E-A947-70E740481C1C}">
                <a14:useLocalDpi xmlns:a14="http://schemas.microsoft.com/office/drawing/2010/main" val="0"/>
              </a:ext>
            </a:extLst>
          </a:blip>
          <a:srcRect t="38" r="12920" b="998"/>
          <a:stretch/>
        </p:blipFill>
        <p:spPr>
          <a:xfrm>
            <a:off x="865928" y="1335312"/>
            <a:ext cx="3285158" cy="2278743"/>
          </a:xfrm>
          <a:prstGeom prst="rect">
            <a:avLst/>
          </a:prstGeom>
        </p:spPr>
      </p:pic>
      <p:pic>
        <p:nvPicPr>
          <p:cNvPr id="31" name="图片3"/>
          <p:cNvPicPr>
            <a:picLocks noChangeAspect="1"/>
          </p:cNvPicPr>
          <p:nvPr/>
        </p:nvPicPr>
        <p:blipFill rotWithShape="1">
          <a:blip r:embed="rId7">
            <a:grayscl/>
            <a:extLst>
              <a:ext uri="{28A0092B-C50C-407E-A947-70E740481C1C}">
                <a14:useLocalDpi xmlns:a14="http://schemas.microsoft.com/office/drawing/2010/main" val="0"/>
              </a:ext>
            </a:extLst>
          </a:blip>
          <a:srcRect b="50635"/>
          <a:stretch/>
        </p:blipFill>
        <p:spPr>
          <a:xfrm>
            <a:off x="4343400" y="3771888"/>
            <a:ext cx="3266423" cy="2280568"/>
          </a:xfrm>
          <a:prstGeom prst="rect">
            <a:avLst/>
          </a:prstGeom>
        </p:spPr>
      </p:pic>
      <p:sp>
        <p:nvSpPr>
          <p:cNvPr id="6" name="上直角三角"/>
          <p:cNvSpPr/>
          <p:nvPr/>
        </p:nvSpPr>
        <p:spPr>
          <a:xfrm rot="5400000">
            <a:off x="789787" y="1249688"/>
            <a:ext cx="581025" cy="581025"/>
          </a:xfrm>
          <a:prstGeom prst="rtTriangle">
            <a:avLst/>
          </a:prstGeom>
          <a:solidFill>
            <a:srgbClr val="FDDC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下直角三角"/>
          <p:cNvSpPr/>
          <p:nvPr/>
        </p:nvSpPr>
        <p:spPr>
          <a:xfrm rot="5400000" flipH="1" flipV="1">
            <a:off x="7118884" y="5541206"/>
            <a:ext cx="581025" cy="581025"/>
          </a:xfrm>
          <a:prstGeom prst="rtTriangle">
            <a:avLst/>
          </a:prstGeom>
          <a:solidFill>
            <a:srgbClr val="FDDC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28" name="标题标志"/>
          <p:cNvGrpSpPr/>
          <p:nvPr/>
        </p:nvGrpSpPr>
        <p:grpSpPr>
          <a:xfrm>
            <a:off x="389052" y="189239"/>
            <a:ext cx="423601" cy="432000"/>
            <a:chOff x="1406799" y="1110041"/>
            <a:chExt cx="423601" cy="432000"/>
          </a:xfrm>
        </p:grpSpPr>
        <p:sp>
          <p:nvSpPr>
            <p:cNvPr id="32" name="等腰三角形 31"/>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等腰三角形 32"/>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4"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6" name="小标题"/>
          <p:cNvSpPr txBox="1"/>
          <p:nvPr/>
        </p:nvSpPr>
        <p:spPr>
          <a:xfrm>
            <a:off x="9094122" y="2075172"/>
            <a:ext cx="2670547" cy="461665"/>
          </a:xfrm>
          <a:prstGeom prst="rect">
            <a:avLst/>
          </a:prstGeom>
          <a:noFill/>
        </p:spPr>
        <p:txBody>
          <a:bodyPr wrap="square" rtlCol="0">
            <a:spAutoFit/>
          </a:bodyPr>
          <a:lstStyle/>
          <a:p>
            <a:pPr algn="ctr"/>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37" name="文本"/>
          <p:cNvSpPr txBox="1"/>
          <p:nvPr/>
        </p:nvSpPr>
        <p:spPr>
          <a:xfrm>
            <a:off x="9047068" y="2574657"/>
            <a:ext cx="2764654" cy="2862322"/>
          </a:xfrm>
          <a:prstGeom prst="rect">
            <a:avLst/>
          </a:prstGeom>
          <a:noFill/>
        </p:spPr>
        <p:txBody>
          <a:bodyPr wrap="square" rtlCol="0">
            <a:spAutoFit/>
          </a:bodyPr>
          <a:lstStyle/>
          <a:p>
            <a:pPr algn="just"/>
            <a:r>
              <a:rPr lang="en-US" altLang="zh-CN" dirty="0">
                <a:solidFill>
                  <a:schemeClr val="bg1"/>
                </a:solidFill>
                <a:latin typeface="+mj-ea"/>
                <a:ea typeface="+mj-ea"/>
              </a:rPr>
              <a:t>Add Your Text Here . Your text and paste it here. Text or Copy Your text and paste paste it here. Text or</a:t>
            </a:r>
            <a:r>
              <a:rPr lang="en-US" altLang="zh-CN" dirty="0">
                <a:solidFill>
                  <a:schemeClr val="bg1"/>
                </a:solidFill>
                <a:latin typeface="+mj-ea"/>
              </a:rPr>
              <a:t> Copy Your text and paste paste it here. Text or Copy Your text and paste paste it here. Text or Copy Your text and paste paste it </a:t>
            </a:r>
            <a:endParaRPr lang="zh-CN" altLang="en-US" dirty="0">
              <a:solidFill>
                <a:schemeClr val="bg1"/>
              </a:solidFill>
              <a:latin typeface="+mj-ea"/>
            </a:endParaRPr>
          </a:p>
        </p:txBody>
      </p:sp>
    </p:spTree>
    <p:extLst>
      <p:ext uri="{BB962C8B-B14F-4D97-AF65-F5344CB8AC3E}">
        <p14:creationId xmlns:p14="http://schemas.microsoft.com/office/powerpoint/2010/main" val="24639620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2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par>
                                <p:cTn id="9" presetID="12" presetClass="entr" presetSubtype="8" fill="hold" nodeType="withEffect">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right)">
                                      <p:cBhvr>
                                        <p:cTn id="12" dur="500"/>
                                        <p:tgtEl>
                                          <p:spTgt spid="27"/>
                                        </p:tgtEl>
                                      </p:cBhvr>
                                    </p:animEffect>
                                  </p:childTnLst>
                                </p:cTn>
                              </p:par>
                              <p:par>
                                <p:cTn id="13" presetID="12" presetClass="entr" presetSubtype="1" fill="hold" nodeType="withEffect">
                                  <p:stCondLst>
                                    <p:cond delay="10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p:tgtEl>
                                          <p:spTgt spid="31"/>
                                        </p:tgtEl>
                                        <p:attrNameLst>
                                          <p:attrName>ppt_y</p:attrName>
                                        </p:attrNameLst>
                                      </p:cBhvr>
                                      <p:tavLst>
                                        <p:tav tm="0">
                                          <p:val>
                                            <p:strVal val="#ppt_y-#ppt_h*1.125000"/>
                                          </p:val>
                                        </p:tav>
                                        <p:tav tm="100000">
                                          <p:val>
                                            <p:strVal val="#ppt_y"/>
                                          </p:val>
                                        </p:tav>
                                      </p:tavLst>
                                    </p:anim>
                                    <p:animEffect transition="in" filter="wipe(down)">
                                      <p:cBhvr>
                                        <p:cTn id="16" dur="500"/>
                                        <p:tgtEl>
                                          <p:spTgt spid="31"/>
                                        </p:tgtEl>
                                      </p:cBhvr>
                                    </p:animEffect>
                                  </p:childTnLst>
                                </p:cTn>
                              </p:par>
                              <p:par>
                                <p:cTn id="17" presetID="12" presetClass="entr" presetSubtype="2" fill="hold" nodeType="withEffect">
                                  <p:stCondLst>
                                    <p:cond delay="14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ppt_x</p:attrName>
                                        </p:attrNameLst>
                                      </p:cBhvr>
                                      <p:tavLst>
                                        <p:tav tm="0">
                                          <p:val>
                                            <p:strVal val="#ppt_x+#ppt_w*1.125000"/>
                                          </p:val>
                                        </p:tav>
                                        <p:tav tm="100000">
                                          <p:val>
                                            <p:strVal val="#ppt_x"/>
                                          </p:val>
                                        </p:tav>
                                      </p:tavLst>
                                    </p:anim>
                                    <p:animEffect transition="in" filter="wipe(left)">
                                      <p:cBhvr>
                                        <p:cTn id="20" dur="500"/>
                                        <p:tgtEl>
                                          <p:spTgt spid="29"/>
                                        </p:tgtEl>
                                      </p:cBhvr>
                                    </p:animEffect>
                                  </p:childTnLst>
                                </p:cTn>
                              </p:par>
                            </p:childTnLst>
                          </p:cTn>
                        </p:par>
                        <p:par>
                          <p:cTn id="21" fill="hold">
                            <p:stCondLst>
                              <p:cond delay="19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350"/>
                                        <p:tgtEl>
                                          <p:spTgt spid="6"/>
                                        </p:tgtEl>
                                      </p:cBhvr>
                                    </p:animEffect>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50"/>
                                        <p:tgtEl>
                                          <p:spTgt spid="7"/>
                                        </p:tgtEl>
                                      </p:cBhvr>
                                    </p:animEffect>
                                  </p:childTnLst>
                                </p:cTn>
                              </p:par>
                            </p:childTnLst>
                          </p:cTn>
                        </p:par>
                        <p:par>
                          <p:cTn id="29" fill="hold">
                            <p:stCondLst>
                              <p:cond delay="2600"/>
                            </p:stCondLst>
                            <p:childTnLst>
                              <p:par>
                                <p:cTn id="30" presetID="53" presetClass="entr" presetSubtype="16" fill="hold" grpId="0" nodeType="afterEffect">
                                  <p:stCondLst>
                                    <p:cond delay="100"/>
                                  </p:stCondLst>
                                  <p:childTnLst>
                                    <p:set>
                                      <p:cBhvr>
                                        <p:cTn id="31" dur="1" fill="hold">
                                          <p:stCondLst>
                                            <p:cond delay="0"/>
                                          </p:stCondLst>
                                        </p:cTn>
                                        <p:tgtEl>
                                          <p:spTgt spid="8"/>
                                        </p:tgtEl>
                                        <p:attrNameLst>
                                          <p:attrName>style.visibility</p:attrName>
                                        </p:attrNameLst>
                                      </p:cBhvr>
                                      <p:to>
                                        <p:strVal val="visible"/>
                                      </p:to>
                                    </p:set>
                                    <p:anim calcmode="lin" valueType="num">
                                      <p:cBhvr>
                                        <p:cTn id="32" dur="250" fill="hold"/>
                                        <p:tgtEl>
                                          <p:spTgt spid="8"/>
                                        </p:tgtEl>
                                        <p:attrNameLst>
                                          <p:attrName>ppt_w</p:attrName>
                                        </p:attrNameLst>
                                      </p:cBhvr>
                                      <p:tavLst>
                                        <p:tav tm="0">
                                          <p:val>
                                            <p:fltVal val="0"/>
                                          </p:val>
                                        </p:tav>
                                        <p:tav tm="100000">
                                          <p:val>
                                            <p:strVal val="#ppt_w"/>
                                          </p:val>
                                        </p:tav>
                                      </p:tavLst>
                                    </p:anim>
                                    <p:anim calcmode="lin" valueType="num">
                                      <p:cBhvr>
                                        <p:cTn id="33" dur="250" fill="hold"/>
                                        <p:tgtEl>
                                          <p:spTgt spid="8"/>
                                        </p:tgtEl>
                                        <p:attrNameLst>
                                          <p:attrName>ppt_h</p:attrName>
                                        </p:attrNameLst>
                                      </p:cBhvr>
                                      <p:tavLst>
                                        <p:tav tm="0">
                                          <p:val>
                                            <p:fltVal val="0"/>
                                          </p:val>
                                        </p:tav>
                                        <p:tav tm="100000">
                                          <p:val>
                                            <p:strVal val="#ppt_h"/>
                                          </p:val>
                                        </p:tav>
                                      </p:tavLst>
                                    </p:anim>
                                    <p:animEffect transition="in" filter="fade">
                                      <p:cBhvr>
                                        <p:cTn id="34" dur="250"/>
                                        <p:tgtEl>
                                          <p:spTgt spid="8"/>
                                        </p:tgtEl>
                                      </p:cBhvr>
                                    </p:animEffect>
                                  </p:childTnLst>
                                </p:cTn>
                              </p:par>
                            </p:childTnLst>
                          </p:cTn>
                        </p:par>
                        <p:par>
                          <p:cTn id="35" fill="hold">
                            <p:stCondLst>
                              <p:cond delay="2950"/>
                            </p:stCondLst>
                            <p:childTnLst>
                              <p:par>
                                <p:cTn id="36" presetID="6" presetClass="emph" presetSubtype="0" autoRev="1" fill="hold" grpId="1" nodeType="afterEffect">
                                  <p:stCondLst>
                                    <p:cond delay="0"/>
                                  </p:stCondLst>
                                  <p:childTnLst>
                                    <p:animScale>
                                      <p:cBhvr>
                                        <p:cTn id="37" dur="100" fill="hold"/>
                                        <p:tgtEl>
                                          <p:spTgt spid="8"/>
                                        </p:tgtEl>
                                      </p:cBhvr>
                                      <p:by x="105000" y="105000"/>
                                    </p:animScale>
                                  </p:childTnLst>
                                </p:cTn>
                              </p:par>
                              <p:par>
                                <p:cTn id="38" presetID="53"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ppt_w</p:attrName>
                                        </p:attrNameLst>
                                      </p:cBhvr>
                                      <p:tavLst>
                                        <p:tav tm="0">
                                          <p:val>
                                            <p:fltVal val="0"/>
                                          </p:val>
                                        </p:tav>
                                        <p:tav tm="100000">
                                          <p:val>
                                            <p:strVal val="#ppt_w"/>
                                          </p:val>
                                        </p:tav>
                                      </p:tavLst>
                                    </p:anim>
                                    <p:anim calcmode="lin" valueType="num">
                                      <p:cBhvr>
                                        <p:cTn id="41" dur="250" fill="hold"/>
                                        <p:tgtEl>
                                          <p:spTgt spid="9"/>
                                        </p:tgtEl>
                                        <p:attrNameLst>
                                          <p:attrName>ppt_h</p:attrName>
                                        </p:attrNameLst>
                                      </p:cBhvr>
                                      <p:tavLst>
                                        <p:tav tm="0">
                                          <p:val>
                                            <p:fltVal val="0"/>
                                          </p:val>
                                        </p:tav>
                                        <p:tav tm="100000">
                                          <p:val>
                                            <p:strVal val="#ppt_h"/>
                                          </p:val>
                                        </p:tav>
                                      </p:tavLst>
                                    </p:anim>
                                    <p:animEffect transition="in" filter="fade">
                                      <p:cBhvr>
                                        <p:cTn id="42" dur="250"/>
                                        <p:tgtEl>
                                          <p:spTgt spid="9"/>
                                        </p:tgtEl>
                                      </p:cBhvr>
                                    </p:animEffect>
                                  </p:childTnLst>
                                </p:cTn>
                              </p:par>
                            </p:childTnLst>
                          </p:cTn>
                        </p:par>
                        <p:par>
                          <p:cTn id="43" fill="hold">
                            <p:stCondLst>
                              <p:cond delay="3200"/>
                            </p:stCondLst>
                            <p:childTnLst>
                              <p:par>
                                <p:cTn id="44" presetID="6" presetClass="emph" presetSubtype="0" autoRev="1" fill="hold" nodeType="afterEffect">
                                  <p:stCondLst>
                                    <p:cond delay="0"/>
                                  </p:stCondLst>
                                  <p:childTnLst>
                                    <p:animScale>
                                      <p:cBhvr>
                                        <p:cTn id="45" dur="100" fill="hold"/>
                                        <p:tgtEl>
                                          <p:spTgt spid="9"/>
                                        </p:tgtEl>
                                      </p:cBhvr>
                                      <p:by x="105000" y="105000"/>
                                    </p:animScale>
                                  </p:childTnLst>
                                </p:cTn>
                              </p:par>
                            </p:childTnLst>
                          </p:cTn>
                        </p:par>
                        <p:par>
                          <p:cTn id="46" fill="hold">
                            <p:stCondLst>
                              <p:cond delay="3400"/>
                            </p:stCondLst>
                            <p:childTnLst>
                              <p:par>
                                <p:cTn id="47" presetID="42"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250"/>
                                        <p:tgtEl>
                                          <p:spTgt spid="36"/>
                                        </p:tgtEl>
                                      </p:cBhvr>
                                    </p:animEffec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1"/>
                                          </p:val>
                                        </p:tav>
                                        <p:tav tm="100000">
                                          <p:val>
                                            <p:strVal val="#ppt_y"/>
                                          </p:val>
                                        </p:tav>
                                      </p:tavLst>
                                    </p:anim>
                                  </p:childTnLst>
                                </p:cTn>
                              </p:par>
                            </p:childTnLst>
                          </p:cTn>
                        </p:par>
                        <p:par>
                          <p:cTn id="52" fill="hold">
                            <p:stCondLst>
                              <p:cond delay="3650"/>
                            </p:stCondLst>
                            <p:childTnLst>
                              <p:par>
                                <p:cTn id="53" presetID="42" presetClass="entr" presetSubtype="0" fill="hold" grpId="0" nodeType="afterEffect">
                                  <p:stCondLst>
                                    <p:cond delay="0"/>
                                  </p:stCondLst>
                                  <p:iterate type="wd">
                                    <p:tmPct val="10000"/>
                                  </p:iterate>
                                  <p:childTnLst>
                                    <p:set>
                                      <p:cBhvr>
                                        <p:cTn id="54" dur="1" fill="hold">
                                          <p:stCondLst>
                                            <p:cond delay="0"/>
                                          </p:stCondLst>
                                        </p:cTn>
                                        <p:tgtEl>
                                          <p:spTgt spid="37"/>
                                        </p:tgtEl>
                                        <p:attrNameLst>
                                          <p:attrName>style.visibility</p:attrName>
                                        </p:attrNameLst>
                                      </p:cBhvr>
                                      <p:to>
                                        <p:strVal val="visible"/>
                                      </p:to>
                                    </p:set>
                                    <p:animEffect transition="in" filter="fade">
                                      <p:cBhvr>
                                        <p:cTn id="55" dur="250"/>
                                        <p:tgtEl>
                                          <p:spTgt spid="37"/>
                                        </p:tgtEl>
                                      </p:cBhvr>
                                    </p:animEffect>
                                    <p:anim calcmode="lin" valueType="num">
                                      <p:cBhvr>
                                        <p:cTn id="56" dur="250" fill="hold"/>
                                        <p:tgtEl>
                                          <p:spTgt spid="37"/>
                                        </p:tgtEl>
                                        <p:attrNameLst>
                                          <p:attrName>ppt_x</p:attrName>
                                        </p:attrNameLst>
                                      </p:cBhvr>
                                      <p:tavLst>
                                        <p:tav tm="0">
                                          <p:val>
                                            <p:strVal val="#ppt_x"/>
                                          </p:val>
                                        </p:tav>
                                        <p:tav tm="100000">
                                          <p:val>
                                            <p:strVal val="#ppt_x"/>
                                          </p:val>
                                        </p:tav>
                                      </p:tavLst>
                                    </p:anim>
                                    <p:anim calcmode="lin" valueType="num">
                                      <p:cBhvr>
                                        <p:cTn id="57" dur="250" fill="hold"/>
                                        <p:tgtEl>
                                          <p:spTgt spid="37"/>
                                        </p:tgtEl>
                                        <p:attrNameLst>
                                          <p:attrName>ppt_y</p:attrName>
                                        </p:attrNameLst>
                                      </p:cBhvr>
                                      <p:tavLst>
                                        <p:tav tm="0">
                                          <p:val>
                                            <p:strVal val="#ppt_y+.1"/>
                                          </p:val>
                                        </p:tav>
                                        <p:tav tm="100000">
                                          <p:val>
                                            <p:strVal val="#ppt_y"/>
                                          </p:val>
                                        </p:tav>
                                      </p:tavLst>
                                    </p:anim>
                                  </p:childTnLst>
                                </p:cTn>
                              </p:par>
                            </p:childTnLst>
                          </p:cTn>
                        </p:par>
                        <p:par>
                          <p:cTn id="58" fill="hold">
                            <p:stCondLst>
                              <p:cond delay="5225"/>
                            </p:stCondLst>
                            <p:childTnLst>
                              <p:par>
                                <p:cTn id="59" presetID="53" presetClass="entr" presetSubtype="16" fill="hold" grpId="0" nodeType="afterEffect">
                                  <p:stCondLst>
                                    <p:cond delay="1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200" fill="hold"/>
                                        <p:tgtEl>
                                          <p:spTgt spid="15"/>
                                        </p:tgtEl>
                                        <p:attrNameLst>
                                          <p:attrName>ppt_w</p:attrName>
                                        </p:attrNameLst>
                                      </p:cBhvr>
                                      <p:tavLst>
                                        <p:tav tm="0">
                                          <p:val>
                                            <p:fltVal val="0"/>
                                          </p:val>
                                        </p:tav>
                                        <p:tav tm="100000">
                                          <p:val>
                                            <p:strVal val="#ppt_w"/>
                                          </p:val>
                                        </p:tav>
                                      </p:tavLst>
                                    </p:anim>
                                    <p:anim calcmode="lin" valueType="num">
                                      <p:cBhvr>
                                        <p:cTn id="62" dur="200" fill="hold"/>
                                        <p:tgtEl>
                                          <p:spTgt spid="15"/>
                                        </p:tgtEl>
                                        <p:attrNameLst>
                                          <p:attrName>ppt_h</p:attrName>
                                        </p:attrNameLst>
                                      </p:cBhvr>
                                      <p:tavLst>
                                        <p:tav tm="0">
                                          <p:val>
                                            <p:fltVal val="0"/>
                                          </p:val>
                                        </p:tav>
                                        <p:tav tm="100000">
                                          <p:val>
                                            <p:strVal val="#ppt_h"/>
                                          </p:val>
                                        </p:tav>
                                      </p:tavLst>
                                    </p:anim>
                                    <p:animEffect transition="in" filter="fade">
                                      <p:cBhvr>
                                        <p:cTn id="63" dur="200"/>
                                        <p:tgtEl>
                                          <p:spTgt spid="15"/>
                                        </p:tgtEl>
                                      </p:cBhvr>
                                    </p:animEffect>
                                  </p:childTnLst>
                                </p:cTn>
                              </p:par>
                            </p:childTnLst>
                          </p:cTn>
                        </p:par>
                        <p:par>
                          <p:cTn id="64" fill="hold">
                            <p:stCondLst>
                              <p:cond delay="5525"/>
                            </p:stCondLst>
                            <p:childTnLst>
                              <p:par>
                                <p:cTn id="65" presetID="6" presetClass="emph" presetSubtype="0" autoRev="1" fill="hold" grpId="1" nodeType="afterEffect">
                                  <p:stCondLst>
                                    <p:cond delay="0"/>
                                  </p:stCondLst>
                                  <p:childTnLst>
                                    <p:animScale>
                                      <p:cBhvr>
                                        <p:cTn id="66" dur="100" fill="hold"/>
                                        <p:tgtEl>
                                          <p:spTgt spid="15"/>
                                        </p:tgtEl>
                                      </p:cBhvr>
                                      <p:by x="105000" y="105000"/>
                                    </p:animScale>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200" fill="hold"/>
                                        <p:tgtEl>
                                          <p:spTgt spid="16"/>
                                        </p:tgtEl>
                                        <p:attrNameLst>
                                          <p:attrName>ppt_w</p:attrName>
                                        </p:attrNameLst>
                                      </p:cBhvr>
                                      <p:tavLst>
                                        <p:tav tm="0">
                                          <p:val>
                                            <p:fltVal val="0"/>
                                          </p:val>
                                        </p:tav>
                                        <p:tav tm="100000">
                                          <p:val>
                                            <p:strVal val="#ppt_w"/>
                                          </p:val>
                                        </p:tav>
                                      </p:tavLst>
                                    </p:anim>
                                    <p:anim calcmode="lin" valueType="num">
                                      <p:cBhvr>
                                        <p:cTn id="70" dur="200" fill="hold"/>
                                        <p:tgtEl>
                                          <p:spTgt spid="16"/>
                                        </p:tgtEl>
                                        <p:attrNameLst>
                                          <p:attrName>ppt_h</p:attrName>
                                        </p:attrNameLst>
                                      </p:cBhvr>
                                      <p:tavLst>
                                        <p:tav tm="0">
                                          <p:val>
                                            <p:fltVal val="0"/>
                                          </p:val>
                                        </p:tav>
                                        <p:tav tm="100000">
                                          <p:val>
                                            <p:strVal val="#ppt_h"/>
                                          </p:val>
                                        </p:tav>
                                      </p:tavLst>
                                    </p:anim>
                                    <p:animEffect transition="in" filter="fade">
                                      <p:cBhvr>
                                        <p:cTn id="71" dur="200"/>
                                        <p:tgtEl>
                                          <p:spTgt spid="16"/>
                                        </p:tgtEl>
                                      </p:cBhvr>
                                    </p:animEffect>
                                  </p:childTnLst>
                                </p:cTn>
                              </p:par>
                            </p:childTnLst>
                          </p:cTn>
                        </p:par>
                        <p:par>
                          <p:cTn id="72" fill="hold">
                            <p:stCondLst>
                              <p:cond delay="5725"/>
                            </p:stCondLst>
                            <p:childTnLst>
                              <p:par>
                                <p:cTn id="73" presetID="6" presetClass="emph" presetSubtype="0" autoRev="1" fill="hold" grpId="1" nodeType="afterEffect">
                                  <p:stCondLst>
                                    <p:cond delay="0"/>
                                  </p:stCondLst>
                                  <p:childTnLst>
                                    <p:animScale>
                                      <p:cBhvr>
                                        <p:cTn id="74" dur="100" fill="hold"/>
                                        <p:tgtEl>
                                          <p:spTgt spid="16"/>
                                        </p:tgtEl>
                                      </p:cBhvr>
                                      <p:by x="105000" y="105000"/>
                                    </p:animScale>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200" fill="hold"/>
                                        <p:tgtEl>
                                          <p:spTgt spid="17"/>
                                        </p:tgtEl>
                                        <p:attrNameLst>
                                          <p:attrName>ppt_w</p:attrName>
                                        </p:attrNameLst>
                                      </p:cBhvr>
                                      <p:tavLst>
                                        <p:tav tm="0">
                                          <p:val>
                                            <p:fltVal val="0"/>
                                          </p:val>
                                        </p:tav>
                                        <p:tav tm="100000">
                                          <p:val>
                                            <p:strVal val="#ppt_w"/>
                                          </p:val>
                                        </p:tav>
                                      </p:tavLst>
                                    </p:anim>
                                    <p:anim calcmode="lin" valueType="num">
                                      <p:cBhvr>
                                        <p:cTn id="78" dur="200" fill="hold"/>
                                        <p:tgtEl>
                                          <p:spTgt spid="17"/>
                                        </p:tgtEl>
                                        <p:attrNameLst>
                                          <p:attrName>ppt_h</p:attrName>
                                        </p:attrNameLst>
                                      </p:cBhvr>
                                      <p:tavLst>
                                        <p:tav tm="0">
                                          <p:val>
                                            <p:fltVal val="0"/>
                                          </p:val>
                                        </p:tav>
                                        <p:tav tm="100000">
                                          <p:val>
                                            <p:strVal val="#ppt_h"/>
                                          </p:val>
                                        </p:tav>
                                      </p:tavLst>
                                    </p:anim>
                                    <p:animEffect transition="in" filter="fade">
                                      <p:cBhvr>
                                        <p:cTn id="79" dur="200"/>
                                        <p:tgtEl>
                                          <p:spTgt spid="17"/>
                                        </p:tgtEl>
                                      </p:cBhvr>
                                    </p:animEffect>
                                  </p:childTnLst>
                                </p:cTn>
                              </p:par>
                            </p:childTnLst>
                          </p:cTn>
                        </p:par>
                        <p:par>
                          <p:cTn id="80" fill="hold">
                            <p:stCondLst>
                              <p:cond delay="5925"/>
                            </p:stCondLst>
                            <p:childTnLst>
                              <p:par>
                                <p:cTn id="81" presetID="6" presetClass="emph" presetSubtype="0" autoRev="1" fill="hold" grpId="1" nodeType="afterEffect">
                                  <p:stCondLst>
                                    <p:cond delay="0"/>
                                  </p:stCondLst>
                                  <p:childTnLst>
                                    <p:animScale>
                                      <p:cBhvr>
                                        <p:cTn id="82" dur="100"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animBg="1"/>
      <p:bldP spid="15" grpId="1" animBg="1"/>
      <p:bldP spid="16" grpId="0" animBg="1"/>
      <p:bldP spid="16" grpId="1" animBg="1"/>
      <p:bldP spid="17" grpId="0" animBg="1"/>
      <p:bldP spid="17" grpId="1" animBg="1"/>
      <p:bldP spid="6" grpId="0" animBg="1"/>
      <p:bldP spid="7" grpId="0" animBg="1"/>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grpSp>
        <p:nvGrpSpPr>
          <p:cNvPr id="4" name="图标"/>
          <p:cNvGrpSpPr/>
          <p:nvPr/>
        </p:nvGrpSpPr>
        <p:grpSpPr>
          <a:xfrm>
            <a:off x="353484" y="1709080"/>
            <a:ext cx="7585075" cy="5218112"/>
            <a:chOff x="353484" y="1709080"/>
            <a:chExt cx="7585075" cy="5218112"/>
          </a:xfrm>
        </p:grpSpPr>
        <p:sp>
          <p:nvSpPr>
            <p:cNvPr id="10" name="Freeform 174"/>
            <p:cNvSpPr>
              <a:spLocks/>
            </p:cNvSpPr>
            <p:nvPr/>
          </p:nvSpPr>
          <p:spPr bwMode="auto">
            <a:xfrm>
              <a:off x="353484" y="1709080"/>
              <a:ext cx="7585075" cy="5218112"/>
            </a:xfrm>
            <a:custGeom>
              <a:avLst/>
              <a:gdLst>
                <a:gd name="T0" fmla="*/ 77907 w 7585674"/>
                <a:gd name="T1" fmla="*/ 5159209 h 5218028"/>
                <a:gd name="T2" fmla="*/ 130824 w 7585674"/>
                <a:gd name="T3" fmla="*/ 4841719 h 5218028"/>
                <a:gd name="T4" fmla="*/ 404226 w 7585674"/>
                <a:gd name="T5" fmla="*/ 4197920 h 5218028"/>
                <a:gd name="T6" fmla="*/ 792281 w 7585674"/>
                <a:gd name="T7" fmla="*/ 3598218 h 5218028"/>
                <a:gd name="T8" fmla="*/ 1206795 w 7585674"/>
                <a:gd name="T9" fmla="*/ 3077887 h 5218028"/>
                <a:gd name="T10" fmla="*/ 1691864 w 7585674"/>
                <a:gd name="T11" fmla="*/ 2575195 h 5218028"/>
                <a:gd name="T12" fmla="*/ 2229850 w 7585674"/>
                <a:gd name="T13" fmla="*/ 2160694 h 5218028"/>
                <a:gd name="T14" fmla="*/ 2794293 w 7585674"/>
                <a:gd name="T15" fmla="*/ 1781470 h 5218028"/>
                <a:gd name="T16" fmla="*/ 3314640 w 7585674"/>
                <a:gd name="T17" fmla="*/ 1481619 h 5218028"/>
                <a:gd name="T18" fmla="*/ 3843806 w 7585674"/>
                <a:gd name="T19" fmla="*/ 1208225 h 5218028"/>
                <a:gd name="T20" fmla="*/ 4540542 w 7585674"/>
                <a:gd name="T21" fmla="*/ 926012 h 5218028"/>
                <a:gd name="T22" fmla="*/ 5290195 w 7585674"/>
                <a:gd name="T23" fmla="*/ 643799 h 5218028"/>
                <a:gd name="T24" fmla="*/ 6286791 w 7585674"/>
                <a:gd name="T25" fmla="*/ 326309 h 5218028"/>
                <a:gd name="T26" fmla="*/ 7583248 w 7585674"/>
                <a:gd name="T27" fmla="*/ 0 h 5218028"/>
                <a:gd name="T28" fmla="*/ 7583248 w 7585674"/>
                <a:gd name="T29" fmla="*/ 79372 h 5218028"/>
                <a:gd name="T30" fmla="*/ 7574429 w 7585674"/>
                <a:gd name="T31" fmla="*/ 149926 h 5218028"/>
                <a:gd name="T32" fmla="*/ 7036443 w 7585674"/>
                <a:gd name="T33" fmla="*/ 335128 h 5218028"/>
                <a:gd name="T34" fmla="*/ 6410263 w 7585674"/>
                <a:gd name="T35" fmla="*/ 573245 h 5218028"/>
                <a:gd name="T36" fmla="*/ 5581235 w 7585674"/>
                <a:gd name="T37" fmla="*/ 952469 h 5218028"/>
                <a:gd name="T38" fmla="*/ 4787486 w 7585674"/>
                <a:gd name="T39" fmla="*/ 1446342 h 5218028"/>
                <a:gd name="T40" fmla="*/ 4240681 w 7585674"/>
                <a:gd name="T41" fmla="*/ 1904939 h 5218028"/>
                <a:gd name="T42" fmla="*/ 3817348 w 7585674"/>
                <a:gd name="T43" fmla="*/ 2407631 h 5218028"/>
                <a:gd name="T44" fmla="*/ 3561584 w 7585674"/>
                <a:gd name="T45" fmla="*/ 2901504 h 5218028"/>
                <a:gd name="T46" fmla="*/ 3429293 w 7585674"/>
                <a:gd name="T47" fmla="*/ 3439473 h 5218028"/>
                <a:gd name="T48" fmla="*/ 3411654 w 7585674"/>
                <a:gd name="T49" fmla="*/ 4056814 h 5218028"/>
                <a:gd name="T50" fmla="*/ 3491029 w 7585674"/>
                <a:gd name="T51" fmla="*/ 4612421 h 5218028"/>
                <a:gd name="T52" fmla="*/ 3658599 w 7585674"/>
                <a:gd name="T53" fmla="*/ 5168028 h 5218028"/>
                <a:gd name="T54" fmla="*/ 77907 w 7585674"/>
                <a:gd name="T55" fmla="*/ 5159209 h 52180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585674" h="5218028">
                  <a:moveTo>
                    <a:pt x="77911" y="5159209"/>
                  </a:moveTo>
                  <a:cubicBezTo>
                    <a:pt x="0" y="5218028"/>
                    <a:pt x="76441" y="5001934"/>
                    <a:pt x="130830" y="4841719"/>
                  </a:cubicBezTo>
                  <a:cubicBezTo>
                    <a:pt x="185219" y="4681504"/>
                    <a:pt x="293998" y="4405170"/>
                    <a:pt x="404246" y="4197920"/>
                  </a:cubicBezTo>
                  <a:cubicBezTo>
                    <a:pt x="514494" y="3990670"/>
                    <a:pt x="658552" y="3784890"/>
                    <a:pt x="792320" y="3598218"/>
                  </a:cubicBezTo>
                  <a:cubicBezTo>
                    <a:pt x="926088" y="3411546"/>
                    <a:pt x="1056916" y="3248391"/>
                    <a:pt x="1206854" y="3077887"/>
                  </a:cubicBezTo>
                  <a:cubicBezTo>
                    <a:pt x="1356792" y="2907383"/>
                    <a:pt x="1521430" y="2728061"/>
                    <a:pt x="1691947" y="2575195"/>
                  </a:cubicBezTo>
                  <a:cubicBezTo>
                    <a:pt x="1862465" y="2422330"/>
                    <a:pt x="2046212" y="2292982"/>
                    <a:pt x="2229959" y="2160694"/>
                  </a:cubicBezTo>
                  <a:cubicBezTo>
                    <a:pt x="2413706" y="2028407"/>
                    <a:pt x="2613623" y="1894649"/>
                    <a:pt x="2794430" y="1781470"/>
                  </a:cubicBezTo>
                  <a:cubicBezTo>
                    <a:pt x="2975237" y="1668291"/>
                    <a:pt x="3139876" y="1577160"/>
                    <a:pt x="3314803" y="1481619"/>
                  </a:cubicBezTo>
                  <a:cubicBezTo>
                    <a:pt x="3489730" y="1386078"/>
                    <a:pt x="3639668" y="1300826"/>
                    <a:pt x="3843995" y="1208225"/>
                  </a:cubicBezTo>
                  <a:cubicBezTo>
                    <a:pt x="4048322" y="1115624"/>
                    <a:pt x="4299689" y="1020083"/>
                    <a:pt x="4540765" y="926012"/>
                  </a:cubicBezTo>
                  <a:cubicBezTo>
                    <a:pt x="4781841" y="831941"/>
                    <a:pt x="4999398" y="743749"/>
                    <a:pt x="5290454" y="643799"/>
                  </a:cubicBezTo>
                  <a:cubicBezTo>
                    <a:pt x="5581510" y="543849"/>
                    <a:pt x="5904905" y="433609"/>
                    <a:pt x="6287099" y="326309"/>
                  </a:cubicBezTo>
                  <a:cubicBezTo>
                    <a:pt x="6669293" y="219009"/>
                    <a:pt x="7367533" y="41156"/>
                    <a:pt x="7583620" y="0"/>
                  </a:cubicBezTo>
                  <a:cubicBezTo>
                    <a:pt x="7581440" y="87873"/>
                    <a:pt x="7585090" y="54384"/>
                    <a:pt x="7583620" y="79372"/>
                  </a:cubicBezTo>
                  <a:cubicBezTo>
                    <a:pt x="7582150" y="104360"/>
                    <a:pt x="7585674" y="103067"/>
                    <a:pt x="7574800" y="149926"/>
                  </a:cubicBezTo>
                  <a:cubicBezTo>
                    <a:pt x="7483661" y="192552"/>
                    <a:pt x="7230825" y="264575"/>
                    <a:pt x="7036788" y="335128"/>
                  </a:cubicBezTo>
                  <a:cubicBezTo>
                    <a:pt x="6842751" y="405681"/>
                    <a:pt x="6653123" y="470355"/>
                    <a:pt x="6410577" y="573245"/>
                  </a:cubicBezTo>
                  <a:cubicBezTo>
                    <a:pt x="6168031" y="676135"/>
                    <a:pt x="5851985" y="806953"/>
                    <a:pt x="5581509" y="952469"/>
                  </a:cubicBezTo>
                  <a:cubicBezTo>
                    <a:pt x="5311033" y="1097985"/>
                    <a:pt x="5011158" y="1287597"/>
                    <a:pt x="4787721" y="1446342"/>
                  </a:cubicBezTo>
                  <a:cubicBezTo>
                    <a:pt x="4564284" y="1605087"/>
                    <a:pt x="4402587" y="1744724"/>
                    <a:pt x="4240889" y="1904939"/>
                  </a:cubicBezTo>
                  <a:cubicBezTo>
                    <a:pt x="4079191" y="2065154"/>
                    <a:pt x="3930723" y="2241537"/>
                    <a:pt x="3817535" y="2407631"/>
                  </a:cubicBezTo>
                  <a:cubicBezTo>
                    <a:pt x="3704347" y="2573725"/>
                    <a:pt x="3626438" y="2729531"/>
                    <a:pt x="3561759" y="2901504"/>
                  </a:cubicBezTo>
                  <a:cubicBezTo>
                    <a:pt x="3497080" y="3073477"/>
                    <a:pt x="3454451" y="3246921"/>
                    <a:pt x="3429461" y="3439473"/>
                  </a:cubicBezTo>
                  <a:cubicBezTo>
                    <a:pt x="3404471" y="3632025"/>
                    <a:pt x="3401531" y="3861323"/>
                    <a:pt x="3411821" y="4056814"/>
                  </a:cubicBezTo>
                  <a:cubicBezTo>
                    <a:pt x="3422111" y="4252305"/>
                    <a:pt x="3450041" y="4427219"/>
                    <a:pt x="3491200" y="4612421"/>
                  </a:cubicBezTo>
                  <a:cubicBezTo>
                    <a:pt x="3532359" y="4797623"/>
                    <a:pt x="3516503" y="4706002"/>
                    <a:pt x="3658778" y="5168028"/>
                  </a:cubicBezTo>
                  <a:lnTo>
                    <a:pt x="77911" y="5159209"/>
                  </a:lnTo>
                  <a:close/>
                </a:path>
              </a:pathLst>
            </a:custGeom>
            <a:solidFill>
              <a:srgbClr val="FDDC01">
                <a:alpha val="73000"/>
              </a:srgbClr>
            </a:solidFill>
            <a:ln>
              <a:noFill/>
            </a:ln>
            <a:effectLst>
              <a:outerShdw blurRad="40000" dist="23000" dir="5400000" rotWithShape="0">
                <a:srgbClr val="000000">
                  <a:alpha val="34999"/>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111111"/>
                </a:solidFill>
                <a:effectLst/>
                <a:uLnTx/>
                <a:uFillTx/>
                <a:latin typeface="微软雅黑"/>
                <a:ea typeface="微软雅黑"/>
              </a:endParaRPr>
            </a:p>
          </p:txBody>
        </p:sp>
        <p:sp>
          <p:nvSpPr>
            <p:cNvPr id="11" name="Freeform 856"/>
            <p:cNvSpPr/>
            <p:nvPr/>
          </p:nvSpPr>
          <p:spPr bwMode="auto">
            <a:xfrm>
              <a:off x="2087745" y="1836312"/>
              <a:ext cx="5816601" cy="4978400"/>
            </a:xfrm>
            <a:custGeom>
              <a:avLst/>
              <a:gdLst>
                <a:gd name="connsiteX0" fmla="*/ 0 w 5816600"/>
                <a:gd name="connsiteY0" fmla="*/ 4978400 h 4978400"/>
                <a:gd name="connsiteX1" fmla="*/ 38100 w 5816600"/>
                <a:gd name="connsiteY1" fmla="*/ 4521200 h 4978400"/>
                <a:gd name="connsiteX2" fmla="*/ 139700 w 5816600"/>
                <a:gd name="connsiteY2" fmla="*/ 4064000 h 4978400"/>
                <a:gd name="connsiteX3" fmla="*/ 304800 w 5816600"/>
                <a:gd name="connsiteY3" fmla="*/ 3568700 h 4978400"/>
                <a:gd name="connsiteX4" fmla="*/ 533400 w 5816600"/>
                <a:gd name="connsiteY4" fmla="*/ 3111500 h 4978400"/>
                <a:gd name="connsiteX5" fmla="*/ 825500 w 5816600"/>
                <a:gd name="connsiteY5" fmla="*/ 2667000 h 4978400"/>
                <a:gd name="connsiteX6" fmla="*/ 1155700 w 5816600"/>
                <a:gd name="connsiteY6" fmla="*/ 2260600 h 4978400"/>
                <a:gd name="connsiteX7" fmla="*/ 1524000 w 5816600"/>
                <a:gd name="connsiteY7" fmla="*/ 1917700 h 4978400"/>
                <a:gd name="connsiteX8" fmla="*/ 1866900 w 5816600"/>
                <a:gd name="connsiteY8" fmla="*/ 1651000 h 4978400"/>
                <a:gd name="connsiteX9" fmla="*/ 2260600 w 5816600"/>
                <a:gd name="connsiteY9" fmla="*/ 1384300 h 4978400"/>
                <a:gd name="connsiteX10" fmla="*/ 2641600 w 5816600"/>
                <a:gd name="connsiteY10" fmla="*/ 1168400 h 4978400"/>
                <a:gd name="connsiteX11" fmla="*/ 3111500 w 5816600"/>
                <a:gd name="connsiteY11" fmla="*/ 965200 h 4978400"/>
                <a:gd name="connsiteX12" fmla="*/ 3683000 w 5816600"/>
                <a:gd name="connsiteY12" fmla="*/ 723900 h 4978400"/>
                <a:gd name="connsiteX13" fmla="*/ 4635500 w 5816600"/>
                <a:gd name="connsiteY13" fmla="*/ 406400 h 4978400"/>
                <a:gd name="connsiteX14" fmla="*/ 5816600 w 5816600"/>
                <a:gd name="connsiteY14" fmla="*/ 0 h 4978400"/>
                <a:gd name="connsiteX0" fmla="*/ 0 w 5816600"/>
                <a:gd name="connsiteY0" fmla="*/ 4978400 h 4978400"/>
                <a:gd name="connsiteX1" fmla="*/ 38100 w 5816600"/>
                <a:gd name="connsiteY1" fmla="*/ 4521200 h 4978400"/>
                <a:gd name="connsiteX2" fmla="*/ 139700 w 5816600"/>
                <a:gd name="connsiteY2" fmla="*/ 4064000 h 4978400"/>
                <a:gd name="connsiteX3" fmla="*/ 304800 w 5816600"/>
                <a:gd name="connsiteY3" fmla="*/ 3568700 h 4978400"/>
                <a:gd name="connsiteX4" fmla="*/ 533400 w 5816600"/>
                <a:gd name="connsiteY4" fmla="*/ 3111500 h 4978400"/>
                <a:gd name="connsiteX5" fmla="*/ 825500 w 5816600"/>
                <a:gd name="connsiteY5" fmla="*/ 2667000 h 4978400"/>
                <a:gd name="connsiteX6" fmla="*/ 1155700 w 5816600"/>
                <a:gd name="connsiteY6" fmla="*/ 2260600 h 4978400"/>
                <a:gd name="connsiteX7" fmla="*/ 1524000 w 5816600"/>
                <a:gd name="connsiteY7" fmla="*/ 1917700 h 4978400"/>
                <a:gd name="connsiteX8" fmla="*/ 1866900 w 5816600"/>
                <a:gd name="connsiteY8" fmla="*/ 1651000 h 4978400"/>
                <a:gd name="connsiteX9" fmla="*/ 2260600 w 5816600"/>
                <a:gd name="connsiteY9" fmla="*/ 1384300 h 4978400"/>
                <a:gd name="connsiteX10" fmla="*/ 2641600 w 5816600"/>
                <a:gd name="connsiteY10" fmla="*/ 1168400 h 4978400"/>
                <a:gd name="connsiteX11" fmla="*/ 3111500 w 5816600"/>
                <a:gd name="connsiteY11" fmla="*/ 965200 h 4978400"/>
                <a:gd name="connsiteX12" fmla="*/ 3683000 w 5816600"/>
                <a:gd name="connsiteY12" fmla="*/ 723900 h 4978400"/>
                <a:gd name="connsiteX13" fmla="*/ 4635500 w 5816600"/>
                <a:gd name="connsiteY13" fmla="*/ 406400 h 4978400"/>
                <a:gd name="connsiteX14" fmla="*/ 5816600 w 5816600"/>
                <a:gd name="connsiteY14" fmla="*/ 0 h 4978400"/>
                <a:gd name="connsiteX0" fmla="*/ 0 w 5816600"/>
                <a:gd name="connsiteY0" fmla="*/ 4978400 h 4978400"/>
                <a:gd name="connsiteX1" fmla="*/ 38100 w 5816600"/>
                <a:gd name="connsiteY1" fmla="*/ 4521200 h 4978400"/>
                <a:gd name="connsiteX2" fmla="*/ 139700 w 5816600"/>
                <a:gd name="connsiteY2" fmla="*/ 4064000 h 4978400"/>
                <a:gd name="connsiteX3" fmla="*/ 304800 w 5816600"/>
                <a:gd name="connsiteY3" fmla="*/ 3568700 h 4978400"/>
                <a:gd name="connsiteX4" fmla="*/ 533400 w 5816600"/>
                <a:gd name="connsiteY4" fmla="*/ 3111500 h 4978400"/>
                <a:gd name="connsiteX5" fmla="*/ 825500 w 5816600"/>
                <a:gd name="connsiteY5" fmla="*/ 2667000 h 4978400"/>
                <a:gd name="connsiteX6" fmla="*/ 1155700 w 5816600"/>
                <a:gd name="connsiteY6" fmla="*/ 2260600 h 4978400"/>
                <a:gd name="connsiteX7" fmla="*/ 1524000 w 5816600"/>
                <a:gd name="connsiteY7" fmla="*/ 1917700 h 4978400"/>
                <a:gd name="connsiteX8" fmla="*/ 1866900 w 5816600"/>
                <a:gd name="connsiteY8" fmla="*/ 1651000 h 4978400"/>
                <a:gd name="connsiteX9" fmla="*/ 2260600 w 5816600"/>
                <a:gd name="connsiteY9" fmla="*/ 1384300 h 4978400"/>
                <a:gd name="connsiteX10" fmla="*/ 2641600 w 5816600"/>
                <a:gd name="connsiteY10" fmla="*/ 1168400 h 4978400"/>
                <a:gd name="connsiteX11" fmla="*/ 3111500 w 5816600"/>
                <a:gd name="connsiteY11" fmla="*/ 965200 h 4978400"/>
                <a:gd name="connsiteX12" fmla="*/ 3683000 w 5816600"/>
                <a:gd name="connsiteY12" fmla="*/ 723900 h 4978400"/>
                <a:gd name="connsiteX13" fmla="*/ 4635500 w 5816600"/>
                <a:gd name="connsiteY13" fmla="*/ 366650 h 4978400"/>
                <a:gd name="connsiteX14" fmla="*/ 5816600 w 5816600"/>
                <a:gd name="connsiteY14" fmla="*/ 0 h 4978400"/>
                <a:gd name="connsiteX0" fmla="*/ 0 w 5816600"/>
                <a:gd name="connsiteY0" fmla="*/ 4978400 h 4978400"/>
                <a:gd name="connsiteX1" fmla="*/ 38100 w 5816600"/>
                <a:gd name="connsiteY1" fmla="*/ 4521200 h 4978400"/>
                <a:gd name="connsiteX2" fmla="*/ 139700 w 5816600"/>
                <a:gd name="connsiteY2" fmla="*/ 4064000 h 4978400"/>
                <a:gd name="connsiteX3" fmla="*/ 304800 w 5816600"/>
                <a:gd name="connsiteY3" fmla="*/ 3568700 h 4978400"/>
                <a:gd name="connsiteX4" fmla="*/ 533400 w 5816600"/>
                <a:gd name="connsiteY4" fmla="*/ 3111500 h 4978400"/>
                <a:gd name="connsiteX5" fmla="*/ 825500 w 5816600"/>
                <a:gd name="connsiteY5" fmla="*/ 2667000 h 4978400"/>
                <a:gd name="connsiteX6" fmla="*/ 1155700 w 5816600"/>
                <a:gd name="connsiteY6" fmla="*/ 2260600 h 4978400"/>
                <a:gd name="connsiteX7" fmla="*/ 1524000 w 5816600"/>
                <a:gd name="connsiteY7" fmla="*/ 1917700 h 4978400"/>
                <a:gd name="connsiteX8" fmla="*/ 1866900 w 5816600"/>
                <a:gd name="connsiteY8" fmla="*/ 1651000 h 4978400"/>
                <a:gd name="connsiteX9" fmla="*/ 2260600 w 5816600"/>
                <a:gd name="connsiteY9" fmla="*/ 1384300 h 4978400"/>
                <a:gd name="connsiteX10" fmla="*/ 2641600 w 5816600"/>
                <a:gd name="connsiteY10" fmla="*/ 1168400 h 4978400"/>
                <a:gd name="connsiteX11" fmla="*/ 3111500 w 5816600"/>
                <a:gd name="connsiteY11" fmla="*/ 965200 h 4978400"/>
                <a:gd name="connsiteX12" fmla="*/ 3683000 w 5816600"/>
                <a:gd name="connsiteY12" fmla="*/ 723900 h 4978400"/>
                <a:gd name="connsiteX13" fmla="*/ 4635500 w 5816600"/>
                <a:gd name="connsiteY13" fmla="*/ 366650 h 4978400"/>
                <a:gd name="connsiteX14" fmla="*/ 5816600 w 5816600"/>
                <a:gd name="connsiteY14" fmla="*/ 0 h 49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6600" h="4978400">
                  <a:moveTo>
                    <a:pt x="0" y="4978400"/>
                  </a:moveTo>
                  <a:cubicBezTo>
                    <a:pt x="7408" y="4826000"/>
                    <a:pt x="14817" y="4673600"/>
                    <a:pt x="38100" y="4521200"/>
                  </a:cubicBezTo>
                  <a:cubicBezTo>
                    <a:pt x="61383" y="4368800"/>
                    <a:pt x="95250" y="4222750"/>
                    <a:pt x="139700" y="4064000"/>
                  </a:cubicBezTo>
                  <a:cubicBezTo>
                    <a:pt x="184150" y="3905250"/>
                    <a:pt x="239183" y="3727450"/>
                    <a:pt x="304800" y="3568700"/>
                  </a:cubicBezTo>
                  <a:cubicBezTo>
                    <a:pt x="370417" y="3409950"/>
                    <a:pt x="446617" y="3261783"/>
                    <a:pt x="533400" y="3111500"/>
                  </a:cubicBezTo>
                  <a:cubicBezTo>
                    <a:pt x="620183" y="2961217"/>
                    <a:pt x="721783" y="2808817"/>
                    <a:pt x="825500" y="2667000"/>
                  </a:cubicBezTo>
                  <a:cubicBezTo>
                    <a:pt x="929217" y="2525183"/>
                    <a:pt x="1039283" y="2385483"/>
                    <a:pt x="1155700" y="2260600"/>
                  </a:cubicBezTo>
                  <a:cubicBezTo>
                    <a:pt x="1272117" y="2135717"/>
                    <a:pt x="1405467" y="2019300"/>
                    <a:pt x="1524000" y="1917700"/>
                  </a:cubicBezTo>
                  <a:cubicBezTo>
                    <a:pt x="1642533" y="1816100"/>
                    <a:pt x="1744133" y="1739900"/>
                    <a:pt x="1866900" y="1651000"/>
                  </a:cubicBezTo>
                  <a:cubicBezTo>
                    <a:pt x="1989667" y="1562100"/>
                    <a:pt x="2131483" y="1464733"/>
                    <a:pt x="2260600" y="1384300"/>
                  </a:cubicBezTo>
                  <a:cubicBezTo>
                    <a:pt x="2389717" y="1303867"/>
                    <a:pt x="2499783" y="1238250"/>
                    <a:pt x="2641600" y="1168400"/>
                  </a:cubicBezTo>
                  <a:cubicBezTo>
                    <a:pt x="2783417" y="1098550"/>
                    <a:pt x="3111500" y="965200"/>
                    <a:pt x="3111500" y="965200"/>
                  </a:cubicBezTo>
                  <a:cubicBezTo>
                    <a:pt x="3285067" y="891117"/>
                    <a:pt x="3429000" y="823658"/>
                    <a:pt x="3683000" y="723900"/>
                  </a:cubicBezTo>
                  <a:cubicBezTo>
                    <a:pt x="3937000" y="624142"/>
                    <a:pt x="4635500" y="366650"/>
                    <a:pt x="4635500" y="366650"/>
                  </a:cubicBezTo>
                  <a:lnTo>
                    <a:pt x="5816600" y="0"/>
                  </a:lnTo>
                </a:path>
              </a:pathLst>
            </a:custGeom>
            <a:noFill/>
            <a:ln w="19050" cap="flat" cmpd="sng" algn="ctr">
              <a:solidFill>
                <a:schemeClr val="bg2">
                  <a:lumMod val="25000"/>
                </a:schemeClr>
              </a:solidFill>
              <a:prstDash val="lgDash"/>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微软雅黑"/>
                <a:ea typeface="微软雅黑"/>
                <a:cs typeface="ＭＳ Ｐゴシック" charset="0"/>
              </a:endParaRPr>
            </a:p>
          </p:txBody>
        </p:sp>
      </p:grpSp>
      <p:grpSp>
        <p:nvGrpSpPr>
          <p:cNvPr id="12" name="图片"/>
          <p:cNvGrpSpPr>
            <a:grpSpLocks noChangeAspect="1"/>
          </p:cNvGrpSpPr>
          <p:nvPr/>
        </p:nvGrpSpPr>
        <p:grpSpPr>
          <a:xfrm>
            <a:off x="6310668" y="1480592"/>
            <a:ext cx="4960545" cy="4136440"/>
            <a:chOff x="962637" y="1876182"/>
            <a:chExt cx="4503182" cy="3755060"/>
          </a:xfrm>
        </p:grpSpPr>
        <p:sp>
          <p:nvSpPr>
            <p:cNvPr id="13" name="椭圆 12"/>
            <p:cNvSpPr>
              <a:spLocks noChangeAspect="1"/>
            </p:cNvSpPr>
            <p:nvPr/>
          </p:nvSpPr>
          <p:spPr>
            <a:xfrm>
              <a:off x="1537856" y="5441316"/>
              <a:ext cx="3385835" cy="189926"/>
            </a:xfrm>
            <a:prstGeom prst="ellipse">
              <a:avLst/>
            </a:prstGeom>
            <a:gradFill flip="none" rotWithShape="1">
              <a:gsLst>
                <a:gs pos="0">
                  <a:srgbClr val="000000">
                    <a:alpha val="70000"/>
                  </a:srgbClr>
                </a:gs>
                <a:gs pos="100000">
                  <a:srgbClr val="0000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4" name="组合 13"/>
            <p:cNvGrpSpPr/>
            <p:nvPr/>
          </p:nvGrpSpPr>
          <p:grpSpPr>
            <a:xfrm>
              <a:off x="2366360" y="4846442"/>
              <a:ext cx="1722367" cy="701822"/>
              <a:chOff x="2366360" y="4846442"/>
              <a:chExt cx="1722367" cy="701822"/>
            </a:xfrm>
          </p:grpSpPr>
          <p:sp>
            <p:nvSpPr>
              <p:cNvPr id="20" name="梯形 3"/>
              <p:cNvSpPr/>
              <p:nvPr/>
            </p:nvSpPr>
            <p:spPr>
              <a:xfrm>
                <a:off x="2366976" y="5498026"/>
                <a:ext cx="1721751" cy="50238"/>
              </a:xfrm>
              <a:custGeom>
                <a:avLst/>
                <a:gdLst/>
                <a:ahLst/>
                <a:cxnLst/>
                <a:rect l="l" t="t" r="r" b="b"/>
                <a:pathLst>
                  <a:path w="4546578" h="132661">
                    <a:moveTo>
                      <a:pt x="0" y="0"/>
                    </a:moveTo>
                    <a:lnTo>
                      <a:pt x="4546578" y="0"/>
                    </a:lnTo>
                    <a:lnTo>
                      <a:pt x="4546578" y="45243"/>
                    </a:lnTo>
                    <a:lnTo>
                      <a:pt x="4546578" y="57719"/>
                    </a:lnTo>
                    <a:lnTo>
                      <a:pt x="4541572" y="57719"/>
                    </a:lnTo>
                    <a:cubicBezTo>
                      <a:pt x="4517446" y="100428"/>
                      <a:pt x="4372996" y="132661"/>
                      <a:pt x="4198575" y="132661"/>
                    </a:cubicBezTo>
                    <a:lnTo>
                      <a:pt x="348003" y="132661"/>
                    </a:lnTo>
                    <a:cubicBezTo>
                      <a:pt x="173582" y="132661"/>
                      <a:pt x="29132" y="100428"/>
                      <a:pt x="5007" y="57719"/>
                    </a:cubicBezTo>
                    <a:lnTo>
                      <a:pt x="0" y="57719"/>
                    </a:lnTo>
                    <a:lnTo>
                      <a:pt x="0" y="45243"/>
                    </a:lnTo>
                    <a:close/>
                  </a:path>
                </a:pathLst>
              </a:custGeom>
              <a:gradFill flip="none" rotWithShape="1">
                <a:gsLst>
                  <a:gs pos="51000">
                    <a:srgbClr val="BCBCBC"/>
                  </a:gs>
                  <a:gs pos="0">
                    <a:srgbClr val="262626"/>
                  </a:gs>
                  <a:gs pos="100000">
                    <a:srgbClr val="262626"/>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梯形 3"/>
              <p:cNvSpPr/>
              <p:nvPr/>
            </p:nvSpPr>
            <p:spPr>
              <a:xfrm>
                <a:off x="2366360" y="4846442"/>
                <a:ext cx="1721751" cy="676703"/>
              </a:xfrm>
              <a:custGeom>
                <a:avLst/>
                <a:gdLst>
                  <a:gd name="connsiteX0" fmla="*/ 982182 w 4546578"/>
                  <a:gd name="connsiteY0" fmla="*/ 0 h 1786949"/>
                  <a:gd name="connsiteX1" fmla="*/ 3574470 w 4546578"/>
                  <a:gd name="connsiteY1" fmla="*/ 0 h 1786949"/>
                  <a:gd name="connsiteX2" fmla="*/ 3895476 w 4546578"/>
                  <a:gd name="connsiteY2" fmla="*/ 1284023 h 1786949"/>
                  <a:gd name="connsiteX3" fmla="*/ 4546578 w 4546578"/>
                  <a:gd name="connsiteY3" fmla="*/ 1699531 h 1786949"/>
                  <a:gd name="connsiteX4" fmla="*/ 4198575 w 4546578"/>
                  <a:gd name="connsiteY4" fmla="*/ 1786949 h 1786949"/>
                  <a:gd name="connsiteX5" fmla="*/ 348003 w 4546578"/>
                  <a:gd name="connsiteY5" fmla="*/ 1786949 h 1786949"/>
                  <a:gd name="connsiteX6" fmla="*/ 0 w 4546578"/>
                  <a:gd name="connsiteY6" fmla="*/ 1699531 h 1786949"/>
                  <a:gd name="connsiteX7" fmla="*/ 661715 w 4546578"/>
                  <a:gd name="connsiteY7" fmla="*/ 1296144 h 1786949"/>
                  <a:gd name="connsiteX8" fmla="*/ 658146 w 4546578"/>
                  <a:gd name="connsiteY8" fmla="*/ 1296144 h 1786949"/>
                  <a:gd name="connsiteX9" fmla="*/ 982182 w 4546578"/>
                  <a:gd name="connsiteY9" fmla="*/ 0 h 1786949"/>
                  <a:gd name="connsiteX0" fmla="*/ 987141 w 4551537"/>
                  <a:gd name="connsiteY0" fmla="*/ 0 h 1786949"/>
                  <a:gd name="connsiteX1" fmla="*/ 3579429 w 4551537"/>
                  <a:gd name="connsiteY1" fmla="*/ 0 h 1786949"/>
                  <a:gd name="connsiteX2" fmla="*/ 3900435 w 4551537"/>
                  <a:gd name="connsiteY2" fmla="*/ 1284023 h 1786949"/>
                  <a:gd name="connsiteX3" fmla="*/ 4551537 w 4551537"/>
                  <a:gd name="connsiteY3" fmla="*/ 1699531 h 1786949"/>
                  <a:gd name="connsiteX4" fmla="*/ 4203534 w 4551537"/>
                  <a:gd name="connsiteY4" fmla="*/ 1786949 h 1786949"/>
                  <a:gd name="connsiteX5" fmla="*/ 352962 w 4551537"/>
                  <a:gd name="connsiteY5" fmla="*/ 1786949 h 1786949"/>
                  <a:gd name="connsiteX6" fmla="*/ 4959 w 4551537"/>
                  <a:gd name="connsiteY6" fmla="*/ 1699531 h 1786949"/>
                  <a:gd name="connsiteX7" fmla="*/ 666674 w 4551537"/>
                  <a:gd name="connsiteY7" fmla="*/ 1296144 h 1786949"/>
                  <a:gd name="connsiteX8" fmla="*/ 663105 w 4551537"/>
                  <a:gd name="connsiteY8" fmla="*/ 1296144 h 1786949"/>
                  <a:gd name="connsiteX9" fmla="*/ 987141 w 4551537"/>
                  <a:gd name="connsiteY9" fmla="*/ 0 h 1786949"/>
                  <a:gd name="connsiteX0" fmla="*/ 982182 w 4546578"/>
                  <a:gd name="connsiteY0" fmla="*/ 0 h 1786949"/>
                  <a:gd name="connsiteX1" fmla="*/ 3574470 w 4546578"/>
                  <a:gd name="connsiteY1" fmla="*/ 0 h 1786949"/>
                  <a:gd name="connsiteX2" fmla="*/ 3895476 w 4546578"/>
                  <a:gd name="connsiteY2" fmla="*/ 1284023 h 1786949"/>
                  <a:gd name="connsiteX3" fmla="*/ 4546578 w 4546578"/>
                  <a:gd name="connsiteY3" fmla="*/ 1699531 h 1786949"/>
                  <a:gd name="connsiteX4" fmla="*/ 4198575 w 4546578"/>
                  <a:gd name="connsiteY4" fmla="*/ 1786949 h 1786949"/>
                  <a:gd name="connsiteX5" fmla="*/ 348003 w 4546578"/>
                  <a:gd name="connsiteY5" fmla="*/ 1786949 h 1786949"/>
                  <a:gd name="connsiteX6" fmla="*/ 0 w 4546578"/>
                  <a:gd name="connsiteY6" fmla="*/ 1699531 h 1786949"/>
                  <a:gd name="connsiteX7" fmla="*/ 661715 w 4546578"/>
                  <a:gd name="connsiteY7" fmla="*/ 1296144 h 1786949"/>
                  <a:gd name="connsiteX8" fmla="*/ 658146 w 4546578"/>
                  <a:gd name="connsiteY8" fmla="*/ 1296144 h 1786949"/>
                  <a:gd name="connsiteX9" fmla="*/ 982182 w 4546578"/>
                  <a:gd name="connsiteY9" fmla="*/ 0 h 1786949"/>
                  <a:gd name="connsiteX0" fmla="*/ 982182 w 4546578"/>
                  <a:gd name="connsiteY0" fmla="*/ 0 h 1786949"/>
                  <a:gd name="connsiteX1" fmla="*/ 3574470 w 4546578"/>
                  <a:gd name="connsiteY1" fmla="*/ 0 h 1786949"/>
                  <a:gd name="connsiteX2" fmla="*/ 3895476 w 4546578"/>
                  <a:gd name="connsiteY2" fmla="*/ 1284023 h 1786949"/>
                  <a:gd name="connsiteX3" fmla="*/ 4546578 w 4546578"/>
                  <a:gd name="connsiteY3" fmla="*/ 1699531 h 1786949"/>
                  <a:gd name="connsiteX4" fmla="*/ 4198575 w 4546578"/>
                  <a:gd name="connsiteY4" fmla="*/ 1786949 h 1786949"/>
                  <a:gd name="connsiteX5" fmla="*/ 348003 w 4546578"/>
                  <a:gd name="connsiteY5" fmla="*/ 1786949 h 1786949"/>
                  <a:gd name="connsiteX6" fmla="*/ 0 w 4546578"/>
                  <a:gd name="connsiteY6" fmla="*/ 1699531 h 1786949"/>
                  <a:gd name="connsiteX7" fmla="*/ 661715 w 4546578"/>
                  <a:gd name="connsiteY7" fmla="*/ 1296144 h 1786949"/>
                  <a:gd name="connsiteX8" fmla="*/ 658146 w 4546578"/>
                  <a:gd name="connsiteY8" fmla="*/ 1296144 h 1786949"/>
                  <a:gd name="connsiteX9" fmla="*/ 982182 w 4546578"/>
                  <a:gd name="connsiteY9" fmla="*/ 0 h 178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6578" h="1786949">
                    <a:moveTo>
                      <a:pt x="982182" y="0"/>
                    </a:moveTo>
                    <a:lnTo>
                      <a:pt x="3574470" y="0"/>
                    </a:lnTo>
                    <a:lnTo>
                      <a:pt x="3895476" y="1284023"/>
                    </a:lnTo>
                    <a:cubicBezTo>
                      <a:pt x="4112510" y="1422526"/>
                      <a:pt x="4535898" y="1651825"/>
                      <a:pt x="4546578" y="1699531"/>
                    </a:cubicBezTo>
                    <a:cubicBezTo>
                      <a:pt x="4546578" y="1747811"/>
                      <a:pt x="4390772" y="1786949"/>
                      <a:pt x="4198575" y="1786949"/>
                    </a:cubicBezTo>
                    <a:lnTo>
                      <a:pt x="348003" y="1786949"/>
                    </a:lnTo>
                    <a:cubicBezTo>
                      <a:pt x="155806" y="1786949"/>
                      <a:pt x="0" y="1747811"/>
                      <a:pt x="0" y="1699531"/>
                    </a:cubicBezTo>
                    <a:cubicBezTo>
                      <a:pt x="1835" y="1643482"/>
                      <a:pt x="441143" y="1430606"/>
                      <a:pt x="661715" y="1296144"/>
                    </a:cubicBezTo>
                    <a:lnTo>
                      <a:pt x="658146" y="1296144"/>
                    </a:lnTo>
                    <a:lnTo>
                      <a:pt x="982182" y="0"/>
                    </a:lnTo>
                    <a:close/>
                  </a:path>
                </a:pathLst>
              </a:custGeom>
              <a:gradFill flip="none" rotWithShape="1">
                <a:gsLst>
                  <a:gs pos="52000">
                    <a:srgbClr val="CCCCCE"/>
                  </a:gs>
                  <a:gs pos="13000">
                    <a:srgbClr val="929398"/>
                  </a:gs>
                  <a:gs pos="37000">
                    <a:srgbClr val="F2F2F2"/>
                  </a:gs>
                  <a:gs pos="93000">
                    <a:srgbClr val="929398"/>
                  </a:gs>
                </a:gsLst>
                <a:lin ang="162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15" name="组合 14"/>
            <p:cNvGrpSpPr/>
            <p:nvPr/>
          </p:nvGrpSpPr>
          <p:grpSpPr>
            <a:xfrm>
              <a:off x="962637" y="1876182"/>
              <a:ext cx="4503182" cy="2994543"/>
              <a:chOff x="2566635" y="276593"/>
              <a:chExt cx="4298218" cy="2994543"/>
            </a:xfrm>
            <a:effectLst>
              <a:outerShdw blurRad="101600" dist="101600" dir="5400000" algn="t" rotWithShape="0">
                <a:prstClr val="black">
                  <a:alpha val="40000"/>
                </a:prstClr>
              </a:outerShdw>
            </a:effectLst>
          </p:grpSpPr>
          <p:sp>
            <p:nvSpPr>
              <p:cNvPr id="18" name="圆角矩形 17"/>
              <p:cNvSpPr/>
              <p:nvPr/>
            </p:nvSpPr>
            <p:spPr>
              <a:xfrm>
                <a:off x="2591467" y="2564904"/>
                <a:ext cx="4273386" cy="706232"/>
              </a:xfrm>
              <a:prstGeom prst="roundRect">
                <a:avLst>
                  <a:gd name="adj" fmla="val 18586"/>
                </a:avLst>
              </a:prstGeom>
              <a:gradFill flip="none" rotWithShape="1">
                <a:gsLst>
                  <a:gs pos="0">
                    <a:srgbClr val="D1D2D4"/>
                  </a:gs>
                  <a:gs pos="100000">
                    <a:srgbClr val="929398"/>
                  </a:gs>
                </a:gsLst>
                <a:lin ang="108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圆角矩形 28"/>
              <p:cNvSpPr/>
              <p:nvPr/>
            </p:nvSpPr>
            <p:spPr>
              <a:xfrm>
                <a:off x="2566635" y="276593"/>
                <a:ext cx="4298218" cy="2586289"/>
              </a:xfrm>
              <a:custGeom>
                <a:avLst/>
                <a:gdLst>
                  <a:gd name="connsiteX0" fmla="*/ 0 w 4501059"/>
                  <a:gd name="connsiteY0" fmla="*/ 152660 h 2592288"/>
                  <a:gd name="connsiteX1" fmla="*/ 152660 w 4501059"/>
                  <a:gd name="connsiteY1" fmla="*/ 0 h 2592288"/>
                  <a:gd name="connsiteX2" fmla="*/ 4348399 w 4501059"/>
                  <a:gd name="connsiteY2" fmla="*/ 0 h 2592288"/>
                  <a:gd name="connsiteX3" fmla="*/ 4501059 w 4501059"/>
                  <a:gd name="connsiteY3" fmla="*/ 152660 h 2592288"/>
                  <a:gd name="connsiteX4" fmla="*/ 4501059 w 4501059"/>
                  <a:gd name="connsiteY4" fmla="*/ 2439628 h 2592288"/>
                  <a:gd name="connsiteX5" fmla="*/ 4348399 w 4501059"/>
                  <a:gd name="connsiteY5" fmla="*/ 2592288 h 2592288"/>
                  <a:gd name="connsiteX6" fmla="*/ 152660 w 4501059"/>
                  <a:gd name="connsiteY6" fmla="*/ 2592288 h 2592288"/>
                  <a:gd name="connsiteX7" fmla="*/ 0 w 4501059"/>
                  <a:gd name="connsiteY7" fmla="*/ 2439628 h 2592288"/>
                  <a:gd name="connsiteX8" fmla="*/ 0 w 4501059"/>
                  <a:gd name="connsiteY8" fmla="*/ 152660 h 2592288"/>
                  <a:gd name="connsiteX0" fmla="*/ 27106 w 4528165"/>
                  <a:gd name="connsiteY0" fmla="*/ 152660 h 2592288"/>
                  <a:gd name="connsiteX1" fmla="*/ 179766 w 4528165"/>
                  <a:gd name="connsiteY1" fmla="*/ 0 h 2592288"/>
                  <a:gd name="connsiteX2" fmla="*/ 4375505 w 4528165"/>
                  <a:gd name="connsiteY2" fmla="*/ 0 h 2592288"/>
                  <a:gd name="connsiteX3" fmla="*/ 4528165 w 4528165"/>
                  <a:gd name="connsiteY3" fmla="*/ 152660 h 2592288"/>
                  <a:gd name="connsiteX4" fmla="*/ 4528165 w 4528165"/>
                  <a:gd name="connsiteY4" fmla="*/ 2439628 h 2592288"/>
                  <a:gd name="connsiteX5" fmla="*/ 4375505 w 4528165"/>
                  <a:gd name="connsiteY5" fmla="*/ 2592288 h 2592288"/>
                  <a:gd name="connsiteX6" fmla="*/ 41654 w 4528165"/>
                  <a:gd name="connsiteY6" fmla="*/ 2592288 h 2592288"/>
                  <a:gd name="connsiteX7" fmla="*/ 27106 w 4528165"/>
                  <a:gd name="connsiteY7" fmla="*/ 2439628 h 2592288"/>
                  <a:gd name="connsiteX8" fmla="*/ 27106 w 4528165"/>
                  <a:gd name="connsiteY8" fmla="*/ 152660 h 2592288"/>
                  <a:gd name="connsiteX0" fmla="*/ 316652 w 4817711"/>
                  <a:gd name="connsiteY0" fmla="*/ 152660 h 2592288"/>
                  <a:gd name="connsiteX1" fmla="*/ 469312 w 4817711"/>
                  <a:gd name="connsiteY1" fmla="*/ 0 h 2592288"/>
                  <a:gd name="connsiteX2" fmla="*/ 4665051 w 4817711"/>
                  <a:gd name="connsiteY2" fmla="*/ 0 h 2592288"/>
                  <a:gd name="connsiteX3" fmla="*/ 4817711 w 4817711"/>
                  <a:gd name="connsiteY3" fmla="*/ 152660 h 2592288"/>
                  <a:gd name="connsiteX4" fmla="*/ 4817711 w 4817711"/>
                  <a:gd name="connsiteY4" fmla="*/ 2439628 h 2592288"/>
                  <a:gd name="connsiteX5" fmla="*/ 4665051 w 4817711"/>
                  <a:gd name="connsiteY5" fmla="*/ 2592288 h 2592288"/>
                  <a:gd name="connsiteX6" fmla="*/ 331200 w 4817711"/>
                  <a:gd name="connsiteY6" fmla="*/ 2592288 h 2592288"/>
                  <a:gd name="connsiteX7" fmla="*/ 316652 w 4817711"/>
                  <a:gd name="connsiteY7" fmla="*/ 152660 h 2592288"/>
                  <a:gd name="connsiteX0" fmla="*/ 0 w 4501059"/>
                  <a:gd name="connsiteY0" fmla="*/ 152660 h 2592288"/>
                  <a:gd name="connsiteX1" fmla="*/ 152660 w 4501059"/>
                  <a:gd name="connsiteY1" fmla="*/ 0 h 2592288"/>
                  <a:gd name="connsiteX2" fmla="*/ 4348399 w 4501059"/>
                  <a:gd name="connsiteY2" fmla="*/ 0 h 2592288"/>
                  <a:gd name="connsiteX3" fmla="*/ 4501059 w 4501059"/>
                  <a:gd name="connsiteY3" fmla="*/ 152660 h 2592288"/>
                  <a:gd name="connsiteX4" fmla="*/ 4501059 w 4501059"/>
                  <a:gd name="connsiteY4" fmla="*/ 2439628 h 2592288"/>
                  <a:gd name="connsiteX5" fmla="*/ 4348399 w 4501059"/>
                  <a:gd name="connsiteY5" fmla="*/ 2592288 h 2592288"/>
                  <a:gd name="connsiteX6" fmla="*/ 14548 w 4501059"/>
                  <a:gd name="connsiteY6" fmla="*/ 2592288 h 2592288"/>
                  <a:gd name="connsiteX7" fmla="*/ 0 w 4501059"/>
                  <a:gd name="connsiteY7" fmla="*/ 152660 h 2592288"/>
                  <a:gd name="connsiteX0" fmla="*/ 0 w 4501059"/>
                  <a:gd name="connsiteY0" fmla="*/ 152660 h 2597050"/>
                  <a:gd name="connsiteX1" fmla="*/ 152660 w 4501059"/>
                  <a:gd name="connsiteY1" fmla="*/ 0 h 2597050"/>
                  <a:gd name="connsiteX2" fmla="*/ 4348399 w 4501059"/>
                  <a:gd name="connsiteY2" fmla="*/ 0 h 2597050"/>
                  <a:gd name="connsiteX3" fmla="*/ 4501059 w 4501059"/>
                  <a:gd name="connsiteY3" fmla="*/ 152660 h 2597050"/>
                  <a:gd name="connsiteX4" fmla="*/ 4501059 w 4501059"/>
                  <a:gd name="connsiteY4" fmla="*/ 2439628 h 2597050"/>
                  <a:gd name="connsiteX5" fmla="*/ 4348399 w 4501059"/>
                  <a:gd name="connsiteY5" fmla="*/ 2592288 h 2597050"/>
                  <a:gd name="connsiteX6" fmla="*/ 19311 w 4501059"/>
                  <a:gd name="connsiteY6" fmla="*/ 2597050 h 2597050"/>
                  <a:gd name="connsiteX7" fmla="*/ 0 w 4501059"/>
                  <a:gd name="connsiteY7" fmla="*/ 152660 h 2597050"/>
                  <a:gd name="connsiteX0" fmla="*/ 1169 w 4502228"/>
                  <a:gd name="connsiteY0" fmla="*/ 152660 h 2597050"/>
                  <a:gd name="connsiteX1" fmla="*/ 153829 w 4502228"/>
                  <a:gd name="connsiteY1" fmla="*/ 0 h 2597050"/>
                  <a:gd name="connsiteX2" fmla="*/ 4349568 w 4502228"/>
                  <a:gd name="connsiteY2" fmla="*/ 0 h 2597050"/>
                  <a:gd name="connsiteX3" fmla="*/ 4502228 w 4502228"/>
                  <a:gd name="connsiteY3" fmla="*/ 152660 h 2597050"/>
                  <a:gd name="connsiteX4" fmla="*/ 4502228 w 4502228"/>
                  <a:gd name="connsiteY4" fmla="*/ 2439628 h 2597050"/>
                  <a:gd name="connsiteX5" fmla="*/ 4349568 w 4502228"/>
                  <a:gd name="connsiteY5" fmla="*/ 2592288 h 2597050"/>
                  <a:gd name="connsiteX6" fmla="*/ 1430 w 4502228"/>
                  <a:gd name="connsiteY6" fmla="*/ 2597050 h 2597050"/>
                  <a:gd name="connsiteX7" fmla="*/ 1169 w 4502228"/>
                  <a:gd name="connsiteY7" fmla="*/ 152660 h 2597050"/>
                  <a:gd name="connsiteX0" fmla="*/ 0 w 4501059"/>
                  <a:gd name="connsiteY0" fmla="*/ 152660 h 2597050"/>
                  <a:gd name="connsiteX1" fmla="*/ 152660 w 4501059"/>
                  <a:gd name="connsiteY1" fmla="*/ 0 h 2597050"/>
                  <a:gd name="connsiteX2" fmla="*/ 4348399 w 4501059"/>
                  <a:gd name="connsiteY2" fmla="*/ 0 h 2597050"/>
                  <a:gd name="connsiteX3" fmla="*/ 4501059 w 4501059"/>
                  <a:gd name="connsiteY3" fmla="*/ 152660 h 2597050"/>
                  <a:gd name="connsiteX4" fmla="*/ 4501059 w 4501059"/>
                  <a:gd name="connsiteY4" fmla="*/ 2439628 h 2597050"/>
                  <a:gd name="connsiteX5" fmla="*/ 4348399 w 4501059"/>
                  <a:gd name="connsiteY5" fmla="*/ 2592288 h 2597050"/>
                  <a:gd name="connsiteX6" fmla="*/ 14549 w 4501059"/>
                  <a:gd name="connsiteY6" fmla="*/ 2597050 h 2597050"/>
                  <a:gd name="connsiteX7" fmla="*/ 0 w 4501059"/>
                  <a:gd name="connsiteY7" fmla="*/ 152660 h 2597050"/>
                  <a:gd name="connsiteX0" fmla="*/ 1168 w 4502227"/>
                  <a:gd name="connsiteY0" fmla="*/ 152660 h 2599431"/>
                  <a:gd name="connsiteX1" fmla="*/ 153828 w 4502227"/>
                  <a:gd name="connsiteY1" fmla="*/ 0 h 2599431"/>
                  <a:gd name="connsiteX2" fmla="*/ 4349567 w 4502227"/>
                  <a:gd name="connsiteY2" fmla="*/ 0 h 2599431"/>
                  <a:gd name="connsiteX3" fmla="*/ 4502227 w 4502227"/>
                  <a:gd name="connsiteY3" fmla="*/ 152660 h 2599431"/>
                  <a:gd name="connsiteX4" fmla="*/ 4502227 w 4502227"/>
                  <a:gd name="connsiteY4" fmla="*/ 2439628 h 2599431"/>
                  <a:gd name="connsiteX5" fmla="*/ 4349567 w 4502227"/>
                  <a:gd name="connsiteY5" fmla="*/ 2592288 h 2599431"/>
                  <a:gd name="connsiteX6" fmla="*/ 1430 w 4502227"/>
                  <a:gd name="connsiteY6" fmla="*/ 2599431 h 2599431"/>
                  <a:gd name="connsiteX7" fmla="*/ 1168 w 4502227"/>
                  <a:gd name="connsiteY7" fmla="*/ 152660 h 2599431"/>
                  <a:gd name="connsiteX0" fmla="*/ 0 w 4501059"/>
                  <a:gd name="connsiteY0" fmla="*/ 152660 h 2592288"/>
                  <a:gd name="connsiteX1" fmla="*/ 152660 w 4501059"/>
                  <a:gd name="connsiteY1" fmla="*/ 0 h 2592288"/>
                  <a:gd name="connsiteX2" fmla="*/ 4348399 w 4501059"/>
                  <a:gd name="connsiteY2" fmla="*/ 0 h 2592288"/>
                  <a:gd name="connsiteX3" fmla="*/ 4501059 w 4501059"/>
                  <a:gd name="connsiteY3" fmla="*/ 152660 h 2592288"/>
                  <a:gd name="connsiteX4" fmla="*/ 4501059 w 4501059"/>
                  <a:gd name="connsiteY4" fmla="*/ 2439628 h 2592288"/>
                  <a:gd name="connsiteX5" fmla="*/ 4348399 w 4501059"/>
                  <a:gd name="connsiteY5" fmla="*/ 2592288 h 2592288"/>
                  <a:gd name="connsiteX6" fmla="*/ 5025 w 4501059"/>
                  <a:gd name="connsiteY6" fmla="*/ 2592288 h 2592288"/>
                  <a:gd name="connsiteX7" fmla="*/ 0 w 4501059"/>
                  <a:gd name="connsiteY7" fmla="*/ 152660 h 2592288"/>
                  <a:gd name="connsiteX0" fmla="*/ 3311 w 4504370"/>
                  <a:gd name="connsiteY0" fmla="*/ 152660 h 2592288"/>
                  <a:gd name="connsiteX1" fmla="*/ 155971 w 4504370"/>
                  <a:gd name="connsiteY1" fmla="*/ 0 h 2592288"/>
                  <a:gd name="connsiteX2" fmla="*/ 4351710 w 4504370"/>
                  <a:gd name="connsiteY2" fmla="*/ 0 h 2592288"/>
                  <a:gd name="connsiteX3" fmla="*/ 4504370 w 4504370"/>
                  <a:gd name="connsiteY3" fmla="*/ 152660 h 2592288"/>
                  <a:gd name="connsiteX4" fmla="*/ 4504370 w 4504370"/>
                  <a:gd name="connsiteY4" fmla="*/ 2439628 h 2592288"/>
                  <a:gd name="connsiteX5" fmla="*/ 4351710 w 4504370"/>
                  <a:gd name="connsiteY5" fmla="*/ 2592288 h 2592288"/>
                  <a:gd name="connsiteX6" fmla="*/ 1193 w 4504370"/>
                  <a:gd name="connsiteY6" fmla="*/ 2592288 h 2592288"/>
                  <a:gd name="connsiteX7" fmla="*/ 3311 w 4504370"/>
                  <a:gd name="connsiteY7" fmla="*/ 152660 h 2592288"/>
                  <a:gd name="connsiteX0" fmla="*/ 3311 w 4504370"/>
                  <a:gd name="connsiteY0" fmla="*/ 152660 h 2592288"/>
                  <a:gd name="connsiteX1" fmla="*/ 155971 w 4504370"/>
                  <a:gd name="connsiteY1" fmla="*/ 0 h 2592288"/>
                  <a:gd name="connsiteX2" fmla="*/ 4351710 w 4504370"/>
                  <a:gd name="connsiteY2" fmla="*/ 0 h 2592288"/>
                  <a:gd name="connsiteX3" fmla="*/ 4504370 w 4504370"/>
                  <a:gd name="connsiteY3" fmla="*/ 152660 h 2592288"/>
                  <a:gd name="connsiteX4" fmla="*/ 4351710 w 4504370"/>
                  <a:gd name="connsiteY4" fmla="*/ 2592288 h 2592288"/>
                  <a:gd name="connsiteX5" fmla="*/ 1193 w 4504370"/>
                  <a:gd name="connsiteY5" fmla="*/ 2592288 h 2592288"/>
                  <a:gd name="connsiteX6" fmla="*/ 3311 w 4504370"/>
                  <a:gd name="connsiteY6" fmla="*/ 152660 h 2592288"/>
                  <a:gd name="connsiteX0" fmla="*/ 3311 w 4506491"/>
                  <a:gd name="connsiteY0" fmla="*/ 152660 h 2594669"/>
                  <a:gd name="connsiteX1" fmla="*/ 155971 w 4506491"/>
                  <a:gd name="connsiteY1" fmla="*/ 0 h 2594669"/>
                  <a:gd name="connsiteX2" fmla="*/ 4351710 w 4506491"/>
                  <a:gd name="connsiteY2" fmla="*/ 0 h 2594669"/>
                  <a:gd name="connsiteX3" fmla="*/ 4504370 w 4506491"/>
                  <a:gd name="connsiteY3" fmla="*/ 152660 h 2594669"/>
                  <a:gd name="connsiteX4" fmla="*/ 4506491 w 4506491"/>
                  <a:gd name="connsiteY4" fmla="*/ 2594669 h 2594669"/>
                  <a:gd name="connsiteX5" fmla="*/ 1193 w 4506491"/>
                  <a:gd name="connsiteY5" fmla="*/ 2592288 h 2594669"/>
                  <a:gd name="connsiteX6" fmla="*/ 3311 w 4506491"/>
                  <a:gd name="connsiteY6" fmla="*/ 152660 h 259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6491" h="2594669">
                    <a:moveTo>
                      <a:pt x="3311" y="152660"/>
                    </a:moveTo>
                    <a:cubicBezTo>
                      <a:pt x="3311" y="68348"/>
                      <a:pt x="71659" y="0"/>
                      <a:pt x="155971" y="0"/>
                    </a:cubicBezTo>
                    <a:lnTo>
                      <a:pt x="4351710" y="0"/>
                    </a:lnTo>
                    <a:cubicBezTo>
                      <a:pt x="4436022" y="0"/>
                      <a:pt x="4504370" y="68348"/>
                      <a:pt x="4504370" y="152660"/>
                    </a:cubicBezTo>
                    <a:lnTo>
                      <a:pt x="4506491" y="2594669"/>
                    </a:lnTo>
                    <a:lnTo>
                      <a:pt x="1193" y="2592288"/>
                    </a:lnTo>
                    <a:cubicBezTo>
                      <a:pt x="-3656" y="1779079"/>
                      <a:pt x="8160" y="965869"/>
                      <a:pt x="3311" y="152660"/>
                    </a:cubicBezTo>
                    <a:close/>
                  </a:path>
                </a:pathLst>
              </a:cu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16" name="图片 15"/>
            <p:cNvPicPr>
              <a:picLocks noChangeAspect="1"/>
            </p:cNvPicPr>
            <p:nvPr/>
          </p:nvPicPr>
          <p:blipFill>
            <a:blip r:embed="rId4" cstate="print">
              <a:extLst>
                <a:ext uri="{BEBA8EAE-BF5A-486C-A8C5-ECC9F3942E4B}">
                  <a14:imgProps xmlns:a14="http://schemas.microsoft.com/office/drawing/2010/main">
                    <a14:imgLayer r:embed="rId5">
                      <a14:imgEffect>
                        <a14:sharpenSoften amount="34000"/>
                      </a14:imgEffect>
                      <a14:imgEffect>
                        <a14:saturation sat="0"/>
                      </a14:imgEffect>
                    </a14:imgLayer>
                  </a14:imgProps>
                </a:ext>
                <a:ext uri="{28A0092B-C50C-407E-A947-70E740481C1C}">
                  <a14:useLocalDpi xmlns:a14="http://schemas.microsoft.com/office/drawing/2010/main" val="0"/>
                </a:ext>
              </a:extLst>
            </a:blip>
            <a:srcRect l="3648" t="2520" r="3648" b="19672"/>
            <a:stretch>
              <a:fillRect/>
            </a:stretch>
          </p:blipFill>
          <p:spPr>
            <a:xfrm>
              <a:off x="1182408" y="2029293"/>
              <a:ext cx="4063640" cy="2271766"/>
            </a:xfrm>
            <a:custGeom>
              <a:avLst/>
              <a:gdLst>
                <a:gd name="connsiteX0" fmla="*/ 0 w 4063640"/>
                <a:gd name="connsiteY0" fmla="*/ 0 h 2271766"/>
                <a:gd name="connsiteX1" fmla="*/ 4063640 w 4063640"/>
                <a:gd name="connsiteY1" fmla="*/ 0 h 2271766"/>
                <a:gd name="connsiteX2" fmla="*/ 4063640 w 4063640"/>
                <a:gd name="connsiteY2" fmla="*/ 2271766 h 2271766"/>
                <a:gd name="connsiteX3" fmla="*/ 0 w 4063640"/>
                <a:gd name="connsiteY3" fmla="*/ 2271766 h 2271766"/>
              </a:gdLst>
              <a:ahLst/>
              <a:cxnLst>
                <a:cxn ang="0">
                  <a:pos x="connsiteX0" y="connsiteY0"/>
                </a:cxn>
                <a:cxn ang="0">
                  <a:pos x="connsiteX1" y="connsiteY1"/>
                </a:cxn>
                <a:cxn ang="0">
                  <a:pos x="connsiteX2" y="connsiteY2"/>
                </a:cxn>
                <a:cxn ang="0">
                  <a:pos x="connsiteX3" y="connsiteY3"/>
                </a:cxn>
              </a:cxnLst>
              <a:rect l="l" t="t" r="r" b="b"/>
              <a:pathLst>
                <a:path w="4063640" h="2271766">
                  <a:moveTo>
                    <a:pt x="0" y="0"/>
                  </a:moveTo>
                  <a:lnTo>
                    <a:pt x="4063640" y="0"/>
                  </a:lnTo>
                  <a:lnTo>
                    <a:pt x="4063640" y="2271766"/>
                  </a:lnTo>
                  <a:lnTo>
                    <a:pt x="0" y="2271766"/>
                  </a:lnTo>
                  <a:close/>
                </a:path>
              </a:pathLst>
            </a:custGeom>
          </p:spPr>
        </p:pic>
        <p:sp>
          <p:nvSpPr>
            <p:cNvPr id="17" name="任意多边形 16"/>
            <p:cNvSpPr/>
            <p:nvPr/>
          </p:nvSpPr>
          <p:spPr>
            <a:xfrm>
              <a:off x="3608883" y="1878248"/>
              <a:ext cx="1856936" cy="2584800"/>
            </a:xfrm>
            <a:custGeom>
              <a:avLst/>
              <a:gdLst>
                <a:gd name="connsiteX0" fmla="*/ 0 w 1856936"/>
                <a:gd name="connsiteY0" fmla="*/ 0 h 2584800"/>
                <a:gd name="connsiteX1" fmla="*/ 647113 w 1856936"/>
                <a:gd name="connsiteY1" fmla="*/ 0 h 2584800"/>
                <a:gd name="connsiteX2" fmla="*/ 1721544 w 1856936"/>
                <a:gd name="connsiteY2" fmla="*/ 0 h 2584800"/>
                <a:gd name="connsiteX3" fmla="*/ 1856936 w 1856936"/>
                <a:gd name="connsiteY3" fmla="*/ 135392 h 2584800"/>
                <a:gd name="connsiteX4" fmla="*/ 1856936 w 1856936"/>
                <a:gd name="connsiteY4" fmla="*/ 2449408 h 2584800"/>
                <a:gd name="connsiteX5" fmla="*/ 1721544 w 1856936"/>
                <a:gd name="connsiteY5" fmla="*/ 2584800 h 2584800"/>
                <a:gd name="connsiteX6" fmla="*/ 1294229 w 1856936"/>
                <a:gd name="connsiteY6" fmla="*/ 2584800 h 2584800"/>
                <a:gd name="connsiteX7" fmla="*/ 647113 w 1856936"/>
                <a:gd name="connsiteY7" fmla="*/ 2584800 h 2584800"/>
                <a:gd name="connsiteX8" fmla="*/ 562707 w 1856936"/>
                <a:gd name="connsiteY8" fmla="*/ 2584800 h 25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936" h="2584800">
                  <a:moveTo>
                    <a:pt x="0" y="0"/>
                  </a:moveTo>
                  <a:lnTo>
                    <a:pt x="647113" y="0"/>
                  </a:lnTo>
                  <a:lnTo>
                    <a:pt x="1721544" y="0"/>
                  </a:lnTo>
                  <a:cubicBezTo>
                    <a:pt x="1796319" y="0"/>
                    <a:pt x="1856936" y="60617"/>
                    <a:pt x="1856936" y="135392"/>
                  </a:cubicBezTo>
                  <a:lnTo>
                    <a:pt x="1856936" y="2449408"/>
                  </a:lnTo>
                  <a:cubicBezTo>
                    <a:pt x="1856936" y="2524183"/>
                    <a:pt x="1796319" y="2584800"/>
                    <a:pt x="1721544" y="2584800"/>
                  </a:cubicBezTo>
                  <a:lnTo>
                    <a:pt x="1294229" y="2584800"/>
                  </a:lnTo>
                  <a:lnTo>
                    <a:pt x="647113" y="2584800"/>
                  </a:lnTo>
                  <a:lnTo>
                    <a:pt x="562707" y="2584800"/>
                  </a:lnTo>
                  <a:close/>
                </a:path>
              </a:pathLst>
            </a:custGeom>
            <a:gradFill>
              <a:gsLst>
                <a:gs pos="0">
                  <a:schemeClr val="bg1">
                    <a:alpha val="60000"/>
                  </a:schemeClr>
                </a:gs>
                <a:gs pos="67000">
                  <a:schemeClr val="bg1">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2" name="数据"/>
          <p:cNvGrpSpPr/>
          <p:nvPr/>
        </p:nvGrpSpPr>
        <p:grpSpPr>
          <a:xfrm>
            <a:off x="717685" y="2991850"/>
            <a:ext cx="5111683" cy="3012678"/>
            <a:chOff x="717685" y="2991850"/>
            <a:chExt cx="5111683" cy="3012678"/>
          </a:xfrm>
        </p:grpSpPr>
        <p:sp>
          <p:nvSpPr>
            <p:cNvPr id="23" name="文本框 22"/>
            <p:cNvSpPr txBox="1"/>
            <p:nvPr/>
          </p:nvSpPr>
          <p:spPr>
            <a:xfrm>
              <a:off x="2417250" y="5604418"/>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2015</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4" name="文本框 23"/>
            <p:cNvSpPr txBox="1"/>
            <p:nvPr/>
          </p:nvSpPr>
          <p:spPr>
            <a:xfrm>
              <a:off x="2645396" y="5002810"/>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2014</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5" name="文本框 24"/>
            <p:cNvSpPr txBox="1"/>
            <p:nvPr/>
          </p:nvSpPr>
          <p:spPr>
            <a:xfrm>
              <a:off x="2963050" y="4441550"/>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2013</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6" name="文本框 25"/>
            <p:cNvSpPr txBox="1"/>
            <p:nvPr/>
          </p:nvSpPr>
          <p:spPr>
            <a:xfrm>
              <a:off x="3427550" y="3880290"/>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2012</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7" name="文本框 26"/>
            <p:cNvSpPr txBox="1"/>
            <p:nvPr/>
          </p:nvSpPr>
          <p:spPr>
            <a:xfrm>
              <a:off x="4003860" y="3392811"/>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2011</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28" name="文本框 27"/>
            <p:cNvSpPr txBox="1"/>
            <p:nvPr/>
          </p:nvSpPr>
          <p:spPr>
            <a:xfrm>
              <a:off x="2978014" y="2991850"/>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Data 1</a:t>
              </a:r>
              <a:endParaRPr lang="zh-CN" altLang="en-US" sz="2000" dirty="0">
                <a:solidFill>
                  <a:schemeClr val="bg1"/>
                </a:solidFill>
                <a:latin typeface="华文细黑" panose="02010600040101010101" pitchFamily="2" charset="-122"/>
                <a:ea typeface="华文细黑" panose="02010600040101010101" pitchFamily="2" charset="-122"/>
              </a:endParaRPr>
            </a:p>
          </p:txBody>
        </p:sp>
        <p:cxnSp>
          <p:nvCxnSpPr>
            <p:cNvPr id="29" name="直接连接符 28"/>
            <p:cNvCxnSpPr/>
            <p:nvPr/>
          </p:nvCxnSpPr>
          <p:spPr>
            <a:xfrm>
              <a:off x="3915238" y="3191025"/>
              <a:ext cx="291668"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356427" y="3574503"/>
              <a:ext cx="291668"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825063" y="4057350"/>
              <a:ext cx="291668"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259217" y="4601254"/>
              <a:ext cx="291668"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946956" y="5164953"/>
              <a:ext cx="291668"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796077" y="5795689"/>
              <a:ext cx="291668"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4594133" y="3029617"/>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2010</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36" name="文本框 35"/>
            <p:cNvSpPr txBox="1"/>
            <p:nvPr/>
          </p:nvSpPr>
          <p:spPr>
            <a:xfrm>
              <a:off x="2377503" y="3364160"/>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Data 2</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37" name="文本框 36"/>
            <p:cNvSpPr txBox="1"/>
            <p:nvPr/>
          </p:nvSpPr>
          <p:spPr>
            <a:xfrm>
              <a:off x="1758240" y="3880290"/>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Data 3</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38" name="文本框 37"/>
            <p:cNvSpPr txBox="1"/>
            <p:nvPr/>
          </p:nvSpPr>
          <p:spPr>
            <a:xfrm>
              <a:off x="1206241" y="4394124"/>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Data 4</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39" name="文本框 38"/>
            <p:cNvSpPr txBox="1"/>
            <p:nvPr/>
          </p:nvSpPr>
          <p:spPr>
            <a:xfrm>
              <a:off x="888587" y="4990485"/>
              <a:ext cx="123523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Data 5</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40" name="文本框 39"/>
            <p:cNvSpPr txBox="1"/>
            <p:nvPr/>
          </p:nvSpPr>
          <p:spPr>
            <a:xfrm>
              <a:off x="717685" y="5586846"/>
              <a:ext cx="1378395" cy="400110"/>
            </a:xfrm>
            <a:prstGeom prst="rect">
              <a:avLst/>
            </a:prstGeom>
            <a:noFill/>
          </p:spPr>
          <p:txBody>
            <a:bodyPr wrap="square" rtlCol="0">
              <a:spAutoFit/>
            </a:bodyPr>
            <a:lstStyle/>
            <a:p>
              <a:r>
                <a:rPr lang="en-US" altLang="zh-CN" sz="2000" dirty="0">
                  <a:solidFill>
                    <a:schemeClr val="bg1"/>
                  </a:solidFill>
                  <a:latin typeface="华文细黑" panose="02010600040101010101" pitchFamily="2" charset="-122"/>
                  <a:ea typeface="华文细黑" panose="02010600040101010101" pitchFamily="2" charset="-122"/>
                </a:rPr>
                <a:t>Data 6</a:t>
              </a:r>
              <a:endParaRPr lang="zh-CN" altLang="en-US" sz="2000" dirty="0">
                <a:solidFill>
                  <a:schemeClr val="bg1"/>
                </a:solidFill>
                <a:latin typeface="华文细黑" panose="02010600040101010101" pitchFamily="2" charset="-122"/>
                <a:ea typeface="华文细黑" panose="02010600040101010101" pitchFamily="2" charset="-122"/>
              </a:endParaRPr>
            </a:p>
          </p:txBody>
        </p:sp>
      </p:grpSp>
      <p:grpSp>
        <p:nvGrpSpPr>
          <p:cNvPr id="42" name="标题标志"/>
          <p:cNvGrpSpPr/>
          <p:nvPr/>
        </p:nvGrpSpPr>
        <p:grpSpPr>
          <a:xfrm>
            <a:off x="389052" y="189239"/>
            <a:ext cx="423601" cy="432000"/>
            <a:chOff x="1406799" y="1110041"/>
            <a:chExt cx="423601" cy="432000"/>
          </a:xfrm>
        </p:grpSpPr>
        <p:sp>
          <p:nvSpPr>
            <p:cNvPr id="45" name="等腰三角形 44"/>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6" name="等腰三角形 45"/>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7"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48" name="小标题"/>
          <p:cNvSpPr txBox="1"/>
          <p:nvPr/>
        </p:nvSpPr>
        <p:spPr>
          <a:xfrm>
            <a:off x="7469994" y="5754206"/>
            <a:ext cx="2670547" cy="461665"/>
          </a:xfrm>
          <a:prstGeom prst="rect">
            <a:avLst/>
          </a:prstGeom>
          <a:noFill/>
        </p:spPr>
        <p:txBody>
          <a:bodyPr wrap="square" rtlCol="0">
            <a:spAutoFit/>
          </a:bodyPr>
          <a:lstStyle/>
          <a:p>
            <a:pPr algn="ctr"/>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49" name="文本"/>
          <p:cNvSpPr txBox="1"/>
          <p:nvPr/>
        </p:nvSpPr>
        <p:spPr>
          <a:xfrm>
            <a:off x="1032853" y="1326916"/>
            <a:ext cx="3075833" cy="1200329"/>
          </a:xfrm>
          <a:prstGeom prst="rect">
            <a:avLst/>
          </a:prstGeom>
          <a:noFill/>
        </p:spPr>
        <p:txBody>
          <a:bodyPr wrap="square" rtlCol="0">
            <a:spAutoFit/>
          </a:bodyPr>
          <a:lstStyle/>
          <a:p>
            <a:pPr algn="just"/>
            <a:r>
              <a:rPr lang="en-US" altLang="zh-CN" dirty="0">
                <a:solidFill>
                  <a:schemeClr val="bg1"/>
                </a:solidFill>
                <a:latin typeface="+mj-ea"/>
                <a:ea typeface="+mj-ea"/>
              </a:rPr>
              <a:t>Add Your Text Here . Your text and paste it here. Text or Copy Your text and paste paste it here. Text or</a:t>
            </a:r>
            <a:endParaRPr lang="zh-CN" altLang="en-US" dirty="0">
              <a:solidFill>
                <a:schemeClr val="bg1"/>
              </a:solidFill>
              <a:latin typeface="+mj-ea"/>
              <a:ea typeface="+mj-ea"/>
            </a:endParaRPr>
          </a:p>
        </p:txBody>
      </p:sp>
    </p:spTree>
    <p:extLst>
      <p:ext uri="{BB962C8B-B14F-4D97-AF65-F5344CB8AC3E}">
        <p14:creationId xmlns:p14="http://schemas.microsoft.com/office/powerpoint/2010/main" val="2260461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2000"/>
                            </p:stCondLst>
                            <p:childTnLst>
                              <p:par>
                                <p:cTn id="25" presetID="42" presetClass="entr" presetSubtype="0" fill="hold" grpId="0" nodeType="afterEffect">
                                  <p:stCondLst>
                                    <p:cond delay="0"/>
                                  </p:stCondLst>
                                  <p:iterate type="wd">
                                    <p:tmPct val="10000"/>
                                  </p:iterate>
                                  <p:childTnLst>
                                    <p:set>
                                      <p:cBhvr>
                                        <p:cTn id="26" dur="1" fill="hold">
                                          <p:stCondLst>
                                            <p:cond delay="0"/>
                                          </p:stCondLst>
                                        </p:cTn>
                                        <p:tgtEl>
                                          <p:spTgt spid="49"/>
                                        </p:tgtEl>
                                        <p:attrNameLst>
                                          <p:attrName>style.visibility</p:attrName>
                                        </p:attrNameLst>
                                      </p:cBhvr>
                                      <p:to>
                                        <p:strVal val="visible"/>
                                      </p:to>
                                    </p:set>
                                    <p:animEffect transition="in" filter="fade">
                                      <p:cBhvr>
                                        <p:cTn id="27" dur="250"/>
                                        <p:tgtEl>
                                          <p:spTgt spid="49"/>
                                        </p:tgtEl>
                                      </p:cBhvr>
                                    </p:animEffect>
                                    <p:anim calcmode="lin" valueType="num">
                                      <p:cBhvr>
                                        <p:cTn id="28" dur="250" fill="hold"/>
                                        <p:tgtEl>
                                          <p:spTgt spid="49"/>
                                        </p:tgtEl>
                                        <p:attrNameLst>
                                          <p:attrName>ppt_x</p:attrName>
                                        </p:attrNameLst>
                                      </p:cBhvr>
                                      <p:tavLst>
                                        <p:tav tm="0">
                                          <p:val>
                                            <p:strVal val="#ppt_x"/>
                                          </p:val>
                                        </p:tav>
                                        <p:tav tm="100000">
                                          <p:val>
                                            <p:strVal val="#ppt_x"/>
                                          </p:val>
                                        </p:tav>
                                      </p:tavLst>
                                    </p:anim>
                                    <p:anim calcmode="lin" valueType="num">
                                      <p:cBhvr>
                                        <p:cTn id="29"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graphicFrame>
        <p:nvGraphicFramePr>
          <p:cNvPr id="41" name="图表"/>
          <p:cNvGraphicFramePr/>
          <p:nvPr>
            <p:extLst>
              <p:ext uri="{D42A27DB-BD31-4B8C-83A1-F6EECF244321}">
                <p14:modId xmlns:p14="http://schemas.microsoft.com/office/powerpoint/2010/main" val="4242465416"/>
              </p:ext>
            </p:extLst>
          </p:nvPr>
        </p:nvGraphicFramePr>
        <p:xfrm>
          <a:off x="941882" y="2012232"/>
          <a:ext cx="5356384" cy="3570923"/>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标题标志"/>
          <p:cNvGrpSpPr/>
          <p:nvPr/>
        </p:nvGrpSpPr>
        <p:grpSpPr>
          <a:xfrm>
            <a:off x="389052" y="189239"/>
            <a:ext cx="423601" cy="432000"/>
            <a:chOff x="1406799" y="1110041"/>
            <a:chExt cx="423601" cy="432000"/>
          </a:xfrm>
        </p:grpSpPr>
        <p:sp>
          <p:nvSpPr>
            <p:cNvPr id="23" name="等腰三角形 22"/>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等腰三角形 23"/>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5"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grpSp>
        <p:nvGrpSpPr>
          <p:cNvPr id="4" name="文本1"/>
          <p:cNvGrpSpPr/>
          <p:nvPr/>
        </p:nvGrpSpPr>
        <p:grpSpPr>
          <a:xfrm>
            <a:off x="6588368" y="1780783"/>
            <a:ext cx="4484404" cy="923330"/>
            <a:chOff x="6588368" y="1780783"/>
            <a:chExt cx="4484404" cy="923330"/>
          </a:xfrm>
        </p:grpSpPr>
        <p:grpSp>
          <p:nvGrpSpPr>
            <p:cNvPr id="42" name="组合 41"/>
            <p:cNvGrpSpPr/>
            <p:nvPr/>
          </p:nvGrpSpPr>
          <p:grpSpPr>
            <a:xfrm>
              <a:off x="6588368" y="1780783"/>
              <a:ext cx="3365176" cy="923330"/>
              <a:chOff x="6588368" y="1780783"/>
              <a:chExt cx="3365176" cy="923330"/>
            </a:xfrm>
          </p:grpSpPr>
          <p:sp>
            <p:nvSpPr>
              <p:cNvPr id="44" name="文本框 43"/>
              <p:cNvSpPr txBox="1"/>
              <p:nvPr/>
            </p:nvSpPr>
            <p:spPr>
              <a:xfrm>
                <a:off x="6588368" y="1780783"/>
                <a:ext cx="1570893" cy="923330"/>
              </a:xfrm>
              <a:prstGeom prst="rect">
                <a:avLst/>
              </a:prstGeom>
              <a:noFill/>
            </p:spPr>
            <p:txBody>
              <a:bodyPr wrap="square" rtlCol="0">
                <a:spAutoFit/>
              </a:bodyPr>
              <a:lstStyle/>
              <a:p>
                <a:pPr algn="ctr"/>
                <a:r>
                  <a:rPr lang="en-US" altLang="zh-CN" sz="5400" dirty="0">
                    <a:solidFill>
                      <a:schemeClr val="bg1"/>
                    </a:solidFill>
                    <a:latin typeface="华文细黑" panose="02010600040101010101" pitchFamily="2" charset="-122"/>
                    <a:ea typeface="华文细黑" panose="02010600040101010101" pitchFamily="2" charset="-122"/>
                  </a:rPr>
                  <a:t>72%</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46" name="矩形 45"/>
              <p:cNvSpPr/>
              <p:nvPr/>
            </p:nvSpPr>
            <p:spPr>
              <a:xfrm>
                <a:off x="6591366" y="1803781"/>
                <a:ext cx="3362178" cy="900332"/>
              </a:xfrm>
              <a:prstGeom prst="rect">
                <a:avLst/>
              </a:prstGeom>
              <a:gradFill flip="none" rotWithShape="1">
                <a:gsLst>
                  <a:gs pos="0">
                    <a:schemeClr val="bg1">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6" name="文本框 25"/>
            <p:cNvSpPr txBox="1"/>
            <p:nvPr/>
          </p:nvSpPr>
          <p:spPr>
            <a:xfrm>
              <a:off x="7996939" y="1944335"/>
              <a:ext cx="3075833" cy="646331"/>
            </a:xfrm>
            <a:prstGeom prst="rect">
              <a:avLst/>
            </a:prstGeom>
            <a:noFill/>
          </p:spPr>
          <p:txBody>
            <a:bodyPr wrap="square" rtlCol="0">
              <a:spAutoFit/>
            </a:bodyPr>
            <a:lstStyle/>
            <a:p>
              <a:pPr algn="just"/>
              <a:r>
                <a:rPr lang="en-US" altLang="zh-CN" dirty="0">
                  <a:solidFill>
                    <a:schemeClr val="bg1"/>
                  </a:solidFill>
                  <a:latin typeface="+mj-ea"/>
                  <a:ea typeface="+mj-ea"/>
                </a:rPr>
                <a:t>Add Your Text Here . Your text and paste it here. Text</a:t>
              </a:r>
              <a:endParaRPr lang="zh-CN" altLang="en-US" dirty="0">
                <a:solidFill>
                  <a:schemeClr val="bg1"/>
                </a:solidFill>
                <a:latin typeface="+mj-ea"/>
                <a:ea typeface="+mj-ea"/>
              </a:endParaRPr>
            </a:p>
          </p:txBody>
        </p:sp>
      </p:grpSp>
      <p:grpSp>
        <p:nvGrpSpPr>
          <p:cNvPr id="6" name="文本2"/>
          <p:cNvGrpSpPr/>
          <p:nvPr/>
        </p:nvGrpSpPr>
        <p:grpSpPr>
          <a:xfrm>
            <a:off x="6585370" y="3220304"/>
            <a:ext cx="4487402" cy="923330"/>
            <a:chOff x="6585370" y="3220304"/>
            <a:chExt cx="4487402" cy="923330"/>
          </a:xfrm>
        </p:grpSpPr>
        <p:grpSp>
          <p:nvGrpSpPr>
            <p:cNvPr id="48" name="组合 47"/>
            <p:cNvGrpSpPr/>
            <p:nvPr/>
          </p:nvGrpSpPr>
          <p:grpSpPr>
            <a:xfrm>
              <a:off x="6585370" y="3220304"/>
              <a:ext cx="3362178" cy="923330"/>
              <a:chOff x="6585370" y="3220304"/>
              <a:chExt cx="3362178" cy="923330"/>
            </a:xfrm>
          </p:grpSpPr>
          <p:sp>
            <p:nvSpPr>
              <p:cNvPr id="49" name="文本框 48"/>
              <p:cNvSpPr txBox="1"/>
              <p:nvPr/>
            </p:nvSpPr>
            <p:spPr>
              <a:xfrm>
                <a:off x="6588368" y="3220304"/>
                <a:ext cx="1570893" cy="923330"/>
              </a:xfrm>
              <a:prstGeom prst="rect">
                <a:avLst/>
              </a:prstGeom>
              <a:noFill/>
            </p:spPr>
            <p:txBody>
              <a:bodyPr wrap="square" rtlCol="0">
                <a:spAutoFit/>
              </a:bodyPr>
              <a:lstStyle/>
              <a:p>
                <a:pPr algn="ctr"/>
                <a:r>
                  <a:rPr lang="en-US" altLang="zh-CN" sz="5400" dirty="0">
                    <a:solidFill>
                      <a:schemeClr val="bg1"/>
                    </a:solidFill>
                    <a:latin typeface="华文细黑" panose="02010600040101010101" pitchFamily="2" charset="-122"/>
                    <a:ea typeface="华文细黑" panose="02010600040101010101" pitchFamily="2" charset="-122"/>
                  </a:rPr>
                  <a:t>23%</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50" name="矩形 49"/>
              <p:cNvSpPr/>
              <p:nvPr/>
            </p:nvSpPr>
            <p:spPr>
              <a:xfrm>
                <a:off x="6585370" y="3231803"/>
                <a:ext cx="3362178" cy="900332"/>
              </a:xfrm>
              <a:prstGeom prst="rect">
                <a:avLst/>
              </a:prstGeom>
              <a:gradFill flip="none" rotWithShape="1">
                <a:gsLst>
                  <a:gs pos="0">
                    <a:schemeClr val="bg1">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7" name="文本框 26"/>
            <p:cNvSpPr txBox="1"/>
            <p:nvPr/>
          </p:nvSpPr>
          <p:spPr>
            <a:xfrm>
              <a:off x="7996939" y="3327935"/>
              <a:ext cx="3075833" cy="646331"/>
            </a:xfrm>
            <a:prstGeom prst="rect">
              <a:avLst/>
            </a:prstGeom>
            <a:noFill/>
          </p:spPr>
          <p:txBody>
            <a:bodyPr wrap="square" rtlCol="0">
              <a:spAutoFit/>
            </a:bodyPr>
            <a:lstStyle/>
            <a:p>
              <a:pPr algn="just"/>
              <a:r>
                <a:rPr lang="en-US" altLang="zh-CN" dirty="0">
                  <a:solidFill>
                    <a:schemeClr val="bg1"/>
                  </a:solidFill>
                  <a:latin typeface="+mj-ea"/>
                  <a:ea typeface="+mj-ea"/>
                </a:rPr>
                <a:t>Add Your Text Here . Your text and paste it here. Text</a:t>
              </a:r>
              <a:endParaRPr lang="zh-CN" altLang="en-US" dirty="0">
                <a:solidFill>
                  <a:schemeClr val="bg1"/>
                </a:solidFill>
                <a:latin typeface="+mj-ea"/>
                <a:ea typeface="+mj-ea"/>
              </a:endParaRPr>
            </a:p>
          </p:txBody>
        </p:sp>
      </p:grpSp>
      <p:grpSp>
        <p:nvGrpSpPr>
          <p:cNvPr id="5" name="文本3"/>
          <p:cNvGrpSpPr/>
          <p:nvPr/>
        </p:nvGrpSpPr>
        <p:grpSpPr>
          <a:xfrm>
            <a:off x="6585370" y="4745081"/>
            <a:ext cx="4487402" cy="925158"/>
            <a:chOff x="6585370" y="4745081"/>
            <a:chExt cx="4487402" cy="925158"/>
          </a:xfrm>
        </p:grpSpPr>
        <p:grpSp>
          <p:nvGrpSpPr>
            <p:cNvPr id="52" name="组合 51"/>
            <p:cNvGrpSpPr/>
            <p:nvPr/>
          </p:nvGrpSpPr>
          <p:grpSpPr>
            <a:xfrm>
              <a:off x="6585370" y="4745081"/>
              <a:ext cx="3362178" cy="925158"/>
              <a:chOff x="6585370" y="4745081"/>
              <a:chExt cx="3362178" cy="925158"/>
            </a:xfrm>
          </p:grpSpPr>
          <p:sp>
            <p:nvSpPr>
              <p:cNvPr id="53" name="文本框 52"/>
              <p:cNvSpPr txBox="1"/>
              <p:nvPr/>
            </p:nvSpPr>
            <p:spPr>
              <a:xfrm>
                <a:off x="6585370" y="4746909"/>
                <a:ext cx="1570893" cy="923330"/>
              </a:xfrm>
              <a:prstGeom prst="rect">
                <a:avLst/>
              </a:prstGeom>
              <a:noFill/>
            </p:spPr>
            <p:txBody>
              <a:bodyPr wrap="square" rtlCol="0">
                <a:spAutoFit/>
              </a:bodyPr>
              <a:lstStyle/>
              <a:p>
                <a:r>
                  <a:rPr lang="en-US" altLang="zh-CN" sz="5400" dirty="0">
                    <a:solidFill>
                      <a:schemeClr val="bg1"/>
                    </a:solidFill>
                    <a:latin typeface="华文细黑" panose="02010600040101010101" pitchFamily="2" charset="-122"/>
                    <a:ea typeface="华文细黑" panose="02010600040101010101" pitchFamily="2" charset="-122"/>
                  </a:rPr>
                  <a:t>5%</a:t>
                </a:r>
                <a:endParaRPr lang="zh-CN" altLang="en-US" sz="5400" dirty="0">
                  <a:solidFill>
                    <a:schemeClr val="bg1"/>
                  </a:solidFill>
                  <a:latin typeface="华文细黑" panose="02010600040101010101" pitchFamily="2" charset="-122"/>
                  <a:ea typeface="华文细黑" panose="02010600040101010101" pitchFamily="2" charset="-122"/>
                </a:endParaRPr>
              </a:p>
            </p:txBody>
          </p:sp>
          <p:sp>
            <p:nvSpPr>
              <p:cNvPr id="54" name="矩形 53"/>
              <p:cNvSpPr/>
              <p:nvPr/>
            </p:nvSpPr>
            <p:spPr>
              <a:xfrm>
                <a:off x="6585370" y="4745081"/>
                <a:ext cx="3362178" cy="900332"/>
              </a:xfrm>
              <a:prstGeom prst="rect">
                <a:avLst/>
              </a:prstGeom>
              <a:gradFill flip="none" rotWithShape="1">
                <a:gsLst>
                  <a:gs pos="0">
                    <a:schemeClr val="bg1">
                      <a:alpha val="2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8" name="文本框 27"/>
            <p:cNvSpPr txBox="1"/>
            <p:nvPr/>
          </p:nvSpPr>
          <p:spPr>
            <a:xfrm>
              <a:off x="7996939" y="4898082"/>
              <a:ext cx="3075833" cy="646331"/>
            </a:xfrm>
            <a:prstGeom prst="rect">
              <a:avLst/>
            </a:prstGeom>
            <a:noFill/>
          </p:spPr>
          <p:txBody>
            <a:bodyPr wrap="square" rtlCol="0">
              <a:spAutoFit/>
            </a:bodyPr>
            <a:lstStyle/>
            <a:p>
              <a:pPr algn="just"/>
              <a:r>
                <a:rPr lang="en-US" altLang="zh-CN" dirty="0">
                  <a:solidFill>
                    <a:schemeClr val="bg1"/>
                  </a:solidFill>
                  <a:latin typeface="+mj-ea"/>
                  <a:ea typeface="+mj-ea"/>
                </a:rPr>
                <a:t>Add Your Text Here . Your text and paste it here. Text</a:t>
              </a:r>
              <a:endParaRPr lang="zh-CN" altLang="en-US" dirty="0">
                <a:solidFill>
                  <a:schemeClr val="bg1"/>
                </a:solidFill>
                <a:latin typeface="+mj-ea"/>
                <a:ea typeface="+mj-ea"/>
              </a:endParaRPr>
            </a:p>
          </p:txBody>
        </p:sp>
      </p:grpSp>
    </p:spTree>
    <p:extLst>
      <p:ext uri="{BB962C8B-B14F-4D97-AF65-F5344CB8AC3E}">
        <p14:creationId xmlns:p14="http://schemas.microsoft.com/office/powerpoint/2010/main" val="35080558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9"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三角环"/>
          <p:cNvSpPr/>
          <p:nvPr/>
        </p:nvSpPr>
        <p:spPr>
          <a:xfrm flipV="1">
            <a:off x="1438836" y="2240921"/>
            <a:ext cx="9345706" cy="3541689"/>
          </a:xfrm>
          <a:custGeom>
            <a:avLst/>
            <a:gdLst>
              <a:gd name="connsiteX0" fmla="*/ 0 w 6980350"/>
              <a:gd name="connsiteY0" fmla="*/ 3541689 h 3541689"/>
              <a:gd name="connsiteX1" fmla="*/ 1995010 w 6980350"/>
              <a:gd name="connsiteY1" fmla="*/ 3541689 h 3541689"/>
              <a:gd name="connsiteX2" fmla="*/ 2018179 w 6980350"/>
              <a:gd name="connsiteY2" fmla="*/ 3404173 h 3541689"/>
              <a:gd name="connsiteX3" fmla="*/ 360193 w 6980350"/>
              <a:gd name="connsiteY3" fmla="*/ 3404173 h 3541689"/>
              <a:gd name="connsiteX4" fmla="*/ 3493358 w 6980350"/>
              <a:gd name="connsiteY4" fmla="*/ 211477 h 3541689"/>
              <a:gd name="connsiteX5" fmla="*/ 6664622 w 6980350"/>
              <a:gd name="connsiteY5" fmla="*/ 3404173 h 3541689"/>
              <a:gd name="connsiteX6" fmla="*/ 4922125 w 6980350"/>
              <a:gd name="connsiteY6" fmla="*/ 3404173 h 3541689"/>
              <a:gd name="connsiteX7" fmla="*/ 4945294 w 6980350"/>
              <a:gd name="connsiteY7" fmla="*/ 3541689 h 3541689"/>
              <a:gd name="connsiteX8" fmla="*/ 6980350 w 6980350"/>
              <a:gd name="connsiteY8" fmla="*/ 3541689 h 3541689"/>
              <a:gd name="connsiteX9" fmla="*/ 3490175 w 6980350"/>
              <a:gd name="connsiteY9" fmla="*/ 0 h 354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0350" h="3541689">
                <a:moveTo>
                  <a:pt x="0" y="3541689"/>
                </a:moveTo>
                <a:lnTo>
                  <a:pt x="1995010" y="3541689"/>
                </a:lnTo>
                <a:lnTo>
                  <a:pt x="2018179" y="3404173"/>
                </a:lnTo>
                <a:lnTo>
                  <a:pt x="360193" y="3404173"/>
                </a:lnTo>
                <a:lnTo>
                  <a:pt x="3493358" y="211477"/>
                </a:lnTo>
                <a:lnTo>
                  <a:pt x="6664622" y="3404173"/>
                </a:lnTo>
                <a:lnTo>
                  <a:pt x="4922125" y="3404173"/>
                </a:lnTo>
                <a:lnTo>
                  <a:pt x="4945294" y="3541689"/>
                </a:lnTo>
                <a:lnTo>
                  <a:pt x="6980350" y="3541689"/>
                </a:lnTo>
                <a:lnTo>
                  <a:pt x="3490175" y="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1" name="直线1"/>
          <p:cNvCxnSpPr/>
          <p:nvPr/>
        </p:nvCxnSpPr>
        <p:spPr>
          <a:xfrm flipH="1">
            <a:off x="7059706" y="0"/>
            <a:ext cx="658906" cy="690155"/>
          </a:xfrm>
          <a:prstGeom prst="line">
            <a:avLst/>
          </a:prstGeom>
          <a:ln w="28575">
            <a:solidFill>
              <a:srgbClr val="FDDC01"/>
            </a:solidFill>
          </a:ln>
        </p:spPr>
        <p:style>
          <a:lnRef idx="1">
            <a:schemeClr val="accent1"/>
          </a:lnRef>
          <a:fillRef idx="0">
            <a:schemeClr val="accent1"/>
          </a:fillRef>
          <a:effectRef idx="0">
            <a:schemeClr val="accent1"/>
          </a:effectRef>
          <a:fontRef idx="minor">
            <a:schemeClr val="tx1"/>
          </a:fontRef>
        </p:style>
      </p:cxnSp>
      <p:cxnSp>
        <p:nvCxnSpPr>
          <p:cNvPr id="12" name="直线2"/>
          <p:cNvCxnSpPr/>
          <p:nvPr/>
        </p:nvCxnSpPr>
        <p:spPr>
          <a:xfrm flipH="1">
            <a:off x="4546185" y="3325477"/>
            <a:ext cx="360269" cy="411193"/>
          </a:xfrm>
          <a:prstGeom prst="line">
            <a:avLst/>
          </a:prstGeom>
          <a:ln w="28575">
            <a:solidFill>
              <a:srgbClr val="FDDC01"/>
            </a:solidFill>
          </a:ln>
        </p:spPr>
        <p:style>
          <a:lnRef idx="1">
            <a:schemeClr val="accent1"/>
          </a:lnRef>
          <a:fillRef idx="0">
            <a:schemeClr val="accent1"/>
          </a:fillRef>
          <a:effectRef idx="0">
            <a:schemeClr val="accent1"/>
          </a:effectRef>
          <a:fontRef idx="minor">
            <a:schemeClr val="tx1"/>
          </a:fontRef>
        </p:style>
      </p:cxnSp>
      <p:sp>
        <p:nvSpPr>
          <p:cNvPr id="14" name="圆"/>
          <p:cNvSpPr/>
          <p:nvPr/>
        </p:nvSpPr>
        <p:spPr>
          <a:xfrm>
            <a:off x="4668159" y="666980"/>
            <a:ext cx="2915982" cy="2915982"/>
          </a:xfrm>
          <a:prstGeom prst="ellips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圆圈"/>
          <p:cNvSpPr/>
          <p:nvPr/>
        </p:nvSpPr>
        <p:spPr>
          <a:xfrm>
            <a:off x="4533688" y="532509"/>
            <a:ext cx="3184924" cy="3184924"/>
          </a:xfrm>
          <a:prstGeom prst="ellipse">
            <a:avLst/>
          </a:prstGeom>
          <a:noFill/>
          <a:ln w="28575">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7" name="直线3"/>
          <p:cNvCxnSpPr/>
          <p:nvPr/>
        </p:nvCxnSpPr>
        <p:spPr>
          <a:xfrm flipH="1">
            <a:off x="5970494" y="4899981"/>
            <a:ext cx="1748118" cy="1332296"/>
          </a:xfrm>
          <a:prstGeom prst="line">
            <a:avLst/>
          </a:prstGeom>
          <a:ln w="28575">
            <a:solidFill>
              <a:srgbClr val="FDDC01"/>
            </a:solidFill>
          </a:ln>
        </p:spPr>
        <p:style>
          <a:lnRef idx="1">
            <a:schemeClr val="accent1"/>
          </a:lnRef>
          <a:fillRef idx="0">
            <a:schemeClr val="accent1"/>
          </a:fillRef>
          <a:effectRef idx="0">
            <a:schemeClr val="accent1"/>
          </a:effectRef>
          <a:fontRef idx="minor">
            <a:schemeClr val="tx1"/>
          </a:fontRef>
        </p:style>
      </p:cxnSp>
      <p:sp>
        <p:nvSpPr>
          <p:cNvPr id="29" name="直角三角形 1"/>
          <p:cNvSpPr/>
          <p:nvPr/>
        </p:nvSpPr>
        <p:spPr>
          <a:xfrm>
            <a:off x="0" y="5794875"/>
            <a:ext cx="1237129" cy="1075390"/>
          </a:xfrm>
          <a:prstGeom prst="r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直角三角形 2"/>
          <p:cNvSpPr/>
          <p:nvPr/>
        </p:nvSpPr>
        <p:spPr>
          <a:xfrm flipH="1">
            <a:off x="10954871" y="5782610"/>
            <a:ext cx="1237129" cy="1075390"/>
          </a:xfrm>
          <a:prstGeom prst="r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文本框 32"/>
          <p:cNvSpPr txBox="1"/>
          <p:nvPr/>
        </p:nvSpPr>
        <p:spPr>
          <a:xfrm>
            <a:off x="4804258" y="1582870"/>
            <a:ext cx="2643784" cy="1200329"/>
          </a:xfrm>
          <a:prstGeom prst="rect">
            <a:avLst/>
          </a:prstGeom>
          <a:noFill/>
        </p:spPr>
        <p:txBody>
          <a:bodyPr wrap="square" rtlCol="0" anchor="ctr">
            <a:spAutoFit/>
          </a:bodyPr>
          <a:lstStyle/>
          <a:p>
            <a:pPr algn="ctr"/>
            <a:r>
              <a:rPr lang="en-US" altLang="zh-CN" sz="7200" b="1" dirty="0">
                <a:solidFill>
                  <a:srgbClr val="11153A"/>
                </a:solidFill>
                <a:latin typeface="方正正黑简体" panose="02000000000000000000" pitchFamily="2" charset="-122"/>
                <a:ea typeface="方正正黑简体" panose="02000000000000000000" pitchFamily="2" charset="-122"/>
              </a:rPr>
              <a:t>2020</a:t>
            </a:r>
            <a:endParaRPr lang="zh-CN" altLang="en-US" sz="7200" b="1" dirty="0">
              <a:solidFill>
                <a:srgbClr val="11153A"/>
              </a:solidFill>
              <a:latin typeface="方正正黑简体" panose="02000000000000000000" pitchFamily="2" charset="-122"/>
              <a:ea typeface="方正正黑简体" panose="02000000000000000000" pitchFamily="2" charset="-122"/>
            </a:endParaRPr>
          </a:p>
        </p:txBody>
      </p:sp>
      <p:sp>
        <p:nvSpPr>
          <p:cNvPr id="16" name="梯形 1"/>
          <p:cNvSpPr/>
          <p:nvPr/>
        </p:nvSpPr>
        <p:spPr>
          <a:xfrm rot="13320000">
            <a:off x="-396029" y="6048561"/>
            <a:ext cx="2360741" cy="169493"/>
          </a:xfrm>
          <a:prstGeom prst="trapezoid">
            <a:avLst>
              <a:gd name="adj" fmla="val 111758"/>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梯形 2"/>
          <p:cNvSpPr/>
          <p:nvPr/>
        </p:nvSpPr>
        <p:spPr>
          <a:xfrm rot="8256982">
            <a:off x="10208669" y="6045597"/>
            <a:ext cx="2358219" cy="172294"/>
          </a:xfrm>
          <a:prstGeom prst="trapezoid">
            <a:avLst>
              <a:gd name="adj" fmla="val 90931"/>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Logo"/>
          <p:cNvSpPr txBox="1"/>
          <p:nvPr/>
        </p:nvSpPr>
        <p:spPr>
          <a:xfrm>
            <a:off x="10646463" y="105380"/>
            <a:ext cx="1853944" cy="58477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3200" dirty="0">
                <a:solidFill>
                  <a:schemeClr val="bg1"/>
                </a:solidFill>
                <a:latin typeface="迷你简菱心" panose="02010609000101010101" pitchFamily="49" charset="-122"/>
                <a:ea typeface="迷你简菱心" panose="02010609000101010101" pitchFamily="49" charset="-122"/>
              </a:rPr>
              <a:t>LOGO</a:t>
            </a:r>
            <a:endParaRPr lang="zh-CN" altLang="en-US" sz="3200" dirty="0">
              <a:solidFill>
                <a:schemeClr val="bg1"/>
              </a:solidFill>
              <a:latin typeface="迷你简菱心" panose="02010609000101010101" pitchFamily="49" charset="-122"/>
              <a:ea typeface="迷你简菱心" panose="02010609000101010101" pitchFamily="49" charset="-122"/>
            </a:endParaRPr>
          </a:p>
        </p:txBody>
      </p:sp>
      <p:cxnSp>
        <p:nvCxnSpPr>
          <p:cNvPr id="21" name="直接连接符 20"/>
          <p:cNvCxnSpPr/>
          <p:nvPr/>
        </p:nvCxnSpPr>
        <p:spPr>
          <a:xfrm>
            <a:off x="1886858" y="4765600"/>
            <a:ext cx="840377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801258" y="3601321"/>
            <a:ext cx="6589486" cy="1323439"/>
          </a:xfrm>
          <a:prstGeom prst="rect">
            <a:avLst/>
          </a:prstGeom>
          <a:noFill/>
        </p:spPr>
        <p:txBody>
          <a:bodyPr wrap="square" rtlCol="0">
            <a:spAutoFit/>
          </a:bodyPr>
          <a:lstStyle/>
          <a:p>
            <a:pPr algn="ctr"/>
            <a:r>
              <a:rPr lang="en-US" altLang="zh-CN" sz="8000" b="1" dirty="0">
                <a:solidFill>
                  <a:schemeClr val="bg1"/>
                </a:solidFill>
                <a:latin typeface="华文细黑" panose="02010600040101010101" pitchFamily="2" charset="-122"/>
                <a:ea typeface="华文细黑" panose="02010600040101010101" pitchFamily="2" charset="-122"/>
              </a:rPr>
              <a:t>THANK YOU</a:t>
            </a:r>
            <a:endParaRPr lang="zh-CN" altLang="en-US" sz="8000" b="1" dirty="0">
              <a:solidFill>
                <a:schemeClr val="bg1"/>
              </a:solidFill>
              <a:latin typeface="华文细黑" panose="02010600040101010101" pitchFamily="2" charset="-122"/>
              <a:ea typeface="华文细黑" panose="02010600040101010101" pitchFamily="2" charset="-122"/>
            </a:endParaRPr>
          </a:p>
        </p:txBody>
      </p:sp>
      <p:sp>
        <p:nvSpPr>
          <p:cNvPr id="20" name="文本框 19">
            <a:extLst>
              <a:ext uri="{FF2B5EF4-FFF2-40B4-BE49-F238E27FC236}">
                <a16:creationId xmlns:a16="http://schemas.microsoft.com/office/drawing/2014/main" id="{BF586FF7-889B-43C0-A3C3-97B86C521821}"/>
              </a:ext>
            </a:extLst>
          </p:cNvPr>
          <p:cNvSpPr txBox="1"/>
          <p:nvPr/>
        </p:nvSpPr>
        <p:spPr>
          <a:xfrm>
            <a:off x="5149515" y="6270321"/>
            <a:ext cx="2847474" cy="276999"/>
          </a:xfrm>
          <a:prstGeom prst="rect">
            <a:avLst/>
          </a:prstGeom>
          <a:noFill/>
        </p:spPr>
        <p:txBody>
          <a:bodyPr wrap="square" rtlCol="0">
            <a:spAutoFit/>
          </a:bodyPr>
          <a:lstStyle/>
          <a:p>
            <a:r>
              <a:rPr lang="en-US" altLang="zh-CN" sz="1200" dirty="0">
                <a:solidFill>
                  <a:schemeClr val="bg1">
                    <a:lumMod val="75000"/>
                  </a:schemeClr>
                </a:solidFill>
                <a:hlinkClick r:id="rId4">
                  <a:extLst>
                    <a:ext uri="{A12FA001-AC4F-418D-AE19-62706E023703}">
                      <ahyp:hlinkClr xmlns:ahyp="http://schemas.microsoft.com/office/drawing/2018/hyperlinkcolor" val="tx"/>
                    </a:ext>
                  </a:extLst>
                </a:hlinkClick>
              </a:rPr>
              <a:t>https://www.freeppt7.com</a:t>
            </a:r>
            <a:endParaRPr lang="zh-CN" altLang="en-US" sz="1200" dirty="0">
              <a:solidFill>
                <a:schemeClr val="bg1">
                  <a:lumMod val="75000"/>
                </a:schemeClr>
              </a:solidFill>
            </a:endParaRPr>
          </a:p>
        </p:txBody>
      </p:sp>
    </p:spTree>
    <p:extLst>
      <p:ext uri="{BB962C8B-B14F-4D97-AF65-F5344CB8AC3E}">
        <p14:creationId xmlns:p14="http://schemas.microsoft.com/office/powerpoint/2010/main" val="140832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250"/>
                                        <p:tgtEl>
                                          <p:spTgt spid="1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up)">
                                      <p:cBhvr>
                                        <p:cTn id="14" dur="250"/>
                                        <p:tgtEl>
                                          <p:spTgt spid="2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250"/>
                                        <p:tgtEl>
                                          <p:spTgt spid="3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25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00" fill="hold"/>
                                        <p:tgtEl>
                                          <p:spTgt spid="14"/>
                                        </p:tgtEl>
                                        <p:attrNameLst>
                                          <p:attrName>ppt_w</p:attrName>
                                        </p:attrNameLst>
                                      </p:cBhvr>
                                      <p:tavLst>
                                        <p:tav tm="0">
                                          <p:val>
                                            <p:fltVal val="0"/>
                                          </p:val>
                                        </p:tav>
                                        <p:tav tm="100000">
                                          <p:val>
                                            <p:strVal val="#ppt_w"/>
                                          </p:val>
                                        </p:tav>
                                      </p:tavLst>
                                    </p:anim>
                                    <p:anim calcmode="lin" valueType="num">
                                      <p:cBhvr>
                                        <p:cTn id="24" dur="200" fill="hold"/>
                                        <p:tgtEl>
                                          <p:spTgt spid="14"/>
                                        </p:tgtEl>
                                        <p:attrNameLst>
                                          <p:attrName>ppt_h</p:attrName>
                                        </p:attrNameLst>
                                      </p:cBhvr>
                                      <p:tavLst>
                                        <p:tav tm="0">
                                          <p:val>
                                            <p:fltVal val="0"/>
                                          </p:val>
                                        </p:tav>
                                        <p:tav tm="100000">
                                          <p:val>
                                            <p:strVal val="#ppt_h"/>
                                          </p:val>
                                        </p:tav>
                                      </p:tavLst>
                                    </p:anim>
                                    <p:animEffect transition="in" filter="fade">
                                      <p:cBhvr>
                                        <p:cTn id="25" dur="200"/>
                                        <p:tgtEl>
                                          <p:spTgt spid="14"/>
                                        </p:tgtEl>
                                      </p:cBhvr>
                                    </p:animEffect>
                                  </p:childTnLst>
                                </p:cTn>
                              </p:par>
                            </p:childTnLst>
                          </p:cTn>
                        </p:par>
                        <p:par>
                          <p:cTn id="26" fill="hold">
                            <p:stCondLst>
                              <p:cond delay="750"/>
                            </p:stCondLst>
                            <p:childTnLst>
                              <p:par>
                                <p:cTn id="27" presetID="6" presetClass="emph" presetSubtype="0" autoRev="1" fill="hold" grpId="1" nodeType="afterEffect">
                                  <p:stCondLst>
                                    <p:cond delay="0"/>
                                  </p:stCondLst>
                                  <p:childTnLst>
                                    <p:animScale>
                                      <p:cBhvr>
                                        <p:cTn id="28" dur="100" fill="hold"/>
                                        <p:tgtEl>
                                          <p:spTgt spid="14"/>
                                        </p:tgtEl>
                                      </p:cBhvr>
                                      <p:by x="105000" y="105000"/>
                                    </p:animScale>
                                  </p:childTnLst>
                                </p:cTn>
                              </p:par>
                            </p:childTnLst>
                          </p:cTn>
                        </p:par>
                        <p:par>
                          <p:cTn id="29" fill="hold">
                            <p:stCondLst>
                              <p:cond delay="950"/>
                            </p:stCondLst>
                            <p:childTnLst>
                              <p:par>
                                <p:cTn id="30" presetID="16" presetClass="entr" presetSubtype="37"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outVertical)">
                                      <p:cBhvr>
                                        <p:cTn id="32" dur="500"/>
                                        <p:tgtEl>
                                          <p:spTgt spid="3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750"/>
                                        <p:tgtEl>
                                          <p:spTgt spid="15"/>
                                        </p:tgtEl>
                                      </p:cBhvr>
                                    </p:animEffect>
                                  </p:childTnLst>
                                </p:cTn>
                              </p:par>
                            </p:childTnLst>
                          </p:cTn>
                        </p:par>
                        <p:par>
                          <p:cTn id="36" fill="hold">
                            <p:stCondLst>
                              <p:cond delay="1700"/>
                            </p:stCondLst>
                            <p:childTnLst>
                              <p:par>
                                <p:cTn id="37" presetID="22" presetClass="entr" presetSubtype="1"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250"/>
                                        <p:tgtEl>
                                          <p:spTgt spid="11"/>
                                        </p:tgtEl>
                                      </p:cBhvr>
                                    </p:animEffect>
                                  </p:childTnLst>
                                </p:cTn>
                              </p:par>
                            </p:childTnLst>
                          </p:cTn>
                        </p:par>
                        <p:par>
                          <p:cTn id="40" fill="hold">
                            <p:stCondLst>
                              <p:cond delay="1950"/>
                            </p:stCondLst>
                            <p:childTnLst>
                              <p:par>
                                <p:cTn id="41" presetID="2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250"/>
                                        <p:tgtEl>
                                          <p:spTgt spid="12"/>
                                        </p:tgtEl>
                                      </p:cBhvr>
                                    </p:animEffect>
                                  </p:childTnLst>
                                </p:cTn>
                              </p:par>
                            </p:childTnLst>
                          </p:cTn>
                        </p:par>
                        <p:par>
                          <p:cTn id="44" fill="hold">
                            <p:stCondLst>
                              <p:cond delay="2200"/>
                            </p:stCondLst>
                            <p:childTnLst>
                              <p:par>
                                <p:cTn id="45" presetID="21"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heel(8)">
                                      <p:cBhvr>
                                        <p:cTn id="47" dur="500"/>
                                        <p:tgtEl>
                                          <p:spTgt spid="8"/>
                                        </p:tgtEl>
                                      </p:cBhvr>
                                    </p:animEffect>
                                  </p:childTnLst>
                                </p:cTn>
                              </p:par>
                              <p:par>
                                <p:cTn id="48" presetID="22" presetClass="entr" presetSubtype="1" fill="hold" nodeType="withEffect">
                                  <p:stCondLst>
                                    <p:cond delay="250"/>
                                  </p:stCondLst>
                                  <p:childTnLst>
                                    <p:set>
                                      <p:cBhvr>
                                        <p:cTn id="49" dur="1" fill="hold">
                                          <p:stCondLst>
                                            <p:cond delay="0"/>
                                          </p:stCondLst>
                                        </p:cTn>
                                        <p:tgtEl>
                                          <p:spTgt spid="17"/>
                                        </p:tgtEl>
                                        <p:attrNameLst>
                                          <p:attrName>style.visibility</p:attrName>
                                        </p:attrNameLst>
                                      </p:cBhvr>
                                      <p:to>
                                        <p:strVal val="visible"/>
                                      </p:to>
                                    </p:set>
                                    <p:animEffect transition="in" filter="wipe(up)">
                                      <p:cBhvr>
                                        <p:cTn id="50" dur="250"/>
                                        <p:tgtEl>
                                          <p:spTgt spid="17"/>
                                        </p:tgtEl>
                                      </p:cBhvr>
                                    </p:animEffect>
                                  </p:childTnLst>
                                </p:cTn>
                              </p:par>
                            </p:childTnLst>
                          </p:cTn>
                        </p:par>
                        <p:par>
                          <p:cTn id="51" fill="hold">
                            <p:stCondLst>
                              <p:cond delay="27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2">
                                            <p:txEl>
                                              <p:pRg st="0" end="0"/>
                                            </p:txEl>
                                          </p:spTgt>
                                        </p:tgtEl>
                                        <p:attrNameLst>
                                          <p:attrName>style.visibility</p:attrName>
                                        </p:attrNameLst>
                                      </p:cBhvr>
                                      <p:to>
                                        <p:strVal val="visible"/>
                                      </p:to>
                                    </p:set>
                                    <p:anim calcmode="lin" valueType="num">
                                      <p:cBhvr>
                                        <p:cTn id="54" dur="10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10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56" dur="10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10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000" tmFilter="0,0; .5, 1; 1, 1"/>
                                        <p:tgtEl>
                                          <p:spTgt spid="22">
                                            <p:txEl>
                                              <p:pRg st="0" end="0"/>
                                            </p:txEl>
                                          </p:spTgt>
                                        </p:tgtEl>
                                      </p:cBhvr>
                                    </p:animEffect>
                                  </p:childTnLst>
                                </p:cTn>
                              </p:par>
                            </p:childTnLst>
                          </p:cTn>
                        </p:par>
                        <p:par>
                          <p:cTn id="59" fill="hold">
                            <p:stCondLst>
                              <p:cond delay="4400"/>
                            </p:stCondLst>
                            <p:childTnLst>
                              <p:par>
                                <p:cTn id="60" presetID="22" presetClass="entr" presetSubtype="8"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4" grpId="1" animBg="1"/>
      <p:bldP spid="15" grpId="0" animBg="1"/>
      <p:bldP spid="29" grpId="0" animBg="1"/>
      <p:bldP spid="30" grpId="0" animBg="1"/>
      <p:bldP spid="33" grpId="0"/>
      <p:bldP spid="16" grpId="0" animBg="1"/>
      <p:bldP spid="18" grpId="0" animBg="1"/>
      <p:bldP spid="19" grpId="0"/>
      <p:bldP spid="2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8"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实心三角"/>
          <p:cNvSpPr/>
          <p:nvPr/>
        </p:nvSpPr>
        <p:spPr>
          <a:xfrm rot="5400000" flipH="1">
            <a:off x="-1358849" y="1316901"/>
            <a:ext cx="6897814" cy="4209144"/>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空心三角"/>
          <p:cNvSpPr/>
          <p:nvPr/>
        </p:nvSpPr>
        <p:spPr>
          <a:xfrm rot="5400000" flipH="1">
            <a:off x="-1683125" y="957641"/>
            <a:ext cx="8122872" cy="4956692"/>
          </a:xfrm>
          <a:prstGeom prst="triangl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标题号"/>
          <p:cNvSpPr txBox="1"/>
          <p:nvPr/>
        </p:nvSpPr>
        <p:spPr>
          <a:xfrm>
            <a:off x="922868" y="2327991"/>
            <a:ext cx="3294743" cy="2215991"/>
          </a:xfrm>
          <a:prstGeom prst="rect">
            <a:avLst/>
          </a:prstGeom>
          <a:noFill/>
        </p:spPr>
        <p:txBody>
          <a:bodyPr wrap="square" rtlCol="0" anchor="ctr">
            <a:spAutoFit/>
          </a:bodyPr>
          <a:lstStyle/>
          <a:p>
            <a:r>
              <a:rPr lang="en-US" altLang="zh-CN" sz="13800" dirty="0">
                <a:solidFill>
                  <a:schemeClr val="tx1">
                    <a:lumMod val="85000"/>
                    <a:lumOff val="15000"/>
                  </a:schemeClr>
                </a:solidFill>
                <a:latin typeface="Impact" panose="020B0806030902050204" pitchFamily="34" charset="0"/>
                <a:ea typeface="+mj-ea"/>
              </a:rPr>
              <a:t>01</a:t>
            </a:r>
            <a:endParaRPr lang="zh-CN" altLang="en-US" sz="13800" dirty="0">
              <a:solidFill>
                <a:schemeClr val="tx1">
                  <a:lumMod val="85000"/>
                  <a:lumOff val="15000"/>
                </a:schemeClr>
              </a:solidFill>
              <a:latin typeface="Impact" panose="020B0806030902050204" pitchFamily="34" charset="0"/>
              <a:ea typeface="+mj-ea"/>
            </a:endParaRPr>
          </a:p>
        </p:txBody>
      </p:sp>
      <p:cxnSp>
        <p:nvCxnSpPr>
          <p:cNvPr id="34" name="下划线"/>
          <p:cNvCxnSpPr/>
          <p:nvPr/>
        </p:nvCxnSpPr>
        <p:spPr>
          <a:xfrm>
            <a:off x="5544054" y="3816318"/>
            <a:ext cx="59309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图标1"/>
          <p:cNvGrpSpPr/>
          <p:nvPr/>
        </p:nvGrpSpPr>
        <p:grpSpPr>
          <a:xfrm>
            <a:off x="5876363" y="1977862"/>
            <a:ext cx="1452284" cy="1452284"/>
            <a:chOff x="5876363" y="1977862"/>
            <a:chExt cx="1452284" cy="1452284"/>
          </a:xfrm>
        </p:grpSpPr>
        <p:sp>
          <p:nvSpPr>
            <p:cNvPr id="37" name="椭圆 36"/>
            <p:cNvSpPr/>
            <p:nvPr/>
          </p:nvSpPr>
          <p:spPr>
            <a:xfrm>
              <a:off x="5876363"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Freeform 5"/>
            <p:cNvSpPr>
              <a:spLocks noEditPoints="1"/>
            </p:cNvSpPr>
            <p:nvPr/>
          </p:nvSpPr>
          <p:spPr bwMode="auto">
            <a:xfrm>
              <a:off x="6254791" y="2274008"/>
              <a:ext cx="695428" cy="859992"/>
            </a:xfrm>
            <a:custGeom>
              <a:avLst/>
              <a:gdLst>
                <a:gd name="T0" fmla="*/ 8 w 131"/>
                <a:gd name="T1" fmla="*/ 0 h 162"/>
                <a:gd name="T2" fmla="*/ 123 w 131"/>
                <a:gd name="T3" fmla="*/ 0 h 162"/>
                <a:gd name="T4" fmla="*/ 131 w 131"/>
                <a:gd name="T5" fmla="*/ 0 h 162"/>
                <a:gd name="T6" fmla="*/ 131 w 131"/>
                <a:gd name="T7" fmla="*/ 5 h 162"/>
                <a:gd name="T8" fmla="*/ 131 w 131"/>
                <a:gd name="T9" fmla="*/ 154 h 162"/>
                <a:gd name="T10" fmla="*/ 131 w 131"/>
                <a:gd name="T11" fmla="*/ 162 h 162"/>
                <a:gd name="T12" fmla="*/ 123 w 131"/>
                <a:gd name="T13" fmla="*/ 162 h 162"/>
                <a:gd name="T14" fmla="*/ 41 w 131"/>
                <a:gd name="T15" fmla="*/ 162 h 162"/>
                <a:gd name="T16" fmla="*/ 41 w 131"/>
                <a:gd name="T17" fmla="*/ 162 h 162"/>
                <a:gd name="T18" fmla="*/ 38 w 131"/>
                <a:gd name="T19" fmla="*/ 162 h 162"/>
                <a:gd name="T20" fmla="*/ 3 w 131"/>
                <a:gd name="T21" fmla="*/ 134 h 162"/>
                <a:gd name="T22" fmla="*/ 0 w 131"/>
                <a:gd name="T23" fmla="*/ 134 h 162"/>
                <a:gd name="T24" fmla="*/ 0 w 131"/>
                <a:gd name="T25" fmla="*/ 129 h 162"/>
                <a:gd name="T26" fmla="*/ 0 w 131"/>
                <a:gd name="T27" fmla="*/ 5 h 162"/>
                <a:gd name="T28" fmla="*/ 0 w 131"/>
                <a:gd name="T29" fmla="*/ 0 h 162"/>
                <a:gd name="T30" fmla="*/ 8 w 131"/>
                <a:gd name="T31" fmla="*/ 0 h 162"/>
                <a:gd name="T32" fmla="*/ 8 w 131"/>
                <a:gd name="T33" fmla="*/ 0 h 162"/>
                <a:gd name="T34" fmla="*/ 13 w 131"/>
                <a:gd name="T35" fmla="*/ 122 h 162"/>
                <a:gd name="T36" fmla="*/ 35 w 131"/>
                <a:gd name="T37" fmla="*/ 114 h 162"/>
                <a:gd name="T38" fmla="*/ 38 w 131"/>
                <a:gd name="T39" fmla="*/ 114 h 162"/>
                <a:gd name="T40" fmla="*/ 38 w 131"/>
                <a:gd name="T41" fmla="*/ 117 h 162"/>
                <a:gd name="T42" fmla="*/ 48 w 131"/>
                <a:gd name="T43" fmla="*/ 149 h 162"/>
                <a:gd name="T44" fmla="*/ 118 w 131"/>
                <a:gd name="T45" fmla="*/ 149 h 162"/>
                <a:gd name="T46" fmla="*/ 118 w 131"/>
                <a:gd name="T47" fmla="*/ 13 h 162"/>
                <a:gd name="T48" fmla="*/ 13 w 131"/>
                <a:gd name="T49" fmla="*/ 13 h 162"/>
                <a:gd name="T50" fmla="*/ 13 w 131"/>
                <a:gd name="T51" fmla="*/ 122 h 162"/>
                <a:gd name="T52" fmla="*/ 13 w 131"/>
                <a:gd name="T53" fmla="*/ 122 h 162"/>
                <a:gd name="T54" fmla="*/ 41 w 131"/>
                <a:gd name="T55" fmla="*/ 147 h 162"/>
                <a:gd name="T56" fmla="*/ 33 w 131"/>
                <a:gd name="T57" fmla="*/ 122 h 162"/>
                <a:gd name="T58" fmla="*/ 15 w 131"/>
                <a:gd name="T59" fmla="*/ 129 h 162"/>
                <a:gd name="T60" fmla="*/ 41 w 131"/>
                <a:gd name="T61" fmla="*/ 147 h 162"/>
                <a:gd name="T62" fmla="*/ 41 w 131"/>
                <a:gd name="T63" fmla="*/ 147 h 162"/>
                <a:gd name="T64" fmla="*/ 30 w 131"/>
                <a:gd name="T65" fmla="*/ 87 h 162"/>
                <a:gd name="T66" fmla="*/ 30 w 131"/>
                <a:gd name="T67" fmla="*/ 92 h 162"/>
                <a:gd name="T68" fmla="*/ 101 w 131"/>
                <a:gd name="T69" fmla="*/ 92 h 162"/>
                <a:gd name="T70" fmla="*/ 101 w 131"/>
                <a:gd name="T71" fmla="*/ 87 h 162"/>
                <a:gd name="T72" fmla="*/ 30 w 131"/>
                <a:gd name="T73" fmla="*/ 87 h 162"/>
                <a:gd name="T74" fmla="*/ 30 w 131"/>
                <a:gd name="T75" fmla="*/ 87 h 162"/>
                <a:gd name="T76" fmla="*/ 30 w 131"/>
                <a:gd name="T77" fmla="*/ 70 h 162"/>
                <a:gd name="T78" fmla="*/ 30 w 131"/>
                <a:gd name="T79" fmla="*/ 75 h 162"/>
                <a:gd name="T80" fmla="*/ 101 w 131"/>
                <a:gd name="T81" fmla="*/ 75 h 162"/>
                <a:gd name="T82" fmla="*/ 101 w 131"/>
                <a:gd name="T83" fmla="*/ 70 h 162"/>
                <a:gd name="T84" fmla="*/ 30 w 131"/>
                <a:gd name="T85" fmla="*/ 70 h 162"/>
                <a:gd name="T86" fmla="*/ 30 w 131"/>
                <a:gd name="T87" fmla="*/ 70 h 162"/>
                <a:gd name="T88" fmla="*/ 30 w 131"/>
                <a:gd name="T89" fmla="*/ 53 h 162"/>
                <a:gd name="T90" fmla="*/ 30 w 131"/>
                <a:gd name="T91" fmla="*/ 57 h 162"/>
                <a:gd name="T92" fmla="*/ 101 w 131"/>
                <a:gd name="T93" fmla="*/ 57 h 162"/>
                <a:gd name="T94" fmla="*/ 101 w 131"/>
                <a:gd name="T95" fmla="*/ 53 h 162"/>
                <a:gd name="T96" fmla="*/ 30 w 131"/>
                <a:gd name="T97" fmla="*/ 53 h 162"/>
                <a:gd name="T98" fmla="*/ 30 w 131"/>
                <a:gd name="T99" fmla="*/ 53 h 162"/>
                <a:gd name="T100" fmla="*/ 30 w 131"/>
                <a:gd name="T101" fmla="*/ 35 h 162"/>
                <a:gd name="T102" fmla="*/ 30 w 131"/>
                <a:gd name="T103" fmla="*/ 40 h 162"/>
                <a:gd name="T104" fmla="*/ 101 w 131"/>
                <a:gd name="T105" fmla="*/ 40 h 162"/>
                <a:gd name="T106" fmla="*/ 101 w 131"/>
                <a:gd name="T107" fmla="*/ 35 h 162"/>
                <a:gd name="T108" fmla="*/ 30 w 131"/>
                <a:gd name="T109"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62">
                  <a:moveTo>
                    <a:pt x="8" y="0"/>
                  </a:moveTo>
                  <a:lnTo>
                    <a:pt x="123" y="0"/>
                  </a:lnTo>
                  <a:lnTo>
                    <a:pt x="131" y="0"/>
                  </a:lnTo>
                  <a:lnTo>
                    <a:pt x="131" y="5"/>
                  </a:lnTo>
                  <a:lnTo>
                    <a:pt x="131" y="154"/>
                  </a:lnTo>
                  <a:lnTo>
                    <a:pt x="131" y="162"/>
                  </a:lnTo>
                  <a:lnTo>
                    <a:pt x="123" y="162"/>
                  </a:lnTo>
                  <a:lnTo>
                    <a:pt x="41" y="162"/>
                  </a:lnTo>
                  <a:lnTo>
                    <a:pt x="41" y="162"/>
                  </a:lnTo>
                  <a:lnTo>
                    <a:pt x="38" y="162"/>
                  </a:lnTo>
                  <a:lnTo>
                    <a:pt x="3" y="134"/>
                  </a:lnTo>
                  <a:lnTo>
                    <a:pt x="0" y="134"/>
                  </a:lnTo>
                  <a:lnTo>
                    <a:pt x="0" y="129"/>
                  </a:lnTo>
                  <a:lnTo>
                    <a:pt x="0" y="5"/>
                  </a:lnTo>
                  <a:lnTo>
                    <a:pt x="0" y="0"/>
                  </a:lnTo>
                  <a:lnTo>
                    <a:pt x="8" y="0"/>
                  </a:lnTo>
                  <a:lnTo>
                    <a:pt x="8" y="0"/>
                  </a:lnTo>
                  <a:close/>
                  <a:moveTo>
                    <a:pt x="13" y="122"/>
                  </a:moveTo>
                  <a:lnTo>
                    <a:pt x="35" y="114"/>
                  </a:lnTo>
                  <a:lnTo>
                    <a:pt x="38" y="114"/>
                  </a:lnTo>
                  <a:lnTo>
                    <a:pt x="38" y="117"/>
                  </a:lnTo>
                  <a:lnTo>
                    <a:pt x="48" y="149"/>
                  </a:lnTo>
                  <a:lnTo>
                    <a:pt x="118" y="149"/>
                  </a:lnTo>
                  <a:lnTo>
                    <a:pt x="118" y="13"/>
                  </a:lnTo>
                  <a:lnTo>
                    <a:pt x="13" y="13"/>
                  </a:lnTo>
                  <a:lnTo>
                    <a:pt x="13" y="122"/>
                  </a:lnTo>
                  <a:lnTo>
                    <a:pt x="13" y="122"/>
                  </a:lnTo>
                  <a:close/>
                  <a:moveTo>
                    <a:pt x="41" y="147"/>
                  </a:moveTo>
                  <a:lnTo>
                    <a:pt x="33" y="122"/>
                  </a:lnTo>
                  <a:lnTo>
                    <a:pt x="15" y="129"/>
                  </a:lnTo>
                  <a:lnTo>
                    <a:pt x="41" y="147"/>
                  </a:lnTo>
                  <a:lnTo>
                    <a:pt x="41" y="147"/>
                  </a:lnTo>
                  <a:close/>
                  <a:moveTo>
                    <a:pt x="30" y="87"/>
                  </a:moveTo>
                  <a:lnTo>
                    <a:pt x="30" y="92"/>
                  </a:lnTo>
                  <a:lnTo>
                    <a:pt x="101" y="92"/>
                  </a:lnTo>
                  <a:lnTo>
                    <a:pt x="101" y="87"/>
                  </a:lnTo>
                  <a:lnTo>
                    <a:pt x="30" y="87"/>
                  </a:lnTo>
                  <a:lnTo>
                    <a:pt x="30" y="87"/>
                  </a:lnTo>
                  <a:close/>
                  <a:moveTo>
                    <a:pt x="30" y="70"/>
                  </a:moveTo>
                  <a:lnTo>
                    <a:pt x="30" y="75"/>
                  </a:lnTo>
                  <a:lnTo>
                    <a:pt x="101" y="75"/>
                  </a:lnTo>
                  <a:lnTo>
                    <a:pt x="101" y="70"/>
                  </a:lnTo>
                  <a:lnTo>
                    <a:pt x="30" y="70"/>
                  </a:lnTo>
                  <a:lnTo>
                    <a:pt x="30" y="70"/>
                  </a:lnTo>
                  <a:close/>
                  <a:moveTo>
                    <a:pt x="30" y="53"/>
                  </a:moveTo>
                  <a:lnTo>
                    <a:pt x="30" y="57"/>
                  </a:lnTo>
                  <a:lnTo>
                    <a:pt x="101" y="57"/>
                  </a:lnTo>
                  <a:lnTo>
                    <a:pt x="101" y="53"/>
                  </a:lnTo>
                  <a:lnTo>
                    <a:pt x="30" y="53"/>
                  </a:lnTo>
                  <a:lnTo>
                    <a:pt x="30" y="53"/>
                  </a:lnTo>
                  <a:close/>
                  <a:moveTo>
                    <a:pt x="30" y="35"/>
                  </a:moveTo>
                  <a:lnTo>
                    <a:pt x="30" y="40"/>
                  </a:lnTo>
                  <a:lnTo>
                    <a:pt x="101" y="40"/>
                  </a:lnTo>
                  <a:lnTo>
                    <a:pt x="101" y="35"/>
                  </a:lnTo>
                  <a:lnTo>
                    <a:pt x="30" y="35"/>
                  </a:lnTo>
                  <a:close/>
                </a:path>
              </a:pathLst>
            </a:custGeom>
            <a:solidFill>
              <a:srgbClr val="FDDC0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4" name="图标2"/>
          <p:cNvGrpSpPr/>
          <p:nvPr/>
        </p:nvGrpSpPr>
        <p:grpSpPr>
          <a:xfrm>
            <a:off x="7878855" y="1977862"/>
            <a:ext cx="1452284" cy="1452284"/>
            <a:chOff x="7878855" y="1977862"/>
            <a:chExt cx="1452284" cy="1452284"/>
          </a:xfrm>
        </p:grpSpPr>
        <p:sp>
          <p:nvSpPr>
            <p:cNvPr id="38" name="椭圆 37"/>
            <p:cNvSpPr/>
            <p:nvPr/>
          </p:nvSpPr>
          <p:spPr>
            <a:xfrm>
              <a:off x="7878855"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2" name="Freeform 9"/>
            <p:cNvSpPr>
              <a:spLocks noEditPoints="1"/>
            </p:cNvSpPr>
            <p:nvPr/>
          </p:nvSpPr>
          <p:spPr bwMode="auto">
            <a:xfrm>
              <a:off x="8222990" y="2270522"/>
              <a:ext cx="764014" cy="866964"/>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rgbClr val="FDDC0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5" name="图标3"/>
          <p:cNvGrpSpPr/>
          <p:nvPr/>
        </p:nvGrpSpPr>
        <p:grpSpPr>
          <a:xfrm>
            <a:off x="9881347" y="1977862"/>
            <a:ext cx="1452284" cy="1452284"/>
            <a:chOff x="9881347" y="1977862"/>
            <a:chExt cx="1452284" cy="1452284"/>
          </a:xfrm>
        </p:grpSpPr>
        <p:sp>
          <p:nvSpPr>
            <p:cNvPr id="41" name="椭圆 40"/>
            <p:cNvSpPr/>
            <p:nvPr/>
          </p:nvSpPr>
          <p:spPr>
            <a:xfrm>
              <a:off x="9881347"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7" name="Freeform 13"/>
            <p:cNvSpPr>
              <a:spLocks noEditPoints="1"/>
            </p:cNvSpPr>
            <p:nvPr/>
          </p:nvSpPr>
          <p:spPr bwMode="auto">
            <a:xfrm>
              <a:off x="10255427" y="2274008"/>
              <a:ext cx="704124" cy="859992"/>
            </a:xfrm>
            <a:custGeom>
              <a:avLst/>
              <a:gdLst>
                <a:gd name="T0" fmla="*/ 8 w 52"/>
                <a:gd name="T1" fmla="*/ 0 h 65"/>
                <a:gd name="T2" fmla="*/ 37 w 52"/>
                <a:gd name="T3" fmla="*/ 0 h 65"/>
                <a:gd name="T4" fmla="*/ 38 w 52"/>
                <a:gd name="T5" fmla="*/ 0 h 65"/>
                <a:gd name="T6" fmla="*/ 39 w 52"/>
                <a:gd name="T7" fmla="*/ 1 h 65"/>
                <a:gd name="T8" fmla="*/ 51 w 52"/>
                <a:gd name="T9" fmla="*/ 13 h 65"/>
                <a:gd name="T10" fmla="*/ 52 w 52"/>
                <a:gd name="T11" fmla="*/ 14 h 65"/>
                <a:gd name="T12" fmla="*/ 52 w 52"/>
                <a:gd name="T13" fmla="*/ 15 h 65"/>
                <a:gd name="T14" fmla="*/ 52 w 52"/>
                <a:gd name="T15" fmla="*/ 54 h 65"/>
                <a:gd name="T16" fmla="*/ 50 w 52"/>
                <a:gd name="T17" fmla="*/ 59 h 65"/>
                <a:gd name="T18" fmla="*/ 50 w 52"/>
                <a:gd name="T19" fmla="*/ 59 h 65"/>
                <a:gd name="T20" fmla="*/ 44 w 52"/>
                <a:gd name="T21" fmla="*/ 62 h 65"/>
                <a:gd name="T22" fmla="*/ 28 w 52"/>
                <a:gd name="T23" fmla="*/ 62 h 65"/>
                <a:gd name="T24" fmla="*/ 28 w 52"/>
                <a:gd name="T25" fmla="*/ 56 h 65"/>
                <a:gd name="T26" fmla="*/ 44 w 52"/>
                <a:gd name="T27" fmla="*/ 56 h 65"/>
                <a:gd name="T28" fmla="*/ 46 w 52"/>
                <a:gd name="T29" fmla="*/ 55 h 65"/>
                <a:gd name="T30" fmla="*/ 46 w 52"/>
                <a:gd name="T31" fmla="*/ 55 h 65"/>
                <a:gd name="T32" fmla="*/ 46 w 52"/>
                <a:gd name="T33" fmla="*/ 54 h 65"/>
                <a:gd name="T34" fmla="*/ 46 w 52"/>
                <a:gd name="T35" fmla="*/ 18 h 65"/>
                <a:gd name="T36" fmla="*/ 35 w 52"/>
                <a:gd name="T37" fmla="*/ 17 h 65"/>
                <a:gd name="T38" fmla="*/ 34 w 52"/>
                <a:gd name="T39" fmla="*/ 17 h 65"/>
                <a:gd name="T40" fmla="*/ 34 w 52"/>
                <a:gd name="T41" fmla="*/ 15 h 65"/>
                <a:gd name="T42" fmla="*/ 35 w 52"/>
                <a:gd name="T43" fmla="*/ 6 h 65"/>
                <a:gd name="T44" fmla="*/ 8 w 52"/>
                <a:gd name="T45" fmla="*/ 6 h 65"/>
                <a:gd name="T46" fmla="*/ 7 w 52"/>
                <a:gd name="T47" fmla="*/ 7 h 65"/>
                <a:gd name="T48" fmla="*/ 7 w 52"/>
                <a:gd name="T49" fmla="*/ 7 h 65"/>
                <a:gd name="T50" fmla="*/ 7 w 52"/>
                <a:gd name="T51" fmla="*/ 8 h 65"/>
                <a:gd name="T52" fmla="*/ 7 w 52"/>
                <a:gd name="T53" fmla="*/ 39 h 65"/>
                <a:gd name="T54" fmla="*/ 0 w 52"/>
                <a:gd name="T55" fmla="*/ 47 h 65"/>
                <a:gd name="T56" fmla="*/ 0 w 52"/>
                <a:gd name="T57" fmla="*/ 8 h 65"/>
                <a:gd name="T58" fmla="*/ 3 w 52"/>
                <a:gd name="T59" fmla="*/ 2 h 65"/>
                <a:gd name="T60" fmla="*/ 3 w 52"/>
                <a:gd name="T61" fmla="*/ 2 h 65"/>
                <a:gd name="T62" fmla="*/ 8 w 52"/>
                <a:gd name="T63" fmla="*/ 0 h 65"/>
                <a:gd name="T64" fmla="*/ 12 w 52"/>
                <a:gd name="T65" fmla="*/ 27 h 65"/>
                <a:gd name="T66" fmla="*/ 12 w 52"/>
                <a:gd name="T67" fmla="*/ 30 h 65"/>
                <a:gd name="T68" fmla="*/ 40 w 52"/>
                <a:gd name="T69" fmla="*/ 30 h 65"/>
                <a:gd name="T70" fmla="*/ 40 w 52"/>
                <a:gd name="T71" fmla="*/ 27 h 65"/>
                <a:gd name="T72" fmla="*/ 12 w 52"/>
                <a:gd name="T73" fmla="*/ 27 h 65"/>
                <a:gd name="T74" fmla="*/ 12 w 52"/>
                <a:gd name="T75" fmla="*/ 20 h 65"/>
                <a:gd name="T76" fmla="*/ 12 w 52"/>
                <a:gd name="T77" fmla="*/ 23 h 65"/>
                <a:gd name="T78" fmla="*/ 40 w 52"/>
                <a:gd name="T79" fmla="*/ 23 h 65"/>
                <a:gd name="T80" fmla="*/ 40 w 52"/>
                <a:gd name="T81" fmla="*/ 20 h 65"/>
                <a:gd name="T82" fmla="*/ 12 w 52"/>
                <a:gd name="T83" fmla="*/ 20 h 65"/>
                <a:gd name="T84" fmla="*/ 12 w 52"/>
                <a:gd name="T85" fmla="*/ 13 h 65"/>
                <a:gd name="T86" fmla="*/ 12 w 52"/>
                <a:gd name="T87" fmla="*/ 15 h 65"/>
                <a:gd name="T88" fmla="*/ 30 w 52"/>
                <a:gd name="T89" fmla="*/ 15 h 65"/>
                <a:gd name="T90" fmla="*/ 30 w 52"/>
                <a:gd name="T91" fmla="*/ 13 h 65"/>
                <a:gd name="T92" fmla="*/ 12 w 52"/>
                <a:gd name="T93" fmla="*/ 13 h 65"/>
                <a:gd name="T94" fmla="*/ 23 w 52"/>
                <a:gd name="T95" fmla="*/ 65 h 65"/>
                <a:gd name="T96" fmla="*/ 23 w 52"/>
                <a:gd name="T97" fmla="*/ 50 h 65"/>
                <a:gd name="T98" fmla="*/ 29 w 52"/>
                <a:gd name="T99" fmla="*/ 50 h 65"/>
                <a:gd name="T100" fmla="*/ 17 w 52"/>
                <a:gd name="T101" fmla="*/ 35 h 65"/>
                <a:gd name="T102" fmla="*/ 4 w 52"/>
                <a:gd name="T103" fmla="*/ 50 h 65"/>
                <a:gd name="T104" fmla="*/ 11 w 52"/>
                <a:gd name="T105" fmla="*/ 50 h 65"/>
                <a:gd name="T106" fmla="*/ 11 w 52"/>
                <a:gd name="T107" fmla="*/ 65 h 65"/>
                <a:gd name="T108" fmla="*/ 23 w 52"/>
                <a:gd name="T109" fmla="*/ 65 h 65"/>
                <a:gd name="T110" fmla="*/ 44 w 52"/>
                <a:gd name="T111" fmla="*/ 15 h 65"/>
                <a:gd name="T112" fmla="*/ 37 w 52"/>
                <a:gd name="T113" fmla="*/ 8 h 65"/>
                <a:gd name="T114" fmla="*/ 37 w 52"/>
                <a:gd name="T115" fmla="*/ 14 h 65"/>
                <a:gd name="T116" fmla="*/ 44 w 52"/>
                <a:gd name="T11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65">
                  <a:moveTo>
                    <a:pt x="8" y="0"/>
                  </a:moveTo>
                  <a:cubicBezTo>
                    <a:pt x="37" y="0"/>
                    <a:pt x="37" y="0"/>
                    <a:pt x="37" y="0"/>
                  </a:cubicBezTo>
                  <a:cubicBezTo>
                    <a:pt x="38" y="0"/>
                    <a:pt x="38" y="0"/>
                    <a:pt x="38" y="0"/>
                  </a:cubicBezTo>
                  <a:cubicBezTo>
                    <a:pt x="39" y="1"/>
                    <a:pt x="39" y="1"/>
                    <a:pt x="39" y="1"/>
                  </a:cubicBezTo>
                  <a:cubicBezTo>
                    <a:pt x="51" y="13"/>
                    <a:pt x="51" y="13"/>
                    <a:pt x="51" y="13"/>
                  </a:cubicBezTo>
                  <a:cubicBezTo>
                    <a:pt x="52" y="14"/>
                    <a:pt x="52" y="14"/>
                    <a:pt x="52" y="14"/>
                  </a:cubicBezTo>
                  <a:cubicBezTo>
                    <a:pt x="52" y="15"/>
                    <a:pt x="52" y="15"/>
                    <a:pt x="52" y="15"/>
                  </a:cubicBezTo>
                  <a:cubicBezTo>
                    <a:pt x="52" y="54"/>
                    <a:pt x="52" y="54"/>
                    <a:pt x="52" y="54"/>
                  </a:cubicBezTo>
                  <a:cubicBezTo>
                    <a:pt x="52" y="56"/>
                    <a:pt x="51" y="58"/>
                    <a:pt x="50" y="59"/>
                  </a:cubicBezTo>
                  <a:cubicBezTo>
                    <a:pt x="50" y="59"/>
                    <a:pt x="50" y="59"/>
                    <a:pt x="50" y="59"/>
                  </a:cubicBezTo>
                  <a:cubicBezTo>
                    <a:pt x="49" y="61"/>
                    <a:pt x="47" y="62"/>
                    <a:pt x="44" y="62"/>
                  </a:cubicBezTo>
                  <a:cubicBezTo>
                    <a:pt x="28" y="62"/>
                    <a:pt x="28" y="62"/>
                    <a:pt x="28" y="62"/>
                  </a:cubicBezTo>
                  <a:cubicBezTo>
                    <a:pt x="28" y="56"/>
                    <a:pt x="28" y="56"/>
                    <a:pt x="28" y="56"/>
                  </a:cubicBezTo>
                  <a:cubicBezTo>
                    <a:pt x="44" y="56"/>
                    <a:pt x="44" y="56"/>
                    <a:pt x="44" y="56"/>
                  </a:cubicBezTo>
                  <a:cubicBezTo>
                    <a:pt x="45" y="56"/>
                    <a:pt x="45" y="55"/>
                    <a:pt x="46" y="55"/>
                  </a:cubicBezTo>
                  <a:cubicBezTo>
                    <a:pt x="46" y="55"/>
                    <a:pt x="46" y="55"/>
                    <a:pt x="46" y="55"/>
                  </a:cubicBezTo>
                  <a:cubicBezTo>
                    <a:pt x="46" y="55"/>
                    <a:pt x="46" y="54"/>
                    <a:pt x="46" y="54"/>
                  </a:cubicBezTo>
                  <a:cubicBezTo>
                    <a:pt x="46" y="18"/>
                    <a:pt x="46" y="18"/>
                    <a:pt x="46" y="18"/>
                  </a:cubicBezTo>
                  <a:cubicBezTo>
                    <a:pt x="35" y="17"/>
                    <a:pt x="35" y="17"/>
                    <a:pt x="35" y="17"/>
                  </a:cubicBezTo>
                  <a:cubicBezTo>
                    <a:pt x="34" y="17"/>
                    <a:pt x="34" y="17"/>
                    <a:pt x="34" y="17"/>
                  </a:cubicBezTo>
                  <a:cubicBezTo>
                    <a:pt x="34" y="15"/>
                    <a:pt x="34" y="15"/>
                    <a:pt x="34" y="15"/>
                  </a:cubicBezTo>
                  <a:cubicBezTo>
                    <a:pt x="35" y="6"/>
                    <a:pt x="35" y="6"/>
                    <a:pt x="35" y="6"/>
                  </a:cubicBezTo>
                  <a:cubicBezTo>
                    <a:pt x="8" y="6"/>
                    <a:pt x="8" y="6"/>
                    <a:pt x="8" y="6"/>
                  </a:cubicBezTo>
                  <a:cubicBezTo>
                    <a:pt x="8" y="6"/>
                    <a:pt x="8" y="6"/>
                    <a:pt x="7" y="7"/>
                  </a:cubicBezTo>
                  <a:cubicBezTo>
                    <a:pt x="7" y="7"/>
                    <a:pt x="7" y="7"/>
                    <a:pt x="7" y="7"/>
                  </a:cubicBezTo>
                  <a:cubicBezTo>
                    <a:pt x="7" y="7"/>
                    <a:pt x="7" y="8"/>
                    <a:pt x="7" y="8"/>
                  </a:cubicBezTo>
                  <a:cubicBezTo>
                    <a:pt x="7" y="39"/>
                    <a:pt x="7" y="39"/>
                    <a:pt x="7" y="39"/>
                  </a:cubicBezTo>
                  <a:cubicBezTo>
                    <a:pt x="0" y="47"/>
                    <a:pt x="0" y="47"/>
                    <a:pt x="0" y="47"/>
                  </a:cubicBezTo>
                  <a:cubicBezTo>
                    <a:pt x="0" y="8"/>
                    <a:pt x="0" y="8"/>
                    <a:pt x="0" y="8"/>
                  </a:cubicBezTo>
                  <a:cubicBezTo>
                    <a:pt x="0" y="6"/>
                    <a:pt x="1" y="4"/>
                    <a:pt x="3" y="2"/>
                  </a:cubicBezTo>
                  <a:cubicBezTo>
                    <a:pt x="3" y="2"/>
                    <a:pt x="3" y="2"/>
                    <a:pt x="3" y="2"/>
                  </a:cubicBezTo>
                  <a:cubicBezTo>
                    <a:pt x="4" y="1"/>
                    <a:pt x="6" y="0"/>
                    <a:pt x="8" y="0"/>
                  </a:cubicBezTo>
                  <a:close/>
                  <a:moveTo>
                    <a:pt x="12" y="27"/>
                  </a:moveTo>
                  <a:cubicBezTo>
                    <a:pt x="12" y="30"/>
                    <a:pt x="12" y="30"/>
                    <a:pt x="12" y="30"/>
                  </a:cubicBezTo>
                  <a:cubicBezTo>
                    <a:pt x="40" y="30"/>
                    <a:pt x="40" y="30"/>
                    <a:pt x="40" y="30"/>
                  </a:cubicBezTo>
                  <a:cubicBezTo>
                    <a:pt x="40" y="27"/>
                    <a:pt x="40" y="27"/>
                    <a:pt x="40" y="27"/>
                  </a:cubicBezTo>
                  <a:cubicBezTo>
                    <a:pt x="12" y="27"/>
                    <a:pt x="12" y="27"/>
                    <a:pt x="12" y="27"/>
                  </a:cubicBezTo>
                  <a:close/>
                  <a:moveTo>
                    <a:pt x="12" y="20"/>
                  </a:moveTo>
                  <a:cubicBezTo>
                    <a:pt x="12" y="23"/>
                    <a:pt x="12" y="23"/>
                    <a:pt x="12" y="23"/>
                  </a:cubicBezTo>
                  <a:cubicBezTo>
                    <a:pt x="40" y="23"/>
                    <a:pt x="40" y="23"/>
                    <a:pt x="40" y="23"/>
                  </a:cubicBezTo>
                  <a:cubicBezTo>
                    <a:pt x="40" y="20"/>
                    <a:pt x="40" y="20"/>
                    <a:pt x="40" y="20"/>
                  </a:cubicBezTo>
                  <a:cubicBezTo>
                    <a:pt x="12" y="20"/>
                    <a:pt x="12" y="20"/>
                    <a:pt x="12" y="20"/>
                  </a:cubicBezTo>
                  <a:close/>
                  <a:moveTo>
                    <a:pt x="12" y="13"/>
                  </a:moveTo>
                  <a:cubicBezTo>
                    <a:pt x="12" y="15"/>
                    <a:pt x="12" y="15"/>
                    <a:pt x="12" y="15"/>
                  </a:cubicBezTo>
                  <a:cubicBezTo>
                    <a:pt x="30" y="15"/>
                    <a:pt x="30" y="15"/>
                    <a:pt x="30" y="15"/>
                  </a:cubicBezTo>
                  <a:cubicBezTo>
                    <a:pt x="30" y="13"/>
                    <a:pt x="30" y="13"/>
                    <a:pt x="30" y="13"/>
                  </a:cubicBezTo>
                  <a:cubicBezTo>
                    <a:pt x="12" y="13"/>
                    <a:pt x="12" y="13"/>
                    <a:pt x="12" y="13"/>
                  </a:cubicBezTo>
                  <a:close/>
                  <a:moveTo>
                    <a:pt x="23" y="65"/>
                  </a:moveTo>
                  <a:cubicBezTo>
                    <a:pt x="23" y="50"/>
                    <a:pt x="23" y="50"/>
                    <a:pt x="23" y="50"/>
                  </a:cubicBezTo>
                  <a:cubicBezTo>
                    <a:pt x="29" y="50"/>
                    <a:pt x="29" y="50"/>
                    <a:pt x="29" y="50"/>
                  </a:cubicBezTo>
                  <a:cubicBezTo>
                    <a:pt x="17" y="35"/>
                    <a:pt x="17" y="35"/>
                    <a:pt x="17" y="35"/>
                  </a:cubicBezTo>
                  <a:cubicBezTo>
                    <a:pt x="4" y="50"/>
                    <a:pt x="4" y="50"/>
                    <a:pt x="4" y="50"/>
                  </a:cubicBezTo>
                  <a:cubicBezTo>
                    <a:pt x="11" y="50"/>
                    <a:pt x="11" y="50"/>
                    <a:pt x="11" y="50"/>
                  </a:cubicBezTo>
                  <a:cubicBezTo>
                    <a:pt x="11" y="65"/>
                    <a:pt x="11" y="65"/>
                    <a:pt x="11" y="65"/>
                  </a:cubicBezTo>
                  <a:cubicBezTo>
                    <a:pt x="23" y="65"/>
                    <a:pt x="23" y="65"/>
                    <a:pt x="23" y="65"/>
                  </a:cubicBezTo>
                  <a:close/>
                  <a:moveTo>
                    <a:pt x="44" y="15"/>
                  </a:moveTo>
                  <a:cubicBezTo>
                    <a:pt x="37" y="8"/>
                    <a:pt x="37" y="8"/>
                    <a:pt x="37" y="8"/>
                  </a:cubicBezTo>
                  <a:cubicBezTo>
                    <a:pt x="37" y="14"/>
                    <a:pt x="37" y="14"/>
                    <a:pt x="37" y="14"/>
                  </a:cubicBezTo>
                  <a:lnTo>
                    <a:pt x="44" y="15"/>
                  </a:lnTo>
                  <a:close/>
                </a:path>
              </a:pathLst>
            </a:custGeom>
            <a:solidFill>
              <a:srgbClr val="FDDC0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sp>
        <p:nvSpPr>
          <p:cNvPr id="19" name="标题"/>
          <p:cNvSpPr txBox="1"/>
          <p:nvPr/>
        </p:nvSpPr>
        <p:spPr>
          <a:xfrm>
            <a:off x="5808553" y="4131744"/>
            <a:ext cx="5992837" cy="769441"/>
          </a:xfrm>
          <a:prstGeom prst="rect">
            <a:avLst/>
          </a:prstGeom>
          <a:noFill/>
        </p:spPr>
        <p:txBody>
          <a:bodyPr wrap="square" rtlCol="0">
            <a:spAutoFit/>
          </a:bodyPr>
          <a:lstStyle/>
          <a:p>
            <a:r>
              <a:rPr lang="en-US" altLang="zh-CN" sz="4400" b="1" dirty="0">
                <a:solidFill>
                  <a:schemeClr val="bg1"/>
                </a:solidFill>
                <a:latin typeface="华文细黑" panose="02010600040101010101" pitchFamily="2" charset="-122"/>
                <a:ea typeface="华文细黑" panose="02010600040101010101" pitchFamily="2" charset="-122"/>
              </a:rPr>
              <a:t>Add Your Text Here</a:t>
            </a:r>
            <a:endParaRPr lang="zh-CN" altLang="en-US" sz="4400" b="1"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4104548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1000"/>
                                        <p:tgtEl>
                                          <p:spTgt spid="30"/>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5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22" presetClass="entr" presetSubtype="8" fill="hold" nodeType="withEffect">
                                  <p:stCondLst>
                                    <p:cond delay="50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par>
                                <p:cTn id="33" presetID="41" presetClass="entr" presetSubtype="0" fill="hold" grpId="0" nodeType="withEffect">
                                  <p:stCondLst>
                                    <p:cond delay="500"/>
                                  </p:stCondLst>
                                  <p:iterate type="lt">
                                    <p:tmPct val="10000"/>
                                  </p:iterate>
                                  <p:childTnLst>
                                    <p:set>
                                      <p:cBhvr>
                                        <p:cTn id="34" dur="1" fill="hold">
                                          <p:stCondLst>
                                            <p:cond delay="0"/>
                                          </p:stCondLst>
                                        </p:cTn>
                                        <p:tgtEl>
                                          <p:spTgt spid="19">
                                            <p:txEl>
                                              <p:pRg st="0" end="0"/>
                                            </p:txEl>
                                          </p:spTgt>
                                        </p:tgtEl>
                                        <p:attrNameLst>
                                          <p:attrName>style.visibility</p:attrName>
                                        </p:attrNameLst>
                                      </p:cBhvr>
                                      <p:to>
                                        <p:strVal val="visible"/>
                                      </p:to>
                                    </p:set>
                                    <p:anim calcmode="lin" valueType="num">
                                      <p:cBhvr>
                                        <p:cTn id="35"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 grpId="0"/>
      <p:bldP spid="1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153A">
            <a:alpha val="51000"/>
          </a:srgbClr>
        </a:solidFill>
        <a:effectLst/>
      </p:bgPr>
    </p:bg>
    <p:spTree>
      <p:nvGrpSpPr>
        <p:cNvPr id="1" name=""/>
        <p:cNvGrpSpPr/>
        <p:nvPr/>
      </p:nvGrpSpPr>
      <p:grpSpPr>
        <a:xfrm>
          <a:off x="0" y="0"/>
          <a:ext cx="0" cy="0"/>
          <a:chOff x="0" y="0"/>
          <a:chExt cx="0" cy="0"/>
        </a:xfrm>
      </p:grpSpPr>
      <p:pic>
        <p:nvPicPr>
          <p:cNvPr id="17" name="背景图片" descr="hero_sunset_large_2x"/>
          <p:cNvPicPr>
            <a:picLocks noGrp="1" noChangeAspect="1"/>
          </p:cNvPicPr>
          <p:nvPr isPhoto="1"/>
        </p:nvPicPr>
        <p:blipFill rotWithShape="1">
          <a:blip r:embed="rId3">
            <a:lum/>
            <a:extLst>
              <a:ext uri="{28A0092B-C50C-407E-A947-70E740481C1C}">
                <a14:useLocalDpi xmlns:a14="http://schemas.microsoft.com/office/drawing/2010/main" val="0"/>
              </a:ext>
            </a:extLst>
          </a:blip>
          <a:srcRect l="4350" r="4493"/>
          <a:stretch/>
        </p:blipFill>
        <p:spPr>
          <a:xfrm>
            <a:off x="0" y="-1586"/>
            <a:ext cx="12267854" cy="6859586"/>
          </a:xfrm>
          <a:prstGeom prst="rect">
            <a:avLst/>
          </a:prstGeom>
          <a:noFill/>
          <a:ln>
            <a:noFill/>
          </a:ln>
        </p:spPr>
      </p:pic>
      <p:sp>
        <p:nvSpPr>
          <p:cNvPr id="19" name="蒙版"/>
          <p:cNvSpPr/>
          <p:nvPr/>
        </p:nvSpPr>
        <p:spPr>
          <a:xfrm rot="697830">
            <a:off x="266619" y="-2163794"/>
            <a:ext cx="12659614" cy="5410200"/>
          </a:xfrm>
          <a:prstGeom prst="rect">
            <a:avLst/>
          </a:prstGeom>
          <a:solidFill>
            <a:srgbClr val="11153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sp>
        <p:nvSpPr>
          <p:cNvPr id="20" name="图片1"/>
          <p:cNvSpPr/>
          <p:nvPr/>
        </p:nvSpPr>
        <p:spPr>
          <a:xfrm>
            <a:off x="933450" y="2937335"/>
            <a:ext cx="2762250" cy="3409950"/>
          </a:xfrm>
          <a:prstGeom prst="rect">
            <a:avLst/>
          </a:prstGeom>
          <a:blipFill>
            <a:blip r:embed="rId4"/>
            <a:stretch>
              <a:fillRect/>
            </a:stretch>
          </a:blipFill>
          <a:ln w="7620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 name="图片3"/>
          <p:cNvSpPr/>
          <p:nvPr/>
        </p:nvSpPr>
        <p:spPr>
          <a:xfrm>
            <a:off x="8512443" y="2937335"/>
            <a:ext cx="2762250" cy="3409950"/>
          </a:xfrm>
          <a:prstGeom prst="rect">
            <a:avLst/>
          </a:prstGeom>
          <a:blipFill>
            <a:blip r:embed="rId5"/>
            <a:stretch>
              <a:fillRect/>
            </a:stretch>
          </a:blipFill>
          <a:ln w="7620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图片2"/>
          <p:cNvSpPr/>
          <p:nvPr/>
        </p:nvSpPr>
        <p:spPr>
          <a:xfrm>
            <a:off x="4713421" y="2937335"/>
            <a:ext cx="2762250" cy="3409950"/>
          </a:xfrm>
          <a:prstGeom prst="rect">
            <a:avLst/>
          </a:prstGeom>
          <a:blipFill>
            <a:blip r:embed="rId6"/>
            <a:stretch>
              <a:fillRect/>
            </a:stretch>
          </a:blipFill>
          <a:ln w="7620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正文"/>
          <p:cNvSpPr txBox="1"/>
          <p:nvPr/>
        </p:nvSpPr>
        <p:spPr>
          <a:xfrm>
            <a:off x="840789" y="812916"/>
            <a:ext cx="10476499" cy="1938992"/>
          </a:xfrm>
          <a:prstGeom prst="rect">
            <a:avLst/>
          </a:prstGeom>
          <a:noFill/>
        </p:spPr>
        <p:txBody>
          <a:bodyPr wrap="square" rtlCol="0">
            <a:spAutoFit/>
          </a:bodyPr>
          <a:lstStyle/>
          <a:p>
            <a:pPr algn="just">
              <a:lnSpc>
                <a:spcPct val="150000"/>
              </a:lnSpc>
            </a:pPr>
            <a:r>
              <a:rPr lang="en-US" altLang="zh-CN" sz="2000"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 and  paste  it here. Add Your Text Here . Your text and paste it here. Text or Copy Your text and  pasteit here. Text or Copy Your text and  paste  it here. Add Your Text Here . Your text and paste it here. Text or Copy Your text</a:t>
            </a:r>
            <a:endParaRPr lang="zh-CN" altLang="en-US" sz="2000" dirty="0">
              <a:solidFill>
                <a:schemeClr val="bg1"/>
              </a:solidFill>
              <a:latin typeface="华文细黑" panose="02010600040101010101" pitchFamily="2" charset="-122"/>
              <a:ea typeface="华文细黑" panose="02010600040101010101" pitchFamily="2" charset="-122"/>
            </a:endParaRPr>
          </a:p>
        </p:txBody>
      </p:sp>
      <p:grpSp>
        <p:nvGrpSpPr>
          <p:cNvPr id="13" name="标题标志"/>
          <p:cNvGrpSpPr/>
          <p:nvPr/>
        </p:nvGrpSpPr>
        <p:grpSpPr>
          <a:xfrm>
            <a:off x="389052" y="189239"/>
            <a:ext cx="423601" cy="432000"/>
            <a:chOff x="1406799" y="1110041"/>
            <a:chExt cx="423601" cy="432000"/>
          </a:xfrm>
        </p:grpSpPr>
        <p:sp>
          <p:nvSpPr>
            <p:cNvPr id="14" name="等腰三角形 13"/>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5" name="等腰三角形 14"/>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16"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460093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125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175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背景图片" descr="图片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22"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sp>
        <p:nvSpPr>
          <p:cNvPr id="29" name="等腰三角形 28"/>
          <p:cNvSpPr/>
          <p:nvPr/>
        </p:nvSpPr>
        <p:spPr>
          <a:xfrm rot="1674316">
            <a:off x="6992251" y="-539521"/>
            <a:ext cx="6241729" cy="5380801"/>
          </a:xfrm>
          <a:prstGeom prst="triangle">
            <a:avLst>
              <a:gd name="adj" fmla="val 69266"/>
            </a:avLst>
          </a:prstGeom>
          <a:blipFill dpi="0" rotWithShape="0">
            <a:blip r:embed="rId4"/>
            <a:srcRect/>
            <a:tile tx="-6057900" ty="64579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7" name="等腰三角形 26"/>
          <p:cNvSpPr/>
          <p:nvPr/>
        </p:nvSpPr>
        <p:spPr>
          <a:xfrm rot="2199890">
            <a:off x="7282961" y="-723008"/>
            <a:ext cx="6241729" cy="5380801"/>
          </a:xfrm>
          <a:prstGeom prst="triangle">
            <a:avLst>
              <a:gd name="adj" fmla="val 69266"/>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7" name="标题图标"/>
          <p:cNvGrpSpPr/>
          <p:nvPr/>
        </p:nvGrpSpPr>
        <p:grpSpPr>
          <a:xfrm>
            <a:off x="389052" y="189239"/>
            <a:ext cx="423601" cy="432000"/>
            <a:chOff x="1406799" y="1110041"/>
            <a:chExt cx="423601" cy="432000"/>
          </a:xfrm>
        </p:grpSpPr>
        <p:sp>
          <p:nvSpPr>
            <p:cNvPr id="19" name="等腰三角形 18"/>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等腰三角形 19"/>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1"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23" name="小标题"/>
          <p:cNvSpPr txBox="1"/>
          <p:nvPr/>
        </p:nvSpPr>
        <p:spPr>
          <a:xfrm>
            <a:off x="857750" y="1792548"/>
            <a:ext cx="5992837" cy="584775"/>
          </a:xfrm>
          <a:prstGeom prst="rect">
            <a:avLst/>
          </a:prstGeom>
          <a:noFill/>
        </p:spPr>
        <p:txBody>
          <a:bodyPr wrap="square" rtlCol="0">
            <a:spAutoFit/>
          </a:bodyPr>
          <a:lstStyle/>
          <a:p>
            <a:pPr algn="just"/>
            <a:r>
              <a:rPr lang="en-US" altLang="zh-CN" sz="3200" b="1" dirty="0">
                <a:solidFill>
                  <a:srgbClr val="FDDC01"/>
                </a:solidFill>
                <a:latin typeface="华文细黑" panose="02010600040101010101" pitchFamily="2" charset="-122"/>
                <a:ea typeface="华文细黑" panose="02010600040101010101" pitchFamily="2" charset="-122"/>
              </a:rPr>
              <a:t>Please Text Here</a:t>
            </a:r>
            <a:endParaRPr lang="zh-CN" altLang="en-US" sz="3200" b="1" dirty="0">
              <a:solidFill>
                <a:srgbClr val="FDDC01"/>
              </a:solidFill>
              <a:latin typeface="华文细黑" panose="02010600040101010101" pitchFamily="2" charset="-122"/>
              <a:ea typeface="华文细黑" panose="02010600040101010101" pitchFamily="2" charset="-122"/>
            </a:endParaRPr>
          </a:p>
        </p:txBody>
      </p:sp>
      <p:sp>
        <p:nvSpPr>
          <p:cNvPr id="25" name="正文2"/>
          <p:cNvSpPr txBox="1"/>
          <p:nvPr/>
        </p:nvSpPr>
        <p:spPr>
          <a:xfrm>
            <a:off x="857750" y="4328160"/>
            <a:ext cx="6225222" cy="1477328"/>
          </a:xfrm>
          <a:prstGeom prst="rect">
            <a:avLst/>
          </a:prstGeom>
          <a:noFill/>
        </p:spPr>
        <p:txBody>
          <a:bodyPr wrap="square" rtlCol="0">
            <a:spAutoFit/>
          </a:bodyPr>
          <a:lstStyle/>
          <a:p>
            <a:pPr algn="just"/>
            <a:r>
              <a:rPr lang="en-US" altLang="zh-CN"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 and  paste  it here. Add Your Text Here . Your text and paste it here. Text or Copy Your text and  pasteit here. Text or Copy Your text and  paste  it here.</a:t>
            </a:r>
            <a:endParaRPr lang="zh-CN" altLang="en-US" dirty="0">
              <a:solidFill>
                <a:schemeClr val="bg1"/>
              </a:solidFill>
              <a:latin typeface="华文细黑" panose="02010600040101010101" pitchFamily="2" charset="-122"/>
              <a:ea typeface="华文细黑" panose="02010600040101010101" pitchFamily="2" charset="-122"/>
            </a:endParaRPr>
          </a:p>
        </p:txBody>
      </p:sp>
      <p:sp>
        <p:nvSpPr>
          <p:cNvPr id="26" name="正文1"/>
          <p:cNvSpPr txBox="1"/>
          <p:nvPr/>
        </p:nvSpPr>
        <p:spPr>
          <a:xfrm>
            <a:off x="857750" y="2690336"/>
            <a:ext cx="4657679" cy="1200329"/>
          </a:xfrm>
          <a:prstGeom prst="rect">
            <a:avLst/>
          </a:prstGeom>
          <a:noFill/>
        </p:spPr>
        <p:txBody>
          <a:bodyPr wrap="square" rtlCol="0">
            <a:spAutoFit/>
          </a:bodyPr>
          <a:lstStyle/>
          <a:p>
            <a:pPr algn="just"/>
            <a:r>
              <a:rPr lang="en-US" altLang="zh-CN"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 and  paste  it here. Add Your Text Here . Your</a:t>
            </a:r>
            <a:endParaRPr lang="zh-CN" altLang="en-US"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4281153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par>
                          <p:cTn id="12" fill="hold">
                            <p:stCondLst>
                              <p:cond delay="1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6"/>
                                        </p:tgtEl>
                                        <p:attrNameLst>
                                          <p:attrName>style.visibility</p:attrName>
                                        </p:attrNameLst>
                                      </p:cBhvr>
                                      <p:to>
                                        <p:strVal val="visible"/>
                                      </p:to>
                                    </p:set>
                                    <p:anim calcmode="lin" valueType="num">
                                      <p:cBhvr>
                                        <p:cTn id="15" dur="2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26"/>
                                        </p:tgtEl>
                                        <p:attrNameLst>
                                          <p:attrName>ppt_y</p:attrName>
                                        </p:attrNameLst>
                                      </p:cBhvr>
                                      <p:tavLst>
                                        <p:tav tm="0">
                                          <p:val>
                                            <p:strVal val="#ppt_y"/>
                                          </p:val>
                                        </p:tav>
                                        <p:tav tm="100000">
                                          <p:val>
                                            <p:strVal val="#ppt_y"/>
                                          </p:val>
                                        </p:tav>
                                      </p:tavLst>
                                    </p:anim>
                                    <p:anim calcmode="lin" valueType="num">
                                      <p:cBhvr>
                                        <p:cTn id="17" dur="2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26"/>
                                        </p:tgtEl>
                                      </p:cBhvr>
                                    </p:animEffect>
                                  </p:childTnLst>
                                </p:cTn>
                              </p:par>
                            </p:childTnLst>
                          </p:cTn>
                        </p:par>
                        <p:par>
                          <p:cTn id="20" fill="hold">
                            <p:stCondLst>
                              <p:cond delay="4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5"/>
                                        </p:tgtEl>
                                        <p:attrNameLst>
                                          <p:attrName>style.visibility</p:attrName>
                                        </p:attrNameLst>
                                      </p:cBhvr>
                                      <p:to>
                                        <p:strVal val="visible"/>
                                      </p:to>
                                    </p:set>
                                    <p:anim calcmode="lin" valueType="num">
                                      <p:cBhvr>
                                        <p:cTn id="23" dur="2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25"/>
                                        </p:tgtEl>
                                        <p:attrNameLst>
                                          <p:attrName>ppt_y</p:attrName>
                                        </p:attrNameLst>
                                      </p:cBhvr>
                                      <p:tavLst>
                                        <p:tav tm="0">
                                          <p:val>
                                            <p:strVal val="#ppt_y"/>
                                          </p:val>
                                        </p:tav>
                                        <p:tav tm="100000">
                                          <p:val>
                                            <p:strVal val="#ppt_y"/>
                                          </p:val>
                                        </p:tav>
                                      </p:tavLst>
                                    </p:anim>
                                    <p:anim calcmode="lin" valueType="num">
                                      <p:cBhvr>
                                        <p:cTn id="25" dur="2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17"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9" name="背景三角图形"/>
          <p:cNvGrpSpPr/>
          <p:nvPr/>
        </p:nvGrpSpPr>
        <p:grpSpPr>
          <a:xfrm>
            <a:off x="-2358" y="484934"/>
            <a:ext cx="12194358" cy="6383432"/>
            <a:chOff x="-2358" y="484934"/>
            <a:chExt cx="12194358" cy="6383432"/>
          </a:xfrm>
        </p:grpSpPr>
        <p:sp>
          <p:nvSpPr>
            <p:cNvPr id="2" name="矩形 9"/>
            <p:cNvSpPr/>
            <p:nvPr/>
          </p:nvSpPr>
          <p:spPr>
            <a:xfrm>
              <a:off x="10755285" y="5257800"/>
              <a:ext cx="1436715" cy="1600200"/>
            </a:xfrm>
            <a:custGeom>
              <a:avLst/>
              <a:gdLst>
                <a:gd name="connsiteX0" fmla="*/ 0 w 1436715"/>
                <a:gd name="connsiteY0" fmla="*/ 0 h 1600200"/>
                <a:gd name="connsiteX1" fmla="*/ 1436715 w 1436715"/>
                <a:gd name="connsiteY1" fmla="*/ 0 h 1600200"/>
                <a:gd name="connsiteX2" fmla="*/ 1436715 w 1436715"/>
                <a:gd name="connsiteY2" fmla="*/ 1600200 h 1600200"/>
                <a:gd name="connsiteX3" fmla="*/ 0 w 1436715"/>
                <a:gd name="connsiteY3" fmla="*/ 1600200 h 1600200"/>
                <a:gd name="connsiteX4" fmla="*/ 0 w 1436715"/>
                <a:gd name="connsiteY4" fmla="*/ 0 h 1600200"/>
                <a:gd name="connsiteX0" fmla="*/ 285750 w 1436715"/>
                <a:gd name="connsiteY0" fmla="*/ 95250 h 1600200"/>
                <a:gd name="connsiteX1" fmla="*/ 1436715 w 1436715"/>
                <a:gd name="connsiteY1" fmla="*/ 0 h 1600200"/>
                <a:gd name="connsiteX2" fmla="*/ 1436715 w 1436715"/>
                <a:gd name="connsiteY2" fmla="*/ 1600200 h 1600200"/>
                <a:gd name="connsiteX3" fmla="*/ 0 w 1436715"/>
                <a:gd name="connsiteY3" fmla="*/ 1600200 h 1600200"/>
                <a:gd name="connsiteX4" fmla="*/ 285750 w 1436715"/>
                <a:gd name="connsiteY4" fmla="*/ 95250 h 1600200"/>
                <a:gd name="connsiteX0" fmla="*/ 19050 w 1436715"/>
                <a:gd name="connsiteY0" fmla="*/ 495300 h 1600200"/>
                <a:gd name="connsiteX1" fmla="*/ 1436715 w 1436715"/>
                <a:gd name="connsiteY1" fmla="*/ 0 h 1600200"/>
                <a:gd name="connsiteX2" fmla="*/ 1436715 w 1436715"/>
                <a:gd name="connsiteY2" fmla="*/ 1600200 h 1600200"/>
                <a:gd name="connsiteX3" fmla="*/ 0 w 1436715"/>
                <a:gd name="connsiteY3" fmla="*/ 1600200 h 1600200"/>
                <a:gd name="connsiteX4" fmla="*/ 19050 w 1436715"/>
                <a:gd name="connsiteY4" fmla="*/ 49530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715" h="1600200">
                  <a:moveTo>
                    <a:pt x="19050" y="495300"/>
                  </a:moveTo>
                  <a:lnTo>
                    <a:pt x="1436715" y="0"/>
                  </a:lnTo>
                  <a:lnTo>
                    <a:pt x="1436715" y="1600200"/>
                  </a:lnTo>
                  <a:lnTo>
                    <a:pt x="0" y="1600200"/>
                  </a:lnTo>
                  <a:lnTo>
                    <a:pt x="19050" y="49530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8" name="背景三角形"/>
            <p:cNvGrpSpPr/>
            <p:nvPr/>
          </p:nvGrpSpPr>
          <p:grpSpPr>
            <a:xfrm>
              <a:off x="-2358" y="484934"/>
              <a:ext cx="12194358" cy="6383432"/>
              <a:chOff x="-2358" y="484934"/>
              <a:chExt cx="12194358" cy="6383432"/>
            </a:xfrm>
          </p:grpSpPr>
          <p:sp>
            <p:nvSpPr>
              <p:cNvPr id="3" name="等腰三角形 4"/>
              <p:cNvSpPr/>
              <p:nvPr/>
            </p:nvSpPr>
            <p:spPr>
              <a:xfrm>
                <a:off x="-1" y="986971"/>
                <a:ext cx="1335315" cy="5871029"/>
              </a:xfrm>
              <a:custGeom>
                <a:avLst/>
                <a:gdLst>
                  <a:gd name="connsiteX0" fmla="*/ 0 w 1814286"/>
                  <a:gd name="connsiteY0" fmla="*/ 5871029 h 5871029"/>
                  <a:gd name="connsiteX1" fmla="*/ 0 w 1814286"/>
                  <a:gd name="connsiteY1" fmla="*/ 0 h 5871029"/>
                  <a:gd name="connsiteX2" fmla="*/ 1814286 w 1814286"/>
                  <a:gd name="connsiteY2" fmla="*/ 5871029 h 5871029"/>
                  <a:gd name="connsiteX3" fmla="*/ 0 w 1814286"/>
                  <a:gd name="connsiteY3" fmla="*/ 5871029 h 5871029"/>
                  <a:gd name="connsiteX0" fmla="*/ 0 w 1335315"/>
                  <a:gd name="connsiteY0" fmla="*/ 5871029 h 5871029"/>
                  <a:gd name="connsiteX1" fmla="*/ 0 w 1335315"/>
                  <a:gd name="connsiteY1" fmla="*/ 0 h 5871029"/>
                  <a:gd name="connsiteX2" fmla="*/ 1335315 w 1335315"/>
                  <a:gd name="connsiteY2" fmla="*/ 4100286 h 5871029"/>
                  <a:gd name="connsiteX3" fmla="*/ 0 w 1335315"/>
                  <a:gd name="connsiteY3" fmla="*/ 5871029 h 5871029"/>
                </a:gdLst>
                <a:ahLst/>
                <a:cxnLst>
                  <a:cxn ang="0">
                    <a:pos x="connsiteX0" y="connsiteY0"/>
                  </a:cxn>
                  <a:cxn ang="0">
                    <a:pos x="connsiteX1" y="connsiteY1"/>
                  </a:cxn>
                  <a:cxn ang="0">
                    <a:pos x="connsiteX2" y="connsiteY2"/>
                  </a:cxn>
                  <a:cxn ang="0">
                    <a:pos x="connsiteX3" y="connsiteY3"/>
                  </a:cxn>
                </a:cxnLst>
                <a:rect l="l" t="t" r="r" b="b"/>
                <a:pathLst>
                  <a:path w="1335315" h="5871029">
                    <a:moveTo>
                      <a:pt x="0" y="5871029"/>
                    </a:moveTo>
                    <a:lnTo>
                      <a:pt x="0" y="0"/>
                    </a:lnTo>
                    <a:lnTo>
                      <a:pt x="1335315" y="4100286"/>
                    </a:lnTo>
                    <a:lnTo>
                      <a:pt x="0" y="5871029"/>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等腰三角形 5"/>
              <p:cNvSpPr/>
              <p:nvPr/>
            </p:nvSpPr>
            <p:spPr>
              <a:xfrm>
                <a:off x="3604986" y="5769429"/>
                <a:ext cx="7910285" cy="1088571"/>
              </a:xfrm>
              <a:custGeom>
                <a:avLst/>
                <a:gdLst>
                  <a:gd name="connsiteX0" fmla="*/ 0 w 7910285"/>
                  <a:gd name="connsiteY0" fmla="*/ 885371 h 885371"/>
                  <a:gd name="connsiteX1" fmla="*/ 3955143 w 7910285"/>
                  <a:gd name="connsiteY1" fmla="*/ 0 h 885371"/>
                  <a:gd name="connsiteX2" fmla="*/ 7910285 w 7910285"/>
                  <a:gd name="connsiteY2" fmla="*/ 885371 h 885371"/>
                  <a:gd name="connsiteX3" fmla="*/ 0 w 7910285"/>
                  <a:gd name="connsiteY3" fmla="*/ 885371 h 885371"/>
                  <a:gd name="connsiteX0" fmla="*/ 0 w 7910285"/>
                  <a:gd name="connsiteY0" fmla="*/ 1088571 h 1088571"/>
                  <a:gd name="connsiteX1" fmla="*/ 7177315 w 7910285"/>
                  <a:gd name="connsiteY1" fmla="*/ 0 h 1088571"/>
                  <a:gd name="connsiteX2" fmla="*/ 7910285 w 7910285"/>
                  <a:gd name="connsiteY2" fmla="*/ 1088571 h 1088571"/>
                  <a:gd name="connsiteX3" fmla="*/ 0 w 7910285"/>
                  <a:gd name="connsiteY3" fmla="*/ 1088571 h 1088571"/>
                </a:gdLst>
                <a:ahLst/>
                <a:cxnLst>
                  <a:cxn ang="0">
                    <a:pos x="connsiteX0" y="connsiteY0"/>
                  </a:cxn>
                  <a:cxn ang="0">
                    <a:pos x="connsiteX1" y="connsiteY1"/>
                  </a:cxn>
                  <a:cxn ang="0">
                    <a:pos x="connsiteX2" y="connsiteY2"/>
                  </a:cxn>
                  <a:cxn ang="0">
                    <a:pos x="connsiteX3" y="connsiteY3"/>
                  </a:cxn>
                </a:cxnLst>
                <a:rect l="l" t="t" r="r" b="b"/>
                <a:pathLst>
                  <a:path w="7910285" h="1088571">
                    <a:moveTo>
                      <a:pt x="0" y="1088571"/>
                    </a:moveTo>
                    <a:lnTo>
                      <a:pt x="7177315" y="0"/>
                    </a:lnTo>
                    <a:lnTo>
                      <a:pt x="7910285" y="1088571"/>
                    </a:lnTo>
                    <a:lnTo>
                      <a:pt x="0" y="1088571"/>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5" name="等腰三角形 6"/>
              <p:cNvSpPr/>
              <p:nvPr/>
            </p:nvSpPr>
            <p:spPr>
              <a:xfrm>
                <a:off x="9467850" y="5750379"/>
                <a:ext cx="1287435" cy="1117987"/>
              </a:xfrm>
              <a:custGeom>
                <a:avLst/>
                <a:gdLst>
                  <a:gd name="connsiteX0" fmla="*/ 0 w 1045029"/>
                  <a:gd name="connsiteY0" fmla="*/ 544286 h 544286"/>
                  <a:gd name="connsiteX1" fmla="*/ 754741 w 1045029"/>
                  <a:gd name="connsiteY1" fmla="*/ 0 h 544286"/>
                  <a:gd name="connsiteX2" fmla="*/ 1045029 w 1045029"/>
                  <a:gd name="connsiteY2" fmla="*/ 544286 h 544286"/>
                  <a:gd name="connsiteX3" fmla="*/ 0 w 1045029"/>
                  <a:gd name="connsiteY3" fmla="*/ 544286 h 544286"/>
                  <a:gd name="connsiteX0" fmla="*/ 0 w 1045029"/>
                  <a:gd name="connsiteY0" fmla="*/ 1110343 h 1110343"/>
                  <a:gd name="connsiteX1" fmla="*/ 1015998 w 1045029"/>
                  <a:gd name="connsiteY1" fmla="*/ 0 h 1110343"/>
                  <a:gd name="connsiteX2" fmla="*/ 1045029 w 1045029"/>
                  <a:gd name="connsiteY2" fmla="*/ 1110343 h 1110343"/>
                  <a:gd name="connsiteX3" fmla="*/ 0 w 1045029"/>
                  <a:gd name="connsiteY3" fmla="*/ 1110343 h 1110343"/>
                  <a:gd name="connsiteX0" fmla="*/ 0 w 1015998"/>
                  <a:gd name="connsiteY0" fmla="*/ 1110343 h 1139371"/>
                  <a:gd name="connsiteX1" fmla="*/ 1015998 w 1015998"/>
                  <a:gd name="connsiteY1" fmla="*/ 0 h 1139371"/>
                  <a:gd name="connsiteX2" fmla="*/ 703796 w 1015998"/>
                  <a:gd name="connsiteY2" fmla="*/ 1139371 h 1139371"/>
                  <a:gd name="connsiteX3" fmla="*/ 0 w 1015998"/>
                  <a:gd name="connsiteY3" fmla="*/ 1110343 h 1139371"/>
                  <a:gd name="connsiteX0" fmla="*/ 0 w 1015998"/>
                  <a:gd name="connsiteY0" fmla="*/ 1110343 h 1110343"/>
                  <a:gd name="connsiteX1" fmla="*/ 1015998 w 1015998"/>
                  <a:gd name="connsiteY1" fmla="*/ 0 h 1110343"/>
                  <a:gd name="connsiteX2" fmla="*/ 741118 w 1015998"/>
                  <a:gd name="connsiteY2" fmla="*/ 1101271 h 1110343"/>
                  <a:gd name="connsiteX3" fmla="*/ 0 w 1015998"/>
                  <a:gd name="connsiteY3" fmla="*/ 1110343 h 1110343"/>
                  <a:gd name="connsiteX0" fmla="*/ 0 w 1015998"/>
                  <a:gd name="connsiteY0" fmla="*/ 1110343 h 1139371"/>
                  <a:gd name="connsiteX1" fmla="*/ 1015998 w 1015998"/>
                  <a:gd name="connsiteY1" fmla="*/ 0 h 1139371"/>
                  <a:gd name="connsiteX2" fmla="*/ 485547 w 1015998"/>
                  <a:gd name="connsiteY2" fmla="*/ 1139371 h 1139371"/>
                  <a:gd name="connsiteX3" fmla="*/ 0 w 1015998"/>
                  <a:gd name="connsiteY3" fmla="*/ 1110343 h 1139371"/>
                  <a:gd name="connsiteX0" fmla="*/ 0 w 1015998"/>
                  <a:gd name="connsiteY0" fmla="*/ 1150221 h 1150221"/>
                  <a:gd name="connsiteX1" fmla="*/ 1015998 w 1015998"/>
                  <a:gd name="connsiteY1" fmla="*/ 0 h 1150221"/>
                  <a:gd name="connsiteX2" fmla="*/ 485547 w 1015998"/>
                  <a:gd name="connsiteY2" fmla="*/ 1139371 h 1150221"/>
                  <a:gd name="connsiteX3" fmla="*/ 0 w 1015998"/>
                  <a:gd name="connsiteY3" fmla="*/ 1150221 h 1150221"/>
                  <a:gd name="connsiteX0" fmla="*/ 0 w 1015998"/>
                  <a:gd name="connsiteY0" fmla="*/ 1170160 h 1170160"/>
                  <a:gd name="connsiteX1" fmla="*/ 1015998 w 1015998"/>
                  <a:gd name="connsiteY1" fmla="*/ 0 h 1170160"/>
                  <a:gd name="connsiteX2" fmla="*/ 485547 w 1015998"/>
                  <a:gd name="connsiteY2" fmla="*/ 1159310 h 1170160"/>
                  <a:gd name="connsiteX3" fmla="*/ 0 w 1015998"/>
                  <a:gd name="connsiteY3" fmla="*/ 1170160 h 1170160"/>
                </a:gdLst>
                <a:ahLst/>
                <a:cxnLst>
                  <a:cxn ang="0">
                    <a:pos x="connsiteX0" y="connsiteY0"/>
                  </a:cxn>
                  <a:cxn ang="0">
                    <a:pos x="connsiteX1" y="connsiteY1"/>
                  </a:cxn>
                  <a:cxn ang="0">
                    <a:pos x="connsiteX2" y="connsiteY2"/>
                  </a:cxn>
                  <a:cxn ang="0">
                    <a:pos x="connsiteX3" y="connsiteY3"/>
                  </a:cxn>
                </a:cxnLst>
                <a:rect l="l" t="t" r="r" b="b"/>
                <a:pathLst>
                  <a:path w="1015998" h="1170160">
                    <a:moveTo>
                      <a:pt x="0" y="1170160"/>
                    </a:moveTo>
                    <a:lnTo>
                      <a:pt x="1015998" y="0"/>
                    </a:lnTo>
                    <a:lnTo>
                      <a:pt x="485547" y="1159310"/>
                    </a:lnTo>
                    <a:lnTo>
                      <a:pt x="0" y="117016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等腰三角形 8"/>
              <p:cNvSpPr/>
              <p:nvPr/>
            </p:nvSpPr>
            <p:spPr>
              <a:xfrm>
                <a:off x="10782300" y="484934"/>
                <a:ext cx="1409700" cy="5255079"/>
              </a:xfrm>
              <a:custGeom>
                <a:avLst/>
                <a:gdLst>
                  <a:gd name="connsiteX0" fmla="*/ 0 w 1257300"/>
                  <a:gd name="connsiteY0" fmla="*/ 4988379 h 4988379"/>
                  <a:gd name="connsiteX1" fmla="*/ 1257300 w 1257300"/>
                  <a:gd name="connsiteY1" fmla="*/ 0 h 4988379"/>
                  <a:gd name="connsiteX2" fmla="*/ 1257300 w 1257300"/>
                  <a:gd name="connsiteY2" fmla="*/ 4988379 h 4988379"/>
                  <a:gd name="connsiteX3" fmla="*/ 0 w 1257300"/>
                  <a:gd name="connsiteY3" fmla="*/ 4988379 h 4988379"/>
                  <a:gd name="connsiteX0" fmla="*/ 0 w 1409700"/>
                  <a:gd name="connsiteY0" fmla="*/ 5255079 h 5255079"/>
                  <a:gd name="connsiteX1" fmla="*/ 1409700 w 1409700"/>
                  <a:gd name="connsiteY1" fmla="*/ 0 h 5255079"/>
                  <a:gd name="connsiteX2" fmla="*/ 1409700 w 1409700"/>
                  <a:gd name="connsiteY2" fmla="*/ 4988379 h 5255079"/>
                  <a:gd name="connsiteX3" fmla="*/ 0 w 1409700"/>
                  <a:gd name="connsiteY3" fmla="*/ 5255079 h 5255079"/>
                </a:gdLst>
                <a:ahLst/>
                <a:cxnLst>
                  <a:cxn ang="0">
                    <a:pos x="connsiteX0" y="connsiteY0"/>
                  </a:cxn>
                  <a:cxn ang="0">
                    <a:pos x="connsiteX1" y="connsiteY1"/>
                  </a:cxn>
                  <a:cxn ang="0">
                    <a:pos x="connsiteX2" y="connsiteY2"/>
                  </a:cxn>
                  <a:cxn ang="0">
                    <a:pos x="connsiteX3" y="connsiteY3"/>
                  </a:cxn>
                </a:cxnLst>
                <a:rect l="l" t="t" r="r" b="b"/>
                <a:pathLst>
                  <a:path w="1409700" h="5255079">
                    <a:moveTo>
                      <a:pt x="0" y="5255079"/>
                    </a:moveTo>
                    <a:lnTo>
                      <a:pt x="1409700" y="0"/>
                    </a:lnTo>
                    <a:lnTo>
                      <a:pt x="1409700" y="4988379"/>
                    </a:lnTo>
                    <a:lnTo>
                      <a:pt x="0" y="5255079"/>
                    </a:lnTo>
                    <a:close/>
                  </a:path>
                </a:pathLst>
              </a:custGeom>
              <a:solidFill>
                <a:srgbClr val="FDDC0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等腰三角形 10"/>
              <p:cNvSpPr/>
              <p:nvPr/>
            </p:nvSpPr>
            <p:spPr>
              <a:xfrm>
                <a:off x="-2358" y="5069929"/>
                <a:ext cx="1337672" cy="1790817"/>
              </a:xfrm>
              <a:custGeom>
                <a:avLst/>
                <a:gdLst>
                  <a:gd name="connsiteX0" fmla="*/ 0 w 3604985"/>
                  <a:gd name="connsiteY0" fmla="*/ 1600200 h 1600200"/>
                  <a:gd name="connsiteX1" fmla="*/ 1802493 w 3604985"/>
                  <a:gd name="connsiteY1" fmla="*/ 0 h 1600200"/>
                  <a:gd name="connsiteX2" fmla="*/ 3604985 w 3604985"/>
                  <a:gd name="connsiteY2" fmla="*/ 1600200 h 1600200"/>
                  <a:gd name="connsiteX3" fmla="*/ 0 w 3604985"/>
                  <a:gd name="connsiteY3" fmla="*/ 1600200 h 1600200"/>
                  <a:gd name="connsiteX0" fmla="*/ 0 w 3604985"/>
                  <a:gd name="connsiteY0" fmla="*/ 1752600 h 1752600"/>
                  <a:gd name="connsiteX1" fmla="*/ 1307193 w 3604985"/>
                  <a:gd name="connsiteY1" fmla="*/ 0 h 1752600"/>
                  <a:gd name="connsiteX2" fmla="*/ 3604985 w 3604985"/>
                  <a:gd name="connsiteY2" fmla="*/ 1752600 h 1752600"/>
                  <a:gd name="connsiteX3" fmla="*/ 0 w 3604985"/>
                  <a:gd name="connsiteY3" fmla="*/ 1752600 h 1752600"/>
                  <a:gd name="connsiteX0" fmla="*/ 0 w 2721065"/>
                  <a:gd name="connsiteY0" fmla="*/ 1752600 h 1752600"/>
                  <a:gd name="connsiteX1" fmla="*/ 1307193 w 2721065"/>
                  <a:gd name="connsiteY1" fmla="*/ 0 h 1752600"/>
                  <a:gd name="connsiteX2" fmla="*/ 2721065 w 2721065"/>
                  <a:gd name="connsiteY2" fmla="*/ 1706880 h 1752600"/>
                  <a:gd name="connsiteX3" fmla="*/ 0 w 2721065"/>
                  <a:gd name="connsiteY3" fmla="*/ 1752600 h 1752600"/>
                  <a:gd name="connsiteX0" fmla="*/ 0 w 2751545"/>
                  <a:gd name="connsiteY0" fmla="*/ 1752600 h 1767840"/>
                  <a:gd name="connsiteX1" fmla="*/ 1307193 w 2751545"/>
                  <a:gd name="connsiteY1" fmla="*/ 0 h 1767840"/>
                  <a:gd name="connsiteX2" fmla="*/ 2751545 w 2751545"/>
                  <a:gd name="connsiteY2" fmla="*/ 1767840 h 1767840"/>
                  <a:gd name="connsiteX3" fmla="*/ 0 w 2751545"/>
                  <a:gd name="connsiteY3" fmla="*/ 1752600 h 1767840"/>
                  <a:gd name="connsiteX0" fmla="*/ 0 w 2751545"/>
                  <a:gd name="connsiteY0" fmla="*/ 1767840 h 1783080"/>
                  <a:gd name="connsiteX1" fmla="*/ 1337673 w 2751545"/>
                  <a:gd name="connsiteY1" fmla="*/ 0 h 1783080"/>
                  <a:gd name="connsiteX2" fmla="*/ 2751545 w 2751545"/>
                  <a:gd name="connsiteY2" fmla="*/ 1783080 h 1783080"/>
                  <a:gd name="connsiteX3" fmla="*/ 0 w 2751545"/>
                  <a:gd name="connsiteY3" fmla="*/ 1767840 h 1783080"/>
                  <a:gd name="connsiteX0" fmla="*/ 0 w 1885272"/>
                  <a:gd name="connsiteY0" fmla="*/ 1767840 h 1783080"/>
                  <a:gd name="connsiteX1" fmla="*/ 1337673 w 1885272"/>
                  <a:gd name="connsiteY1" fmla="*/ 0 h 1783080"/>
                  <a:gd name="connsiteX2" fmla="*/ 1885272 w 1885272"/>
                  <a:gd name="connsiteY2" fmla="*/ 1783080 h 1783080"/>
                  <a:gd name="connsiteX3" fmla="*/ 0 w 1885272"/>
                  <a:gd name="connsiteY3" fmla="*/ 1767840 h 1783080"/>
                  <a:gd name="connsiteX0" fmla="*/ 0 w 1337673"/>
                  <a:gd name="connsiteY0" fmla="*/ 1767840 h 1767840"/>
                  <a:gd name="connsiteX1" fmla="*/ 1337673 w 1337673"/>
                  <a:gd name="connsiteY1" fmla="*/ 0 h 1767840"/>
                  <a:gd name="connsiteX2" fmla="*/ 1173003 w 1337673"/>
                  <a:gd name="connsiteY2" fmla="*/ 1754205 h 1767840"/>
                  <a:gd name="connsiteX3" fmla="*/ 0 w 1337673"/>
                  <a:gd name="connsiteY3" fmla="*/ 1767840 h 1767840"/>
                  <a:gd name="connsiteX0" fmla="*/ 0 w 1337673"/>
                  <a:gd name="connsiteY0" fmla="*/ 1760350 h 1760350"/>
                  <a:gd name="connsiteX1" fmla="*/ 1337673 w 1337673"/>
                  <a:gd name="connsiteY1" fmla="*/ 0 h 1760350"/>
                  <a:gd name="connsiteX2" fmla="*/ 1173003 w 1337673"/>
                  <a:gd name="connsiteY2" fmla="*/ 1754205 h 1760350"/>
                  <a:gd name="connsiteX3" fmla="*/ 0 w 1337673"/>
                  <a:gd name="connsiteY3" fmla="*/ 1760350 h 1760350"/>
                </a:gdLst>
                <a:ahLst/>
                <a:cxnLst>
                  <a:cxn ang="0">
                    <a:pos x="connsiteX0" y="connsiteY0"/>
                  </a:cxn>
                  <a:cxn ang="0">
                    <a:pos x="connsiteX1" y="connsiteY1"/>
                  </a:cxn>
                  <a:cxn ang="0">
                    <a:pos x="connsiteX2" y="connsiteY2"/>
                  </a:cxn>
                  <a:cxn ang="0">
                    <a:pos x="connsiteX3" y="connsiteY3"/>
                  </a:cxn>
                </a:cxnLst>
                <a:rect l="l" t="t" r="r" b="b"/>
                <a:pathLst>
                  <a:path w="1337673" h="1760350">
                    <a:moveTo>
                      <a:pt x="0" y="1760350"/>
                    </a:moveTo>
                    <a:lnTo>
                      <a:pt x="1337673" y="0"/>
                    </a:lnTo>
                    <a:lnTo>
                      <a:pt x="1173003" y="1754205"/>
                    </a:lnTo>
                    <a:lnTo>
                      <a:pt x="0" y="1760350"/>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sp>
        <p:nvSpPr>
          <p:cNvPr id="8" name="三角形1"/>
          <p:cNvSpPr/>
          <p:nvPr/>
        </p:nvSpPr>
        <p:spPr>
          <a:xfrm rot="1856249">
            <a:off x="1912463" y="976367"/>
            <a:ext cx="476433" cy="346497"/>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三角形2"/>
          <p:cNvSpPr/>
          <p:nvPr/>
        </p:nvSpPr>
        <p:spPr>
          <a:xfrm rot="1856249">
            <a:off x="2288511" y="1761242"/>
            <a:ext cx="476433" cy="346497"/>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三角形3"/>
          <p:cNvSpPr/>
          <p:nvPr/>
        </p:nvSpPr>
        <p:spPr>
          <a:xfrm rot="3749902">
            <a:off x="9793462" y="518537"/>
            <a:ext cx="476433" cy="346497"/>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三角形4"/>
          <p:cNvSpPr/>
          <p:nvPr/>
        </p:nvSpPr>
        <p:spPr>
          <a:xfrm rot="3749902">
            <a:off x="9617008" y="1218223"/>
            <a:ext cx="393637" cy="286282"/>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2" name="图片"/>
          <p:cNvGrpSpPr/>
          <p:nvPr/>
        </p:nvGrpSpPr>
        <p:grpSpPr>
          <a:xfrm>
            <a:off x="2696910" y="1269562"/>
            <a:ext cx="6779491" cy="3887611"/>
            <a:chOff x="3505199" y="1635478"/>
            <a:chExt cx="6779491" cy="3887611"/>
          </a:xfrm>
          <a:effectLst>
            <a:reflection blurRad="6350" stA="52000" endA="300" endPos="35000" dir="5400000" sy="-100000" algn="bl" rotWithShape="0"/>
          </a:effectLst>
        </p:grpSpPr>
        <p:pic>
          <p:nvPicPr>
            <p:cNvPr id="13" name="图片 12"/>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b="6165"/>
            <a:stretch/>
          </p:blipFill>
          <p:spPr>
            <a:xfrm>
              <a:off x="3505199" y="1635478"/>
              <a:ext cx="6779491" cy="3887611"/>
            </a:xfrm>
            <a:prstGeom prst="rect">
              <a:avLst/>
            </a:prstGeom>
          </p:spPr>
        </p:pic>
        <p:pic>
          <p:nvPicPr>
            <p:cNvPr id="14" name="图片 13"/>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7148"/>
            <a:stretch/>
          </p:blipFill>
          <p:spPr>
            <a:xfrm>
              <a:off x="4541520" y="2078590"/>
              <a:ext cx="4830197" cy="2989955"/>
            </a:xfrm>
            <a:prstGeom prst="rect">
              <a:avLst/>
            </a:prstGeom>
            <a:effectLst>
              <a:innerShdw blurRad="165100">
                <a:prstClr val="black"/>
              </a:innerShdw>
            </a:effectLst>
          </p:spPr>
        </p:pic>
      </p:grpSp>
      <p:sp>
        <p:nvSpPr>
          <p:cNvPr id="22" name="文本框 21"/>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grpSp>
        <p:nvGrpSpPr>
          <p:cNvPr id="29" name="标题图形"/>
          <p:cNvGrpSpPr/>
          <p:nvPr/>
        </p:nvGrpSpPr>
        <p:grpSpPr>
          <a:xfrm>
            <a:off x="389052" y="189239"/>
            <a:ext cx="423601" cy="432000"/>
            <a:chOff x="1406799" y="1110041"/>
            <a:chExt cx="423601" cy="432000"/>
          </a:xfrm>
        </p:grpSpPr>
        <p:sp>
          <p:nvSpPr>
            <p:cNvPr id="30" name="等腰三角形 29"/>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等腰三角形 30"/>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2"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3" name="小标题1"/>
          <p:cNvSpPr txBox="1"/>
          <p:nvPr/>
        </p:nvSpPr>
        <p:spPr>
          <a:xfrm>
            <a:off x="650653" y="2480703"/>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34" name="正文1"/>
          <p:cNvSpPr txBox="1"/>
          <p:nvPr/>
        </p:nvSpPr>
        <p:spPr>
          <a:xfrm>
            <a:off x="543197" y="3067272"/>
            <a:ext cx="2890134" cy="1477328"/>
          </a:xfrm>
          <a:prstGeom prst="rect">
            <a:avLst/>
          </a:prstGeom>
          <a:noFill/>
        </p:spPr>
        <p:txBody>
          <a:bodyPr wrap="square" rtlCol="0">
            <a:spAutoFit/>
          </a:bodyPr>
          <a:lstStyle/>
          <a:p>
            <a:pPr algn="just"/>
            <a:r>
              <a:rPr lang="en-US" altLang="zh-CN"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a:t>
            </a:r>
            <a:endParaRPr lang="zh-CN" altLang="en-US" dirty="0">
              <a:solidFill>
                <a:schemeClr val="bg1"/>
              </a:solidFill>
              <a:latin typeface="华文细黑" panose="02010600040101010101" pitchFamily="2" charset="-122"/>
              <a:ea typeface="华文细黑" panose="02010600040101010101" pitchFamily="2" charset="-122"/>
            </a:endParaRPr>
          </a:p>
        </p:txBody>
      </p:sp>
      <p:sp>
        <p:nvSpPr>
          <p:cNvPr id="36" name="小标题2"/>
          <p:cNvSpPr txBox="1"/>
          <p:nvPr/>
        </p:nvSpPr>
        <p:spPr>
          <a:xfrm>
            <a:off x="8957741" y="2480703"/>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37" name="正文2"/>
          <p:cNvSpPr txBox="1"/>
          <p:nvPr/>
        </p:nvSpPr>
        <p:spPr>
          <a:xfrm>
            <a:off x="8850285" y="3067272"/>
            <a:ext cx="2890134" cy="1477328"/>
          </a:xfrm>
          <a:prstGeom prst="rect">
            <a:avLst/>
          </a:prstGeom>
          <a:noFill/>
        </p:spPr>
        <p:txBody>
          <a:bodyPr wrap="square" rtlCol="0">
            <a:spAutoFit/>
          </a:bodyPr>
          <a:lstStyle/>
          <a:p>
            <a:pPr algn="just"/>
            <a:r>
              <a:rPr lang="en-US" altLang="zh-CN" dirty="0">
                <a:solidFill>
                  <a:schemeClr val="bg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a:t>
            </a:r>
            <a:endParaRPr lang="zh-CN" altLang="en-US"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049876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7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anim calcmode="lin" valueType="num">
                                      <p:cBhvr>
                                        <p:cTn id="30" dur="500" fill="hold"/>
                                        <p:tgtEl>
                                          <p:spTgt spid="33"/>
                                        </p:tgtEl>
                                        <p:attrNameLst>
                                          <p:attrName>ppt_x</p:attrName>
                                        </p:attrNameLst>
                                      </p:cBhvr>
                                      <p:tavLst>
                                        <p:tav tm="0">
                                          <p:val>
                                            <p:strVal val="#ppt_x"/>
                                          </p:val>
                                        </p:tav>
                                        <p:tav tm="100000">
                                          <p:val>
                                            <p:strVal val="#ppt_x"/>
                                          </p:val>
                                        </p:tav>
                                      </p:tavLst>
                                    </p:anim>
                                    <p:anim calcmode="lin" valueType="num">
                                      <p:cBhvr>
                                        <p:cTn id="31" dur="500" fill="hold"/>
                                        <p:tgtEl>
                                          <p:spTgt spid="33"/>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0"/>
                                  </p:stCondLst>
                                  <p:iterate type="wd">
                                    <p:tmPct val="10000"/>
                                  </p:iterate>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25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strVal val="#ppt_x"/>
                                          </p:val>
                                        </p:tav>
                                        <p:tav tm="100000">
                                          <p:val>
                                            <p:strVal val="#ppt_x"/>
                                          </p:val>
                                        </p:tav>
                                      </p:tavLst>
                                    </p:anim>
                                    <p:anim calcmode="lin" valueType="num">
                                      <p:cBhvr>
                                        <p:cTn id="42" dur="500" fill="hold"/>
                                        <p:tgtEl>
                                          <p:spTgt spid="36"/>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iterate type="wd">
                                    <p:tmPct val="10000"/>
                                  </p:iterate>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anim calcmode="lin" valueType="num">
                                      <p:cBhvr>
                                        <p:cTn id="47" dur="500" fill="hold"/>
                                        <p:tgtEl>
                                          <p:spTgt spid="37"/>
                                        </p:tgtEl>
                                        <p:attrNameLst>
                                          <p:attrName>ppt_x</p:attrName>
                                        </p:attrNameLst>
                                      </p:cBhvr>
                                      <p:tavLst>
                                        <p:tav tm="0">
                                          <p:val>
                                            <p:strVal val="#ppt_x"/>
                                          </p:val>
                                        </p:tav>
                                        <p:tav tm="100000">
                                          <p:val>
                                            <p:strVal val="#ppt_x"/>
                                          </p:val>
                                        </p:tav>
                                      </p:tavLst>
                                    </p:anim>
                                    <p:anim calcmode="lin" valueType="num">
                                      <p:cBhvr>
                                        <p:cTn id="4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3"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片" descr="图片1"/>
          <p:cNvPicPr>
            <a:picLocks noGrp="1" noChangeAspect="1"/>
          </p:cNvPicPr>
          <p:nvPr isPhoto="1"/>
        </p:nvPicPr>
        <p:blipFill rotWithShape="1">
          <a:blip r:embed="rId3">
            <a:lum/>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40163" b="689"/>
          <a:stretch/>
        </p:blipFill>
        <p:spPr>
          <a:xfrm>
            <a:off x="0" y="-14514"/>
            <a:ext cx="12192000" cy="4056289"/>
          </a:xfrm>
          <a:prstGeom prst="rect">
            <a:avLst/>
          </a:prstGeom>
          <a:noFill/>
          <a:ln>
            <a:noFill/>
          </a:ln>
        </p:spPr>
      </p:pic>
      <p:sp>
        <p:nvSpPr>
          <p:cNvPr id="3" name="背景"/>
          <p:cNvSpPr/>
          <p:nvPr/>
        </p:nvSpPr>
        <p:spPr>
          <a:xfrm>
            <a:off x="0" y="-27961"/>
            <a:ext cx="12192000" cy="4069735"/>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sp>
        <p:nvSpPr>
          <p:cNvPr id="18" name="三角标1"/>
          <p:cNvSpPr/>
          <p:nvPr/>
        </p:nvSpPr>
        <p:spPr>
          <a:xfrm rot="16200000">
            <a:off x="1665719" y="3868525"/>
            <a:ext cx="476433" cy="346497"/>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三角标2"/>
          <p:cNvSpPr/>
          <p:nvPr/>
        </p:nvSpPr>
        <p:spPr>
          <a:xfrm rot="5400000">
            <a:off x="10054976" y="3868525"/>
            <a:ext cx="476433" cy="346497"/>
          </a:xfrm>
          <a:prstGeom prst="triangle">
            <a:avLst/>
          </a:pr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 name="图片1"/>
          <p:cNvSpPr/>
          <p:nvPr/>
        </p:nvSpPr>
        <p:spPr>
          <a:xfrm>
            <a:off x="2510971" y="3135086"/>
            <a:ext cx="2394858" cy="1654628"/>
          </a:xfrm>
          <a:prstGeom prst="rect">
            <a:avLst/>
          </a:prstGeom>
          <a:blipFill dpi="0" rotWithShape="1">
            <a:blip r:embed="rId5"/>
            <a:srcRect/>
            <a:tile tx="-6057900" ty="6457950" sx="100000" sy="100000" flip="none" algn="tl"/>
          </a:blipFill>
          <a:ln w="28575">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图片2"/>
          <p:cNvSpPr/>
          <p:nvPr/>
        </p:nvSpPr>
        <p:spPr>
          <a:xfrm>
            <a:off x="4905829" y="3135086"/>
            <a:ext cx="2394858" cy="1654628"/>
          </a:xfrm>
          <a:prstGeom prst="rect">
            <a:avLst/>
          </a:prstGeom>
          <a:blipFill dpi="0" rotWithShape="1">
            <a:blip r:embed="rId6"/>
            <a:srcRect/>
            <a:tile tx="171450" ty="0" sx="40000" sy="40000" flip="none" algn="tl"/>
          </a:blipFill>
          <a:ln w="28575">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5" name="图片3"/>
          <p:cNvSpPr/>
          <p:nvPr/>
        </p:nvSpPr>
        <p:spPr>
          <a:xfrm>
            <a:off x="7300687" y="3135086"/>
            <a:ext cx="2394858" cy="1654628"/>
          </a:xfrm>
          <a:prstGeom prst="rect">
            <a:avLst/>
          </a:prstGeom>
          <a:blipFill dpi="0" rotWithShape="1">
            <a:blip r:embed="rId7"/>
            <a:srcRect/>
            <a:tile tx="-527050" ty="-19050" sx="40000" sy="40000" flip="none" algn="tl"/>
          </a:blipFill>
          <a:ln w="28575">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6" name="数据"/>
          <p:cNvSpPr txBox="1"/>
          <p:nvPr/>
        </p:nvSpPr>
        <p:spPr>
          <a:xfrm>
            <a:off x="2077185" y="804860"/>
            <a:ext cx="1594007" cy="1015663"/>
          </a:xfrm>
          <a:prstGeom prst="rect">
            <a:avLst/>
          </a:prstGeom>
          <a:noFill/>
        </p:spPr>
        <p:txBody>
          <a:bodyPr wrap="square" rtlCol="0">
            <a:spAutoFit/>
          </a:bodyPr>
          <a:lstStyle/>
          <a:p>
            <a:r>
              <a:rPr lang="en-US" altLang="zh-CN" sz="6000" b="1" dirty="0">
                <a:solidFill>
                  <a:schemeClr val="bg1"/>
                </a:solidFill>
                <a:latin typeface="Franklin Gothic Medium Cond" panose="020B0606030402020204" pitchFamily="34" charset="0"/>
                <a:ea typeface="迷你简菱心" panose="02010609000101010101" pitchFamily="49" charset="-122"/>
              </a:rPr>
              <a:t>70%</a:t>
            </a:r>
            <a:endParaRPr lang="zh-CN" altLang="en-US" sz="6000" b="1" dirty="0">
              <a:solidFill>
                <a:schemeClr val="bg1"/>
              </a:solidFill>
              <a:latin typeface="Franklin Gothic Medium Cond" panose="020B0606030402020204" pitchFamily="34" charset="0"/>
              <a:ea typeface="迷你简菱心" panose="02010609000101010101" pitchFamily="49" charset="-122"/>
            </a:endParaRPr>
          </a:p>
        </p:txBody>
      </p:sp>
      <p:sp>
        <p:nvSpPr>
          <p:cNvPr id="27" name="数据文字1"/>
          <p:cNvSpPr txBox="1"/>
          <p:nvPr/>
        </p:nvSpPr>
        <p:spPr>
          <a:xfrm>
            <a:off x="1315639" y="1779272"/>
            <a:ext cx="2262383" cy="369332"/>
          </a:xfrm>
          <a:prstGeom prst="rect">
            <a:avLst/>
          </a:prstGeom>
          <a:noFill/>
          <a:ln>
            <a:solidFill>
              <a:schemeClr val="bg1"/>
            </a:solidFill>
          </a:ln>
        </p:spPr>
        <p:txBody>
          <a:bodyPr wrap="square" rtlCol="0">
            <a:spAutoFit/>
          </a:bodyPr>
          <a:lstStyle/>
          <a:p>
            <a:pPr algn="ctr"/>
            <a:r>
              <a:rPr lang="en-US" altLang="zh-CN" dirty="0">
                <a:solidFill>
                  <a:schemeClr val="bg1"/>
                </a:solidFill>
                <a:ea typeface="微软雅黑" panose="020B0503020204020204" pitchFamily="34" charset="-122"/>
              </a:rPr>
              <a:t>Add your text here</a:t>
            </a:r>
            <a:endParaRPr lang="zh-CN" altLang="en-US" dirty="0">
              <a:solidFill>
                <a:schemeClr val="bg1"/>
              </a:solidFill>
              <a:ea typeface="微软雅黑" panose="020B0503020204020204" pitchFamily="34" charset="-122"/>
            </a:endParaRPr>
          </a:p>
        </p:txBody>
      </p:sp>
      <p:sp>
        <p:nvSpPr>
          <p:cNvPr id="28" name="数据文字2"/>
          <p:cNvSpPr txBox="1"/>
          <p:nvPr/>
        </p:nvSpPr>
        <p:spPr>
          <a:xfrm>
            <a:off x="1251241" y="2292019"/>
            <a:ext cx="5241383" cy="338554"/>
          </a:xfrm>
          <a:prstGeom prst="rect">
            <a:avLst/>
          </a:prstGeom>
          <a:noFill/>
        </p:spPr>
        <p:txBody>
          <a:bodyPr wrap="square" rtlCol="0">
            <a:spAutoFit/>
          </a:bodyPr>
          <a:lstStyle/>
          <a:p>
            <a:r>
              <a:rPr lang="en-US" altLang="zh-CN" sz="1600" dirty="0">
                <a:solidFill>
                  <a:schemeClr val="bg1"/>
                </a:solidFill>
                <a:latin typeface="+mj-ea"/>
              </a:rPr>
              <a:t>Text or Copy Your text and  paste it here</a:t>
            </a:r>
            <a:endParaRPr lang="zh-CN" altLang="en-US" sz="1600" dirty="0">
              <a:solidFill>
                <a:schemeClr val="bg1"/>
              </a:solidFill>
              <a:ea typeface="微软雅黑" panose="020B0503020204020204" pitchFamily="34" charset="-122"/>
            </a:endParaRPr>
          </a:p>
        </p:txBody>
      </p:sp>
      <p:sp>
        <p:nvSpPr>
          <p:cNvPr id="29" name="小标题"/>
          <p:cNvSpPr txBox="1"/>
          <p:nvPr/>
        </p:nvSpPr>
        <p:spPr>
          <a:xfrm>
            <a:off x="4673605" y="5124676"/>
            <a:ext cx="2859312" cy="400110"/>
          </a:xfrm>
          <a:prstGeom prst="rect">
            <a:avLst/>
          </a:prstGeom>
          <a:solidFill>
            <a:srgbClr val="FDDC01"/>
          </a:solidFill>
        </p:spPr>
        <p:txBody>
          <a:bodyPr wrap="square" rtlCol="0">
            <a:spAutoFit/>
          </a:bodyPr>
          <a:lstStyle/>
          <a:p>
            <a:pPr algn="ctr"/>
            <a:r>
              <a:rPr lang="en-US" altLang="zh-CN" sz="2000" dirty="0">
                <a:latin typeface="+mj-ea"/>
                <a:ea typeface="+mj-ea"/>
              </a:rPr>
              <a:t>Please Text Here</a:t>
            </a:r>
            <a:endParaRPr lang="zh-CN" altLang="en-US" sz="2000" dirty="0">
              <a:latin typeface="+mj-ea"/>
              <a:ea typeface="+mj-ea"/>
            </a:endParaRPr>
          </a:p>
        </p:txBody>
      </p:sp>
      <p:grpSp>
        <p:nvGrpSpPr>
          <p:cNvPr id="21" name="标题标志"/>
          <p:cNvGrpSpPr/>
          <p:nvPr/>
        </p:nvGrpSpPr>
        <p:grpSpPr>
          <a:xfrm>
            <a:off x="389052" y="189239"/>
            <a:ext cx="423601" cy="432000"/>
            <a:chOff x="1406799" y="1110041"/>
            <a:chExt cx="423601" cy="432000"/>
          </a:xfrm>
        </p:grpSpPr>
        <p:sp>
          <p:nvSpPr>
            <p:cNvPr id="22" name="等腰三角形 21"/>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等腰三角形 22"/>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1" name="标题"/>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33" name="正文"/>
          <p:cNvSpPr txBox="1"/>
          <p:nvPr/>
        </p:nvSpPr>
        <p:spPr>
          <a:xfrm>
            <a:off x="1343025" y="5668201"/>
            <a:ext cx="9829800" cy="923330"/>
          </a:xfrm>
          <a:prstGeom prst="rect">
            <a:avLst/>
          </a:prstGeom>
          <a:noFill/>
        </p:spPr>
        <p:txBody>
          <a:bodyPr wrap="square" rtlCol="0">
            <a:spAutoFit/>
          </a:bodyPr>
          <a:lstStyle/>
          <a:p>
            <a:pPr algn="just"/>
            <a:r>
              <a:rPr lang="en-US" altLang="zh-CN" dirty="0">
                <a:solidFill>
                  <a:schemeClr val="tx1">
                    <a:lumMod val="75000"/>
                    <a:lumOff val="25000"/>
                  </a:schemeClr>
                </a:solidFill>
                <a:latin typeface="+mj-ea"/>
                <a:ea typeface="+mj-ea"/>
              </a:rPr>
              <a:t>Add Your Text Here . Your text and paste it here. Text or Copy Your text and  paste it here. Text or Copy Your text and  paste  it here. Add Your Text Here . Your text and paste it here. Text or Copy Your text and  pasteit here. Text or Copy Your text and  paste  it</a:t>
            </a:r>
            <a:endParaRPr lang="zh-CN" altLang="en-US" dirty="0">
              <a:solidFill>
                <a:schemeClr val="tx1">
                  <a:lumMod val="75000"/>
                  <a:lumOff val="25000"/>
                </a:schemeClr>
              </a:solidFill>
              <a:latin typeface="+mj-ea"/>
              <a:ea typeface="+mj-ea"/>
            </a:endParaRPr>
          </a:p>
        </p:txBody>
      </p:sp>
    </p:spTree>
    <p:extLst>
      <p:ext uri="{BB962C8B-B14F-4D97-AF65-F5344CB8AC3E}">
        <p14:creationId xmlns:p14="http://schemas.microsoft.com/office/powerpoint/2010/main" val="1177765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25"/>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by="(-#ppt_w*2)" calcmode="lin" valueType="num">
                                      <p:cBhvr rctx="PPT">
                                        <p:cTn id="7" dur="250" autoRev="1" fill="hold">
                                          <p:stCondLst>
                                            <p:cond delay="0"/>
                                          </p:stCondLst>
                                        </p:cTn>
                                        <p:tgtEl>
                                          <p:spTgt spid="26"/>
                                        </p:tgtEl>
                                        <p:attrNameLst>
                                          <p:attrName>ppt_w</p:attrName>
                                        </p:attrNameLst>
                                      </p:cBhvr>
                                    </p:anim>
                                    <p:anim by="(#ppt_w*0.50)" calcmode="lin" valueType="num">
                                      <p:cBhvr>
                                        <p:cTn id="8" dur="250" decel="50000" autoRev="1" fill="hold">
                                          <p:stCondLst>
                                            <p:cond delay="0"/>
                                          </p:stCondLst>
                                        </p:cTn>
                                        <p:tgtEl>
                                          <p:spTgt spid="26"/>
                                        </p:tgtEl>
                                        <p:attrNameLst>
                                          <p:attrName>ppt_x</p:attrName>
                                        </p:attrNameLst>
                                      </p:cBhvr>
                                    </p:anim>
                                    <p:anim from="(-#ppt_h/2)" to="(#ppt_y)" calcmode="lin" valueType="num">
                                      <p:cBhvr>
                                        <p:cTn id="9" dur="500" fill="hold">
                                          <p:stCondLst>
                                            <p:cond delay="0"/>
                                          </p:stCondLst>
                                        </p:cTn>
                                        <p:tgtEl>
                                          <p:spTgt spid="26"/>
                                        </p:tgtEl>
                                        <p:attrNameLst>
                                          <p:attrName>ppt_y</p:attrName>
                                        </p:attrNameLst>
                                      </p:cBhvr>
                                    </p:anim>
                                    <p:animRot by="21600000">
                                      <p:cBhvr>
                                        <p:cTn id="10" dur="500" fill="hold">
                                          <p:stCondLst>
                                            <p:cond delay="0"/>
                                          </p:stCondLst>
                                        </p:cTn>
                                        <p:tgtEl>
                                          <p:spTgt spid="26"/>
                                        </p:tgtEl>
                                        <p:attrNameLst>
                                          <p:attrName>r</p:attrName>
                                        </p:attrNameLst>
                                      </p:cBhvr>
                                    </p:animRot>
                                  </p:childTnLst>
                                </p:cTn>
                              </p:par>
                            </p:childTnLst>
                          </p:cTn>
                        </p:par>
                        <p:par>
                          <p:cTn id="11" fill="hold">
                            <p:stCondLst>
                              <p:cond delay="1625"/>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2125"/>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8">
                                            <p:txEl>
                                              <p:pRg st="0" end="0"/>
                                            </p:txEl>
                                          </p:spTgt>
                                        </p:tgtEl>
                                        <p:attrNameLst>
                                          <p:attrName>style.visibility</p:attrName>
                                        </p:attrNameLst>
                                      </p:cBhvr>
                                      <p:to>
                                        <p:strVal val="visible"/>
                                      </p:to>
                                    </p:set>
                                    <p:anim calcmode="lin" valueType="num">
                                      <p:cBhvr>
                                        <p:cTn id="18" dur="250" fill="hold"/>
                                        <p:tgtEl>
                                          <p:spTgt spid="2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28">
                                            <p:txEl>
                                              <p:pRg st="0" end="0"/>
                                            </p:txEl>
                                          </p:spTgt>
                                        </p:tgtEl>
                                        <p:attrNameLst>
                                          <p:attrName>ppt_y</p:attrName>
                                        </p:attrNameLst>
                                      </p:cBhvr>
                                      <p:tavLst>
                                        <p:tav tm="0">
                                          <p:val>
                                            <p:strVal val="#ppt_y"/>
                                          </p:val>
                                        </p:tav>
                                        <p:tav tm="100000">
                                          <p:val>
                                            <p:strVal val="#ppt_y"/>
                                          </p:val>
                                        </p:tav>
                                      </p:tavLst>
                                    </p:anim>
                                    <p:anim calcmode="lin" valueType="num">
                                      <p:cBhvr>
                                        <p:cTn id="20" dur="250" fill="hold"/>
                                        <p:tgtEl>
                                          <p:spTgt spid="2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2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28">
                                            <p:txEl>
                                              <p:pRg st="0" end="0"/>
                                            </p:txEl>
                                          </p:spTgt>
                                        </p:tgtEl>
                                      </p:cBhvr>
                                    </p:animEffect>
                                  </p:childTnLst>
                                </p:cTn>
                              </p:par>
                            </p:childTnLst>
                          </p:cTn>
                        </p:par>
                        <p:par>
                          <p:cTn id="23" fill="hold">
                            <p:stCondLst>
                              <p:cond delay="3150"/>
                            </p:stCondLst>
                            <p:childTnLst>
                              <p:par>
                                <p:cTn id="24" presetID="16" presetClass="entr" presetSubtype="37"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3650"/>
                            </p:stCondLst>
                            <p:childTnLst>
                              <p:par>
                                <p:cTn id="28" presetID="12" presetClass="entr" presetSubtype="2"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ppt_x</p:attrName>
                                        </p:attrNameLst>
                                      </p:cBhvr>
                                      <p:tavLst>
                                        <p:tav tm="0">
                                          <p:val>
                                            <p:strVal val="#ppt_x+#ppt_w*1.125000"/>
                                          </p:val>
                                        </p:tav>
                                        <p:tav tm="100000">
                                          <p:val>
                                            <p:strVal val="#ppt_x"/>
                                          </p:val>
                                        </p:tav>
                                      </p:tavLst>
                                    </p:anim>
                                    <p:animEffect transition="in" filter="wipe(left)">
                                      <p:cBhvr>
                                        <p:cTn id="31" dur="500"/>
                                        <p:tgtEl>
                                          <p:spTgt spid="20"/>
                                        </p:tgtEl>
                                      </p:cBhvr>
                                    </p:animEffect>
                                  </p:childTnLst>
                                </p:cTn>
                              </p:par>
                            </p:childTnLst>
                          </p:cTn>
                        </p:par>
                        <p:par>
                          <p:cTn id="32" fill="hold">
                            <p:stCondLst>
                              <p:cond delay="4150"/>
                            </p:stCondLst>
                            <p:childTnLst>
                              <p:par>
                                <p:cTn id="33" presetID="1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ppt_x</p:attrName>
                                        </p:attrNameLst>
                                      </p:cBhvr>
                                      <p:tavLst>
                                        <p:tav tm="0">
                                          <p:val>
                                            <p:strVal val="#ppt_x-#ppt_w*1.125000"/>
                                          </p:val>
                                        </p:tav>
                                        <p:tav tm="100000">
                                          <p:val>
                                            <p:strVal val="#ppt_x"/>
                                          </p:val>
                                        </p:tav>
                                      </p:tavLst>
                                    </p:anim>
                                    <p:animEffect transition="in" filter="wipe(right)">
                                      <p:cBhvr>
                                        <p:cTn id="36" dur="500"/>
                                        <p:tgtEl>
                                          <p:spTgt spid="25"/>
                                        </p:tgtEl>
                                      </p:cBhvr>
                                    </p:animEffect>
                                  </p:childTnLst>
                                </p:cTn>
                              </p:par>
                            </p:childTnLst>
                          </p:cTn>
                        </p:par>
                        <p:par>
                          <p:cTn id="37" fill="hold">
                            <p:stCondLst>
                              <p:cond delay="465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250" fill="hold"/>
                                        <p:tgtEl>
                                          <p:spTgt spid="18"/>
                                        </p:tgtEl>
                                        <p:attrNameLst>
                                          <p:attrName>ppt_w</p:attrName>
                                        </p:attrNameLst>
                                      </p:cBhvr>
                                      <p:tavLst>
                                        <p:tav tm="0">
                                          <p:val>
                                            <p:fltVal val="0"/>
                                          </p:val>
                                        </p:tav>
                                        <p:tav tm="100000">
                                          <p:val>
                                            <p:strVal val="#ppt_w"/>
                                          </p:val>
                                        </p:tav>
                                      </p:tavLst>
                                    </p:anim>
                                    <p:anim calcmode="lin" valueType="num">
                                      <p:cBhvr>
                                        <p:cTn id="41" dur="250" fill="hold"/>
                                        <p:tgtEl>
                                          <p:spTgt spid="18"/>
                                        </p:tgtEl>
                                        <p:attrNameLst>
                                          <p:attrName>ppt_h</p:attrName>
                                        </p:attrNameLst>
                                      </p:cBhvr>
                                      <p:tavLst>
                                        <p:tav tm="0">
                                          <p:val>
                                            <p:fltVal val="0"/>
                                          </p:val>
                                        </p:tav>
                                        <p:tav tm="100000">
                                          <p:val>
                                            <p:strVal val="#ppt_h"/>
                                          </p:val>
                                        </p:tav>
                                      </p:tavLst>
                                    </p:anim>
                                    <p:animEffect transition="in" filter="fade">
                                      <p:cBhvr>
                                        <p:cTn id="42" dur="250"/>
                                        <p:tgtEl>
                                          <p:spTgt spid="18"/>
                                        </p:tgtEl>
                                      </p:cBhvr>
                                    </p:animEffect>
                                  </p:childTnLst>
                                </p:cTn>
                              </p:par>
                              <p:par>
                                <p:cTn id="43" presetID="26" presetClass="emph" presetSubtype="0" fill="hold" grpId="1" nodeType="withEffect">
                                  <p:stCondLst>
                                    <p:cond delay="200"/>
                                  </p:stCondLst>
                                  <p:childTnLst>
                                    <p:animEffect transition="out" filter="fade">
                                      <p:cBhvr>
                                        <p:cTn id="44" dur="300" tmFilter="0, 0; .2, .5; .8, .5; 1, 0"/>
                                        <p:tgtEl>
                                          <p:spTgt spid="18"/>
                                        </p:tgtEl>
                                      </p:cBhvr>
                                    </p:animEffect>
                                    <p:animScale>
                                      <p:cBhvr>
                                        <p:cTn id="45" dur="150" autoRev="1" fill="hold"/>
                                        <p:tgtEl>
                                          <p:spTgt spid="18"/>
                                        </p:tgtEl>
                                      </p:cBhvr>
                                      <p:by x="105000" y="105000"/>
                                    </p:animScale>
                                  </p:childTnLst>
                                </p:cTn>
                              </p:par>
                              <p:par>
                                <p:cTn id="46" presetID="53"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250" fill="hold"/>
                                        <p:tgtEl>
                                          <p:spTgt spid="19"/>
                                        </p:tgtEl>
                                        <p:attrNameLst>
                                          <p:attrName>ppt_w</p:attrName>
                                        </p:attrNameLst>
                                      </p:cBhvr>
                                      <p:tavLst>
                                        <p:tav tm="0">
                                          <p:val>
                                            <p:fltVal val="0"/>
                                          </p:val>
                                        </p:tav>
                                        <p:tav tm="100000">
                                          <p:val>
                                            <p:strVal val="#ppt_w"/>
                                          </p:val>
                                        </p:tav>
                                      </p:tavLst>
                                    </p:anim>
                                    <p:anim calcmode="lin" valueType="num">
                                      <p:cBhvr>
                                        <p:cTn id="49" dur="250" fill="hold"/>
                                        <p:tgtEl>
                                          <p:spTgt spid="19"/>
                                        </p:tgtEl>
                                        <p:attrNameLst>
                                          <p:attrName>ppt_h</p:attrName>
                                        </p:attrNameLst>
                                      </p:cBhvr>
                                      <p:tavLst>
                                        <p:tav tm="0">
                                          <p:val>
                                            <p:fltVal val="0"/>
                                          </p:val>
                                        </p:tav>
                                        <p:tav tm="100000">
                                          <p:val>
                                            <p:strVal val="#ppt_h"/>
                                          </p:val>
                                        </p:tav>
                                      </p:tavLst>
                                    </p:anim>
                                    <p:animEffect transition="in" filter="fade">
                                      <p:cBhvr>
                                        <p:cTn id="50" dur="250"/>
                                        <p:tgtEl>
                                          <p:spTgt spid="19"/>
                                        </p:tgtEl>
                                      </p:cBhvr>
                                    </p:animEffect>
                                  </p:childTnLst>
                                </p:cTn>
                              </p:par>
                              <p:par>
                                <p:cTn id="51" presetID="26" presetClass="emph" presetSubtype="0" fill="hold" grpId="1" nodeType="withEffect">
                                  <p:stCondLst>
                                    <p:cond delay="200"/>
                                  </p:stCondLst>
                                  <p:childTnLst>
                                    <p:animEffect transition="out" filter="fade">
                                      <p:cBhvr>
                                        <p:cTn id="52" dur="300" tmFilter="0, 0; .2, .5; .8, .5; 1, 0"/>
                                        <p:tgtEl>
                                          <p:spTgt spid="19"/>
                                        </p:tgtEl>
                                      </p:cBhvr>
                                    </p:animEffect>
                                    <p:animScale>
                                      <p:cBhvr>
                                        <p:cTn id="53" dur="150" autoRev="1" fill="hold"/>
                                        <p:tgtEl>
                                          <p:spTgt spid="19"/>
                                        </p:tgtEl>
                                      </p:cBhvr>
                                      <p:by x="105000" y="105000"/>
                                    </p:animScale>
                                  </p:childTnLst>
                                </p:cTn>
                              </p:par>
                            </p:childTnLst>
                          </p:cTn>
                        </p:par>
                        <p:par>
                          <p:cTn id="54" fill="hold">
                            <p:stCondLst>
                              <p:cond delay="5150"/>
                            </p:stCondLst>
                            <p:childTnLst>
                              <p:par>
                                <p:cTn id="55" presetID="42"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anim calcmode="lin" valueType="num">
                                      <p:cBhvr>
                                        <p:cTn id="58" dur="500" fill="hold"/>
                                        <p:tgtEl>
                                          <p:spTgt spid="29"/>
                                        </p:tgtEl>
                                        <p:attrNameLst>
                                          <p:attrName>ppt_x</p:attrName>
                                        </p:attrNameLst>
                                      </p:cBhvr>
                                      <p:tavLst>
                                        <p:tav tm="0">
                                          <p:val>
                                            <p:strVal val="#ppt_x"/>
                                          </p:val>
                                        </p:tav>
                                        <p:tav tm="100000">
                                          <p:val>
                                            <p:strVal val="#ppt_x"/>
                                          </p:val>
                                        </p:tav>
                                      </p:tavLst>
                                    </p:anim>
                                    <p:anim calcmode="lin" valueType="num">
                                      <p:cBhvr>
                                        <p:cTn id="59" dur="500" fill="hold"/>
                                        <p:tgtEl>
                                          <p:spTgt spid="29"/>
                                        </p:tgtEl>
                                        <p:attrNameLst>
                                          <p:attrName>ppt_y</p:attrName>
                                        </p:attrNameLst>
                                      </p:cBhvr>
                                      <p:tavLst>
                                        <p:tav tm="0">
                                          <p:val>
                                            <p:strVal val="#ppt_y+.1"/>
                                          </p:val>
                                        </p:tav>
                                        <p:tav tm="100000">
                                          <p:val>
                                            <p:strVal val="#ppt_y"/>
                                          </p:val>
                                        </p:tav>
                                      </p:tavLst>
                                    </p:anim>
                                  </p:childTnLst>
                                </p:cTn>
                              </p:par>
                            </p:childTnLst>
                          </p:cTn>
                        </p:par>
                        <p:par>
                          <p:cTn id="60" fill="hold">
                            <p:stCondLst>
                              <p:cond delay="5650"/>
                            </p:stCondLst>
                            <p:childTnLst>
                              <p:par>
                                <p:cTn id="61" presetID="16" presetClass="entr" presetSubtype="37"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outVertical)">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4" grpId="0" animBg="1"/>
      <p:bldP spid="25" grpId="0" animBg="1"/>
      <p:bldP spid="26" grpId="0"/>
      <p:bldP spid="27" grpId="0" animBg="1"/>
      <p:bldP spid="28" grpId="0" build="allAtOnce"/>
      <p:bldP spid="29"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背景图片"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8"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实心三角"/>
          <p:cNvSpPr/>
          <p:nvPr/>
        </p:nvSpPr>
        <p:spPr>
          <a:xfrm rot="5400000" flipH="1">
            <a:off x="-1344335" y="1331415"/>
            <a:ext cx="6897814" cy="4209144"/>
          </a:xfrm>
          <a:prstGeom prst="triangle">
            <a:avLst/>
          </a:prstGeom>
          <a:solidFill>
            <a:srgbClr val="FDDC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空心三角"/>
          <p:cNvSpPr/>
          <p:nvPr/>
        </p:nvSpPr>
        <p:spPr>
          <a:xfrm rot="5400000" flipH="1">
            <a:off x="-1683125" y="957641"/>
            <a:ext cx="8122872" cy="4956692"/>
          </a:xfrm>
          <a:prstGeom prst="triangl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标号"/>
          <p:cNvSpPr txBox="1"/>
          <p:nvPr/>
        </p:nvSpPr>
        <p:spPr>
          <a:xfrm>
            <a:off x="738913" y="2301097"/>
            <a:ext cx="3294743" cy="2215991"/>
          </a:xfrm>
          <a:prstGeom prst="rect">
            <a:avLst/>
          </a:prstGeom>
          <a:noFill/>
        </p:spPr>
        <p:txBody>
          <a:bodyPr wrap="square" rtlCol="0" anchor="ctr">
            <a:spAutoFit/>
          </a:bodyPr>
          <a:lstStyle>
            <a:defPPr>
              <a:defRPr lang="zh-CN"/>
            </a:defPPr>
            <a:lvl1pPr>
              <a:defRPr sz="13800" b="1">
                <a:solidFill>
                  <a:schemeClr val="tx1">
                    <a:lumMod val="85000"/>
                    <a:lumOff val="15000"/>
                  </a:schemeClr>
                </a:solidFill>
                <a:latin typeface="Impact" panose="020B0806030902050204" pitchFamily="34" charset="0"/>
                <a:ea typeface="+mj-ea"/>
              </a:defRPr>
            </a:lvl1pPr>
          </a:lstStyle>
          <a:p>
            <a:r>
              <a:rPr lang="en-US" altLang="zh-CN" b="0" dirty="0"/>
              <a:t>02</a:t>
            </a:r>
            <a:endParaRPr lang="zh-CN" altLang="en-US" b="0" dirty="0"/>
          </a:p>
        </p:txBody>
      </p:sp>
      <p:cxnSp>
        <p:nvCxnSpPr>
          <p:cNvPr id="11" name="下划线"/>
          <p:cNvCxnSpPr/>
          <p:nvPr/>
        </p:nvCxnSpPr>
        <p:spPr>
          <a:xfrm>
            <a:off x="5544054" y="3816318"/>
            <a:ext cx="59309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图标1"/>
          <p:cNvGrpSpPr/>
          <p:nvPr/>
        </p:nvGrpSpPr>
        <p:grpSpPr>
          <a:xfrm>
            <a:off x="5876363" y="1977862"/>
            <a:ext cx="1452284" cy="1452284"/>
            <a:chOff x="5876363" y="1977862"/>
            <a:chExt cx="1452284" cy="1452284"/>
          </a:xfrm>
        </p:grpSpPr>
        <p:sp>
          <p:nvSpPr>
            <p:cNvPr id="12" name="椭圆 11"/>
            <p:cNvSpPr/>
            <p:nvPr/>
          </p:nvSpPr>
          <p:spPr>
            <a:xfrm>
              <a:off x="5876363"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 name="Freeform 5"/>
            <p:cNvSpPr>
              <a:spLocks noEditPoints="1"/>
            </p:cNvSpPr>
            <p:nvPr/>
          </p:nvSpPr>
          <p:spPr bwMode="auto">
            <a:xfrm>
              <a:off x="6089636" y="2283203"/>
              <a:ext cx="930850" cy="743550"/>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rgbClr val="FDDC01"/>
            </a:solidFill>
            <a:ln>
              <a:solidFill>
                <a:srgbClr val="FDDC01"/>
              </a:solid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4" name="图标2"/>
          <p:cNvGrpSpPr/>
          <p:nvPr/>
        </p:nvGrpSpPr>
        <p:grpSpPr>
          <a:xfrm>
            <a:off x="7878855" y="1977862"/>
            <a:ext cx="1452284" cy="1452284"/>
            <a:chOff x="7878855" y="1977862"/>
            <a:chExt cx="1452284" cy="1452284"/>
          </a:xfrm>
        </p:grpSpPr>
        <p:sp>
          <p:nvSpPr>
            <p:cNvPr id="13" name="椭圆 12"/>
            <p:cNvSpPr/>
            <p:nvPr/>
          </p:nvSpPr>
          <p:spPr>
            <a:xfrm>
              <a:off x="7878855"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Freeform 9"/>
            <p:cNvSpPr>
              <a:spLocks noEditPoints="1"/>
            </p:cNvSpPr>
            <p:nvPr/>
          </p:nvSpPr>
          <p:spPr bwMode="auto">
            <a:xfrm>
              <a:off x="8154045" y="2358070"/>
              <a:ext cx="901904" cy="691868"/>
            </a:xfrm>
            <a:custGeom>
              <a:avLst/>
              <a:gdLst>
                <a:gd name="T0" fmla="*/ 57 w 59"/>
                <a:gd name="T1" fmla="*/ 41 h 44"/>
                <a:gd name="T2" fmla="*/ 3 w 59"/>
                <a:gd name="T3" fmla="*/ 44 h 44"/>
                <a:gd name="T4" fmla="*/ 0 w 59"/>
                <a:gd name="T5" fmla="*/ 41 h 44"/>
                <a:gd name="T6" fmla="*/ 3 w 59"/>
                <a:gd name="T7" fmla="*/ 0 h 44"/>
                <a:gd name="T8" fmla="*/ 7 w 59"/>
                <a:gd name="T9" fmla="*/ 8 h 44"/>
                <a:gd name="T10" fmla="*/ 9 w 59"/>
                <a:gd name="T11" fmla="*/ 9 h 44"/>
                <a:gd name="T12" fmla="*/ 25 w 59"/>
                <a:gd name="T13" fmla="*/ 9 h 44"/>
                <a:gd name="T14" fmla="*/ 28 w 59"/>
                <a:gd name="T15" fmla="*/ 10 h 44"/>
                <a:gd name="T16" fmla="*/ 35 w 59"/>
                <a:gd name="T17" fmla="*/ 11 h 44"/>
                <a:gd name="T18" fmla="*/ 37 w 59"/>
                <a:gd name="T19" fmla="*/ 11 h 44"/>
                <a:gd name="T20" fmla="*/ 54 w 59"/>
                <a:gd name="T21" fmla="*/ 18 h 44"/>
                <a:gd name="T22" fmla="*/ 56 w 59"/>
                <a:gd name="T23" fmla="*/ 15 h 44"/>
                <a:gd name="T24" fmla="*/ 56 w 59"/>
                <a:gd name="T25" fmla="*/ 20 h 44"/>
                <a:gd name="T26" fmla="*/ 50 w 59"/>
                <a:gd name="T27" fmla="*/ 24 h 44"/>
                <a:gd name="T28" fmla="*/ 53 w 59"/>
                <a:gd name="T29" fmla="*/ 32 h 44"/>
                <a:gd name="T30" fmla="*/ 41 w 59"/>
                <a:gd name="T31" fmla="*/ 32 h 44"/>
                <a:gd name="T32" fmla="*/ 38 w 59"/>
                <a:gd name="T33" fmla="*/ 35 h 44"/>
                <a:gd name="T34" fmla="*/ 36 w 59"/>
                <a:gd name="T35" fmla="*/ 32 h 44"/>
                <a:gd name="T36" fmla="*/ 28 w 59"/>
                <a:gd name="T37" fmla="*/ 25 h 44"/>
                <a:gd name="T38" fmla="*/ 20 w 59"/>
                <a:gd name="T39" fmla="*/ 31 h 44"/>
                <a:gd name="T40" fmla="*/ 17 w 59"/>
                <a:gd name="T41" fmla="*/ 33 h 44"/>
                <a:gd name="T42" fmla="*/ 14 w 59"/>
                <a:gd name="T43" fmla="*/ 30 h 44"/>
                <a:gd name="T44" fmla="*/ 11 w 59"/>
                <a:gd name="T45" fmla="*/ 28 h 44"/>
                <a:gd name="T46" fmla="*/ 3 w 59"/>
                <a:gd name="T47" fmla="*/ 35 h 44"/>
                <a:gd name="T48" fmla="*/ 38 w 59"/>
                <a:gd name="T49" fmla="*/ 29 h 44"/>
                <a:gd name="T50" fmla="*/ 46 w 59"/>
                <a:gd name="T51" fmla="*/ 25 h 44"/>
                <a:gd name="T52" fmla="*/ 27 w 59"/>
                <a:gd name="T53" fmla="*/ 17 h 44"/>
                <a:gd name="T54" fmla="*/ 25 w 59"/>
                <a:gd name="T55" fmla="*/ 16 h 44"/>
                <a:gd name="T56" fmla="*/ 12 w 59"/>
                <a:gd name="T57" fmla="*/ 19 h 44"/>
                <a:gd name="T58" fmla="*/ 10 w 59"/>
                <a:gd name="T59" fmla="*/ 18 h 44"/>
                <a:gd name="T60" fmla="*/ 3 w 59"/>
                <a:gd name="T61" fmla="*/ 13 h 44"/>
                <a:gd name="T62" fmla="*/ 8 w 59"/>
                <a:gd name="T63" fmla="*/ 26 h 44"/>
                <a:gd name="T64" fmla="*/ 11 w 59"/>
                <a:gd name="T65" fmla="*/ 23 h 44"/>
                <a:gd name="T66" fmla="*/ 13 w 59"/>
                <a:gd name="T67" fmla="*/ 26 h 44"/>
                <a:gd name="T68" fmla="*/ 17 w 59"/>
                <a:gd name="T69" fmla="*/ 28 h 44"/>
                <a:gd name="T70" fmla="*/ 26 w 59"/>
                <a:gd name="T71" fmla="*/ 23 h 44"/>
                <a:gd name="T72" fmla="*/ 28 w 59"/>
                <a:gd name="T73" fmla="*/ 20 h 44"/>
                <a:gd name="T74" fmla="*/ 31 w 59"/>
                <a:gd name="T75" fmla="*/ 23 h 44"/>
                <a:gd name="T76" fmla="*/ 38 w 59"/>
                <a:gd name="T77"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44">
                  <a:moveTo>
                    <a:pt x="3" y="41"/>
                  </a:moveTo>
                  <a:cubicBezTo>
                    <a:pt x="57" y="41"/>
                    <a:pt x="57" y="41"/>
                    <a:pt x="57" y="41"/>
                  </a:cubicBezTo>
                  <a:cubicBezTo>
                    <a:pt x="57" y="44"/>
                    <a:pt x="57" y="44"/>
                    <a:pt x="57"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9"/>
                    <a:pt x="3" y="9"/>
                    <a:pt x="3" y="9"/>
                  </a:cubicBezTo>
                  <a:cubicBezTo>
                    <a:pt x="7" y="8"/>
                    <a:pt x="7" y="8"/>
                    <a:pt x="7" y="8"/>
                  </a:cubicBezTo>
                  <a:cubicBezTo>
                    <a:pt x="8" y="8"/>
                    <a:pt x="8" y="8"/>
                    <a:pt x="8" y="8"/>
                  </a:cubicBezTo>
                  <a:cubicBezTo>
                    <a:pt x="9" y="9"/>
                    <a:pt x="9" y="9"/>
                    <a:pt x="9" y="9"/>
                  </a:cubicBezTo>
                  <a:cubicBezTo>
                    <a:pt x="12" y="15"/>
                    <a:pt x="12" y="15"/>
                    <a:pt x="12" y="15"/>
                  </a:cubicBezTo>
                  <a:cubicBezTo>
                    <a:pt x="25" y="9"/>
                    <a:pt x="25" y="9"/>
                    <a:pt x="25" y="9"/>
                  </a:cubicBezTo>
                  <a:cubicBezTo>
                    <a:pt x="28" y="8"/>
                    <a:pt x="28" y="8"/>
                    <a:pt x="28" y="8"/>
                  </a:cubicBezTo>
                  <a:cubicBezTo>
                    <a:pt x="28" y="10"/>
                    <a:pt x="28" y="10"/>
                    <a:pt x="28" y="10"/>
                  </a:cubicBezTo>
                  <a:cubicBezTo>
                    <a:pt x="28" y="13"/>
                    <a:pt x="28" y="13"/>
                    <a:pt x="28" y="13"/>
                  </a:cubicBezTo>
                  <a:cubicBezTo>
                    <a:pt x="35" y="11"/>
                    <a:pt x="35" y="11"/>
                    <a:pt x="35" y="11"/>
                  </a:cubicBezTo>
                  <a:cubicBezTo>
                    <a:pt x="36" y="11"/>
                    <a:pt x="36" y="11"/>
                    <a:pt x="36" y="11"/>
                  </a:cubicBezTo>
                  <a:cubicBezTo>
                    <a:pt x="37" y="11"/>
                    <a:pt x="37" y="11"/>
                    <a:pt x="37" y="11"/>
                  </a:cubicBezTo>
                  <a:cubicBezTo>
                    <a:pt x="48" y="23"/>
                    <a:pt x="48" y="23"/>
                    <a:pt x="48" y="23"/>
                  </a:cubicBezTo>
                  <a:cubicBezTo>
                    <a:pt x="54" y="18"/>
                    <a:pt x="54" y="18"/>
                    <a:pt x="54" y="18"/>
                  </a:cubicBezTo>
                  <a:cubicBezTo>
                    <a:pt x="53" y="18"/>
                    <a:pt x="53" y="18"/>
                    <a:pt x="53" y="18"/>
                  </a:cubicBezTo>
                  <a:cubicBezTo>
                    <a:pt x="53" y="16"/>
                    <a:pt x="55" y="15"/>
                    <a:pt x="56" y="15"/>
                  </a:cubicBezTo>
                  <a:cubicBezTo>
                    <a:pt x="58" y="15"/>
                    <a:pt x="59" y="16"/>
                    <a:pt x="59" y="18"/>
                  </a:cubicBezTo>
                  <a:cubicBezTo>
                    <a:pt x="59" y="19"/>
                    <a:pt x="58" y="20"/>
                    <a:pt x="56" y="20"/>
                  </a:cubicBezTo>
                  <a:cubicBezTo>
                    <a:pt x="56" y="20"/>
                    <a:pt x="56" y="20"/>
                    <a:pt x="55" y="20"/>
                  </a:cubicBezTo>
                  <a:cubicBezTo>
                    <a:pt x="50" y="24"/>
                    <a:pt x="50" y="24"/>
                    <a:pt x="50" y="24"/>
                  </a:cubicBezTo>
                  <a:cubicBezTo>
                    <a:pt x="56" y="29"/>
                    <a:pt x="56" y="29"/>
                    <a:pt x="56" y="29"/>
                  </a:cubicBezTo>
                  <a:cubicBezTo>
                    <a:pt x="53" y="32"/>
                    <a:pt x="53" y="32"/>
                    <a:pt x="53" y="32"/>
                  </a:cubicBezTo>
                  <a:cubicBezTo>
                    <a:pt x="47" y="27"/>
                    <a:pt x="47" y="27"/>
                    <a:pt x="47" y="27"/>
                  </a:cubicBezTo>
                  <a:cubicBezTo>
                    <a:pt x="41" y="32"/>
                    <a:pt x="41" y="32"/>
                    <a:pt x="41" y="32"/>
                  </a:cubicBezTo>
                  <a:cubicBezTo>
                    <a:pt x="41" y="32"/>
                    <a:pt x="41" y="32"/>
                    <a:pt x="41" y="32"/>
                  </a:cubicBezTo>
                  <a:cubicBezTo>
                    <a:pt x="41" y="33"/>
                    <a:pt x="40" y="35"/>
                    <a:pt x="38" y="35"/>
                  </a:cubicBezTo>
                  <a:cubicBezTo>
                    <a:pt x="37" y="35"/>
                    <a:pt x="36" y="33"/>
                    <a:pt x="36" y="32"/>
                  </a:cubicBezTo>
                  <a:cubicBezTo>
                    <a:pt x="36" y="32"/>
                    <a:pt x="36" y="32"/>
                    <a:pt x="36" y="32"/>
                  </a:cubicBezTo>
                  <a:cubicBezTo>
                    <a:pt x="29" y="25"/>
                    <a:pt x="29" y="25"/>
                    <a:pt x="29" y="25"/>
                  </a:cubicBezTo>
                  <a:cubicBezTo>
                    <a:pt x="29" y="25"/>
                    <a:pt x="28" y="25"/>
                    <a:pt x="28" y="25"/>
                  </a:cubicBezTo>
                  <a:cubicBezTo>
                    <a:pt x="28" y="25"/>
                    <a:pt x="27" y="25"/>
                    <a:pt x="27" y="25"/>
                  </a:cubicBezTo>
                  <a:cubicBezTo>
                    <a:pt x="20" y="31"/>
                    <a:pt x="20" y="31"/>
                    <a:pt x="20" y="31"/>
                  </a:cubicBezTo>
                  <a:cubicBezTo>
                    <a:pt x="20" y="31"/>
                    <a:pt x="20" y="31"/>
                    <a:pt x="20" y="31"/>
                  </a:cubicBezTo>
                  <a:cubicBezTo>
                    <a:pt x="20" y="32"/>
                    <a:pt x="18" y="33"/>
                    <a:pt x="17" y="33"/>
                  </a:cubicBezTo>
                  <a:cubicBezTo>
                    <a:pt x="15" y="33"/>
                    <a:pt x="14" y="32"/>
                    <a:pt x="14" y="31"/>
                  </a:cubicBezTo>
                  <a:cubicBezTo>
                    <a:pt x="14" y="31"/>
                    <a:pt x="14" y="31"/>
                    <a:pt x="14" y="30"/>
                  </a:cubicBezTo>
                  <a:cubicBezTo>
                    <a:pt x="12" y="28"/>
                    <a:pt x="12" y="28"/>
                    <a:pt x="12" y="28"/>
                  </a:cubicBezTo>
                  <a:cubicBezTo>
                    <a:pt x="11" y="28"/>
                    <a:pt x="11" y="28"/>
                    <a:pt x="11" y="28"/>
                  </a:cubicBezTo>
                  <a:cubicBezTo>
                    <a:pt x="10" y="28"/>
                    <a:pt x="10" y="28"/>
                    <a:pt x="10" y="28"/>
                  </a:cubicBezTo>
                  <a:cubicBezTo>
                    <a:pt x="3" y="35"/>
                    <a:pt x="3" y="35"/>
                    <a:pt x="3" y="35"/>
                  </a:cubicBezTo>
                  <a:cubicBezTo>
                    <a:pt x="3" y="41"/>
                    <a:pt x="3" y="41"/>
                    <a:pt x="3" y="41"/>
                  </a:cubicBezTo>
                  <a:close/>
                  <a:moveTo>
                    <a:pt x="38" y="29"/>
                  </a:moveTo>
                  <a:cubicBezTo>
                    <a:pt x="39" y="29"/>
                    <a:pt x="39" y="29"/>
                    <a:pt x="39" y="30"/>
                  </a:cubicBezTo>
                  <a:cubicBezTo>
                    <a:pt x="46" y="25"/>
                    <a:pt x="46" y="25"/>
                    <a:pt x="46" y="25"/>
                  </a:cubicBezTo>
                  <a:cubicBezTo>
                    <a:pt x="35" y="15"/>
                    <a:pt x="35" y="15"/>
                    <a:pt x="35" y="15"/>
                  </a:cubicBezTo>
                  <a:cubicBezTo>
                    <a:pt x="27" y="17"/>
                    <a:pt x="27" y="17"/>
                    <a:pt x="27" y="17"/>
                  </a:cubicBezTo>
                  <a:cubicBezTo>
                    <a:pt x="25" y="18"/>
                    <a:pt x="25" y="18"/>
                    <a:pt x="25" y="18"/>
                  </a:cubicBezTo>
                  <a:cubicBezTo>
                    <a:pt x="25" y="16"/>
                    <a:pt x="25" y="16"/>
                    <a:pt x="25" y="16"/>
                  </a:cubicBezTo>
                  <a:cubicBezTo>
                    <a:pt x="24" y="13"/>
                    <a:pt x="24" y="13"/>
                    <a:pt x="24" y="13"/>
                  </a:cubicBezTo>
                  <a:cubicBezTo>
                    <a:pt x="12" y="19"/>
                    <a:pt x="12" y="19"/>
                    <a:pt x="12" y="19"/>
                  </a:cubicBezTo>
                  <a:cubicBezTo>
                    <a:pt x="11" y="20"/>
                    <a:pt x="11" y="20"/>
                    <a:pt x="11" y="20"/>
                  </a:cubicBezTo>
                  <a:cubicBezTo>
                    <a:pt x="10" y="18"/>
                    <a:pt x="10" y="18"/>
                    <a:pt x="10" y="18"/>
                  </a:cubicBezTo>
                  <a:cubicBezTo>
                    <a:pt x="6" y="12"/>
                    <a:pt x="6" y="12"/>
                    <a:pt x="6" y="12"/>
                  </a:cubicBezTo>
                  <a:cubicBezTo>
                    <a:pt x="3" y="13"/>
                    <a:pt x="3" y="13"/>
                    <a:pt x="3" y="13"/>
                  </a:cubicBezTo>
                  <a:cubicBezTo>
                    <a:pt x="3" y="32"/>
                    <a:pt x="3" y="32"/>
                    <a:pt x="3" y="32"/>
                  </a:cubicBezTo>
                  <a:cubicBezTo>
                    <a:pt x="8" y="26"/>
                    <a:pt x="8" y="26"/>
                    <a:pt x="8" y="26"/>
                  </a:cubicBezTo>
                  <a:cubicBezTo>
                    <a:pt x="8" y="26"/>
                    <a:pt x="8" y="25"/>
                    <a:pt x="8" y="25"/>
                  </a:cubicBezTo>
                  <a:cubicBezTo>
                    <a:pt x="8" y="24"/>
                    <a:pt x="9" y="23"/>
                    <a:pt x="11" y="23"/>
                  </a:cubicBezTo>
                  <a:cubicBezTo>
                    <a:pt x="12" y="23"/>
                    <a:pt x="13" y="24"/>
                    <a:pt x="13" y="25"/>
                  </a:cubicBezTo>
                  <a:cubicBezTo>
                    <a:pt x="13" y="25"/>
                    <a:pt x="13" y="26"/>
                    <a:pt x="13" y="26"/>
                  </a:cubicBezTo>
                  <a:cubicBezTo>
                    <a:pt x="16" y="28"/>
                    <a:pt x="16" y="28"/>
                    <a:pt x="16" y="28"/>
                  </a:cubicBezTo>
                  <a:cubicBezTo>
                    <a:pt x="16" y="28"/>
                    <a:pt x="17" y="28"/>
                    <a:pt x="17" y="28"/>
                  </a:cubicBezTo>
                  <a:cubicBezTo>
                    <a:pt x="17" y="28"/>
                    <a:pt x="18" y="28"/>
                    <a:pt x="18" y="29"/>
                  </a:cubicBezTo>
                  <a:cubicBezTo>
                    <a:pt x="26" y="23"/>
                    <a:pt x="26" y="23"/>
                    <a:pt x="26" y="23"/>
                  </a:cubicBezTo>
                  <a:cubicBezTo>
                    <a:pt x="26" y="23"/>
                    <a:pt x="26" y="23"/>
                    <a:pt x="26" y="23"/>
                  </a:cubicBezTo>
                  <a:cubicBezTo>
                    <a:pt x="26" y="21"/>
                    <a:pt x="27" y="20"/>
                    <a:pt x="28" y="20"/>
                  </a:cubicBezTo>
                  <a:cubicBezTo>
                    <a:pt x="30" y="20"/>
                    <a:pt x="31" y="21"/>
                    <a:pt x="31" y="23"/>
                  </a:cubicBezTo>
                  <a:cubicBezTo>
                    <a:pt x="31" y="23"/>
                    <a:pt x="31" y="23"/>
                    <a:pt x="31" y="23"/>
                  </a:cubicBezTo>
                  <a:cubicBezTo>
                    <a:pt x="37" y="30"/>
                    <a:pt x="37" y="30"/>
                    <a:pt x="37" y="30"/>
                  </a:cubicBezTo>
                  <a:cubicBezTo>
                    <a:pt x="37" y="29"/>
                    <a:pt x="38" y="29"/>
                    <a:pt x="38" y="29"/>
                  </a:cubicBezTo>
                  <a:close/>
                </a:path>
              </a:pathLst>
            </a:custGeom>
            <a:solidFill>
              <a:srgbClr val="FDDC01"/>
            </a:solidFill>
            <a:ln>
              <a:solidFill>
                <a:srgbClr val="FDDC01"/>
              </a:solid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grpSp>
        <p:nvGrpSpPr>
          <p:cNvPr id="5" name="图标3"/>
          <p:cNvGrpSpPr/>
          <p:nvPr/>
        </p:nvGrpSpPr>
        <p:grpSpPr>
          <a:xfrm>
            <a:off x="9881347" y="1977862"/>
            <a:ext cx="1452284" cy="1452284"/>
            <a:chOff x="9881347" y="1977862"/>
            <a:chExt cx="1452284" cy="1452284"/>
          </a:xfrm>
        </p:grpSpPr>
        <p:sp>
          <p:nvSpPr>
            <p:cNvPr id="14" name="椭圆 13"/>
            <p:cNvSpPr/>
            <p:nvPr/>
          </p:nvSpPr>
          <p:spPr>
            <a:xfrm>
              <a:off x="9881347" y="1977862"/>
              <a:ext cx="1452284" cy="1452284"/>
            </a:xfrm>
            <a:prstGeom prst="ellipse">
              <a:avLst/>
            </a:prstGeom>
            <a:noFill/>
            <a:ln w="57150">
              <a:solidFill>
                <a:srgbClr val="FDD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Freeform 13"/>
            <p:cNvSpPr>
              <a:spLocks noEditPoints="1"/>
            </p:cNvSpPr>
            <p:nvPr/>
          </p:nvSpPr>
          <p:spPr bwMode="auto">
            <a:xfrm>
              <a:off x="10206814" y="2311292"/>
              <a:ext cx="801350" cy="785424"/>
            </a:xfrm>
            <a:custGeom>
              <a:avLst/>
              <a:gdLst>
                <a:gd name="T0" fmla="*/ 0 w 151"/>
                <a:gd name="T1" fmla="*/ 0 h 148"/>
                <a:gd name="T2" fmla="*/ 20 w 151"/>
                <a:gd name="T3" fmla="*/ 0 h 148"/>
                <a:gd name="T4" fmla="*/ 20 w 151"/>
                <a:gd name="T5" fmla="*/ 139 h 148"/>
                <a:gd name="T6" fmla="*/ 151 w 151"/>
                <a:gd name="T7" fmla="*/ 139 h 148"/>
                <a:gd name="T8" fmla="*/ 151 w 151"/>
                <a:gd name="T9" fmla="*/ 148 h 148"/>
                <a:gd name="T10" fmla="*/ 20 w 151"/>
                <a:gd name="T11" fmla="*/ 148 h 148"/>
                <a:gd name="T12" fmla="*/ 0 w 151"/>
                <a:gd name="T13" fmla="*/ 148 h 148"/>
                <a:gd name="T14" fmla="*/ 0 w 151"/>
                <a:gd name="T15" fmla="*/ 139 h 148"/>
                <a:gd name="T16" fmla="*/ 0 w 151"/>
                <a:gd name="T17" fmla="*/ 0 h 148"/>
                <a:gd name="T18" fmla="*/ 0 w 151"/>
                <a:gd name="T19" fmla="*/ 0 h 148"/>
                <a:gd name="T20" fmla="*/ 27 w 151"/>
                <a:gd name="T21" fmla="*/ 42 h 148"/>
                <a:gd name="T22" fmla="*/ 116 w 151"/>
                <a:gd name="T23" fmla="*/ 42 h 148"/>
                <a:gd name="T24" fmla="*/ 116 w 151"/>
                <a:gd name="T25" fmla="*/ 28 h 148"/>
                <a:gd name="T26" fmla="*/ 27 w 151"/>
                <a:gd name="T27" fmla="*/ 28 h 148"/>
                <a:gd name="T28" fmla="*/ 27 w 151"/>
                <a:gd name="T29" fmla="*/ 42 h 148"/>
                <a:gd name="T30" fmla="*/ 27 w 151"/>
                <a:gd name="T31" fmla="*/ 42 h 148"/>
                <a:gd name="T32" fmla="*/ 27 w 151"/>
                <a:gd name="T33" fmla="*/ 52 h 148"/>
                <a:gd name="T34" fmla="*/ 143 w 151"/>
                <a:gd name="T35" fmla="*/ 52 h 148"/>
                <a:gd name="T36" fmla="*/ 143 w 151"/>
                <a:gd name="T37" fmla="*/ 47 h 148"/>
                <a:gd name="T38" fmla="*/ 27 w 151"/>
                <a:gd name="T39" fmla="*/ 47 h 148"/>
                <a:gd name="T40" fmla="*/ 27 w 151"/>
                <a:gd name="T41" fmla="*/ 52 h 148"/>
                <a:gd name="T42" fmla="*/ 27 w 151"/>
                <a:gd name="T43" fmla="*/ 52 h 148"/>
                <a:gd name="T44" fmla="*/ 27 w 151"/>
                <a:gd name="T45" fmla="*/ 77 h 148"/>
                <a:gd name="T46" fmla="*/ 69 w 151"/>
                <a:gd name="T47" fmla="*/ 77 h 148"/>
                <a:gd name="T48" fmla="*/ 69 w 151"/>
                <a:gd name="T49" fmla="*/ 62 h 148"/>
                <a:gd name="T50" fmla="*/ 27 w 151"/>
                <a:gd name="T51" fmla="*/ 62 h 148"/>
                <a:gd name="T52" fmla="*/ 27 w 151"/>
                <a:gd name="T53" fmla="*/ 77 h 148"/>
                <a:gd name="T54" fmla="*/ 27 w 151"/>
                <a:gd name="T55" fmla="*/ 77 h 148"/>
                <a:gd name="T56" fmla="*/ 27 w 151"/>
                <a:gd name="T57" fmla="*/ 89 h 148"/>
                <a:gd name="T58" fmla="*/ 81 w 151"/>
                <a:gd name="T59" fmla="*/ 89 h 148"/>
                <a:gd name="T60" fmla="*/ 81 w 151"/>
                <a:gd name="T61" fmla="*/ 82 h 148"/>
                <a:gd name="T62" fmla="*/ 27 w 151"/>
                <a:gd name="T63" fmla="*/ 82 h 148"/>
                <a:gd name="T64" fmla="*/ 27 w 151"/>
                <a:gd name="T65" fmla="*/ 89 h 148"/>
                <a:gd name="T66" fmla="*/ 27 w 151"/>
                <a:gd name="T67" fmla="*/ 89 h 148"/>
                <a:gd name="T68" fmla="*/ 27 w 151"/>
                <a:gd name="T69" fmla="*/ 111 h 148"/>
                <a:gd name="T70" fmla="*/ 94 w 151"/>
                <a:gd name="T71" fmla="*/ 111 h 148"/>
                <a:gd name="T72" fmla="*/ 94 w 151"/>
                <a:gd name="T73" fmla="*/ 99 h 148"/>
                <a:gd name="T74" fmla="*/ 27 w 151"/>
                <a:gd name="T75" fmla="*/ 99 h 148"/>
                <a:gd name="T76" fmla="*/ 27 w 151"/>
                <a:gd name="T77" fmla="*/ 111 h 148"/>
                <a:gd name="T78" fmla="*/ 27 w 151"/>
                <a:gd name="T79" fmla="*/ 111 h 148"/>
                <a:gd name="T80" fmla="*/ 27 w 151"/>
                <a:gd name="T81" fmla="*/ 124 h 148"/>
                <a:gd name="T82" fmla="*/ 116 w 151"/>
                <a:gd name="T83" fmla="*/ 124 h 148"/>
                <a:gd name="T84" fmla="*/ 116 w 151"/>
                <a:gd name="T85" fmla="*/ 116 h 148"/>
                <a:gd name="T86" fmla="*/ 27 w 151"/>
                <a:gd name="T87" fmla="*/ 116 h 148"/>
                <a:gd name="T88" fmla="*/ 27 w 151"/>
                <a:gd name="T89" fmla="*/ 12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148">
                  <a:moveTo>
                    <a:pt x="0" y="0"/>
                  </a:moveTo>
                  <a:lnTo>
                    <a:pt x="20" y="0"/>
                  </a:lnTo>
                  <a:lnTo>
                    <a:pt x="20" y="139"/>
                  </a:lnTo>
                  <a:lnTo>
                    <a:pt x="151" y="139"/>
                  </a:lnTo>
                  <a:lnTo>
                    <a:pt x="151" y="148"/>
                  </a:lnTo>
                  <a:lnTo>
                    <a:pt x="20" y="148"/>
                  </a:lnTo>
                  <a:lnTo>
                    <a:pt x="0" y="148"/>
                  </a:lnTo>
                  <a:lnTo>
                    <a:pt x="0" y="139"/>
                  </a:lnTo>
                  <a:lnTo>
                    <a:pt x="0" y="0"/>
                  </a:lnTo>
                  <a:lnTo>
                    <a:pt x="0" y="0"/>
                  </a:lnTo>
                  <a:close/>
                  <a:moveTo>
                    <a:pt x="27" y="42"/>
                  </a:moveTo>
                  <a:lnTo>
                    <a:pt x="116" y="42"/>
                  </a:lnTo>
                  <a:lnTo>
                    <a:pt x="116" y="28"/>
                  </a:lnTo>
                  <a:lnTo>
                    <a:pt x="27" y="28"/>
                  </a:lnTo>
                  <a:lnTo>
                    <a:pt x="27" y="42"/>
                  </a:lnTo>
                  <a:lnTo>
                    <a:pt x="27" y="42"/>
                  </a:lnTo>
                  <a:close/>
                  <a:moveTo>
                    <a:pt x="27" y="52"/>
                  </a:moveTo>
                  <a:lnTo>
                    <a:pt x="143" y="52"/>
                  </a:lnTo>
                  <a:lnTo>
                    <a:pt x="143" y="47"/>
                  </a:lnTo>
                  <a:lnTo>
                    <a:pt x="27" y="47"/>
                  </a:lnTo>
                  <a:lnTo>
                    <a:pt x="27" y="52"/>
                  </a:lnTo>
                  <a:lnTo>
                    <a:pt x="27" y="52"/>
                  </a:lnTo>
                  <a:close/>
                  <a:moveTo>
                    <a:pt x="27" y="77"/>
                  </a:moveTo>
                  <a:lnTo>
                    <a:pt x="69" y="77"/>
                  </a:lnTo>
                  <a:lnTo>
                    <a:pt x="69" y="62"/>
                  </a:lnTo>
                  <a:lnTo>
                    <a:pt x="27" y="62"/>
                  </a:lnTo>
                  <a:lnTo>
                    <a:pt x="27" y="77"/>
                  </a:lnTo>
                  <a:lnTo>
                    <a:pt x="27" y="77"/>
                  </a:lnTo>
                  <a:close/>
                  <a:moveTo>
                    <a:pt x="27" y="89"/>
                  </a:moveTo>
                  <a:lnTo>
                    <a:pt x="81" y="89"/>
                  </a:lnTo>
                  <a:lnTo>
                    <a:pt x="81" y="82"/>
                  </a:lnTo>
                  <a:lnTo>
                    <a:pt x="27" y="82"/>
                  </a:lnTo>
                  <a:lnTo>
                    <a:pt x="27" y="89"/>
                  </a:lnTo>
                  <a:lnTo>
                    <a:pt x="27" y="89"/>
                  </a:lnTo>
                  <a:close/>
                  <a:moveTo>
                    <a:pt x="27" y="111"/>
                  </a:moveTo>
                  <a:lnTo>
                    <a:pt x="94" y="111"/>
                  </a:lnTo>
                  <a:lnTo>
                    <a:pt x="94" y="99"/>
                  </a:lnTo>
                  <a:lnTo>
                    <a:pt x="27" y="99"/>
                  </a:lnTo>
                  <a:lnTo>
                    <a:pt x="27" y="111"/>
                  </a:lnTo>
                  <a:lnTo>
                    <a:pt x="27" y="111"/>
                  </a:lnTo>
                  <a:close/>
                  <a:moveTo>
                    <a:pt x="27" y="124"/>
                  </a:moveTo>
                  <a:lnTo>
                    <a:pt x="116" y="124"/>
                  </a:lnTo>
                  <a:lnTo>
                    <a:pt x="116" y="116"/>
                  </a:lnTo>
                  <a:lnTo>
                    <a:pt x="27" y="116"/>
                  </a:lnTo>
                  <a:lnTo>
                    <a:pt x="27" y="124"/>
                  </a:lnTo>
                  <a:close/>
                </a:path>
              </a:pathLst>
            </a:custGeom>
            <a:solidFill>
              <a:srgbClr val="FDDC01"/>
            </a:solidFill>
            <a:ln>
              <a:solidFill>
                <a:srgbClr val="FDDC01"/>
              </a:solidFill>
            </a:ln>
          </p:spPr>
          <p:txBody>
            <a:bodyPr vert="horz" wrap="square" lIns="91440" tIns="45720" rIns="91440" bIns="45720" numCol="1" anchor="t" anchorCtr="0" compatLnSpc="1">
              <a:prstTxWarp prst="textNoShape">
                <a:avLst/>
              </a:prstTxWarp>
            </a:bodyPr>
            <a:lstStyle/>
            <a:p>
              <a:endParaRPr lang="zh-CN" altLang="en-US" dirty="0">
                <a:ea typeface="微软雅黑" panose="020B0503020204020204" pitchFamily="34" charset="-122"/>
              </a:endParaRPr>
            </a:p>
          </p:txBody>
        </p:sp>
      </p:grpSp>
      <p:sp>
        <p:nvSpPr>
          <p:cNvPr id="18" name="标题"/>
          <p:cNvSpPr txBox="1"/>
          <p:nvPr/>
        </p:nvSpPr>
        <p:spPr>
          <a:xfrm>
            <a:off x="5794039" y="4131744"/>
            <a:ext cx="5992837" cy="769441"/>
          </a:xfrm>
          <a:prstGeom prst="rect">
            <a:avLst/>
          </a:prstGeom>
          <a:noFill/>
        </p:spPr>
        <p:txBody>
          <a:bodyPr wrap="square" rtlCol="0">
            <a:spAutoFit/>
          </a:bodyPr>
          <a:lstStyle/>
          <a:p>
            <a:r>
              <a:rPr lang="en-US" altLang="zh-CN" sz="4400" b="1" dirty="0">
                <a:solidFill>
                  <a:schemeClr val="bg1"/>
                </a:solidFill>
                <a:latin typeface="华文细黑" panose="02010600040101010101" pitchFamily="2" charset="-122"/>
                <a:ea typeface="华文细黑" panose="02010600040101010101" pitchFamily="2" charset="-122"/>
              </a:rPr>
              <a:t>Add Your Text Here</a:t>
            </a:r>
            <a:endParaRPr lang="zh-CN" altLang="en-US" sz="4400" b="1"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661879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up)">
                                      <p:cBhvr>
                                        <p:cTn id="16" dur="1000"/>
                                        <p:tgtEl>
                                          <p:spTgt spid="30"/>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5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par>
                                <p:cTn id="30" presetID="22" presetClass="entr" presetSubtype="8" fill="hold"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41" presetClass="entr" presetSubtype="0" fill="hold" grpId="0" nodeType="withEffect">
                                  <p:stCondLst>
                                    <p:cond delay="500"/>
                                  </p:stCondLst>
                                  <p:iterate type="lt">
                                    <p:tmPct val="10000"/>
                                  </p:iterate>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 grpId="0"/>
      <p:bldP spid="1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背景图形" descr="图片1"/>
          <p:cNvPicPr>
            <a:picLocks noGrp="1" noChangeAspect="1"/>
          </p:cNvPicPr>
          <p:nvPr isPhoto="1"/>
        </p:nvPicPr>
        <p:blipFill>
          <a:blip r:embed="rId2">
            <a:lum/>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背景"/>
          <p:cNvSpPr/>
          <p:nvPr/>
        </p:nvSpPr>
        <p:spPr>
          <a:xfrm>
            <a:off x="0" y="-27961"/>
            <a:ext cx="12192000" cy="6885961"/>
          </a:xfrm>
          <a:prstGeom prst="rect">
            <a:avLst/>
          </a:prstGeom>
          <a:solidFill>
            <a:srgbClr val="11153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 name="logo"/>
          <p:cNvSpPr txBox="1"/>
          <p:nvPr/>
        </p:nvSpPr>
        <p:spPr>
          <a:xfrm>
            <a:off x="10941331" y="159574"/>
            <a:ext cx="1326523" cy="461665"/>
          </a:xfrm>
          <a:prstGeom prst="rect">
            <a:avLst/>
          </a:prstGeom>
          <a:noFill/>
        </p:spPr>
        <p:txBody>
          <a:bodyPr wrap="square" rtlCol="0" anchor="ctr">
            <a:spAutoFit/>
          </a:bodyPr>
          <a:lstStyle>
            <a:defPPr>
              <a:defRPr lang="zh-CN"/>
            </a:defPPr>
            <a:lvl1pPr>
              <a:defRPr sz="13800">
                <a:solidFill>
                  <a:schemeClr val="tx1">
                    <a:lumMod val="85000"/>
                    <a:lumOff val="15000"/>
                  </a:schemeClr>
                </a:solidFill>
                <a:latin typeface="Impact" panose="020B0806030902050204" pitchFamily="34" charset="0"/>
                <a:ea typeface="+mj-ea"/>
              </a:defRPr>
            </a:lvl1pPr>
          </a:lstStyle>
          <a:p>
            <a:r>
              <a:rPr lang="en-US" altLang="zh-CN" sz="2400" dirty="0">
                <a:solidFill>
                  <a:schemeClr val="bg1"/>
                </a:solidFill>
                <a:latin typeface="迷你简菱心" panose="02010609000101010101" pitchFamily="49" charset="-122"/>
                <a:ea typeface="迷你简菱心" panose="02010609000101010101" pitchFamily="49" charset="-122"/>
              </a:rPr>
              <a:t>LOGO</a:t>
            </a:r>
            <a:endParaRPr lang="zh-CN" altLang="en-US" sz="2400" dirty="0">
              <a:solidFill>
                <a:schemeClr val="bg1"/>
              </a:solidFill>
              <a:latin typeface="迷你简菱心" panose="02010609000101010101" pitchFamily="49" charset="-122"/>
              <a:ea typeface="迷你简菱心" panose="02010609000101010101" pitchFamily="49" charset="-122"/>
            </a:endParaRPr>
          </a:p>
        </p:txBody>
      </p:sp>
      <p:sp>
        <p:nvSpPr>
          <p:cNvPr id="9" name="三角形"/>
          <p:cNvSpPr/>
          <p:nvPr/>
        </p:nvSpPr>
        <p:spPr>
          <a:xfrm flipH="1">
            <a:off x="0" y="876640"/>
            <a:ext cx="4790196" cy="5981360"/>
          </a:xfrm>
          <a:custGeom>
            <a:avLst/>
            <a:gdLst>
              <a:gd name="connsiteX0" fmla="*/ 0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0 h 6858001"/>
              <a:gd name="connsiteX0" fmla="*/ 1285875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1285875 w 6096000"/>
              <a:gd name="connsiteY4" fmla="*/ 0 h 6858001"/>
              <a:gd name="connsiteX0" fmla="*/ 0 w 6096000"/>
              <a:gd name="connsiteY0" fmla="*/ 6858001 h 6858001"/>
              <a:gd name="connsiteX1" fmla="*/ 6096000 w 6096000"/>
              <a:gd name="connsiteY1" fmla="*/ 0 h 6858001"/>
              <a:gd name="connsiteX2" fmla="*/ 6096000 w 6096000"/>
              <a:gd name="connsiteY2" fmla="*/ 6858001 h 6858001"/>
              <a:gd name="connsiteX3" fmla="*/ 0 w 6096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096000" h="6858001">
                <a:moveTo>
                  <a:pt x="0" y="6858001"/>
                </a:moveTo>
                <a:lnTo>
                  <a:pt x="6096000" y="0"/>
                </a:lnTo>
                <a:lnTo>
                  <a:pt x="6096000" y="6858001"/>
                </a:lnTo>
                <a:lnTo>
                  <a:pt x="0" y="6858001"/>
                </a:lnTo>
                <a:close/>
              </a:path>
            </a:pathLst>
          </a:custGeom>
          <a:solidFill>
            <a:srgbClr val="FDD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0" name="地图"/>
          <p:cNvGrpSpPr>
            <a:grpSpLocks/>
          </p:cNvGrpSpPr>
          <p:nvPr/>
        </p:nvGrpSpPr>
        <p:grpSpPr bwMode="auto">
          <a:xfrm>
            <a:off x="1369445" y="909485"/>
            <a:ext cx="9482137" cy="5732801"/>
            <a:chOff x="617" y="1370"/>
            <a:chExt cx="4531" cy="2740"/>
          </a:xfrm>
          <a:solidFill>
            <a:schemeClr val="tx2">
              <a:lumMod val="75000"/>
            </a:schemeClr>
          </a:solidFill>
        </p:grpSpPr>
        <p:sp>
          <p:nvSpPr>
            <p:cNvPr id="11" name="Freeform 191"/>
            <p:cNvSpPr>
              <a:spLocks/>
            </p:cNvSpPr>
            <p:nvPr/>
          </p:nvSpPr>
          <p:spPr bwMode="gray">
            <a:xfrm>
              <a:off x="1599" y="1634"/>
              <a:ext cx="84"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 name="Freeform 192"/>
            <p:cNvSpPr>
              <a:spLocks/>
            </p:cNvSpPr>
            <p:nvPr/>
          </p:nvSpPr>
          <p:spPr bwMode="gray">
            <a:xfrm>
              <a:off x="1421" y="1478"/>
              <a:ext cx="110"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 name="Freeform 193"/>
            <p:cNvSpPr>
              <a:spLocks/>
            </p:cNvSpPr>
            <p:nvPr/>
          </p:nvSpPr>
          <p:spPr bwMode="gray">
            <a:xfrm>
              <a:off x="1051" y="1494"/>
              <a:ext cx="110"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 name="Freeform 194"/>
            <p:cNvSpPr>
              <a:spLocks/>
            </p:cNvSpPr>
            <p:nvPr/>
          </p:nvSpPr>
          <p:spPr bwMode="gray">
            <a:xfrm>
              <a:off x="1139" y="1454"/>
              <a:ext cx="122"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94">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 name="Freeform 195"/>
            <p:cNvSpPr>
              <a:spLocks/>
            </p:cNvSpPr>
            <p:nvPr/>
          </p:nvSpPr>
          <p:spPr bwMode="gray">
            <a:xfrm>
              <a:off x="1167" y="1618"/>
              <a:ext cx="46"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 name="Freeform 196"/>
            <p:cNvSpPr>
              <a:spLocks/>
            </p:cNvSpPr>
            <p:nvPr/>
          </p:nvSpPr>
          <p:spPr bwMode="gray">
            <a:xfrm>
              <a:off x="2641" y="2278"/>
              <a:ext cx="32"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 name="Freeform 197"/>
            <p:cNvSpPr>
              <a:spLocks/>
            </p:cNvSpPr>
            <p:nvPr/>
          </p:nvSpPr>
          <p:spPr bwMode="gray">
            <a:xfrm>
              <a:off x="1121" y="1472"/>
              <a:ext cx="2132" cy="1160"/>
            </a:xfrm>
            <a:custGeom>
              <a:avLst/>
              <a:gdLst>
                <a:gd name="T0" fmla="*/ 1494 w 2132"/>
                <a:gd name="T1" fmla="*/ 916 h 1160"/>
                <a:gd name="T2" fmla="*/ 1558 w 2132"/>
                <a:gd name="T3" fmla="*/ 688 h 1160"/>
                <a:gd name="T4" fmla="*/ 1762 w 2132"/>
                <a:gd name="T5" fmla="*/ 626 h 1160"/>
                <a:gd name="T6" fmla="*/ 1698 w 2132"/>
                <a:gd name="T7" fmla="*/ 776 h 1160"/>
                <a:gd name="T8" fmla="*/ 1790 w 2132"/>
                <a:gd name="T9" fmla="*/ 726 h 1160"/>
                <a:gd name="T10" fmla="*/ 1876 w 2132"/>
                <a:gd name="T11" fmla="*/ 654 h 1160"/>
                <a:gd name="T12" fmla="*/ 1998 w 2132"/>
                <a:gd name="T13" fmla="*/ 586 h 1160"/>
                <a:gd name="T14" fmla="*/ 2084 w 2132"/>
                <a:gd name="T15" fmla="*/ 548 h 1160"/>
                <a:gd name="T16" fmla="*/ 2074 w 2132"/>
                <a:gd name="T17" fmla="*/ 480 h 1160"/>
                <a:gd name="T18" fmla="*/ 1880 w 2132"/>
                <a:gd name="T19" fmla="*/ 370 h 1160"/>
                <a:gd name="T20" fmla="*/ 1640 w 2132"/>
                <a:gd name="T21" fmla="*/ 308 h 1160"/>
                <a:gd name="T22" fmla="*/ 1578 w 2132"/>
                <a:gd name="T23" fmla="*/ 268 h 1160"/>
                <a:gd name="T24" fmla="*/ 1412 w 2132"/>
                <a:gd name="T25" fmla="*/ 308 h 1160"/>
                <a:gd name="T26" fmla="*/ 1338 w 2132"/>
                <a:gd name="T27" fmla="*/ 230 h 1160"/>
                <a:gd name="T28" fmla="*/ 1160 w 2132"/>
                <a:gd name="T29" fmla="*/ 170 h 1160"/>
                <a:gd name="T30" fmla="*/ 1134 w 2132"/>
                <a:gd name="T31" fmla="*/ 160 h 1160"/>
                <a:gd name="T32" fmla="*/ 1086 w 2132"/>
                <a:gd name="T33" fmla="*/ 8 h 1160"/>
                <a:gd name="T34" fmla="*/ 1020 w 2132"/>
                <a:gd name="T35" fmla="*/ 108 h 1160"/>
                <a:gd name="T36" fmla="*/ 906 w 2132"/>
                <a:gd name="T37" fmla="*/ 98 h 1160"/>
                <a:gd name="T38" fmla="*/ 764 w 2132"/>
                <a:gd name="T39" fmla="*/ 244 h 1160"/>
                <a:gd name="T40" fmla="*/ 812 w 2132"/>
                <a:gd name="T41" fmla="*/ 382 h 1160"/>
                <a:gd name="T42" fmla="*/ 778 w 2132"/>
                <a:gd name="T43" fmla="*/ 298 h 1160"/>
                <a:gd name="T44" fmla="*/ 706 w 2132"/>
                <a:gd name="T45" fmla="*/ 244 h 1160"/>
                <a:gd name="T46" fmla="*/ 670 w 2132"/>
                <a:gd name="T47" fmla="*/ 318 h 1160"/>
                <a:gd name="T48" fmla="*/ 726 w 2132"/>
                <a:gd name="T49" fmla="*/ 416 h 1160"/>
                <a:gd name="T50" fmla="*/ 756 w 2132"/>
                <a:gd name="T51" fmla="*/ 470 h 1160"/>
                <a:gd name="T52" fmla="*/ 712 w 2132"/>
                <a:gd name="T53" fmla="*/ 492 h 1160"/>
                <a:gd name="T54" fmla="*/ 676 w 2132"/>
                <a:gd name="T55" fmla="*/ 424 h 1160"/>
                <a:gd name="T56" fmla="*/ 648 w 2132"/>
                <a:gd name="T57" fmla="*/ 466 h 1160"/>
                <a:gd name="T58" fmla="*/ 656 w 2132"/>
                <a:gd name="T59" fmla="*/ 368 h 1160"/>
                <a:gd name="T60" fmla="*/ 610 w 2132"/>
                <a:gd name="T61" fmla="*/ 280 h 1160"/>
                <a:gd name="T62" fmla="*/ 552 w 2132"/>
                <a:gd name="T63" fmla="*/ 374 h 1160"/>
                <a:gd name="T64" fmla="*/ 390 w 2132"/>
                <a:gd name="T65" fmla="*/ 422 h 1160"/>
                <a:gd name="T66" fmla="*/ 328 w 2132"/>
                <a:gd name="T67" fmla="*/ 410 h 1160"/>
                <a:gd name="T68" fmla="*/ 302 w 2132"/>
                <a:gd name="T69" fmla="*/ 490 h 1160"/>
                <a:gd name="T70" fmla="*/ 208 w 2132"/>
                <a:gd name="T71" fmla="*/ 560 h 1160"/>
                <a:gd name="T72" fmla="*/ 258 w 2132"/>
                <a:gd name="T73" fmla="*/ 480 h 1160"/>
                <a:gd name="T74" fmla="*/ 162 w 2132"/>
                <a:gd name="T75" fmla="*/ 368 h 1160"/>
                <a:gd name="T76" fmla="*/ 134 w 2132"/>
                <a:gd name="T77" fmla="*/ 606 h 1160"/>
                <a:gd name="T78" fmla="*/ 54 w 2132"/>
                <a:gd name="T79" fmla="*/ 674 h 1160"/>
                <a:gd name="T80" fmla="*/ 28 w 2132"/>
                <a:gd name="T81" fmla="*/ 730 h 1160"/>
                <a:gd name="T82" fmla="*/ 42 w 2132"/>
                <a:gd name="T83" fmla="*/ 810 h 1160"/>
                <a:gd name="T84" fmla="*/ 38 w 2132"/>
                <a:gd name="T85" fmla="*/ 892 h 1160"/>
                <a:gd name="T86" fmla="*/ 60 w 2132"/>
                <a:gd name="T87" fmla="*/ 918 h 1160"/>
                <a:gd name="T88" fmla="*/ 114 w 2132"/>
                <a:gd name="T89" fmla="*/ 970 h 1160"/>
                <a:gd name="T90" fmla="*/ 174 w 2132"/>
                <a:gd name="T91" fmla="*/ 998 h 1160"/>
                <a:gd name="T92" fmla="*/ 212 w 2132"/>
                <a:gd name="T93" fmla="*/ 974 h 1160"/>
                <a:gd name="T94" fmla="*/ 236 w 2132"/>
                <a:gd name="T95" fmla="*/ 1020 h 1160"/>
                <a:gd name="T96" fmla="*/ 316 w 2132"/>
                <a:gd name="T97" fmla="*/ 1092 h 1160"/>
                <a:gd name="T98" fmla="*/ 348 w 2132"/>
                <a:gd name="T99" fmla="*/ 1034 h 1160"/>
                <a:gd name="T100" fmla="*/ 390 w 2132"/>
                <a:gd name="T101" fmla="*/ 992 h 1160"/>
                <a:gd name="T102" fmla="*/ 410 w 2132"/>
                <a:gd name="T103" fmla="*/ 1058 h 1160"/>
                <a:gd name="T104" fmla="*/ 452 w 2132"/>
                <a:gd name="T105" fmla="*/ 1122 h 1160"/>
                <a:gd name="T106" fmla="*/ 560 w 2132"/>
                <a:gd name="T107" fmla="*/ 1128 h 1160"/>
                <a:gd name="T108" fmla="*/ 660 w 2132"/>
                <a:gd name="T109" fmla="*/ 1104 h 1160"/>
                <a:gd name="T110" fmla="*/ 732 w 2132"/>
                <a:gd name="T111" fmla="*/ 1050 h 1160"/>
                <a:gd name="T112" fmla="*/ 752 w 2132"/>
                <a:gd name="T113" fmla="*/ 994 h 1160"/>
                <a:gd name="T114" fmla="*/ 834 w 2132"/>
                <a:gd name="T115" fmla="*/ 912 h 1160"/>
                <a:gd name="T116" fmla="*/ 964 w 2132"/>
                <a:gd name="T117" fmla="*/ 912 h 1160"/>
                <a:gd name="T118" fmla="*/ 1168 w 2132"/>
                <a:gd name="T119" fmla="*/ 880 h 1160"/>
                <a:gd name="T120" fmla="*/ 1354 w 2132"/>
                <a:gd name="T121" fmla="*/ 904 h 1160"/>
                <a:gd name="T122" fmla="*/ 1432 w 2132"/>
                <a:gd name="T123" fmla="*/ 90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2" h="1160">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 name="Freeform 198"/>
            <p:cNvSpPr>
              <a:spLocks/>
            </p:cNvSpPr>
            <p:nvPr/>
          </p:nvSpPr>
          <p:spPr bwMode="gray">
            <a:xfrm>
              <a:off x="2107" y="2818"/>
              <a:ext cx="86"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1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9" name="Freeform 199"/>
            <p:cNvSpPr>
              <a:spLocks/>
            </p:cNvSpPr>
            <p:nvPr/>
          </p:nvSpPr>
          <p:spPr bwMode="gray">
            <a:xfrm>
              <a:off x="1621" y="2626"/>
              <a:ext cx="200"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174">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0" name="Freeform 200"/>
            <p:cNvSpPr>
              <a:spLocks/>
            </p:cNvSpPr>
            <p:nvPr/>
          </p:nvSpPr>
          <p:spPr bwMode="gray">
            <a:xfrm>
              <a:off x="2099" y="3038"/>
              <a:ext cx="68"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1" name="Freeform 201"/>
            <p:cNvSpPr>
              <a:spLocks/>
            </p:cNvSpPr>
            <p:nvPr/>
          </p:nvSpPr>
          <p:spPr bwMode="gray">
            <a:xfrm>
              <a:off x="1961" y="2784"/>
              <a:ext cx="54"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6">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2" name="Freeform 202"/>
            <p:cNvSpPr>
              <a:spLocks/>
            </p:cNvSpPr>
            <p:nvPr/>
          </p:nvSpPr>
          <p:spPr bwMode="gray">
            <a:xfrm>
              <a:off x="2011" y="2746"/>
              <a:ext cx="100"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3" name="Freeform 203"/>
            <p:cNvSpPr>
              <a:spLocks/>
            </p:cNvSpPr>
            <p:nvPr/>
          </p:nvSpPr>
          <p:spPr bwMode="gray">
            <a:xfrm>
              <a:off x="2137" y="2808"/>
              <a:ext cx="9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68">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4" name="Freeform 204"/>
            <p:cNvSpPr>
              <a:spLocks/>
            </p:cNvSpPr>
            <p:nvPr/>
          </p:nvSpPr>
          <p:spPr bwMode="gray">
            <a:xfrm>
              <a:off x="2087" y="2844"/>
              <a:ext cx="82"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208">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5" name="Freeform 205"/>
            <p:cNvSpPr>
              <a:spLocks/>
            </p:cNvSpPr>
            <p:nvPr/>
          </p:nvSpPr>
          <p:spPr bwMode="gray">
            <a:xfrm>
              <a:off x="1957" y="2734"/>
              <a:ext cx="70"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6" name="Freeform 206"/>
            <p:cNvSpPr>
              <a:spLocks/>
            </p:cNvSpPr>
            <p:nvPr/>
          </p:nvSpPr>
          <p:spPr bwMode="gray">
            <a:xfrm>
              <a:off x="1855" y="2712"/>
              <a:ext cx="9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52">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7" name="Freeform 207"/>
            <p:cNvSpPr>
              <a:spLocks/>
            </p:cNvSpPr>
            <p:nvPr/>
          </p:nvSpPr>
          <p:spPr bwMode="gray">
            <a:xfrm>
              <a:off x="1697" y="2634"/>
              <a:ext cx="378"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372">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8" name="Freeform 208"/>
            <p:cNvSpPr>
              <a:spLocks/>
            </p:cNvSpPr>
            <p:nvPr/>
          </p:nvSpPr>
          <p:spPr bwMode="gray">
            <a:xfrm>
              <a:off x="1609" y="2590"/>
              <a:ext cx="19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3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29" name="Freeform 209"/>
            <p:cNvSpPr>
              <a:spLocks/>
            </p:cNvSpPr>
            <p:nvPr/>
          </p:nvSpPr>
          <p:spPr bwMode="gray">
            <a:xfrm>
              <a:off x="2401" y="2464"/>
              <a:ext cx="116"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0" name="Freeform 210"/>
            <p:cNvSpPr>
              <a:spLocks/>
            </p:cNvSpPr>
            <p:nvPr/>
          </p:nvSpPr>
          <p:spPr bwMode="gray">
            <a:xfrm>
              <a:off x="1967" y="2350"/>
              <a:ext cx="420" cy="174"/>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174">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1" name="Freeform 211"/>
            <p:cNvSpPr>
              <a:spLocks/>
            </p:cNvSpPr>
            <p:nvPr/>
          </p:nvSpPr>
          <p:spPr bwMode="gray">
            <a:xfrm>
              <a:off x="1775" y="2296"/>
              <a:ext cx="790" cy="574"/>
            </a:xfrm>
            <a:custGeom>
              <a:avLst/>
              <a:gdLst>
                <a:gd name="T0" fmla="*/ 258 w 790"/>
                <a:gd name="T1" fmla="*/ 162 h 574"/>
                <a:gd name="T2" fmla="*/ 310 w 790"/>
                <a:gd name="T3" fmla="*/ 218 h 574"/>
                <a:gd name="T4" fmla="*/ 396 w 790"/>
                <a:gd name="T5" fmla="*/ 226 h 574"/>
                <a:gd name="T6" fmla="*/ 514 w 790"/>
                <a:gd name="T7" fmla="*/ 190 h 574"/>
                <a:gd name="T8" fmla="*/ 584 w 790"/>
                <a:gd name="T9" fmla="*/ 142 h 574"/>
                <a:gd name="T10" fmla="*/ 606 w 790"/>
                <a:gd name="T11" fmla="*/ 118 h 574"/>
                <a:gd name="T12" fmla="*/ 588 w 790"/>
                <a:gd name="T13" fmla="*/ 56 h 574"/>
                <a:gd name="T14" fmla="*/ 658 w 790"/>
                <a:gd name="T15" fmla="*/ 8 h 574"/>
                <a:gd name="T16" fmla="*/ 678 w 790"/>
                <a:gd name="T17" fmla="*/ 52 h 574"/>
                <a:gd name="T18" fmla="*/ 712 w 790"/>
                <a:gd name="T19" fmla="*/ 90 h 574"/>
                <a:gd name="T20" fmla="*/ 734 w 790"/>
                <a:gd name="T21" fmla="*/ 108 h 574"/>
                <a:gd name="T22" fmla="*/ 762 w 790"/>
                <a:gd name="T23" fmla="*/ 104 h 574"/>
                <a:gd name="T24" fmla="*/ 790 w 790"/>
                <a:gd name="T25" fmla="*/ 78 h 574"/>
                <a:gd name="T26" fmla="*/ 778 w 790"/>
                <a:gd name="T27" fmla="*/ 120 h 574"/>
                <a:gd name="T28" fmla="*/ 698 w 790"/>
                <a:gd name="T29" fmla="*/ 208 h 574"/>
                <a:gd name="T30" fmla="*/ 660 w 790"/>
                <a:gd name="T31" fmla="*/ 216 h 574"/>
                <a:gd name="T32" fmla="*/ 644 w 790"/>
                <a:gd name="T33" fmla="*/ 224 h 574"/>
                <a:gd name="T34" fmla="*/ 636 w 790"/>
                <a:gd name="T35" fmla="*/ 242 h 574"/>
                <a:gd name="T36" fmla="*/ 618 w 790"/>
                <a:gd name="T37" fmla="*/ 270 h 574"/>
                <a:gd name="T38" fmla="*/ 600 w 790"/>
                <a:gd name="T39" fmla="*/ 268 h 574"/>
                <a:gd name="T40" fmla="*/ 596 w 790"/>
                <a:gd name="T41" fmla="*/ 254 h 574"/>
                <a:gd name="T42" fmla="*/ 556 w 790"/>
                <a:gd name="T43" fmla="*/ 264 h 574"/>
                <a:gd name="T44" fmla="*/ 560 w 790"/>
                <a:gd name="T45" fmla="*/ 282 h 574"/>
                <a:gd name="T46" fmla="*/ 590 w 790"/>
                <a:gd name="T47" fmla="*/ 294 h 574"/>
                <a:gd name="T48" fmla="*/ 624 w 790"/>
                <a:gd name="T49" fmla="*/ 298 h 574"/>
                <a:gd name="T50" fmla="*/ 592 w 790"/>
                <a:gd name="T51" fmla="*/ 316 h 574"/>
                <a:gd name="T52" fmla="*/ 582 w 790"/>
                <a:gd name="T53" fmla="*/ 336 h 574"/>
                <a:gd name="T54" fmla="*/ 608 w 790"/>
                <a:gd name="T55" fmla="*/ 390 h 574"/>
                <a:gd name="T56" fmla="*/ 614 w 790"/>
                <a:gd name="T57" fmla="*/ 422 h 574"/>
                <a:gd name="T58" fmla="*/ 560 w 790"/>
                <a:gd name="T59" fmla="*/ 502 h 574"/>
                <a:gd name="T60" fmla="*/ 482 w 790"/>
                <a:gd name="T61" fmla="*/ 534 h 574"/>
                <a:gd name="T62" fmla="*/ 468 w 790"/>
                <a:gd name="T63" fmla="*/ 546 h 574"/>
                <a:gd name="T64" fmla="*/ 454 w 790"/>
                <a:gd name="T65" fmla="*/ 574 h 574"/>
                <a:gd name="T66" fmla="*/ 460 w 790"/>
                <a:gd name="T67" fmla="*/ 548 h 574"/>
                <a:gd name="T68" fmla="*/ 442 w 790"/>
                <a:gd name="T69" fmla="*/ 532 h 574"/>
                <a:gd name="T70" fmla="*/ 408 w 790"/>
                <a:gd name="T71" fmla="*/ 516 h 574"/>
                <a:gd name="T72" fmla="*/ 372 w 790"/>
                <a:gd name="T73" fmla="*/ 514 h 574"/>
                <a:gd name="T74" fmla="*/ 358 w 790"/>
                <a:gd name="T75" fmla="*/ 524 h 574"/>
                <a:gd name="T76" fmla="*/ 356 w 790"/>
                <a:gd name="T77" fmla="*/ 542 h 574"/>
                <a:gd name="T78" fmla="*/ 338 w 790"/>
                <a:gd name="T79" fmla="*/ 548 h 574"/>
                <a:gd name="T80" fmla="*/ 334 w 790"/>
                <a:gd name="T81" fmla="*/ 534 h 574"/>
                <a:gd name="T82" fmla="*/ 308 w 790"/>
                <a:gd name="T83" fmla="*/ 520 h 574"/>
                <a:gd name="T84" fmla="*/ 304 w 790"/>
                <a:gd name="T85" fmla="*/ 452 h 574"/>
                <a:gd name="T86" fmla="*/ 232 w 790"/>
                <a:gd name="T87" fmla="*/ 440 h 574"/>
                <a:gd name="T88" fmla="*/ 186 w 790"/>
                <a:gd name="T89" fmla="*/ 454 h 574"/>
                <a:gd name="T90" fmla="*/ 180 w 790"/>
                <a:gd name="T91" fmla="*/ 450 h 574"/>
                <a:gd name="T92" fmla="*/ 92 w 790"/>
                <a:gd name="T93" fmla="*/ 380 h 574"/>
                <a:gd name="T94" fmla="*/ 90 w 790"/>
                <a:gd name="T95" fmla="*/ 346 h 574"/>
                <a:gd name="T96" fmla="*/ 60 w 790"/>
                <a:gd name="T97" fmla="*/ 330 h 574"/>
                <a:gd name="T98" fmla="*/ 22 w 790"/>
                <a:gd name="T99" fmla="*/ 308 h 574"/>
                <a:gd name="T100" fmla="*/ 10 w 790"/>
                <a:gd name="T101" fmla="*/ 282 h 574"/>
                <a:gd name="T102" fmla="*/ 0 w 790"/>
                <a:gd name="T103" fmla="*/ 266 h 574"/>
                <a:gd name="T104" fmla="*/ 40 w 790"/>
                <a:gd name="T105" fmla="*/ 246 h 574"/>
                <a:gd name="T106" fmla="*/ 60 w 790"/>
                <a:gd name="T107" fmla="*/ 240 h 574"/>
                <a:gd name="T108" fmla="*/ 84 w 790"/>
                <a:gd name="T109" fmla="*/ 212 h 574"/>
                <a:gd name="T110" fmla="*/ 74 w 790"/>
                <a:gd name="T111" fmla="*/ 188 h 574"/>
                <a:gd name="T112" fmla="*/ 90 w 790"/>
                <a:gd name="T113" fmla="*/ 176 h 574"/>
                <a:gd name="T114" fmla="*/ 110 w 790"/>
                <a:gd name="T115" fmla="*/ 164 h 574"/>
                <a:gd name="T116" fmla="*/ 134 w 790"/>
                <a:gd name="T117" fmla="*/ 130 h 574"/>
                <a:gd name="T118" fmla="*/ 164 w 790"/>
                <a:gd name="T119" fmla="*/ 102 h 574"/>
                <a:gd name="T120" fmla="*/ 180 w 790"/>
                <a:gd name="T121" fmla="*/ 8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574">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2" name="Freeform 212"/>
            <p:cNvSpPr>
              <a:spLocks/>
            </p:cNvSpPr>
            <p:nvPr/>
          </p:nvSpPr>
          <p:spPr bwMode="gray">
            <a:xfrm>
              <a:off x="2133" y="2924"/>
              <a:ext cx="68"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3" name="Freeform 213"/>
            <p:cNvSpPr>
              <a:spLocks/>
            </p:cNvSpPr>
            <p:nvPr/>
          </p:nvSpPr>
          <p:spPr bwMode="gray">
            <a:xfrm>
              <a:off x="2487" y="2650"/>
              <a:ext cx="36"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4" name="Freeform 214"/>
            <p:cNvSpPr>
              <a:spLocks/>
            </p:cNvSpPr>
            <p:nvPr/>
          </p:nvSpPr>
          <p:spPr bwMode="gray">
            <a:xfrm>
              <a:off x="2499" y="2528"/>
              <a:ext cx="144"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22">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5" name="Freeform 215"/>
            <p:cNvSpPr>
              <a:spLocks/>
            </p:cNvSpPr>
            <p:nvPr/>
          </p:nvSpPr>
          <p:spPr bwMode="gray">
            <a:xfrm>
              <a:off x="2519" y="2644"/>
              <a:ext cx="24"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Lst>
              <a:ahLst/>
              <a:cxnLst>
                <a:cxn ang="0">
                  <a:pos x="T0" y="T1"/>
                </a:cxn>
                <a:cxn ang="0">
                  <a:pos x="T2" y="T3"/>
                </a:cxn>
                <a:cxn ang="0">
                  <a:pos x="T4" y="T5"/>
                </a:cxn>
                <a:cxn ang="0">
                  <a:pos x="T6" y="T7"/>
                </a:cxn>
                <a:cxn ang="0">
                  <a:pos x="T8" y="T9"/>
                </a:cxn>
                <a:cxn ang="0">
                  <a:pos x="T10" y="T11"/>
                </a:cxn>
              </a:cxnLst>
              <a:rect l="0" t="0" r="r" b="b"/>
              <a:pathLst>
                <a:path w="24" h="16">
                  <a:moveTo>
                    <a:pt x="8" y="0"/>
                  </a:moveTo>
                  <a:lnTo>
                    <a:pt x="0" y="10"/>
                  </a:lnTo>
                  <a:lnTo>
                    <a:pt x="8" y="16"/>
                  </a:lnTo>
                  <a:lnTo>
                    <a:pt x="18" y="8"/>
                  </a:lnTo>
                  <a:lnTo>
                    <a:pt x="24" y="2"/>
                  </a:lnTo>
                  <a:lnTo>
                    <a:pt x="8"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6" name="Freeform 216"/>
            <p:cNvSpPr>
              <a:spLocks/>
            </p:cNvSpPr>
            <p:nvPr/>
          </p:nvSpPr>
          <p:spPr bwMode="gray">
            <a:xfrm>
              <a:off x="2617" y="2454"/>
              <a:ext cx="78"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7" name="Freeform 217"/>
            <p:cNvSpPr>
              <a:spLocks/>
            </p:cNvSpPr>
            <p:nvPr/>
          </p:nvSpPr>
          <p:spPr bwMode="gray">
            <a:xfrm>
              <a:off x="1777" y="2624"/>
              <a:ext cx="80"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8" name="Freeform 218"/>
            <p:cNvSpPr>
              <a:spLocks/>
            </p:cNvSpPr>
            <p:nvPr/>
          </p:nvSpPr>
          <p:spPr bwMode="gray">
            <a:xfrm>
              <a:off x="1777" y="2624"/>
              <a:ext cx="80"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39" name="Freeform 219"/>
            <p:cNvSpPr>
              <a:spLocks/>
            </p:cNvSpPr>
            <p:nvPr/>
          </p:nvSpPr>
          <p:spPr bwMode="gray">
            <a:xfrm>
              <a:off x="925" y="1780"/>
              <a:ext cx="336"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412">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0" name="Freeform 220"/>
            <p:cNvSpPr>
              <a:spLocks/>
            </p:cNvSpPr>
            <p:nvPr/>
          </p:nvSpPr>
          <p:spPr bwMode="gray">
            <a:xfrm>
              <a:off x="739" y="2478"/>
              <a:ext cx="158"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1" name="Freeform 221"/>
            <p:cNvSpPr>
              <a:spLocks/>
            </p:cNvSpPr>
            <p:nvPr/>
          </p:nvSpPr>
          <p:spPr bwMode="gray">
            <a:xfrm>
              <a:off x="939" y="2440"/>
              <a:ext cx="156"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4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2" name="Freeform 222"/>
            <p:cNvSpPr>
              <a:spLocks/>
            </p:cNvSpPr>
            <p:nvPr/>
          </p:nvSpPr>
          <p:spPr bwMode="gray">
            <a:xfrm>
              <a:off x="1013" y="2576"/>
              <a:ext cx="42"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24">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3" name="Freeform 223"/>
            <p:cNvSpPr>
              <a:spLocks/>
            </p:cNvSpPr>
            <p:nvPr/>
          </p:nvSpPr>
          <p:spPr bwMode="gray">
            <a:xfrm>
              <a:off x="963" y="2524"/>
              <a:ext cx="20"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42">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4" name="Freeform 224"/>
            <p:cNvSpPr>
              <a:spLocks/>
            </p:cNvSpPr>
            <p:nvPr/>
          </p:nvSpPr>
          <p:spPr bwMode="gray">
            <a:xfrm>
              <a:off x="967" y="2492"/>
              <a:ext cx="18"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5" name="Freeform 225"/>
            <p:cNvSpPr>
              <a:spLocks/>
            </p:cNvSpPr>
            <p:nvPr/>
          </p:nvSpPr>
          <p:spPr bwMode="gray">
            <a:xfrm>
              <a:off x="977" y="2384"/>
              <a:ext cx="10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0">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6" name="Freeform 226"/>
            <p:cNvSpPr>
              <a:spLocks/>
            </p:cNvSpPr>
            <p:nvPr/>
          </p:nvSpPr>
          <p:spPr bwMode="gray">
            <a:xfrm>
              <a:off x="933" y="2422"/>
              <a:ext cx="54"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42">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7" name="Freeform 227"/>
            <p:cNvSpPr>
              <a:spLocks/>
            </p:cNvSpPr>
            <p:nvPr/>
          </p:nvSpPr>
          <p:spPr bwMode="gray">
            <a:xfrm>
              <a:off x="801" y="2340"/>
              <a:ext cx="158"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8" name="Freeform 228"/>
            <p:cNvSpPr>
              <a:spLocks/>
            </p:cNvSpPr>
            <p:nvPr/>
          </p:nvSpPr>
          <p:spPr bwMode="gray">
            <a:xfrm>
              <a:off x="737" y="2506"/>
              <a:ext cx="40"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49" name="Freeform 229"/>
            <p:cNvSpPr>
              <a:spLocks/>
            </p:cNvSpPr>
            <p:nvPr/>
          </p:nvSpPr>
          <p:spPr bwMode="gray">
            <a:xfrm>
              <a:off x="927" y="2252"/>
              <a:ext cx="10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78">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0" name="Freeform 230"/>
            <p:cNvSpPr>
              <a:spLocks/>
            </p:cNvSpPr>
            <p:nvPr/>
          </p:nvSpPr>
          <p:spPr bwMode="gray">
            <a:xfrm>
              <a:off x="903" y="2288"/>
              <a:ext cx="46"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1" name="Freeform 231"/>
            <p:cNvSpPr>
              <a:spLocks/>
            </p:cNvSpPr>
            <p:nvPr/>
          </p:nvSpPr>
          <p:spPr bwMode="gray">
            <a:xfrm>
              <a:off x="895" y="2334"/>
              <a:ext cx="40"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2" name="Freeform 232"/>
            <p:cNvSpPr>
              <a:spLocks/>
            </p:cNvSpPr>
            <p:nvPr/>
          </p:nvSpPr>
          <p:spPr bwMode="gray">
            <a:xfrm>
              <a:off x="923" y="2368"/>
              <a:ext cx="16"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3" name="Freeform 233"/>
            <p:cNvSpPr>
              <a:spLocks/>
            </p:cNvSpPr>
            <p:nvPr/>
          </p:nvSpPr>
          <p:spPr bwMode="gray">
            <a:xfrm>
              <a:off x="719" y="2246"/>
              <a:ext cx="70"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4">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4" name="Freeform 234"/>
            <p:cNvSpPr>
              <a:spLocks/>
            </p:cNvSpPr>
            <p:nvPr/>
          </p:nvSpPr>
          <p:spPr bwMode="gray">
            <a:xfrm>
              <a:off x="779" y="2164"/>
              <a:ext cx="108"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0">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5" name="Freeform 235"/>
            <p:cNvSpPr>
              <a:spLocks/>
            </p:cNvSpPr>
            <p:nvPr/>
          </p:nvSpPr>
          <p:spPr bwMode="gray">
            <a:xfrm>
              <a:off x="757" y="2246"/>
              <a:ext cx="36"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2">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6" name="Freeform 236"/>
            <p:cNvSpPr>
              <a:spLocks/>
            </p:cNvSpPr>
            <p:nvPr/>
          </p:nvSpPr>
          <p:spPr bwMode="gray">
            <a:xfrm>
              <a:off x="961" y="2194"/>
              <a:ext cx="36"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62">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7" name="Freeform 237"/>
            <p:cNvSpPr>
              <a:spLocks/>
            </p:cNvSpPr>
            <p:nvPr/>
          </p:nvSpPr>
          <p:spPr bwMode="gray">
            <a:xfrm>
              <a:off x="1011" y="1856"/>
              <a:ext cx="168"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8" name="Freeform 238"/>
            <p:cNvSpPr>
              <a:spLocks/>
            </p:cNvSpPr>
            <p:nvPr/>
          </p:nvSpPr>
          <p:spPr bwMode="gray">
            <a:xfrm>
              <a:off x="1129" y="1828"/>
              <a:ext cx="124"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59" name="Freeform 239"/>
            <p:cNvSpPr>
              <a:spLocks/>
            </p:cNvSpPr>
            <p:nvPr/>
          </p:nvSpPr>
          <p:spPr bwMode="gray">
            <a:xfrm>
              <a:off x="989" y="2266"/>
              <a:ext cx="54"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8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0" name="Freeform 240"/>
            <p:cNvSpPr>
              <a:spLocks/>
            </p:cNvSpPr>
            <p:nvPr/>
          </p:nvSpPr>
          <p:spPr bwMode="gray">
            <a:xfrm>
              <a:off x="1191" y="2508"/>
              <a:ext cx="224"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10">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1" name="Freeform 241"/>
            <p:cNvSpPr>
              <a:spLocks/>
            </p:cNvSpPr>
            <p:nvPr/>
          </p:nvSpPr>
          <p:spPr bwMode="gray">
            <a:xfrm>
              <a:off x="1119" y="2438"/>
              <a:ext cx="110"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9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2" name="Freeform 242"/>
            <p:cNvSpPr>
              <a:spLocks/>
            </p:cNvSpPr>
            <p:nvPr/>
          </p:nvSpPr>
          <p:spPr bwMode="gray">
            <a:xfrm>
              <a:off x="1107" y="2524"/>
              <a:ext cx="84"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3" name="Freeform 243"/>
            <p:cNvSpPr>
              <a:spLocks/>
            </p:cNvSpPr>
            <p:nvPr/>
          </p:nvSpPr>
          <p:spPr bwMode="gray">
            <a:xfrm>
              <a:off x="1099" y="2496"/>
              <a:ext cx="28"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64">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4" name="Freeform 244"/>
            <p:cNvSpPr>
              <a:spLocks/>
            </p:cNvSpPr>
            <p:nvPr/>
          </p:nvSpPr>
          <p:spPr bwMode="gray">
            <a:xfrm>
              <a:off x="1013" y="2418"/>
              <a:ext cx="142"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14">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5" name="Freeform 245"/>
            <p:cNvSpPr>
              <a:spLocks/>
            </p:cNvSpPr>
            <p:nvPr/>
          </p:nvSpPr>
          <p:spPr bwMode="gray">
            <a:xfrm>
              <a:off x="1073" y="2384"/>
              <a:ext cx="76"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8">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6" name="Freeform 246"/>
            <p:cNvSpPr>
              <a:spLocks/>
            </p:cNvSpPr>
            <p:nvPr/>
          </p:nvSpPr>
          <p:spPr bwMode="gray">
            <a:xfrm>
              <a:off x="1015" y="2342"/>
              <a:ext cx="138"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7" name="Freeform 247"/>
            <p:cNvSpPr>
              <a:spLocks/>
            </p:cNvSpPr>
            <p:nvPr/>
          </p:nvSpPr>
          <p:spPr bwMode="gray">
            <a:xfrm>
              <a:off x="1031" y="2246"/>
              <a:ext cx="152"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2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8" name="Freeform 248"/>
            <p:cNvSpPr>
              <a:spLocks/>
            </p:cNvSpPr>
            <p:nvPr/>
          </p:nvSpPr>
          <p:spPr bwMode="gray">
            <a:xfrm>
              <a:off x="1129" y="2384"/>
              <a:ext cx="102"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69" name="Freeform 249"/>
            <p:cNvSpPr>
              <a:spLocks/>
            </p:cNvSpPr>
            <p:nvPr/>
          </p:nvSpPr>
          <p:spPr bwMode="gray">
            <a:xfrm>
              <a:off x="1189" y="2506"/>
              <a:ext cx="42"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44">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0" name="Freeform 250"/>
            <p:cNvSpPr>
              <a:spLocks/>
            </p:cNvSpPr>
            <p:nvPr/>
          </p:nvSpPr>
          <p:spPr bwMode="gray">
            <a:xfrm>
              <a:off x="1295" y="2684"/>
              <a:ext cx="270" cy="232"/>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1" name="Freeform 251"/>
            <p:cNvSpPr>
              <a:spLocks/>
            </p:cNvSpPr>
            <p:nvPr/>
          </p:nvSpPr>
          <p:spPr bwMode="gray">
            <a:xfrm>
              <a:off x="1389" y="2886"/>
              <a:ext cx="42"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2" name="Freeform 252"/>
            <p:cNvSpPr>
              <a:spLocks/>
            </p:cNvSpPr>
            <p:nvPr/>
          </p:nvSpPr>
          <p:spPr bwMode="gray">
            <a:xfrm>
              <a:off x="1409" y="2868"/>
              <a:ext cx="118"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3" name="Freeform 253"/>
            <p:cNvSpPr>
              <a:spLocks/>
            </p:cNvSpPr>
            <p:nvPr/>
          </p:nvSpPr>
          <p:spPr bwMode="gray">
            <a:xfrm>
              <a:off x="1515" y="2794"/>
              <a:ext cx="92" cy="102"/>
            </a:xfrm>
            <a:custGeom>
              <a:avLst/>
              <a:gdLst>
                <a:gd name="T0" fmla="*/ 72 w 92"/>
                <a:gd name="T1" fmla="*/ 0 h 102"/>
                <a:gd name="T2" fmla="*/ 72 w 92"/>
                <a:gd name="T3" fmla="*/ 4 h 102"/>
                <a:gd name="T4" fmla="*/ 72 w 92"/>
                <a:gd name="T5" fmla="*/ 8 h 102"/>
                <a:gd name="T6" fmla="*/ 72 w 92"/>
                <a:gd name="T7" fmla="*/ 8 h 102"/>
                <a:gd name="T8" fmla="*/ 76 w 92"/>
                <a:gd name="T9" fmla="*/ 14 h 102"/>
                <a:gd name="T10" fmla="*/ 80 w 92"/>
                <a:gd name="T11" fmla="*/ 18 h 102"/>
                <a:gd name="T12" fmla="*/ 84 w 92"/>
                <a:gd name="T13" fmla="*/ 22 h 102"/>
                <a:gd name="T14" fmla="*/ 88 w 92"/>
                <a:gd name="T15" fmla="*/ 22 h 102"/>
                <a:gd name="T16" fmla="*/ 90 w 92"/>
                <a:gd name="T17" fmla="*/ 24 h 102"/>
                <a:gd name="T18" fmla="*/ 90 w 92"/>
                <a:gd name="T19" fmla="*/ 24 h 102"/>
                <a:gd name="T20" fmla="*/ 92 w 92"/>
                <a:gd name="T21" fmla="*/ 30 h 102"/>
                <a:gd name="T22" fmla="*/ 92 w 92"/>
                <a:gd name="T23" fmla="*/ 34 h 102"/>
                <a:gd name="T24" fmla="*/ 90 w 92"/>
                <a:gd name="T25" fmla="*/ 40 h 102"/>
                <a:gd name="T26" fmla="*/ 86 w 92"/>
                <a:gd name="T27" fmla="*/ 44 h 102"/>
                <a:gd name="T28" fmla="*/ 82 w 92"/>
                <a:gd name="T29" fmla="*/ 46 h 102"/>
                <a:gd name="T30" fmla="*/ 78 w 92"/>
                <a:gd name="T31" fmla="*/ 50 h 102"/>
                <a:gd name="T32" fmla="*/ 76 w 92"/>
                <a:gd name="T33" fmla="*/ 50 h 102"/>
                <a:gd name="T34" fmla="*/ 74 w 92"/>
                <a:gd name="T35" fmla="*/ 50 h 102"/>
                <a:gd name="T36" fmla="*/ 74 w 92"/>
                <a:gd name="T37" fmla="*/ 56 h 102"/>
                <a:gd name="T38" fmla="*/ 72 w 92"/>
                <a:gd name="T39" fmla="*/ 58 h 102"/>
                <a:gd name="T40" fmla="*/ 70 w 92"/>
                <a:gd name="T41" fmla="*/ 62 h 102"/>
                <a:gd name="T42" fmla="*/ 66 w 92"/>
                <a:gd name="T43" fmla="*/ 64 h 102"/>
                <a:gd name="T44" fmla="*/ 64 w 92"/>
                <a:gd name="T45" fmla="*/ 64 h 102"/>
                <a:gd name="T46" fmla="*/ 64 w 92"/>
                <a:gd name="T47" fmla="*/ 66 h 102"/>
                <a:gd name="T48" fmla="*/ 58 w 92"/>
                <a:gd name="T49" fmla="*/ 66 h 102"/>
                <a:gd name="T50" fmla="*/ 54 w 92"/>
                <a:gd name="T51" fmla="*/ 68 h 102"/>
                <a:gd name="T52" fmla="*/ 52 w 92"/>
                <a:gd name="T53" fmla="*/ 72 h 102"/>
                <a:gd name="T54" fmla="*/ 50 w 92"/>
                <a:gd name="T55" fmla="*/ 74 h 102"/>
                <a:gd name="T56" fmla="*/ 50 w 92"/>
                <a:gd name="T57" fmla="*/ 76 h 102"/>
                <a:gd name="T58" fmla="*/ 50 w 92"/>
                <a:gd name="T59" fmla="*/ 78 h 102"/>
                <a:gd name="T60" fmla="*/ 50 w 92"/>
                <a:gd name="T61" fmla="*/ 80 h 102"/>
                <a:gd name="T62" fmla="*/ 48 w 92"/>
                <a:gd name="T63" fmla="*/ 82 h 102"/>
                <a:gd name="T64" fmla="*/ 42 w 92"/>
                <a:gd name="T65" fmla="*/ 90 h 102"/>
                <a:gd name="T66" fmla="*/ 30 w 92"/>
                <a:gd name="T67" fmla="*/ 98 h 102"/>
                <a:gd name="T68" fmla="*/ 12 w 92"/>
                <a:gd name="T69" fmla="*/ 102 h 102"/>
                <a:gd name="T70" fmla="*/ 2 w 92"/>
                <a:gd name="T71" fmla="*/ 76 h 102"/>
                <a:gd name="T72" fmla="*/ 0 w 92"/>
                <a:gd name="T73" fmla="*/ 74 h 102"/>
                <a:gd name="T74" fmla="*/ 0 w 92"/>
                <a:gd name="T75" fmla="*/ 74 h 102"/>
                <a:gd name="T76" fmla="*/ 0 w 92"/>
                <a:gd name="T77" fmla="*/ 74 h 102"/>
                <a:gd name="T78" fmla="*/ 2 w 92"/>
                <a:gd name="T79" fmla="*/ 72 h 102"/>
                <a:gd name="T80" fmla="*/ 12 w 92"/>
                <a:gd name="T81" fmla="*/ 68 h 102"/>
                <a:gd name="T82" fmla="*/ 26 w 92"/>
                <a:gd name="T83" fmla="*/ 62 h 102"/>
                <a:gd name="T84" fmla="*/ 38 w 92"/>
                <a:gd name="T85" fmla="*/ 54 h 102"/>
                <a:gd name="T86" fmla="*/ 46 w 92"/>
                <a:gd name="T87" fmla="*/ 42 h 102"/>
                <a:gd name="T88" fmla="*/ 50 w 92"/>
                <a:gd name="T89" fmla="*/ 28 h 102"/>
                <a:gd name="T90" fmla="*/ 50 w 92"/>
                <a:gd name="T91" fmla="*/ 26 h 102"/>
                <a:gd name="T92" fmla="*/ 50 w 92"/>
                <a:gd name="T93" fmla="*/ 24 h 102"/>
                <a:gd name="T94" fmla="*/ 48 w 92"/>
                <a:gd name="T95" fmla="*/ 20 h 102"/>
                <a:gd name="T96" fmla="*/ 48 w 92"/>
                <a:gd name="T97" fmla="*/ 18 h 102"/>
                <a:gd name="T98" fmla="*/ 48 w 92"/>
                <a:gd name="T99" fmla="*/ 16 h 102"/>
                <a:gd name="T100" fmla="*/ 48 w 92"/>
                <a:gd name="T101" fmla="*/ 14 h 102"/>
                <a:gd name="T102" fmla="*/ 48 w 92"/>
                <a:gd name="T103" fmla="*/ 12 h 102"/>
                <a:gd name="T104" fmla="*/ 50 w 92"/>
                <a:gd name="T105" fmla="*/ 12 h 102"/>
                <a:gd name="T106" fmla="*/ 52 w 92"/>
                <a:gd name="T107" fmla="*/ 12 h 102"/>
                <a:gd name="T108" fmla="*/ 54 w 92"/>
                <a:gd name="T109" fmla="*/ 12 h 102"/>
                <a:gd name="T110" fmla="*/ 58 w 92"/>
                <a:gd name="T111" fmla="*/ 10 h 102"/>
                <a:gd name="T112" fmla="*/ 60 w 92"/>
                <a:gd name="T113" fmla="*/ 8 h 102"/>
                <a:gd name="T114" fmla="*/ 60 w 92"/>
                <a:gd name="T115" fmla="*/ 8 h 102"/>
                <a:gd name="T116" fmla="*/ 60 w 92"/>
                <a:gd name="T117" fmla="*/ 6 h 102"/>
                <a:gd name="T118" fmla="*/ 62 w 92"/>
                <a:gd name="T119" fmla="*/ 4 h 102"/>
                <a:gd name="T120" fmla="*/ 64 w 92"/>
                <a:gd name="T121" fmla="*/ 4 h 102"/>
                <a:gd name="T122" fmla="*/ 64 w 92"/>
                <a:gd name="T123" fmla="*/ 4 h 102"/>
                <a:gd name="T124" fmla="*/ 72 w 92"/>
                <a:gd name="T1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10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4" name="Freeform 254"/>
            <p:cNvSpPr>
              <a:spLocks/>
            </p:cNvSpPr>
            <p:nvPr/>
          </p:nvSpPr>
          <p:spPr bwMode="gray">
            <a:xfrm>
              <a:off x="1339" y="2586"/>
              <a:ext cx="116"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5" name="Freeform 255"/>
            <p:cNvSpPr>
              <a:spLocks/>
            </p:cNvSpPr>
            <p:nvPr/>
          </p:nvSpPr>
          <p:spPr bwMode="gray">
            <a:xfrm>
              <a:off x="1295" y="2654"/>
              <a:ext cx="62"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7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6" name="Freeform 256"/>
            <p:cNvSpPr>
              <a:spLocks/>
            </p:cNvSpPr>
            <p:nvPr/>
          </p:nvSpPr>
          <p:spPr bwMode="gray">
            <a:xfrm>
              <a:off x="1277" y="2662"/>
              <a:ext cx="22"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6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7" name="Freeform 257"/>
            <p:cNvSpPr>
              <a:spLocks/>
            </p:cNvSpPr>
            <p:nvPr/>
          </p:nvSpPr>
          <p:spPr bwMode="gray">
            <a:xfrm>
              <a:off x="1299" y="2594"/>
              <a:ext cx="80"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6">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8" name="Freeform 258"/>
            <p:cNvSpPr>
              <a:spLocks/>
            </p:cNvSpPr>
            <p:nvPr/>
          </p:nvSpPr>
          <p:spPr bwMode="gray">
            <a:xfrm>
              <a:off x="1403" y="2548"/>
              <a:ext cx="234"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48">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79" name="Freeform 259"/>
            <p:cNvSpPr>
              <a:spLocks/>
            </p:cNvSpPr>
            <p:nvPr/>
          </p:nvSpPr>
          <p:spPr bwMode="gray">
            <a:xfrm>
              <a:off x="987" y="3172"/>
              <a:ext cx="28"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0" name="Freeform 260"/>
            <p:cNvSpPr>
              <a:spLocks/>
            </p:cNvSpPr>
            <p:nvPr/>
          </p:nvSpPr>
          <p:spPr bwMode="gray">
            <a:xfrm>
              <a:off x="731" y="2596"/>
              <a:ext cx="260"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1" name="Freeform 261"/>
            <p:cNvSpPr>
              <a:spLocks/>
            </p:cNvSpPr>
            <p:nvPr/>
          </p:nvSpPr>
          <p:spPr bwMode="gray">
            <a:xfrm>
              <a:off x="623" y="2734"/>
              <a:ext cx="112"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2" name="Freeform 262"/>
            <p:cNvSpPr>
              <a:spLocks/>
            </p:cNvSpPr>
            <p:nvPr/>
          </p:nvSpPr>
          <p:spPr bwMode="gray">
            <a:xfrm>
              <a:off x="617" y="2740"/>
              <a:ext cx="158"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3" name="Freeform 263"/>
            <p:cNvSpPr>
              <a:spLocks/>
            </p:cNvSpPr>
            <p:nvPr/>
          </p:nvSpPr>
          <p:spPr bwMode="gray">
            <a:xfrm>
              <a:off x="631" y="2938"/>
              <a:ext cx="40"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8">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4" name="Freeform 264"/>
            <p:cNvSpPr>
              <a:spLocks/>
            </p:cNvSpPr>
            <p:nvPr/>
          </p:nvSpPr>
          <p:spPr bwMode="gray">
            <a:xfrm>
              <a:off x="617" y="2896"/>
              <a:ext cx="66"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50">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5" name="Freeform 265"/>
            <p:cNvSpPr>
              <a:spLocks/>
            </p:cNvSpPr>
            <p:nvPr/>
          </p:nvSpPr>
          <p:spPr bwMode="gray">
            <a:xfrm>
              <a:off x="621" y="2916"/>
              <a:ext cx="42"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6" name="Freeform 266"/>
            <p:cNvSpPr>
              <a:spLocks/>
            </p:cNvSpPr>
            <p:nvPr/>
          </p:nvSpPr>
          <p:spPr bwMode="gray">
            <a:xfrm>
              <a:off x="697" y="3000"/>
              <a:ext cx="84"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56">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7" name="Freeform 267"/>
            <p:cNvSpPr>
              <a:spLocks/>
            </p:cNvSpPr>
            <p:nvPr/>
          </p:nvSpPr>
          <p:spPr bwMode="gray">
            <a:xfrm>
              <a:off x="679" y="2976"/>
              <a:ext cx="36"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8" name="Freeform 268"/>
            <p:cNvSpPr>
              <a:spLocks/>
            </p:cNvSpPr>
            <p:nvPr/>
          </p:nvSpPr>
          <p:spPr bwMode="gray">
            <a:xfrm>
              <a:off x="647" y="2940"/>
              <a:ext cx="100"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7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89" name="Freeform 269"/>
            <p:cNvSpPr>
              <a:spLocks/>
            </p:cNvSpPr>
            <p:nvPr/>
          </p:nvSpPr>
          <p:spPr bwMode="gray">
            <a:xfrm>
              <a:off x="735" y="2960"/>
              <a:ext cx="84"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8">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0" name="Freeform 270"/>
            <p:cNvSpPr>
              <a:spLocks/>
            </p:cNvSpPr>
            <p:nvPr/>
          </p:nvSpPr>
          <p:spPr bwMode="gray">
            <a:xfrm>
              <a:off x="773" y="2924"/>
              <a:ext cx="74"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38">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1" name="Freeform 271"/>
            <p:cNvSpPr>
              <a:spLocks/>
            </p:cNvSpPr>
            <p:nvPr/>
          </p:nvSpPr>
          <p:spPr bwMode="gray">
            <a:xfrm>
              <a:off x="809" y="2944"/>
              <a:ext cx="32"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2" name="Freeform 272"/>
            <p:cNvSpPr>
              <a:spLocks/>
            </p:cNvSpPr>
            <p:nvPr/>
          </p:nvSpPr>
          <p:spPr bwMode="gray">
            <a:xfrm>
              <a:off x="829" y="2944"/>
              <a:ext cx="26"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3" name="Freeform 273"/>
            <p:cNvSpPr>
              <a:spLocks/>
            </p:cNvSpPr>
            <p:nvPr/>
          </p:nvSpPr>
          <p:spPr bwMode="gray">
            <a:xfrm>
              <a:off x="841" y="2938"/>
              <a:ext cx="42"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4" name="Freeform 274"/>
            <p:cNvSpPr>
              <a:spLocks/>
            </p:cNvSpPr>
            <p:nvPr/>
          </p:nvSpPr>
          <p:spPr bwMode="gray">
            <a:xfrm>
              <a:off x="683" y="2614"/>
              <a:ext cx="158"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5" name="Freeform 275"/>
            <p:cNvSpPr>
              <a:spLocks/>
            </p:cNvSpPr>
            <p:nvPr/>
          </p:nvSpPr>
          <p:spPr bwMode="gray">
            <a:xfrm>
              <a:off x="941" y="2592"/>
              <a:ext cx="52"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6" name="Freeform 276"/>
            <p:cNvSpPr>
              <a:spLocks/>
            </p:cNvSpPr>
            <p:nvPr/>
          </p:nvSpPr>
          <p:spPr bwMode="gray">
            <a:xfrm>
              <a:off x="963" y="2654"/>
              <a:ext cx="206"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7" name="Freeform 277"/>
            <p:cNvSpPr>
              <a:spLocks/>
            </p:cNvSpPr>
            <p:nvPr/>
          </p:nvSpPr>
          <p:spPr bwMode="gray">
            <a:xfrm>
              <a:off x="875" y="2936"/>
              <a:ext cx="146"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8" name="Freeform 278"/>
            <p:cNvSpPr>
              <a:spLocks/>
            </p:cNvSpPr>
            <p:nvPr/>
          </p:nvSpPr>
          <p:spPr bwMode="gray">
            <a:xfrm>
              <a:off x="995" y="2796"/>
              <a:ext cx="52"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3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99" name="Freeform 279"/>
            <p:cNvSpPr>
              <a:spLocks/>
            </p:cNvSpPr>
            <p:nvPr/>
          </p:nvSpPr>
          <p:spPr bwMode="gray">
            <a:xfrm>
              <a:off x="829" y="2796"/>
              <a:ext cx="218"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0" name="Freeform 280"/>
            <p:cNvSpPr>
              <a:spLocks/>
            </p:cNvSpPr>
            <p:nvPr/>
          </p:nvSpPr>
          <p:spPr bwMode="gray">
            <a:xfrm>
              <a:off x="961" y="2936"/>
              <a:ext cx="88"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1" name="Freeform 281"/>
            <p:cNvSpPr>
              <a:spLocks/>
            </p:cNvSpPr>
            <p:nvPr/>
          </p:nvSpPr>
          <p:spPr bwMode="gray">
            <a:xfrm>
              <a:off x="1021" y="2810"/>
              <a:ext cx="126"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212">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2" name="Freeform 282"/>
            <p:cNvSpPr>
              <a:spLocks/>
            </p:cNvSpPr>
            <p:nvPr/>
          </p:nvSpPr>
          <p:spPr bwMode="gray">
            <a:xfrm>
              <a:off x="1119" y="2816"/>
              <a:ext cx="218"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3" name="Freeform 283"/>
            <p:cNvSpPr>
              <a:spLocks/>
            </p:cNvSpPr>
            <p:nvPr/>
          </p:nvSpPr>
          <p:spPr bwMode="gray">
            <a:xfrm>
              <a:off x="1023" y="2986"/>
              <a:ext cx="148"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4" name="Freeform 284"/>
            <p:cNvSpPr>
              <a:spLocks/>
            </p:cNvSpPr>
            <p:nvPr/>
          </p:nvSpPr>
          <p:spPr bwMode="gray">
            <a:xfrm>
              <a:off x="953" y="3082"/>
              <a:ext cx="74"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5" name="Freeform 285"/>
            <p:cNvSpPr>
              <a:spLocks/>
            </p:cNvSpPr>
            <p:nvPr/>
          </p:nvSpPr>
          <p:spPr bwMode="gray">
            <a:xfrm>
              <a:off x="959" y="3084"/>
              <a:ext cx="26"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6" name="Freeform 286"/>
            <p:cNvSpPr>
              <a:spLocks/>
            </p:cNvSpPr>
            <p:nvPr/>
          </p:nvSpPr>
          <p:spPr bwMode="gray">
            <a:xfrm>
              <a:off x="977" y="3060"/>
              <a:ext cx="88"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122">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7" name="Freeform 287"/>
            <p:cNvSpPr>
              <a:spLocks/>
            </p:cNvSpPr>
            <p:nvPr/>
          </p:nvSpPr>
          <p:spPr bwMode="gray">
            <a:xfrm>
              <a:off x="987" y="3200"/>
              <a:ext cx="130"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8" name="Freeform 288"/>
            <p:cNvSpPr>
              <a:spLocks/>
            </p:cNvSpPr>
            <p:nvPr/>
          </p:nvSpPr>
          <p:spPr bwMode="gray">
            <a:xfrm>
              <a:off x="991" y="3042"/>
              <a:ext cx="254"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258">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09" name="Freeform 289"/>
            <p:cNvSpPr>
              <a:spLocks/>
            </p:cNvSpPr>
            <p:nvPr/>
          </p:nvSpPr>
          <p:spPr bwMode="gray">
            <a:xfrm>
              <a:off x="1099" y="3234"/>
              <a:ext cx="19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0" name="Freeform 290"/>
            <p:cNvSpPr>
              <a:spLocks/>
            </p:cNvSpPr>
            <p:nvPr/>
          </p:nvSpPr>
          <p:spPr bwMode="gray">
            <a:xfrm>
              <a:off x="985" y="3342"/>
              <a:ext cx="19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1" name="Freeform 291"/>
            <p:cNvSpPr>
              <a:spLocks/>
            </p:cNvSpPr>
            <p:nvPr/>
          </p:nvSpPr>
          <p:spPr bwMode="gray">
            <a:xfrm>
              <a:off x="1099" y="3356"/>
              <a:ext cx="120" cy="138"/>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2" name="Freeform 292"/>
            <p:cNvSpPr>
              <a:spLocks/>
            </p:cNvSpPr>
            <p:nvPr/>
          </p:nvSpPr>
          <p:spPr bwMode="gray">
            <a:xfrm>
              <a:off x="1377" y="2960"/>
              <a:ext cx="116"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3" name="Freeform 293"/>
            <p:cNvSpPr>
              <a:spLocks/>
            </p:cNvSpPr>
            <p:nvPr/>
          </p:nvSpPr>
          <p:spPr bwMode="gray">
            <a:xfrm>
              <a:off x="1277" y="3056"/>
              <a:ext cx="106"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4" name="Freeform 294"/>
            <p:cNvSpPr>
              <a:spLocks/>
            </p:cNvSpPr>
            <p:nvPr/>
          </p:nvSpPr>
          <p:spPr bwMode="gray">
            <a:xfrm>
              <a:off x="1219" y="3062"/>
              <a:ext cx="72"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5" name="Freeform 295"/>
            <p:cNvSpPr>
              <a:spLocks/>
            </p:cNvSpPr>
            <p:nvPr/>
          </p:nvSpPr>
          <p:spPr bwMode="gray">
            <a:xfrm>
              <a:off x="1271" y="2884"/>
              <a:ext cx="178"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6" name="Freeform 296"/>
            <p:cNvSpPr>
              <a:spLocks/>
            </p:cNvSpPr>
            <p:nvPr/>
          </p:nvSpPr>
          <p:spPr bwMode="gray">
            <a:xfrm>
              <a:off x="1221" y="3132"/>
              <a:ext cx="22"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6">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7" name="Freeform 297"/>
            <p:cNvSpPr>
              <a:spLocks/>
            </p:cNvSpPr>
            <p:nvPr/>
          </p:nvSpPr>
          <p:spPr bwMode="gray">
            <a:xfrm>
              <a:off x="1223" y="3150"/>
              <a:ext cx="24"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2">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8" name="Freeform 298"/>
            <p:cNvSpPr>
              <a:spLocks/>
            </p:cNvSpPr>
            <p:nvPr/>
          </p:nvSpPr>
          <p:spPr bwMode="gray">
            <a:xfrm>
              <a:off x="1231" y="3130"/>
              <a:ext cx="126"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42">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19" name="Freeform 299"/>
            <p:cNvSpPr>
              <a:spLocks/>
            </p:cNvSpPr>
            <p:nvPr/>
          </p:nvSpPr>
          <p:spPr bwMode="gray">
            <a:xfrm>
              <a:off x="1247" y="3264"/>
              <a:ext cx="112"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0" name="Freeform 300"/>
            <p:cNvSpPr>
              <a:spLocks/>
            </p:cNvSpPr>
            <p:nvPr/>
          </p:nvSpPr>
          <p:spPr bwMode="gray">
            <a:xfrm>
              <a:off x="1045" y="3424"/>
              <a:ext cx="224"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1" name="Freeform 301"/>
            <p:cNvSpPr>
              <a:spLocks/>
            </p:cNvSpPr>
            <p:nvPr/>
          </p:nvSpPr>
          <p:spPr bwMode="gray">
            <a:xfrm>
              <a:off x="1247" y="3454"/>
              <a:ext cx="14"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2" name="Freeform 302"/>
            <p:cNvSpPr>
              <a:spLocks/>
            </p:cNvSpPr>
            <p:nvPr/>
          </p:nvSpPr>
          <p:spPr bwMode="gray">
            <a:xfrm>
              <a:off x="1189" y="3500"/>
              <a:ext cx="22"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3" name="Freeform 303"/>
            <p:cNvSpPr>
              <a:spLocks/>
            </p:cNvSpPr>
            <p:nvPr/>
          </p:nvSpPr>
          <p:spPr bwMode="gray">
            <a:xfrm>
              <a:off x="1177" y="3328"/>
              <a:ext cx="100"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4" name="Freeform 304"/>
            <p:cNvSpPr>
              <a:spLocks/>
            </p:cNvSpPr>
            <p:nvPr/>
          </p:nvSpPr>
          <p:spPr bwMode="gray">
            <a:xfrm>
              <a:off x="681" y="2768"/>
              <a:ext cx="210"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 h="20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5" name="Freeform 305"/>
            <p:cNvSpPr>
              <a:spLocks/>
            </p:cNvSpPr>
            <p:nvPr/>
          </p:nvSpPr>
          <p:spPr bwMode="gray">
            <a:xfrm>
              <a:off x="1169" y="2688"/>
              <a:ext cx="138"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6" name="Freeform 306"/>
            <p:cNvSpPr>
              <a:spLocks/>
            </p:cNvSpPr>
            <p:nvPr/>
          </p:nvSpPr>
          <p:spPr bwMode="gray">
            <a:xfrm>
              <a:off x="1255" y="2692"/>
              <a:ext cx="40"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7" name="Freeform 307"/>
            <p:cNvSpPr>
              <a:spLocks/>
            </p:cNvSpPr>
            <p:nvPr/>
          </p:nvSpPr>
          <p:spPr bwMode="gray">
            <a:xfrm>
              <a:off x="1393" y="3266"/>
              <a:ext cx="86"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8" name="Freeform 308"/>
            <p:cNvSpPr>
              <a:spLocks/>
            </p:cNvSpPr>
            <p:nvPr/>
          </p:nvSpPr>
          <p:spPr bwMode="gray">
            <a:xfrm>
              <a:off x="2677" y="3726"/>
              <a:ext cx="58"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6">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29" name="Freeform 309"/>
            <p:cNvSpPr>
              <a:spLocks/>
            </p:cNvSpPr>
            <p:nvPr/>
          </p:nvSpPr>
          <p:spPr bwMode="gray">
            <a:xfrm>
              <a:off x="2731" y="3138"/>
              <a:ext cx="70"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4">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0" name="Freeform 310"/>
            <p:cNvSpPr>
              <a:spLocks/>
            </p:cNvSpPr>
            <p:nvPr/>
          </p:nvSpPr>
          <p:spPr bwMode="gray">
            <a:xfrm>
              <a:off x="2957" y="3706"/>
              <a:ext cx="74"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1" name="Freeform 311"/>
            <p:cNvSpPr>
              <a:spLocks/>
            </p:cNvSpPr>
            <p:nvPr/>
          </p:nvSpPr>
          <p:spPr bwMode="gray">
            <a:xfrm>
              <a:off x="2887" y="3810"/>
              <a:ext cx="9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2" name="Freeform 312"/>
            <p:cNvSpPr>
              <a:spLocks/>
            </p:cNvSpPr>
            <p:nvPr/>
          </p:nvSpPr>
          <p:spPr bwMode="gray">
            <a:xfrm>
              <a:off x="2363" y="2868"/>
              <a:ext cx="36"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3" name="Freeform 313"/>
            <p:cNvSpPr>
              <a:spLocks/>
            </p:cNvSpPr>
            <p:nvPr/>
          </p:nvSpPr>
          <p:spPr bwMode="gray">
            <a:xfrm>
              <a:off x="2331" y="2968"/>
              <a:ext cx="32"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4">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4" name="Freeform 314"/>
            <p:cNvSpPr>
              <a:spLocks/>
            </p:cNvSpPr>
            <p:nvPr/>
          </p:nvSpPr>
          <p:spPr bwMode="gray">
            <a:xfrm>
              <a:off x="2391" y="2992"/>
              <a:ext cx="60"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5" name="Freeform 315"/>
            <p:cNvSpPr>
              <a:spLocks/>
            </p:cNvSpPr>
            <p:nvPr/>
          </p:nvSpPr>
          <p:spPr bwMode="gray">
            <a:xfrm>
              <a:off x="2249" y="3020"/>
              <a:ext cx="108"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6" name="Freeform 316"/>
            <p:cNvSpPr>
              <a:spLocks/>
            </p:cNvSpPr>
            <p:nvPr/>
          </p:nvSpPr>
          <p:spPr bwMode="gray">
            <a:xfrm>
              <a:off x="2229" y="3062"/>
              <a:ext cx="120"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7" name="Freeform 317"/>
            <p:cNvSpPr>
              <a:spLocks/>
            </p:cNvSpPr>
            <p:nvPr/>
          </p:nvSpPr>
          <p:spPr bwMode="gray">
            <a:xfrm>
              <a:off x="2633" y="3146"/>
              <a:ext cx="128"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8" name="Freeform 318"/>
            <p:cNvSpPr>
              <a:spLocks/>
            </p:cNvSpPr>
            <p:nvPr/>
          </p:nvSpPr>
          <p:spPr bwMode="gray">
            <a:xfrm>
              <a:off x="2513" y="3118"/>
              <a:ext cx="122"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08">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39" name="Freeform 319"/>
            <p:cNvSpPr>
              <a:spLocks/>
            </p:cNvSpPr>
            <p:nvPr/>
          </p:nvSpPr>
          <p:spPr bwMode="gray">
            <a:xfrm>
              <a:off x="2285" y="3296"/>
              <a:ext cx="508"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0" name="Freeform 320"/>
            <p:cNvSpPr>
              <a:spLocks/>
            </p:cNvSpPr>
            <p:nvPr/>
          </p:nvSpPr>
          <p:spPr bwMode="gray">
            <a:xfrm>
              <a:off x="2353" y="3084"/>
              <a:ext cx="82" cy="96"/>
            </a:xfrm>
            <a:custGeom>
              <a:avLst/>
              <a:gdLst>
                <a:gd name="T0" fmla="*/ 10 w 82"/>
                <a:gd name="T1" fmla="*/ 92 h 96"/>
                <a:gd name="T2" fmla="*/ 8 w 82"/>
                <a:gd name="T3" fmla="*/ 86 h 96"/>
                <a:gd name="T4" fmla="*/ 8 w 82"/>
                <a:gd name="T5" fmla="*/ 78 h 96"/>
                <a:gd name="T6" fmla="*/ 10 w 82"/>
                <a:gd name="T7" fmla="*/ 68 h 96"/>
                <a:gd name="T8" fmla="*/ 12 w 82"/>
                <a:gd name="T9" fmla="*/ 62 h 96"/>
                <a:gd name="T10" fmla="*/ 10 w 82"/>
                <a:gd name="T11" fmla="*/ 56 h 96"/>
                <a:gd name="T12" fmla="*/ 6 w 82"/>
                <a:gd name="T13" fmla="*/ 52 h 96"/>
                <a:gd name="T14" fmla="*/ 2 w 82"/>
                <a:gd name="T15" fmla="*/ 52 h 96"/>
                <a:gd name="T16" fmla="*/ 0 w 82"/>
                <a:gd name="T17" fmla="*/ 46 h 96"/>
                <a:gd name="T18" fmla="*/ 4 w 82"/>
                <a:gd name="T19" fmla="*/ 38 h 96"/>
                <a:gd name="T20" fmla="*/ 8 w 82"/>
                <a:gd name="T21" fmla="*/ 32 h 96"/>
                <a:gd name="T22" fmla="*/ 8 w 82"/>
                <a:gd name="T23" fmla="*/ 30 h 96"/>
                <a:gd name="T24" fmla="*/ 8 w 82"/>
                <a:gd name="T25" fmla="*/ 24 h 96"/>
                <a:gd name="T26" fmla="*/ 10 w 82"/>
                <a:gd name="T27" fmla="*/ 18 h 96"/>
                <a:gd name="T28" fmla="*/ 14 w 82"/>
                <a:gd name="T29" fmla="*/ 18 h 96"/>
                <a:gd name="T30" fmla="*/ 18 w 82"/>
                <a:gd name="T31" fmla="*/ 16 h 96"/>
                <a:gd name="T32" fmla="*/ 20 w 82"/>
                <a:gd name="T33" fmla="*/ 12 h 96"/>
                <a:gd name="T34" fmla="*/ 24 w 82"/>
                <a:gd name="T35" fmla="*/ 8 h 96"/>
                <a:gd name="T36" fmla="*/ 34 w 82"/>
                <a:gd name="T37" fmla="*/ 2 h 96"/>
                <a:gd name="T38" fmla="*/ 44 w 82"/>
                <a:gd name="T39" fmla="*/ 0 h 96"/>
                <a:gd name="T40" fmla="*/ 52 w 82"/>
                <a:gd name="T41" fmla="*/ 0 h 96"/>
                <a:gd name="T42" fmla="*/ 62 w 82"/>
                <a:gd name="T43" fmla="*/ 2 h 96"/>
                <a:gd name="T44" fmla="*/ 68 w 82"/>
                <a:gd name="T45" fmla="*/ 4 h 96"/>
                <a:gd name="T46" fmla="*/ 72 w 82"/>
                <a:gd name="T47" fmla="*/ 6 h 96"/>
                <a:gd name="T48" fmla="*/ 76 w 82"/>
                <a:gd name="T49" fmla="*/ 6 h 96"/>
                <a:gd name="T50" fmla="*/ 78 w 82"/>
                <a:gd name="T51" fmla="*/ 4 h 96"/>
                <a:gd name="T52" fmla="*/ 82 w 82"/>
                <a:gd name="T53" fmla="*/ 10 h 96"/>
                <a:gd name="T54" fmla="*/ 82 w 82"/>
                <a:gd name="T55" fmla="*/ 18 h 96"/>
                <a:gd name="T56" fmla="*/ 74 w 82"/>
                <a:gd name="T57" fmla="*/ 22 h 96"/>
                <a:gd name="T58" fmla="*/ 68 w 82"/>
                <a:gd name="T59" fmla="*/ 22 h 96"/>
                <a:gd name="T60" fmla="*/ 64 w 82"/>
                <a:gd name="T61" fmla="*/ 16 h 96"/>
                <a:gd name="T62" fmla="*/ 60 w 82"/>
                <a:gd name="T63" fmla="*/ 12 h 96"/>
                <a:gd name="T64" fmla="*/ 54 w 82"/>
                <a:gd name="T65" fmla="*/ 8 h 96"/>
                <a:gd name="T66" fmla="*/ 46 w 82"/>
                <a:gd name="T67" fmla="*/ 6 h 96"/>
                <a:gd name="T68" fmla="*/ 36 w 82"/>
                <a:gd name="T69" fmla="*/ 10 h 96"/>
                <a:gd name="T70" fmla="*/ 26 w 82"/>
                <a:gd name="T71" fmla="*/ 16 h 96"/>
                <a:gd name="T72" fmla="*/ 22 w 82"/>
                <a:gd name="T73" fmla="*/ 22 h 96"/>
                <a:gd name="T74" fmla="*/ 22 w 82"/>
                <a:gd name="T75" fmla="*/ 28 h 96"/>
                <a:gd name="T76" fmla="*/ 20 w 82"/>
                <a:gd name="T77" fmla="*/ 34 h 96"/>
                <a:gd name="T78" fmla="*/ 20 w 82"/>
                <a:gd name="T79" fmla="*/ 38 h 96"/>
                <a:gd name="T80" fmla="*/ 24 w 82"/>
                <a:gd name="T81" fmla="*/ 38 h 96"/>
                <a:gd name="T82" fmla="*/ 34 w 82"/>
                <a:gd name="T83" fmla="*/ 36 h 96"/>
                <a:gd name="T84" fmla="*/ 42 w 82"/>
                <a:gd name="T85" fmla="*/ 34 h 96"/>
                <a:gd name="T86" fmla="*/ 44 w 82"/>
                <a:gd name="T87" fmla="*/ 30 h 96"/>
                <a:gd name="T88" fmla="*/ 50 w 82"/>
                <a:gd name="T89" fmla="*/ 28 h 96"/>
                <a:gd name="T90" fmla="*/ 54 w 82"/>
                <a:gd name="T91" fmla="*/ 28 h 96"/>
                <a:gd name="T92" fmla="*/ 54 w 82"/>
                <a:gd name="T93" fmla="*/ 32 h 96"/>
                <a:gd name="T94" fmla="*/ 54 w 82"/>
                <a:gd name="T95" fmla="*/ 36 h 96"/>
                <a:gd name="T96" fmla="*/ 50 w 82"/>
                <a:gd name="T97" fmla="*/ 38 h 96"/>
                <a:gd name="T98" fmla="*/ 42 w 82"/>
                <a:gd name="T99" fmla="*/ 40 h 96"/>
                <a:gd name="T100" fmla="*/ 36 w 82"/>
                <a:gd name="T101" fmla="*/ 44 h 96"/>
                <a:gd name="T102" fmla="*/ 32 w 82"/>
                <a:gd name="T103" fmla="*/ 44 h 96"/>
                <a:gd name="T104" fmla="*/ 32 w 82"/>
                <a:gd name="T105" fmla="*/ 46 h 96"/>
                <a:gd name="T106" fmla="*/ 32 w 82"/>
                <a:gd name="T107" fmla="*/ 50 h 96"/>
                <a:gd name="T108" fmla="*/ 36 w 82"/>
                <a:gd name="T109" fmla="*/ 52 h 96"/>
                <a:gd name="T110" fmla="*/ 42 w 82"/>
                <a:gd name="T111" fmla="*/ 58 h 96"/>
                <a:gd name="T112" fmla="*/ 46 w 82"/>
                <a:gd name="T113" fmla="*/ 66 h 96"/>
                <a:gd name="T114" fmla="*/ 46 w 82"/>
                <a:gd name="T115" fmla="*/ 70 h 96"/>
                <a:gd name="T116" fmla="*/ 62 w 82"/>
                <a:gd name="T117" fmla="*/ 90 h 96"/>
                <a:gd name="T118" fmla="*/ 38 w 82"/>
                <a:gd name="T119" fmla="*/ 96 h 96"/>
                <a:gd name="T120" fmla="*/ 34 w 82"/>
                <a:gd name="T121" fmla="*/ 64 h 96"/>
                <a:gd name="T122" fmla="*/ 28 w 82"/>
                <a:gd name="T123" fmla="*/ 58 h 96"/>
                <a:gd name="T124" fmla="*/ 24 w 82"/>
                <a:gd name="T12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1" name="Freeform 321"/>
            <p:cNvSpPr>
              <a:spLocks/>
            </p:cNvSpPr>
            <p:nvPr/>
          </p:nvSpPr>
          <p:spPr bwMode="gray">
            <a:xfrm>
              <a:off x="2047" y="3042"/>
              <a:ext cx="136"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2" name="Freeform 322"/>
            <p:cNvSpPr>
              <a:spLocks/>
            </p:cNvSpPr>
            <p:nvPr/>
          </p:nvSpPr>
          <p:spPr bwMode="gray">
            <a:xfrm>
              <a:off x="2179" y="3194"/>
              <a:ext cx="116"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2">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3" name="Freeform 323"/>
            <p:cNvSpPr>
              <a:spLocks/>
            </p:cNvSpPr>
            <p:nvPr/>
          </p:nvSpPr>
          <p:spPr bwMode="gray">
            <a:xfrm>
              <a:off x="4551" y="3258"/>
              <a:ext cx="176"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04">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4" name="Freeform 324"/>
            <p:cNvSpPr>
              <a:spLocks/>
            </p:cNvSpPr>
            <p:nvPr/>
          </p:nvSpPr>
          <p:spPr bwMode="gray">
            <a:xfrm>
              <a:off x="4401" y="3118"/>
              <a:ext cx="178"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5" name="Freeform 325"/>
            <p:cNvSpPr>
              <a:spLocks/>
            </p:cNvSpPr>
            <p:nvPr/>
          </p:nvSpPr>
          <p:spPr bwMode="gray">
            <a:xfrm>
              <a:off x="4525" y="2938"/>
              <a:ext cx="176"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2">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6" name="Freeform 326"/>
            <p:cNvSpPr>
              <a:spLocks/>
            </p:cNvSpPr>
            <p:nvPr/>
          </p:nvSpPr>
          <p:spPr bwMode="gray">
            <a:xfrm>
              <a:off x="4679" y="2996"/>
              <a:ext cx="52"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 h="86">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7" name="Freeform 327"/>
            <p:cNvSpPr>
              <a:spLocks/>
            </p:cNvSpPr>
            <p:nvPr/>
          </p:nvSpPr>
          <p:spPr bwMode="gray">
            <a:xfrm>
              <a:off x="4711" y="3024"/>
              <a:ext cx="46"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5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8" name="Freeform 328"/>
            <p:cNvSpPr>
              <a:spLocks/>
            </p:cNvSpPr>
            <p:nvPr/>
          </p:nvSpPr>
          <p:spPr bwMode="gray">
            <a:xfrm>
              <a:off x="4747" y="3034"/>
              <a:ext cx="46"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42">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49" name="Freeform 329"/>
            <p:cNvSpPr>
              <a:spLocks/>
            </p:cNvSpPr>
            <p:nvPr/>
          </p:nvSpPr>
          <p:spPr bwMode="gray">
            <a:xfrm>
              <a:off x="4445" y="2936"/>
              <a:ext cx="148"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8" h="242">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0" name="Freeform 330"/>
            <p:cNvSpPr>
              <a:spLocks/>
            </p:cNvSpPr>
            <p:nvPr/>
          </p:nvSpPr>
          <p:spPr bwMode="gray">
            <a:xfrm>
              <a:off x="4405" y="3102"/>
              <a:ext cx="80"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1" name="Freeform 331"/>
            <p:cNvSpPr>
              <a:spLocks/>
            </p:cNvSpPr>
            <p:nvPr/>
          </p:nvSpPr>
          <p:spPr bwMode="gray">
            <a:xfrm>
              <a:off x="4515" y="3442"/>
              <a:ext cx="268"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2" name="Freeform 332"/>
            <p:cNvSpPr>
              <a:spLocks/>
            </p:cNvSpPr>
            <p:nvPr/>
          </p:nvSpPr>
          <p:spPr bwMode="gray">
            <a:xfrm>
              <a:off x="4511" y="3052"/>
              <a:ext cx="532"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3" name="Freeform 333"/>
            <p:cNvSpPr>
              <a:spLocks/>
            </p:cNvSpPr>
            <p:nvPr/>
          </p:nvSpPr>
          <p:spPr bwMode="gray">
            <a:xfrm>
              <a:off x="4479" y="3354"/>
              <a:ext cx="150"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4" name="Freeform 334"/>
            <p:cNvSpPr>
              <a:spLocks/>
            </p:cNvSpPr>
            <p:nvPr/>
          </p:nvSpPr>
          <p:spPr bwMode="gray">
            <a:xfrm>
              <a:off x="4659" y="3404"/>
              <a:ext cx="110"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5" name="Freeform 335"/>
            <p:cNvSpPr>
              <a:spLocks/>
            </p:cNvSpPr>
            <p:nvPr/>
          </p:nvSpPr>
          <p:spPr bwMode="gray">
            <a:xfrm>
              <a:off x="4335" y="2928"/>
              <a:ext cx="52"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70">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6" name="Freeform 336"/>
            <p:cNvSpPr>
              <a:spLocks/>
            </p:cNvSpPr>
            <p:nvPr/>
          </p:nvSpPr>
          <p:spPr bwMode="gray">
            <a:xfrm>
              <a:off x="4275" y="2880"/>
              <a:ext cx="60"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4">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7" name="Freeform 337"/>
            <p:cNvSpPr>
              <a:spLocks/>
            </p:cNvSpPr>
            <p:nvPr/>
          </p:nvSpPr>
          <p:spPr bwMode="gray">
            <a:xfrm>
              <a:off x="4321" y="2872"/>
              <a:ext cx="14" cy="40"/>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40">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8" name="Freeform 338"/>
            <p:cNvSpPr>
              <a:spLocks/>
            </p:cNvSpPr>
            <p:nvPr/>
          </p:nvSpPr>
          <p:spPr bwMode="gray">
            <a:xfrm>
              <a:off x="4349" y="2992"/>
              <a:ext cx="48"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59" name="Freeform 339"/>
            <p:cNvSpPr>
              <a:spLocks/>
            </p:cNvSpPr>
            <p:nvPr/>
          </p:nvSpPr>
          <p:spPr bwMode="gray">
            <a:xfrm>
              <a:off x="4383" y="3010"/>
              <a:ext cx="82"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30">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0" name="Freeform 340"/>
            <p:cNvSpPr>
              <a:spLocks/>
            </p:cNvSpPr>
            <p:nvPr/>
          </p:nvSpPr>
          <p:spPr bwMode="gray">
            <a:xfrm>
              <a:off x="3961" y="2686"/>
              <a:ext cx="386" cy="248"/>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1" name="Freeform 341"/>
            <p:cNvSpPr>
              <a:spLocks/>
            </p:cNvSpPr>
            <p:nvPr/>
          </p:nvSpPr>
          <p:spPr bwMode="gray">
            <a:xfrm>
              <a:off x="4305" y="2920"/>
              <a:ext cx="82"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46">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2" name="Freeform 342"/>
            <p:cNvSpPr>
              <a:spLocks/>
            </p:cNvSpPr>
            <p:nvPr/>
          </p:nvSpPr>
          <p:spPr bwMode="gray">
            <a:xfrm>
              <a:off x="4293" y="2944"/>
              <a:ext cx="44"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3" name="Freeform 343"/>
            <p:cNvSpPr>
              <a:spLocks/>
            </p:cNvSpPr>
            <p:nvPr/>
          </p:nvSpPr>
          <p:spPr bwMode="gray">
            <a:xfrm>
              <a:off x="4543" y="2872"/>
              <a:ext cx="38" cy="28"/>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4" name="Freeform 344"/>
            <p:cNvSpPr>
              <a:spLocks/>
            </p:cNvSpPr>
            <p:nvPr/>
          </p:nvSpPr>
          <p:spPr bwMode="gray">
            <a:xfrm>
              <a:off x="4505" y="2866"/>
              <a:ext cx="44" cy="36"/>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6">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5" name="Freeform 345"/>
            <p:cNvSpPr>
              <a:spLocks/>
            </p:cNvSpPr>
            <p:nvPr/>
          </p:nvSpPr>
          <p:spPr bwMode="gray">
            <a:xfrm>
              <a:off x="4369" y="2820"/>
              <a:ext cx="140" cy="54"/>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54">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6" name="Freeform 346"/>
            <p:cNvSpPr>
              <a:spLocks/>
            </p:cNvSpPr>
            <p:nvPr/>
          </p:nvSpPr>
          <p:spPr bwMode="gray">
            <a:xfrm>
              <a:off x="4605" y="1462"/>
              <a:ext cx="440" cy="658"/>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7" name="Freeform 347"/>
            <p:cNvSpPr>
              <a:spLocks/>
            </p:cNvSpPr>
            <p:nvPr/>
          </p:nvSpPr>
          <p:spPr bwMode="gray">
            <a:xfrm>
              <a:off x="4999" y="1710"/>
              <a:ext cx="38" cy="46"/>
            </a:xfrm>
            <a:custGeom>
              <a:avLst/>
              <a:gdLst>
                <a:gd name="T0" fmla="*/ 10 w 38"/>
                <a:gd name="T1" fmla="*/ 0 h 46"/>
                <a:gd name="T2" fmla="*/ 8 w 38"/>
                <a:gd name="T3" fmla="*/ 0 h 46"/>
                <a:gd name="T4" fmla="*/ 8 w 38"/>
                <a:gd name="T5" fmla="*/ 0 h 46"/>
                <a:gd name="T6" fmla="*/ 6 w 38"/>
                <a:gd name="T7" fmla="*/ 2 h 46"/>
                <a:gd name="T8" fmla="*/ 6 w 38"/>
                <a:gd name="T9" fmla="*/ 2 h 46"/>
                <a:gd name="T10" fmla="*/ 4 w 38"/>
                <a:gd name="T11" fmla="*/ 6 h 46"/>
                <a:gd name="T12" fmla="*/ 4 w 38"/>
                <a:gd name="T13" fmla="*/ 10 h 46"/>
                <a:gd name="T14" fmla="*/ 2 w 38"/>
                <a:gd name="T15" fmla="*/ 18 h 46"/>
                <a:gd name="T16" fmla="*/ 2 w 38"/>
                <a:gd name="T17" fmla="*/ 22 h 46"/>
                <a:gd name="T18" fmla="*/ 2 w 38"/>
                <a:gd name="T19" fmla="*/ 24 h 46"/>
                <a:gd name="T20" fmla="*/ 4 w 38"/>
                <a:gd name="T21" fmla="*/ 26 h 46"/>
                <a:gd name="T22" fmla="*/ 6 w 38"/>
                <a:gd name="T23" fmla="*/ 26 h 46"/>
                <a:gd name="T24" fmla="*/ 8 w 38"/>
                <a:gd name="T25" fmla="*/ 28 h 46"/>
                <a:gd name="T26" fmla="*/ 6 w 38"/>
                <a:gd name="T27" fmla="*/ 30 h 46"/>
                <a:gd name="T28" fmla="*/ 4 w 38"/>
                <a:gd name="T29" fmla="*/ 30 h 46"/>
                <a:gd name="T30" fmla="*/ 2 w 38"/>
                <a:gd name="T31" fmla="*/ 32 h 46"/>
                <a:gd name="T32" fmla="*/ 0 w 38"/>
                <a:gd name="T33" fmla="*/ 36 h 46"/>
                <a:gd name="T34" fmla="*/ 0 w 38"/>
                <a:gd name="T35" fmla="*/ 38 h 46"/>
                <a:gd name="T36" fmla="*/ 2 w 38"/>
                <a:gd name="T37" fmla="*/ 40 h 46"/>
                <a:gd name="T38" fmla="*/ 2 w 38"/>
                <a:gd name="T39" fmla="*/ 42 h 46"/>
                <a:gd name="T40" fmla="*/ 2 w 38"/>
                <a:gd name="T41" fmla="*/ 42 h 46"/>
                <a:gd name="T42" fmla="*/ 4 w 38"/>
                <a:gd name="T43" fmla="*/ 42 h 46"/>
                <a:gd name="T44" fmla="*/ 6 w 38"/>
                <a:gd name="T45" fmla="*/ 44 h 46"/>
                <a:gd name="T46" fmla="*/ 8 w 38"/>
                <a:gd name="T47" fmla="*/ 44 h 46"/>
                <a:gd name="T48" fmla="*/ 10 w 38"/>
                <a:gd name="T49" fmla="*/ 44 h 46"/>
                <a:gd name="T50" fmla="*/ 12 w 38"/>
                <a:gd name="T51" fmla="*/ 44 h 46"/>
                <a:gd name="T52" fmla="*/ 12 w 38"/>
                <a:gd name="T53" fmla="*/ 40 h 46"/>
                <a:gd name="T54" fmla="*/ 14 w 38"/>
                <a:gd name="T55" fmla="*/ 38 h 46"/>
                <a:gd name="T56" fmla="*/ 16 w 38"/>
                <a:gd name="T57" fmla="*/ 38 h 46"/>
                <a:gd name="T58" fmla="*/ 18 w 38"/>
                <a:gd name="T59" fmla="*/ 36 h 46"/>
                <a:gd name="T60" fmla="*/ 20 w 38"/>
                <a:gd name="T61" fmla="*/ 38 h 46"/>
                <a:gd name="T62" fmla="*/ 22 w 38"/>
                <a:gd name="T63" fmla="*/ 40 h 46"/>
                <a:gd name="T64" fmla="*/ 26 w 38"/>
                <a:gd name="T65" fmla="*/ 42 h 46"/>
                <a:gd name="T66" fmla="*/ 30 w 38"/>
                <a:gd name="T67" fmla="*/ 44 h 46"/>
                <a:gd name="T68" fmla="*/ 34 w 38"/>
                <a:gd name="T69" fmla="*/ 46 h 46"/>
                <a:gd name="T70" fmla="*/ 36 w 38"/>
                <a:gd name="T71" fmla="*/ 46 h 46"/>
                <a:gd name="T72" fmla="*/ 38 w 38"/>
                <a:gd name="T73" fmla="*/ 46 h 46"/>
                <a:gd name="T74" fmla="*/ 38 w 38"/>
                <a:gd name="T75" fmla="*/ 44 h 46"/>
                <a:gd name="T76" fmla="*/ 38 w 38"/>
                <a:gd name="T77" fmla="*/ 38 h 46"/>
                <a:gd name="T78" fmla="*/ 36 w 38"/>
                <a:gd name="T79" fmla="*/ 34 h 46"/>
                <a:gd name="T80" fmla="*/ 34 w 38"/>
                <a:gd name="T81" fmla="*/ 32 h 46"/>
                <a:gd name="T82" fmla="*/ 34 w 38"/>
                <a:gd name="T83" fmla="*/ 30 h 46"/>
                <a:gd name="T84" fmla="*/ 32 w 38"/>
                <a:gd name="T85" fmla="*/ 28 h 46"/>
                <a:gd name="T86" fmla="*/ 32 w 38"/>
                <a:gd name="T87" fmla="*/ 28 h 46"/>
                <a:gd name="T88" fmla="*/ 32 w 38"/>
                <a:gd name="T89" fmla="*/ 26 h 46"/>
                <a:gd name="T90" fmla="*/ 30 w 38"/>
                <a:gd name="T91" fmla="*/ 24 h 46"/>
                <a:gd name="T92" fmla="*/ 28 w 38"/>
                <a:gd name="T93" fmla="*/ 24 h 46"/>
                <a:gd name="T94" fmla="*/ 26 w 38"/>
                <a:gd name="T95" fmla="*/ 24 h 46"/>
                <a:gd name="T96" fmla="*/ 24 w 38"/>
                <a:gd name="T97" fmla="*/ 24 h 46"/>
                <a:gd name="T98" fmla="*/ 20 w 38"/>
                <a:gd name="T99" fmla="*/ 22 h 46"/>
                <a:gd name="T100" fmla="*/ 18 w 38"/>
                <a:gd name="T101" fmla="*/ 20 h 46"/>
                <a:gd name="T102" fmla="*/ 16 w 38"/>
                <a:gd name="T103" fmla="*/ 18 h 46"/>
                <a:gd name="T104" fmla="*/ 14 w 38"/>
                <a:gd name="T105" fmla="*/ 16 h 46"/>
                <a:gd name="T106" fmla="*/ 14 w 38"/>
                <a:gd name="T107" fmla="*/ 16 h 46"/>
                <a:gd name="T108" fmla="*/ 16 w 38"/>
                <a:gd name="T109" fmla="*/ 14 h 46"/>
                <a:gd name="T110" fmla="*/ 28 w 38"/>
                <a:gd name="T111" fmla="*/ 14 h 46"/>
                <a:gd name="T112" fmla="*/ 28 w 38"/>
                <a:gd name="T113" fmla="*/ 4 h 46"/>
                <a:gd name="T114" fmla="*/ 26 w 38"/>
                <a:gd name="T115" fmla="*/ 6 h 46"/>
                <a:gd name="T116" fmla="*/ 24 w 38"/>
                <a:gd name="T117" fmla="*/ 6 h 46"/>
                <a:gd name="T118" fmla="*/ 20 w 38"/>
                <a:gd name="T119" fmla="*/ 6 h 46"/>
                <a:gd name="T120" fmla="*/ 16 w 38"/>
                <a:gd name="T121" fmla="*/ 4 h 46"/>
                <a:gd name="T122" fmla="*/ 12 w 38"/>
                <a:gd name="T123" fmla="*/ 4 h 46"/>
                <a:gd name="T124" fmla="*/ 10 w 38"/>
                <a:gd name="T1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46">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8" name="Freeform 348"/>
            <p:cNvSpPr>
              <a:spLocks/>
            </p:cNvSpPr>
            <p:nvPr/>
          </p:nvSpPr>
          <p:spPr bwMode="gray">
            <a:xfrm>
              <a:off x="4415" y="1754"/>
              <a:ext cx="278" cy="320"/>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320">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69" name="Freeform 349"/>
            <p:cNvSpPr>
              <a:spLocks/>
            </p:cNvSpPr>
            <p:nvPr/>
          </p:nvSpPr>
          <p:spPr bwMode="gray">
            <a:xfrm>
              <a:off x="4351" y="1992"/>
              <a:ext cx="80" cy="58"/>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0" name="Freeform 350"/>
            <p:cNvSpPr>
              <a:spLocks/>
            </p:cNvSpPr>
            <p:nvPr/>
          </p:nvSpPr>
          <p:spPr bwMode="gray">
            <a:xfrm>
              <a:off x="4149" y="1668"/>
              <a:ext cx="84" cy="122"/>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1" name="Freeform 351"/>
            <p:cNvSpPr>
              <a:spLocks/>
            </p:cNvSpPr>
            <p:nvPr/>
          </p:nvSpPr>
          <p:spPr bwMode="gray">
            <a:xfrm>
              <a:off x="4293" y="1680"/>
              <a:ext cx="68" cy="106"/>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106">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2" name="Freeform 352"/>
            <p:cNvSpPr>
              <a:spLocks/>
            </p:cNvSpPr>
            <p:nvPr/>
          </p:nvSpPr>
          <p:spPr bwMode="gray">
            <a:xfrm>
              <a:off x="3893" y="1652"/>
              <a:ext cx="104" cy="116"/>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3" name="Freeform 353"/>
            <p:cNvSpPr>
              <a:spLocks/>
            </p:cNvSpPr>
            <p:nvPr/>
          </p:nvSpPr>
          <p:spPr bwMode="gray">
            <a:xfrm>
              <a:off x="3949" y="1708"/>
              <a:ext cx="232" cy="186"/>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6">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4" name="Freeform 354"/>
            <p:cNvSpPr>
              <a:spLocks/>
            </p:cNvSpPr>
            <p:nvPr/>
          </p:nvSpPr>
          <p:spPr bwMode="gray">
            <a:xfrm>
              <a:off x="3957" y="1494"/>
              <a:ext cx="118" cy="90"/>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5" name="Freeform 355"/>
            <p:cNvSpPr>
              <a:spLocks/>
            </p:cNvSpPr>
            <p:nvPr/>
          </p:nvSpPr>
          <p:spPr bwMode="gray">
            <a:xfrm>
              <a:off x="4069" y="1454"/>
              <a:ext cx="22" cy="28"/>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8">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6" name="Freeform 356"/>
            <p:cNvSpPr>
              <a:spLocks/>
            </p:cNvSpPr>
            <p:nvPr/>
          </p:nvSpPr>
          <p:spPr bwMode="gray">
            <a:xfrm>
              <a:off x="4095" y="1416"/>
              <a:ext cx="68" cy="42"/>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7" name="Freeform 357"/>
            <p:cNvSpPr>
              <a:spLocks/>
            </p:cNvSpPr>
            <p:nvPr/>
          </p:nvSpPr>
          <p:spPr bwMode="gray">
            <a:xfrm>
              <a:off x="4095" y="1470"/>
              <a:ext cx="58" cy="34"/>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8" name="Freeform 358"/>
            <p:cNvSpPr>
              <a:spLocks/>
            </p:cNvSpPr>
            <p:nvPr/>
          </p:nvSpPr>
          <p:spPr bwMode="gray">
            <a:xfrm>
              <a:off x="4021" y="1576"/>
              <a:ext cx="20" cy="28"/>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79" name="Freeform 359"/>
            <p:cNvSpPr>
              <a:spLocks/>
            </p:cNvSpPr>
            <p:nvPr/>
          </p:nvSpPr>
          <p:spPr bwMode="gray">
            <a:xfrm>
              <a:off x="4019" y="1596"/>
              <a:ext cx="114" cy="90"/>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0" name="Freeform 360"/>
            <p:cNvSpPr>
              <a:spLocks/>
            </p:cNvSpPr>
            <p:nvPr/>
          </p:nvSpPr>
          <p:spPr bwMode="gray">
            <a:xfrm>
              <a:off x="4199" y="1466"/>
              <a:ext cx="20" cy="48"/>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48">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1" name="Freeform 361"/>
            <p:cNvSpPr>
              <a:spLocks/>
            </p:cNvSpPr>
            <p:nvPr/>
          </p:nvSpPr>
          <p:spPr bwMode="gray">
            <a:xfrm>
              <a:off x="4149" y="1534"/>
              <a:ext cx="74" cy="90"/>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2" name="Freeform 362"/>
            <p:cNvSpPr>
              <a:spLocks/>
            </p:cNvSpPr>
            <p:nvPr/>
          </p:nvSpPr>
          <p:spPr bwMode="gray">
            <a:xfrm>
              <a:off x="4225" y="1592"/>
              <a:ext cx="44" cy="46"/>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6">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3" name="Freeform 363"/>
            <p:cNvSpPr>
              <a:spLocks/>
            </p:cNvSpPr>
            <p:nvPr/>
          </p:nvSpPr>
          <p:spPr bwMode="gray">
            <a:xfrm>
              <a:off x="4275" y="1574"/>
              <a:ext cx="168" cy="98"/>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4" name="Freeform 364"/>
            <p:cNvSpPr>
              <a:spLocks/>
            </p:cNvSpPr>
            <p:nvPr/>
          </p:nvSpPr>
          <p:spPr bwMode="gray">
            <a:xfrm>
              <a:off x="4185" y="1370"/>
              <a:ext cx="88" cy="102"/>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5" name="Freeform 365"/>
            <p:cNvSpPr>
              <a:spLocks/>
            </p:cNvSpPr>
            <p:nvPr/>
          </p:nvSpPr>
          <p:spPr bwMode="gray">
            <a:xfrm>
              <a:off x="4291" y="1414"/>
              <a:ext cx="38" cy="54"/>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4">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6" name="Freeform 366"/>
            <p:cNvSpPr>
              <a:spLocks/>
            </p:cNvSpPr>
            <p:nvPr/>
          </p:nvSpPr>
          <p:spPr bwMode="gray">
            <a:xfrm>
              <a:off x="4417" y="1424"/>
              <a:ext cx="68" cy="146"/>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7" name="Freeform 367"/>
            <p:cNvSpPr>
              <a:spLocks/>
            </p:cNvSpPr>
            <p:nvPr/>
          </p:nvSpPr>
          <p:spPr bwMode="gray">
            <a:xfrm>
              <a:off x="4179" y="1838"/>
              <a:ext cx="50" cy="46"/>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46">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8" name="Freeform 368"/>
            <p:cNvSpPr>
              <a:spLocks/>
            </p:cNvSpPr>
            <p:nvPr/>
          </p:nvSpPr>
          <p:spPr bwMode="gray">
            <a:xfrm>
              <a:off x="4431" y="1676"/>
              <a:ext cx="60" cy="44"/>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89" name="Freeform 369"/>
            <p:cNvSpPr>
              <a:spLocks/>
            </p:cNvSpPr>
            <p:nvPr/>
          </p:nvSpPr>
          <p:spPr bwMode="gray">
            <a:xfrm>
              <a:off x="4473" y="1882"/>
              <a:ext cx="24" cy="32"/>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90" name="Freeform 370"/>
            <p:cNvSpPr>
              <a:spLocks/>
            </p:cNvSpPr>
            <p:nvPr/>
          </p:nvSpPr>
          <p:spPr bwMode="gray">
            <a:xfrm>
              <a:off x="4463" y="1400"/>
              <a:ext cx="228" cy="268"/>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91" name="Freeform 371"/>
            <p:cNvSpPr>
              <a:spLocks/>
            </p:cNvSpPr>
            <p:nvPr/>
          </p:nvSpPr>
          <p:spPr bwMode="gray">
            <a:xfrm>
              <a:off x="4715" y="3574"/>
              <a:ext cx="78"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92" name="Freeform 372"/>
            <p:cNvSpPr>
              <a:spLocks/>
            </p:cNvSpPr>
            <p:nvPr/>
          </p:nvSpPr>
          <p:spPr bwMode="gray">
            <a:xfrm>
              <a:off x="3651" y="1774"/>
              <a:ext cx="1094" cy="746"/>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93" name="Freeform 373"/>
            <p:cNvSpPr>
              <a:spLocks/>
            </p:cNvSpPr>
            <p:nvPr/>
          </p:nvSpPr>
          <p:spPr bwMode="gray">
            <a:xfrm>
              <a:off x="3313" y="1796"/>
              <a:ext cx="492" cy="498"/>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2" h="498">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94" name="Freeform 374"/>
            <p:cNvSpPr>
              <a:spLocks/>
            </p:cNvSpPr>
            <p:nvPr/>
          </p:nvSpPr>
          <p:spPr bwMode="gray">
            <a:xfrm>
              <a:off x="3863" y="2400"/>
              <a:ext cx="738" cy="40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sp>
          <p:nvSpPr>
            <p:cNvPr id="195" name="Freeform 375"/>
            <p:cNvSpPr>
              <a:spLocks/>
            </p:cNvSpPr>
            <p:nvPr/>
          </p:nvSpPr>
          <p:spPr bwMode="gray">
            <a:xfrm>
              <a:off x="5012" y="2016"/>
              <a:ext cx="136" cy="98"/>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98">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grpFill/>
            <a:ln w="12700">
              <a:solidFill>
                <a:schemeClr val="bg1"/>
              </a:solidFill>
              <a:prstDash val="solid"/>
              <a:round/>
              <a:headEnd/>
              <a:tailEnd/>
            </a:ln>
          </p:spPr>
          <p:txBody>
            <a:bodyPr/>
            <a:lstStyle/>
            <a:p>
              <a:endParaRPr lang="zh-CN" altLang="en-US" dirty="0">
                <a:ea typeface="微软雅黑" panose="020B0503020204020204" pitchFamily="34" charset="-122"/>
              </a:endParaRPr>
            </a:p>
          </p:txBody>
        </p:sp>
      </p:grpSp>
      <p:grpSp>
        <p:nvGrpSpPr>
          <p:cNvPr id="217" name="标志1"/>
          <p:cNvGrpSpPr/>
          <p:nvPr/>
        </p:nvGrpSpPr>
        <p:grpSpPr>
          <a:xfrm>
            <a:off x="5023343" y="2031176"/>
            <a:ext cx="432000" cy="423601"/>
            <a:chOff x="5023343" y="2031176"/>
            <a:chExt cx="432000" cy="423601"/>
          </a:xfrm>
        </p:grpSpPr>
        <p:sp>
          <p:nvSpPr>
            <p:cNvPr id="200" name="等腰三角形 199"/>
            <p:cNvSpPr/>
            <p:nvPr/>
          </p:nvSpPr>
          <p:spPr>
            <a:xfrm rot="10800000">
              <a:off x="5023343" y="2031176"/>
              <a:ext cx="432000" cy="324000"/>
            </a:xfrm>
            <a:prstGeom prst="triangle">
              <a:avLst/>
            </a:prstGeom>
            <a:solidFill>
              <a:srgbClr val="FDDC01">
                <a:alpha val="74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01" name="等腰三角形 200"/>
            <p:cNvSpPr/>
            <p:nvPr/>
          </p:nvSpPr>
          <p:spPr>
            <a:xfrm rot="10800000">
              <a:off x="5023343" y="2130777"/>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14" name="标题图形"/>
          <p:cNvGrpSpPr/>
          <p:nvPr/>
        </p:nvGrpSpPr>
        <p:grpSpPr>
          <a:xfrm>
            <a:off x="389052" y="189239"/>
            <a:ext cx="423601" cy="432000"/>
            <a:chOff x="1406799" y="1110041"/>
            <a:chExt cx="423601" cy="432000"/>
          </a:xfrm>
        </p:grpSpPr>
        <p:sp>
          <p:nvSpPr>
            <p:cNvPr id="215" name="等腰三角形 214"/>
            <p:cNvSpPr/>
            <p:nvPr/>
          </p:nvSpPr>
          <p:spPr>
            <a:xfrm rot="5400000">
              <a:off x="1352799" y="1164041"/>
              <a:ext cx="432000" cy="324000"/>
            </a:xfrm>
            <a:prstGeom prst="triangle">
              <a:avLst/>
            </a:prstGeom>
            <a:solidFill>
              <a:srgbClr val="FDDC01">
                <a:alpha val="6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16" name="等腰三角形 215"/>
            <p:cNvSpPr/>
            <p:nvPr/>
          </p:nvSpPr>
          <p:spPr>
            <a:xfrm rot="5400000">
              <a:off x="1452400" y="1164041"/>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18" name="标志3"/>
          <p:cNvGrpSpPr/>
          <p:nvPr/>
        </p:nvGrpSpPr>
        <p:grpSpPr>
          <a:xfrm>
            <a:off x="5170343" y="5133741"/>
            <a:ext cx="432000" cy="423601"/>
            <a:chOff x="5023343" y="2031176"/>
            <a:chExt cx="432000" cy="423601"/>
          </a:xfrm>
        </p:grpSpPr>
        <p:sp>
          <p:nvSpPr>
            <p:cNvPr id="219" name="等腰三角形 218"/>
            <p:cNvSpPr/>
            <p:nvPr/>
          </p:nvSpPr>
          <p:spPr>
            <a:xfrm rot="10800000">
              <a:off x="5023343" y="2031176"/>
              <a:ext cx="432000" cy="324000"/>
            </a:xfrm>
            <a:prstGeom prst="triangle">
              <a:avLst/>
            </a:prstGeom>
            <a:solidFill>
              <a:srgbClr val="FDDC01">
                <a:alpha val="74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0" name="等腰三角形 219"/>
            <p:cNvSpPr/>
            <p:nvPr/>
          </p:nvSpPr>
          <p:spPr>
            <a:xfrm rot="10800000">
              <a:off x="5023343" y="2130777"/>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221" name="标志2"/>
          <p:cNvGrpSpPr/>
          <p:nvPr/>
        </p:nvGrpSpPr>
        <p:grpSpPr>
          <a:xfrm>
            <a:off x="9422250" y="2535469"/>
            <a:ext cx="432000" cy="423601"/>
            <a:chOff x="5023343" y="2031176"/>
            <a:chExt cx="432000" cy="423601"/>
          </a:xfrm>
        </p:grpSpPr>
        <p:sp>
          <p:nvSpPr>
            <p:cNvPr id="222" name="等腰三角形 221"/>
            <p:cNvSpPr/>
            <p:nvPr/>
          </p:nvSpPr>
          <p:spPr>
            <a:xfrm rot="10800000">
              <a:off x="5023343" y="2031176"/>
              <a:ext cx="432000" cy="324000"/>
            </a:xfrm>
            <a:prstGeom prst="triangle">
              <a:avLst/>
            </a:prstGeom>
            <a:solidFill>
              <a:srgbClr val="FDDC01">
                <a:alpha val="74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23" name="等腰三角形 222"/>
            <p:cNvSpPr/>
            <p:nvPr/>
          </p:nvSpPr>
          <p:spPr>
            <a:xfrm rot="10800000">
              <a:off x="5023343" y="2130777"/>
              <a:ext cx="432000" cy="324000"/>
            </a:xfrm>
            <a:prstGeom prst="triangle">
              <a:avLst/>
            </a:prstGeom>
            <a:solidFill>
              <a:srgbClr val="FDDC0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24" name="标题1"/>
          <p:cNvSpPr txBox="1"/>
          <p:nvPr/>
        </p:nvSpPr>
        <p:spPr>
          <a:xfrm>
            <a:off x="875515" y="112851"/>
            <a:ext cx="5992837" cy="584775"/>
          </a:xfrm>
          <a:prstGeom prst="rect">
            <a:avLst/>
          </a:prstGeom>
          <a:noFill/>
        </p:spPr>
        <p:txBody>
          <a:bodyPr wrap="square" rtlCol="0">
            <a:spAutoFit/>
          </a:bodyPr>
          <a:lstStyle/>
          <a:p>
            <a:r>
              <a:rPr lang="en-US" altLang="zh-CN" sz="3200" b="1" dirty="0">
                <a:solidFill>
                  <a:schemeClr val="bg1"/>
                </a:solidFill>
                <a:latin typeface="华文细黑" panose="02010600040101010101" pitchFamily="2" charset="-122"/>
                <a:ea typeface="华文细黑" panose="02010600040101010101" pitchFamily="2" charset="-122"/>
              </a:rPr>
              <a:t>Add Your Text Here</a:t>
            </a:r>
            <a:endParaRPr lang="zh-CN" altLang="en-US" sz="3200" b="1" dirty="0">
              <a:solidFill>
                <a:schemeClr val="bg1"/>
              </a:solidFill>
              <a:latin typeface="华文细黑" panose="02010600040101010101" pitchFamily="2" charset="-122"/>
              <a:ea typeface="华文细黑" panose="02010600040101010101" pitchFamily="2" charset="-122"/>
            </a:endParaRPr>
          </a:p>
        </p:txBody>
      </p:sp>
      <p:sp>
        <p:nvSpPr>
          <p:cNvPr id="226" name="小标题1"/>
          <p:cNvSpPr txBox="1"/>
          <p:nvPr/>
        </p:nvSpPr>
        <p:spPr>
          <a:xfrm>
            <a:off x="4466858" y="2478836"/>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227" name="文本1"/>
          <p:cNvSpPr txBox="1"/>
          <p:nvPr/>
        </p:nvSpPr>
        <p:spPr>
          <a:xfrm>
            <a:off x="4447407" y="2892536"/>
            <a:ext cx="2890134" cy="1477328"/>
          </a:xfrm>
          <a:prstGeom prst="rect">
            <a:avLst/>
          </a:prstGeom>
          <a:noFill/>
        </p:spPr>
        <p:txBody>
          <a:bodyPr wrap="square" rtlCol="0">
            <a:spAutoFit/>
          </a:bodyPr>
          <a:lstStyle/>
          <a:p>
            <a:pPr algn="just"/>
            <a:r>
              <a:rPr lang="en-US" altLang="zh-CN" dirty="0">
                <a:solidFill>
                  <a:srgbClr val="FDDC0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a:t>
            </a:r>
            <a:endParaRPr lang="zh-CN" altLang="en-US" dirty="0">
              <a:solidFill>
                <a:srgbClr val="FDDC01"/>
              </a:solidFill>
              <a:latin typeface="华文细黑" panose="02010600040101010101" pitchFamily="2" charset="-122"/>
              <a:ea typeface="华文细黑" panose="02010600040101010101" pitchFamily="2" charset="-122"/>
            </a:endParaRPr>
          </a:p>
        </p:txBody>
      </p:sp>
      <p:sp>
        <p:nvSpPr>
          <p:cNvPr id="229" name="小标题2"/>
          <p:cNvSpPr txBox="1"/>
          <p:nvPr/>
        </p:nvSpPr>
        <p:spPr>
          <a:xfrm>
            <a:off x="9265912" y="3103934"/>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230" name="文本2"/>
          <p:cNvSpPr txBox="1"/>
          <p:nvPr/>
        </p:nvSpPr>
        <p:spPr>
          <a:xfrm>
            <a:off x="9246461" y="3517634"/>
            <a:ext cx="2890134" cy="1477328"/>
          </a:xfrm>
          <a:prstGeom prst="rect">
            <a:avLst/>
          </a:prstGeom>
          <a:noFill/>
        </p:spPr>
        <p:txBody>
          <a:bodyPr wrap="square" rtlCol="0">
            <a:spAutoFit/>
          </a:bodyPr>
          <a:lstStyle/>
          <a:p>
            <a:pPr algn="just"/>
            <a:r>
              <a:rPr lang="en-US" altLang="zh-CN" dirty="0">
                <a:solidFill>
                  <a:srgbClr val="FDDC0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a:t>
            </a:r>
            <a:endParaRPr lang="zh-CN" altLang="en-US" dirty="0">
              <a:solidFill>
                <a:srgbClr val="FDDC01"/>
              </a:solidFill>
              <a:latin typeface="华文细黑" panose="02010600040101010101" pitchFamily="2" charset="-122"/>
              <a:ea typeface="华文细黑" panose="02010600040101010101" pitchFamily="2" charset="-122"/>
            </a:endParaRPr>
          </a:p>
        </p:txBody>
      </p:sp>
      <p:sp>
        <p:nvSpPr>
          <p:cNvPr id="232" name="小标题3"/>
          <p:cNvSpPr txBox="1"/>
          <p:nvPr/>
        </p:nvSpPr>
        <p:spPr>
          <a:xfrm>
            <a:off x="5737221" y="4834570"/>
            <a:ext cx="2670547" cy="461665"/>
          </a:xfrm>
          <a:prstGeom prst="rect">
            <a:avLst/>
          </a:prstGeom>
          <a:noFill/>
        </p:spPr>
        <p:txBody>
          <a:bodyPr wrap="square" rtlCol="0">
            <a:spAutoFit/>
          </a:bodyPr>
          <a:lstStyle/>
          <a:p>
            <a:pPr algn="just"/>
            <a:r>
              <a:rPr lang="en-US" altLang="zh-CN" sz="2400" b="1" dirty="0">
                <a:solidFill>
                  <a:srgbClr val="FDDC01"/>
                </a:solidFill>
                <a:latin typeface="华文细黑" panose="02010600040101010101" pitchFamily="2" charset="-122"/>
                <a:ea typeface="华文细黑" panose="02010600040101010101" pitchFamily="2" charset="-122"/>
              </a:rPr>
              <a:t>Please Text Here</a:t>
            </a:r>
            <a:endParaRPr lang="zh-CN" altLang="en-US" sz="2400" b="1" dirty="0">
              <a:solidFill>
                <a:srgbClr val="FDDC01"/>
              </a:solidFill>
              <a:latin typeface="华文细黑" panose="02010600040101010101" pitchFamily="2" charset="-122"/>
              <a:ea typeface="华文细黑" panose="02010600040101010101" pitchFamily="2" charset="-122"/>
            </a:endParaRPr>
          </a:p>
        </p:txBody>
      </p:sp>
      <p:sp>
        <p:nvSpPr>
          <p:cNvPr id="233" name="文本3"/>
          <p:cNvSpPr txBox="1"/>
          <p:nvPr/>
        </p:nvSpPr>
        <p:spPr>
          <a:xfrm>
            <a:off x="5717770" y="5248270"/>
            <a:ext cx="2890134" cy="1477328"/>
          </a:xfrm>
          <a:prstGeom prst="rect">
            <a:avLst/>
          </a:prstGeom>
          <a:noFill/>
        </p:spPr>
        <p:txBody>
          <a:bodyPr wrap="square" rtlCol="0">
            <a:spAutoFit/>
          </a:bodyPr>
          <a:lstStyle/>
          <a:p>
            <a:pPr algn="just"/>
            <a:r>
              <a:rPr lang="en-US" altLang="zh-CN" dirty="0">
                <a:solidFill>
                  <a:srgbClr val="FDDC01"/>
                </a:solidFill>
                <a:latin typeface="华文细黑" panose="02010600040101010101" pitchFamily="2" charset="-122"/>
                <a:ea typeface="华文细黑" panose="02010600040101010101" pitchFamily="2" charset="-122"/>
              </a:rPr>
              <a:t>Add Your Text Here . Your text and paste it here. Text or Copy Your text and  pasteit here. Text or Copy Your text</a:t>
            </a:r>
            <a:endParaRPr lang="zh-CN" altLang="en-US" dirty="0">
              <a:solidFill>
                <a:srgbClr val="FDDC0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791553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1500"/>
                            </p:stCondLst>
                            <p:childTnLst>
                              <p:par>
                                <p:cTn id="14" presetID="22" presetClass="entr" presetSubtype="4" fill="hold" nodeType="afterEffect">
                                  <p:stCondLst>
                                    <p:cond delay="250"/>
                                  </p:stCondLst>
                                  <p:childTnLst>
                                    <p:set>
                                      <p:cBhvr>
                                        <p:cTn id="15" dur="1" fill="hold">
                                          <p:stCondLst>
                                            <p:cond delay="0"/>
                                          </p:stCondLst>
                                        </p:cTn>
                                        <p:tgtEl>
                                          <p:spTgt spid="217"/>
                                        </p:tgtEl>
                                        <p:attrNameLst>
                                          <p:attrName>style.visibility</p:attrName>
                                        </p:attrNameLst>
                                      </p:cBhvr>
                                      <p:to>
                                        <p:strVal val="visible"/>
                                      </p:to>
                                    </p:set>
                                    <p:animEffect transition="in" filter="wipe(down)">
                                      <p:cBhvr>
                                        <p:cTn id="16" dur="250"/>
                                        <p:tgtEl>
                                          <p:spTgt spid="217"/>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26"/>
                                        </p:tgtEl>
                                        <p:attrNameLst>
                                          <p:attrName>style.visibility</p:attrName>
                                        </p:attrNameLst>
                                      </p:cBhvr>
                                      <p:to>
                                        <p:strVal val="visible"/>
                                      </p:to>
                                    </p:set>
                                    <p:animEffect transition="in" filter="fade">
                                      <p:cBhvr>
                                        <p:cTn id="20" dur="250"/>
                                        <p:tgtEl>
                                          <p:spTgt spid="226"/>
                                        </p:tgtEl>
                                      </p:cBhvr>
                                    </p:animEffect>
                                    <p:anim calcmode="lin" valueType="num">
                                      <p:cBhvr>
                                        <p:cTn id="21" dur="250" fill="hold"/>
                                        <p:tgtEl>
                                          <p:spTgt spid="226"/>
                                        </p:tgtEl>
                                        <p:attrNameLst>
                                          <p:attrName>ppt_x</p:attrName>
                                        </p:attrNameLst>
                                      </p:cBhvr>
                                      <p:tavLst>
                                        <p:tav tm="0">
                                          <p:val>
                                            <p:strVal val="#ppt_x"/>
                                          </p:val>
                                        </p:tav>
                                        <p:tav tm="100000">
                                          <p:val>
                                            <p:strVal val="#ppt_x"/>
                                          </p:val>
                                        </p:tav>
                                      </p:tavLst>
                                    </p:anim>
                                    <p:anim calcmode="lin" valueType="num">
                                      <p:cBhvr>
                                        <p:cTn id="22" dur="250" fill="hold"/>
                                        <p:tgtEl>
                                          <p:spTgt spid="226"/>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iterate type="wd">
                                    <p:tmPct val="10000"/>
                                  </p:iterate>
                                  <p:childTnLst>
                                    <p:set>
                                      <p:cBhvr>
                                        <p:cTn id="25" dur="1" fill="hold">
                                          <p:stCondLst>
                                            <p:cond delay="0"/>
                                          </p:stCondLst>
                                        </p:cTn>
                                        <p:tgtEl>
                                          <p:spTgt spid="227"/>
                                        </p:tgtEl>
                                        <p:attrNameLst>
                                          <p:attrName>style.visibility</p:attrName>
                                        </p:attrNameLst>
                                      </p:cBhvr>
                                      <p:to>
                                        <p:strVal val="visible"/>
                                      </p:to>
                                    </p:set>
                                    <p:animEffect transition="in" filter="fade">
                                      <p:cBhvr>
                                        <p:cTn id="26" dur="250"/>
                                        <p:tgtEl>
                                          <p:spTgt spid="227"/>
                                        </p:tgtEl>
                                      </p:cBhvr>
                                    </p:animEffect>
                                    <p:anim calcmode="lin" valueType="num">
                                      <p:cBhvr>
                                        <p:cTn id="27" dur="250" fill="hold"/>
                                        <p:tgtEl>
                                          <p:spTgt spid="227"/>
                                        </p:tgtEl>
                                        <p:attrNameLst>
                                          <p:attrName>ppt_x</p:attrName>
                                        </p:attrNameLst>
                                      </p:cBhvr>
                                      <p:tavLst>
                                        <p:tav tm="0">
                                          <p:val>
                                            <p:strVal val="#ppt_x"/>
                                          </p:val>
                                        </p:tav>
                                        <p:tav tm="100000">
                                          <p:val>
                                            <p:strVal val="#ppt_x"/>
                                          </p:val>
                                        </p:tav>
                                      </p:tavLst>
                                    </p:anim>
                                    <p:anim calcmode="lin" valueType="num">
                                      <p:cBhvr>
                                        <p:cTn id="28" dur="250" fill="hold"/>
                                        <p:tgtEl>
                                          <p:spTgt spid="227"/>
                                        </p:tgtEl>
                                        <p:attrNameLst>
                                          <p:attrName>ppt_y</p:attrName>
                                        </p:attrNameLst>
                                      </p:cBhvr>
                                      <p:tavLst>
                                        <p:tav tm="0">
                                          <p:val>
                                            <p:strVal val="#ppt_y+.1"/>
                                          </p:val>
                                        </p:tav>
                                        <p:tav tm="100000">
                                          <p:val>
                                            <p:strVal val="#ppt_y"/>
                                          </p:val>
                                        </p:tav>
                                      </p:tavLst>
                                    </p:anim>
                                  </p:childTnLst>
                                </p:cTn>
                              </p:par>
                              <p:par>
                                <p:cTn id="29" presetID="22" presetClass="entr" presetSubtype="4" fill="hold" nodeType="withEffect">
                                  <p:stCondLst>
                                    <p:cond delay="750"/>
                                  </p:stCondLst>
                                  <p:childTnLst>
                                    <p:set>
                                      <p:cBhvr>
                                        <p:cTn id="30" dur="1" fill="hold">
                                          <p:stCondLst>
                                            <p:cond delay="0"/>
                                          </p:stCondLst>
                                        </p:cTn>
                                        <p:tgtEl>
                                          <p:spTgt spid="221"/>
                                        </p:tgtEl>
                                        <p:attrNameLst>
                                          <p:attrName>style.visibility</p:attrName>
                                        </p:attrNameLst>
                                      </p:cBhvr>
                                      <p:to>
                                        <p:strVal val="visible"/>
                                      </p:to>
                                    </p:set>
                                    <p:animEffect transition="in" filter="wipe(down)">
                                      <p:cBhvr>
                                        <p:cTn id="31" dur="500"/>
                                        <p:tgtEl>
                                          <p:spTgt spid="221"/>
                                        </p:tgtEl>
                                      </p:cBhvr>
                                    </p:animEffect>
                                  </p:childTnLst>
                                </p:cTn>
                              </p:par>
                              <p:par>
                                <p:cTn id="32" presetID="42" presetClass="entr" presetSubtype="0" fill="hold" grpId="0" nodeType="withEffect">
                                  <p:stCondLst>
                                    <p:cond delay="1250"/>
                                  </p:stCondLst>
                                  <p:childTnLst>
                                    <p:set>
                                      <p:cBhvr>
                                        <p:cTn id="33" dur="1" fill="hold">
                                          <p:stCondLst>
                                            <p:cond delay="0"/>
                                          </p:stCondLst>
                                        </p:cTn>
                                        <p:tgtEl>
                                          <p:spTgt spid="229"/>
                                        </p:tgtEl>
                                        <p:attrNameLst>
                                          <p:attrName>style.visibility</p:attrName>
                                        </p:attrNameLst>
                                      </p:cBhvr>
                                      <p:to>
                                        <p:strVal val="visible"/>
                                      </p:to>
                                    </p:set>
                                    <p:animEffect transition="in" filter="fade">
                                      <p:cBhvr>
                                        <p:cTn id="34" dur="250"/>
                                        <p:tgtEl>
                                          <p:spTgt spid="229"/>
                                        </p:tgtEl>
                                      </p:cBhvr>
                                    </p:animEffect>
                                    <p:anim calcmode="lin" valueType="num">
                                      <p:cBhvr>
                                        <p:cTn id="35" dur="250" fill="hold"/>
                                        <p:tgtEl>
                                          <p:spTgt spid="229"/>
                                        </p:tgtEl>
                                        <p:attrNameLst>
                                          <p:attrName>ppt_x</p:attrName>
                                        </p:attrNameLst>
                                      </p:cBhvr>
                                      <p:tavLst>
                                        <p:tav tm="0">
                                          <p:val>
                                            <p:strVal val="#ppt_x"/>
                                          </p:val>
                                        </p:tav>
                                        <p:tav tm="100000">
                                          <p:val>
                                            <p:strVal val="#ppt_x"/>
                                          </p:val>
                                        </p:tav>
                                      </p:tavLst>
                                    </p:anim>
                                    <p:anim calcmode="lin" valueType="num">
                                      <p:cBhvr>
                                        <p:cTn id="36" dur="250" fill="hold"/>
                                        <p:tgtEl>
                                          <p:spTgt spid="229"/>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42" presetClass="entr" presetSubtype="0" fill="hold" grpId="0" nodeType="afterEffect">
                                  <p:stCondLst>
                                    <p:cond delay="0"/>
                                  </p:stCondLst>
                                  <p:iterate type="wd">
                                    <p:tmPct val="10000"/>
                                  </p:iterate>
                                  <p:childTnLst>
                                    <p:set>
                                      <p:cBhvr>
                                        <p:cTn id="39" dur="1" fill="hold">
                                          <p:stCondLst>
                                            <p:cond delay="0"/>
                                          </p:stCondLst>
                                        </p:cTn>
                                        <p:tgtEl>
                                          <p:spTgt spid="230"/>
                                        </p:tgtEl>
                                        <p:attrNameLst>
                                          <p:attrName>style.visibility</p:attrName>
                                        </p:attrNameLst>
                                      </p:cBhvr>
                                      <p:to>
                                        <p:strVal val="visible"/>
                                      </p:to>
                                    </p:set>
                                    <p:animEffect transition="in" filter="fade">
                                      <p:cBhvr>
                                        <p:cTn id="40" dur="250"/>
                                        <p:tgtEl>
                                          <p:spTgt spid="230"/>
                                        </p:tgtEl>
                                      </p:cBhvr>
                                    </p:animEffect>
                                    <p:anim calcmode="lin" valueType="num">
                                      <p:cBhvr>
                                        <p:cTn id="41" dur="250" fill="hold"/>
                                        <p:tgtEl>
                                          <p:spTgt spid="230"/>
                                        </p:tgtEl>
                                        <p:attrNameLst>
                                          <p:attrName>ppt_x</p:attrName>
                                        </p:attrNameLst>
                                      </p:cBhvr>
                                      <p:tavLst>
                                        <p:tav tm="0">
                                          <p:val>
                                            <p:strVal val="#ppt_x"/>
                                          </p:val>
                                        </p:tav>
                                        <p:tav tm="100000">
                                          <p:val>
                                            <p:strVal val="#ppt_x"/>
                                          </p:val>
                                        </p:tav>
                                      </p:tavLst>
                                    </p:anim>
                                    <p:anim calcmode="lin" valueType="num">
                                      <p:cBhvr>
                                        <p:cTn id="42" dur="250" fill="hold"/>
                                        <p:tgtEl>
                                          <p:spTgt spid="230"/>
                                        </p:tgtEl>
                                        <p:attrNameLst>
                                          <p:attrName>ppt_y</p:attrName>
                                        </p:attrNameLst>
                                      </p:cBhvr>
                                      <p:tavLst>
                                        <p:tav tm="0">
                                          <p:val>
                                            <p:strVal val="#ppt_y+.1"/>
                                          </p:val>
                                        </p:tav>
                                        <p:tav tm="100000">
                                          <p:val>
                                            <p:strVal val="#ppt_y"/>
                                          </p:val>
                                        </p:tav>
                                      </p:tavLst>
                                    </p:anim>
                                  </p:childTnLst>
                                </p:cTn>
                              </p:par>
                            </p:childTnLst>
                          </p:cTn>
                        </p:par>
                        <p:par>
                          <p:cTn id="43" fill="hold">
                            <p:stCondLst>
                              <p:cond delay="4625"/>
                            </p:stCondLst>
                            <p:childTnLst>
                              <p:par>
                                <p:cTn id="44" presetID="22" presetClass="entr" presetSubtype="4" fill="hold" nodeType="afterEffect">
                                  <p:stCondLst>
                                    <p:cond delay="0"/>
                                  </p:stCondLst>
                                  <p:childTnLst>
                                    <p:set>
                                      <p:cBhvr>
                                        <p:cTn id="45" dur="1" fill="hold">
                                          <p:stCondLst>
                                            <p:cond delay="0"/>
                                          </p:stCondLst>
                                        </p:cTn>
                                        <p:tgtEl>
                                          <p:spTgt spid="218"/>
                                        </p:tgtEl>
                                        <p:attrNameLst>
                                          <p:attrName>style.visibility</p:attrName>
                                        </p:attrNameLst>
                                      </p:cBhvr>
                                      <p:to>
                                        <p:strVal val="visible"/>
                                      </p:to>
                                    </p:set>
                                    <p:animEffect transition="in" filter="wipe(down)">
                                      <p:cBhvr>
                                        <p:cTn id="46" dur="500"/>
                                        <p:tgtEl>
                                          <p:spTgt spid="218"/>
                                        </p:tgtEl>
                                      </p:cBhvr>
                                    </p:animEffect>
                                  </p:childTnLst>
                                </p:cTn>
                              </p:par>
                            </p:childTnLst>
                          </p:cTn>
                        </p:par>
                        <p:par>
                          <p:cTn id="47" fill="hold">
                            <p:stCondLst>
                              <p:cond delay="5125"/>
                            </p:stCondLst>
                            <p:childTnLst>
                              <p:par>
                                <p:cTn id="48" presetID="42" presetClass="entr" presetSubtype="0" fill="hold" grpId="0" nodeType="afterEffect">
                                  <p:stCondLst>
                                    <p:cond delay="0"/>
                                  </p:stCondLst>
                                  <p:childTnLst>
                                    <p:set>
                                      <p:cBhvr>
                                        <p:cTn id="49" dur="1" fill="hold">
                                          <p:stCondLst>
                                            <p:cond delay="0"/>
                                          </p:stCondLst>
                                        </p:cTn>
                                        <p:tgtEl>
                                          <p:spTgt spid="232"/>
                                        </p:tgtEl>
                                        <p:attrNameLst>
                                          <p:attrName>style.visibility</p:attrName>
                                        </p:attrNameLst>
                                      </p:cBhvr>
                                      <p:to>
                                        <p:strVal val="visible"/>
                                      </p:to>
                                    </p:set>
                                    <p:animEffect transition="in" filter="fade">
                                      <p:cBhvr>
                                        <p:cTn id="50" dur="250"/>
                                        <p:tgtEl>
                                          <p:spTgt spid="232"/>
                                        </p:tgtEl>
                                      </p:cBhvr>
                                    </p:animEffect>
                                    <p:anim calcmode="lin" valueType="num">
                                      <p:cBhvr>
                                        <p:cTn id="51" dur="250" fill="hold"/>
                                        <p:tgtEl>
                                          <p:spTgt spid="232"/>
                                        </p:tgtEl>
                                        <p:attrNameLst>
                                          <p:attrName>ppt_x</p:attrName>
                                        </p:attrNameLst>
                                      </p:cBhvr>
                                      <p:tavLst>
                                        <p:tav tm="0">
                                          <p:val>
                                            <p:strVal val="#ppt_x"/>
                                          </p:val>
                                        </p:tav>
                                        <p:tav tm="100000">
                                          <p:val>
                                            <p:strVal val="#ppt_x"/>
                                          </p:val>
                                        </p:tav>
                                      </p:tavLst>
                                    </p:anim>
                                    <p:anim calcmode="lin" valueType="num">
                                      <p:cBhvr>
                                        <p:cTn id="52" dur="250" fill="hold"/>
                                        <p:tgtEl>
                                          <p:spTgt spid="232"/>
                                        </p:tgtEl>
                                        <p:attrNameLst>
                                          <p:attrName>ppt_y</p:attrName>
                                        </p:attrNameLst>
                                      </p:cBhvr>
                                      <p:tavLst>
                                        <p:tav tm="0">
                                          <p:val>
                                            <p:strVal val="#ppt_y+.1"/>
                                          </p:val>
                                        </p:tav>
                                        <p:tav tm="100000">
                                          <p:val>
                                            <p:strVal val="#ppt_y"/>
                                          </p:val>
                                        </p:tav>
                                      </p:tavLst>
                                    </p:anim>
                                  </p:childTnLst>
                                </p:cTn>
                              </p:par>
                            </p:childTnLst>
                          </p:cTn>
                        </p:par>
                        <p:par>
                          <p:cTn id="53" fill="hold">
                            <p:stCondLst>
                              <p:cond delay="5375"/>
                            </p:stCondLst>
                            <p:childTnLst>
                              <p:par>
                                <p:cTn id="54" presetID="42" presetClass="entr" presetSubtype="0" fill="hold" grpId="0" nodeType="afterEffect">
                                  <p:stCondLst>
                                    <p:cond delay="0"/>
                                  </p:stCondLst>
                                  <p:iterate type="wd">
                                    <p:tmPct val="10000"/>
                                  </p:iterate>
                                  <p:childTnLst>
                                    <p:set>
                                      <p:cBhvr>
                                        <p:cTn id="55" dur="1" fill="hold">
                                          <p:stCondLst>
                                            <p:cond delay="0"/>
                                          </p:stCondLst>
                                        </p:cTn>
                                        <p:tgtEl>
                                          <p:spTgt spid="233"/>
                                        </p:tgtEl>
                                        <p:attrNameLst>
                                          <p:attrName>style.visibility</p:attrName>
                                        </p:attrNameLst>
                                      </p:cBhvr>
                                      <p:to>
                                        <p:strVal val="visible"/>
                                      </p:to>
                                    </p:set>
                                    <p:animEffect transition="in" filter="fade">
                                      <p:cBhvr>
                                        <p:cTn id="56" dur="250"/>
                                        <p:tgtEl>
                                          <p:spTgt spid="233"/>
                                        </p:tgtEl>
                                      </p:cBhvr>
                                    </p:animEffect>
                                    <p:anim calcmode="lin" valueType="num">
                                      <p:cBhvr>
                                        <p:cTn id="57" dur="250" fill="hold"/>
                                        <p:tgtEl>
                                          <p:spTgt spid="233"/>
                                        </p:tgtEl>
                                        <p:attrNameLst>
                                          <p:attrName>ppt_x</p:attrName>
                                        </p:attrNameLst>
                                      </p:cBhvr>
                                      <p:tavLst>
                                        <p:tav tm="0">
                                          <p:val>
                                            <p:strVal val="#ppt_x"/>
                                          </p:val>
                                        </p:tav>
                                        <p:tav tm="100000">
                                          <p:val>
                                            <p:strVal val="#ppt_x"/>
                                          </p:val>
                                        </p:tav>
                                      </p:tavLst>
                                    </p:anim>
                                    <p:anim calcmode="lin" valueType="num">
                                      <p:cBhvr>
                                        <p:cTn id="58" dur="250" fill="hold"/>
                                        <p:tgtEl>
                                          <p:spTgt spid="2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6" grpId="0"/>
      <p:bldP spid="227" grpId="0"/>
      <p:bldP spid="229" grpId="0"/>
      <p:bldP spid="230" grpId="0"/>
      <p:bldP spid="232" grpId="0"/>
      <p:bldP spid="233" grpId="0"/>
    </p:bldLst>
  </p:timing>
</p:sld>
</file>

<file path=ppt/theme/theme1.xml><?xml version="1.0" encoding="utf-8"?>
<a:theme xmlns:a="http://schemas.openxmlformats.org/drawingml/2006/main" name="https://www.freeppt7.com">
  <a:themeElements>
    <a:clrScheme name="自定义 8">
      <a:dk1>
        <a:sysClr val="windowText" lastClr="000000"/>
      </a:dk1>
      <a:lt1>
        <a:sysClr val="window" lastClr="FFFFFF"/>
      </a:lt1>
      <a:dk2>
        <a:srgbClr val="44546A"/>
      </a:dk2>
      <a:lt2>
        <a:srgbClr val="E7E6E6"/>
      </a:lt2>
      <a:accent1>
        <a:srgbClr val="F0DF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1496</Words>
  <Application>Microsoft Office PowerPoint</Application>
  <PresentationFormat>宽屏</PresentationFormat>
  <Paragraphs>165</Paragraphs>
  <Slides>23</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方正正黑简体</vt:lpstr>
      <vt:lpstr>黑体</vt:lpstr>
      <vt:lpstr>华文细黑</vt:lpstr>
      <vt:lpstr>迷你简菱心</vt:lpstr>
      <vt:lpstr>微软雅黑</vt:lpstr>
      <vt:lpstr>Arial</vt:lpstr>
      <vt:lpstr>Arial Black</vt:lpstr>
      <vt:lpstr>Calibri</vt:lpstr>
      <vt:lpstr>Franklin Gothic Medium Cond</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 Xia</dc:creator>
  <cp:lastModifiedBy>宇 之灵</cp:lastModifiedBy>
  <cp:revision>160</cp:revision>
  <dcterms:created xsi:type="dcterms:W3CDTF">2015-09-02T14:17:33Z</dcterms:created>
  <dcterms:modified xsi:type="dcterms:W3CDTF">2020-01-20T01:35:22Z</dcterms:modified>
</cp:coreProperties>
</file>