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5" r:id="rId3"/>
    <p:sldMasterId id="2147483683" r:id="rId4"/>
    <p:sldMasterId id="2147483684" r:id="rId5"/>
    <p:sldMasterId id="2147483685" r:id="rId6"/>
    <p:sldMasterId id="2147483686" r:id="rId7"/>
    <p:sldMasterId id="2147483687" r:id="rId8"/>
    <p:sldMasterId id="2147483688" r:id="rId9"/>
    <p:sldMasterId id="2147483689" r:id="rId10"/>
    <p:sldMasterId id="2147483690" r:id="rId11"/>
    <p:sldMasterId id="2147483691" r:id="rId12"/>
    <p:sldMasterId id="2147483692" r:id="rId13"/>
    <p:sldMasterId id="2147483693" r:id="rId14"/>
    <p:sldMasterId id="2147483859" r:id="rId15"/>
  </p:sldMasterIdLst>
  <p:sldIdLst>
    <p:sldId id="260" r:id="rId16"/>
    <p:sldId id="257" r:id="rId17"/>
    <p:sldId id="262" r:id="rId18"/>
    <p:sldId id="261" r:id="rId19"/>
    <p:sldId id="263" r:id="rId20"/>
    <p:sldId id="264" r:id="rId21"/>
    <p:sldId id="259" r:id="rId22"/>
    <p:sldId id="265" r:id="rId23"/>
    <p:sldId id="266" r:id="rId24"/>
    <p:sldId id="267" r:id="rId25"/>
    <p:sldId id="268" r:id="rId26"/>
    <p:sldId id="269" r:id="rId27"/>
    <p:sldId id="271" r:id="rId28"/>
    <p:sldId id="287" r:id="rId29"/>
    <p:sldId id="288" r:id="rId30"/>
    <p:sldId id="277" r:id="rId31"/>
    <p:sldId id="278" r:id="rId32"/>
    <p:sldId id="270" r:id="rId33"/>
    <p:sldId id="274" r:id="rId34"/>
    <p:sldId id="286" r:id="rId35"/>
    <p:sldId id="275" r:id="rId36"/>
    <p:sldId id="293" r:id="rId37"/>
    <p:sldId id="289" r:id="rId38"/>
  </p:sldIdLst>
  <p:sldSz cx="12192000" cy="6858000"/>
  <p:notesSz cx="6858000" cy="9144000"/>
  <p:defaultTextStyle>
    <a:defPPr>
      <a:defRPr lang="zh-CN"/>
    </a:defPPr>
    <a:lvl1pPr algn="l" defTabSz="912813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832"/>
    <a:srgbClr val="2C3441"/>
    <a:srgbClr val="007BC6"/>
    <a:srgbClr val="2194B3"/>
    <a:srgbClr val="225F74"/>
    <a:srgbClr val="1C2E48"/>
    <a:srgbClr val="A49782"/>
    <a:srgbClr val="14A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A6A479-EB67-407A-AD8F-19CC57F57CF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9A557CBC-1D06-467E-BFAC-131E640A2B16}">
      <dgm:prSet/>
      <dgm:spPr/>
      <dgm:t>
        <a:bodyPr/>
        <a:lstStyle/>
        <a:p>
          <a:pPr marL="0" marR="0" lvl="0" indent="0" algn="ctr" defTabSz="912813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  <a:tabLst/>
          </a:pPr>
          <a:endParaRPr kumimoji="0" lang="zh-CN" altLang="zh-CN" b="0" i="0" u="none" strike="noStrike" cap="none" normalizeH="0" baseline="0">
            <a:ln>
              <a:noFill/>
            </a:ln>
            <a:solidFill>
              <a:srgbClr val="2C3441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gm:t>
    </dgm:pt>
    <dgm:pt modelId="{D7BAE324-80CA-47FA-AFFB-DA96805EEE5A}" type="parTrans" cxnId="{1723CF05-F1E9-4DF1-BFFA-9BAD5986DEB1}">
      <dgm:prSet/>
      <dgm:spPr/>
    </dgm:pt>
    <dgm:pt modelId="{63B50EA0-4E0E-4C84-8FD4-6CC3A35569FD}" type="sibTrans" cxnId="{1723CF05-F1E9-4DF1-BFFA-9BAD5986DEB1}">
      <dgm:prSet/>
      <dgm:spPr/>
    </dgm:pt>
    <dgm:pt modelId="{444ACDC4-05C2-49E1-AF90-3DCBE9769461}">
      <dgm:prSet/>
      <dgm:spPr/>
      <dgm:t>
        <a:bodyPr/>
        <a:lstStyle/>
        <a:p>
          <a:pPr marL="0" marR="0" lvl="0" indent="0" algn="ctr" defTabSz="912813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  <a:tabLst/>
          </a:pPr>
          <a:endParaRPr kumimoji="0" lang="zh-CN" altLang="zh-CN" b="0" i="0" u="none" strike="noStrike" cap="none" normalizeH="0" baseline="0">
            <a:ln>
              <a:noFill/>
            </a:ln>
            <a:solidFill>
              <a:srgbClr val="2C3441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gm:t>
    </dgm:pt>
    <dgm:pt modelId="{7D5A083B-9ABD-4274-ACBE-9563535D8042}" type="parTrans" cxnId="{32C2CA5E-E10A-4214-A1BC-DAD0E1239B4E}">
      <dgm:prSet/>
      <dgm:spPr/>
    </dgm:pt>
    <dgm:pt modelId="{E3C6075B-86AB-4E66-A92D-0BB6268EB339}" type="sibTrans" cxnId="{32C2CA5E-E10A-4214-A1BC-DAD0E1239B4E}">
      <dgm:prSet/>
      <dgm:spPr/>
    </dgm:pt>
    <dgm:pt modelId="{E842FCC9-CFEA-491F-B609-FE935650ACA7}">
      <dgm:prSet/>
      <dgm:spPr/>
      <dgm:t>
        <a:bodyPr/>
        <a:lstStyle/>
        <a:p>
          <a:pPr marL="0" marR="0" lvl="0" indent="0" algn="ctr" defTabSz="912813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  <a:tabLst/>
          </a:pPr>
          <a:endParaRPr kumimoji="0" lang="zh-CN" altLang="zh-CN" b="0" i="0" u="none" strike="noStrike" cap="none" normalizeH="0" baseline="0">
            <a:ln>
              <a:noFill/>
            </a:ln>
            <a:solidFill>
              <a:srgbClr val="2C3441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gm:t>
    </dgm:pt>
    <dgm:pt modelId="{16093F8E-2F99-4DB4-A5E5-02FBD407A18E}" type="parTrans" cxnId="{87BC9DE8-455E-490F-8BF8-7E180933F13A}">
      <dgm:prSet/>
      <dgm:spPr/>
    </dgm:pt>
    <dgm:pt modelId="{E6233D62-2B2A-4EDE-9FC5-50AEE8B14B85}" type="sibTrans" cxnId="{87BC9DE8-455E-490F-8BF8-7E180933F13A}">
      <dgm:prSet/>
      <dgm:spPr/>
    </dgm:pt>
    <dgm:pt modelId="{D4F7B940-717F-4826-A208-837317BB0434}">
      <dgm:prSet/>
      <dgm:spPr/>
      <dgm:t>
        <a:bodyPr/>
        <a:lstStyle/>
        <a:p>
          <a:pPr marL="0" marR="0" lvl="0" indent="0" algn="ctr" defTabSz="912813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  <a:tabLst/>
          </a:pPr>
          <a:endParaRPr kumimoji="0" lang="zh-CN" altLang="zh-CN" b="0" i="0" u="none" strike="noStrike" cap="none" normalizeH="0" baseline="0">
            <a:ln>
              <a:noFill/>
            </a:ln>
            <a:solidFill>
              <a:srgbClr val="2C3441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gm:t>
    </dgm:pt>
    <dgm:pt modelId="{165582BC-460B-4C36-B506-AFBC9E0EAAD1}" type="parTrans" cxnId="{910F153E-7D58-4C57-A428-9CD0355F9FF3}">
      <dgm:prSet/>
      <dgm:spPr/>
    </dgm:pt>
    <dgm:pt modelId="{7382F8D5-ABF5-4810-B9E5-E70DEF2562A9}" type="sibTrans" cxnId="{910F153E-7D58-4C57-A428-9CD0355F9FF3}">
      <dgm:prSet/>
      <dgm:spPr/>
    </dgm:pt>
    <dgm:pt modelId="{3A1E9D43-7808-484F-BDE4-9A40EA9210F4}">
      <dgm:prSet/>
      <dgm:spPr/>
      <dgm:t>
        <a:bodyPr/>
        <a:lstStyle/>
        <a:p>
          <a:pPr marL="0" marR="0" lvl="0" indent="0" algn="ctr" defTabSz="912813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  <a:tabLst/>
          </a:pPr>
          <a:endParaRPr kumimoji="0" lang="zh-CN" altLang="zh-CN" b="0" i="0" u="none" strike="noStrike" cap="none" normalizeH="0" baseline="0">
            <a:ln>
              <a:noFill/>
            </a:ln>
            <a:solidFill>
              <a:srgbClr val="2C3441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gm:t>
    </dgm:pt>
    <dgm:pt modelId="{57F2B858-6797-477D-979A-41CB479356BD}" type="parTrans" cxnId="{6F0BF024-0888-48BB-9CDC-1AFC0476754B}">
      <dgm:prSet/>
      <dgm:spPr/>
    </dgm:pt>
    <dgm:pt modelId="{922AB05D-1142-4A2F-9D7D-3C8ED84B9056}" type="sibTrans" cxnId="{6F0BF024-0888-48BB-9CDC-1AFC0476754B}">
      <dgm:prSet/>
      <dgm:spPr/>
    </dgm:pt>
    <dgm:pt modelId="{E9296EAC-626D-434D-9855-A731B8AB148C}">
      <dgm:prSet/>
      <dgm:spPr/>
      <dgm:t>
        <a:bodyPr/>
        <a:lstStyle/>
        <a:p>
          <a:pPr marL="0" marR="0" lvl="0" indent="0" algn="ctr" defTabSz="912813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  <a:tabLst/>
          </a:pPr>
          <a:endParaRPr kumimoji="0" lang="zh-CN" altLang="zh-CN" b="0" i="0" u="none" strike="noStrike" cap="none" normalizeH="0" baseline="0">
            <a:ln>
              <a:noFill/>
            </a:ln>
            <a:solidFill>
              <a:srgbClr val="2C3441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gm:t>
    </dgm:pt>
    <dgm:pt modelId="{9998D931-4557-4C21-A42F-6FB72D335CA5}" type="parTrans" cxnId="{9096426B-788E-40E0-A159-AECD27C43804}">
      <dgm:prSet/>
      <dgm:spPr/>
    </dgm:pt>
    <dgm:pt modelId="{8AE9C0BD-09DF-431F-922A-32F8F5A36A91}" type="sibTrans" cxnId="{9096426B-788E-40E0-A159-AECD27C43804}">
      <dgm:prSet/>
      <dgm:spPr/>
    </dgm:pt>
    <dgm:pt modelId="{C0117FEF-68B5-4694-A9E7-E56C1FF8A4E9}" type="asst">
      <dgm:prSet/>
      <dgm:spPr/>
      <dgm:t>
        <a:bodyPr/>
        <a:lstStyle/>
        <a:p>
          <a:pPr marL="0" marR="0" lvl="0" indent="0" algn="ctr" defTabSz="912813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  <a:tabLst/>
          </a:pPr>
          <a:endParaRPr kumimoji="0" lang="zh-CN" altLang="zh-CN" b="0" i="0" u="none" strike="noStrike" cap="none" normalizeH="0" baseline="0">
            <a:ln>
              <a:noFill/>
            </a:ln>
            <a:solidFill>
              <a:srgbClr val="2C3441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gm:t>
    </dgm:pt>
    <dgm:pt modelId="{F5D79FBE-6C07-4DD4-A0F1-1D1D3F56ACC2}" type="parTrans" cxnId="{E5476AB4-2F8A-4DC4-AC35-5D5B6D92CEE4}">
      <dgm:prSet/>
      <dgm:spPr/>
    </dgm:pt>
    <dgm:pt modelId="{8E4F1046-BDCC-4773-96D1-1759675C9A33}" type="sibTrans" cxnId="{E5476AB4-2F8A-4DC4-AC35-5D5B6D92CEE4}">
      <dgm:prSet/>
      <dgm:spPr/>
    </dgm:pt>
    <dgm:pt modelId="{FE7F484B-8CC7-4C3A-93DC-CA8AD1E0AAC5}" type="pres">
      <dgm:prSet presAssocID="{79A6A479-EB67-407A-AD8F-19CC57F57C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BD7D22A-DAFB-4DA9-9927-0CD731D8B6C5}" type="pres">
      <dgm:prSet presAssocID="{9A557CBC-1D06-467E-BFAC-131E640A2B16}" presName="hierRoot1" presStyleCnt="0">
        <dgm:presLayoutVars>
          <dgm:hierBranch/>
        </dgm:presLayoutVars>
      </dgm:prSet>
      <dgm:spPr/>
    </dgm:pt>
    <dgm:pt modelId="{16B79212-6703-461F-A23D-1677A0B6DB55}" type="pres">
      <dgm:prSet presAssocID="{9A557CBC-1D06-467E-BFAC-131E640A2B16}" presName="rootComposite1" presStyleCnt="0"/>
      <dgm:spPr/>
    </dgm:pt>
    <dgm:pt modelId="{78D29776-7717-43D3-9BB2-BEE2E905BF37}" type="pres">
      <dgm:prSet presAssocID="{9A557CBC-1D06-467E-BFAC-131E640A2B16}" presName="rootText1" presStyleLbl="node0" presStyleIdx="0" presStyleCnt="1">
        <dgm:presLayoutVars>
          <dgm:chPref val="3"/>
        </dgm:presLayoutVars>
      </dgm:prSet>
      <dgm:spPr/>
    </dgm:pt>
    <dgm:pt modelId="{0D0DF66C-A620-4D5C-B46B-4E34B94201CE}" type="pres">
      <dgm:prSet presAssocID="{9A557CBC-1D06-467E-BFAC-131E640A2B16}" presName="rootConnector1" presStyleLbl="node1" presStyleIdx="0" presStyleCnt="0"/>
      <dgm:spPr/>
    </dgm:pt>
    <dgm:pt modelId="{57C92DC5-A2D7-4566-91AC-E31BB7123791}" type="pres">
      <dgm:prSet presAssocID="{9A557CBC-1D06-467E-BFAC-131E640A2B16}" presName="hierChild2" presStyleCnt="0"/>
      <dgm:spPr/>
    </dgm:pt>
    <dgm:pt modelId="{401403CB-B78F-4C47-B1A3-43BA01ABFCC8}" type="pres">
      <dgm:prSet presAssocID="{7D5A083B-9ABD-4274-ACBE-9563535D8042}" presName="Name35" presStyleLbl="parChTrans1D2" presStyleIdx="0" presStyleCnt="4"/>
      <dgm:spPr/>
    </dgm:pt>
    <dgm:pt modelId="{1CD83A84-5E2B-49FD-A3FF-FF393F930F5A}" type="pres">
      <dgm:prSet presAssocID="{444ACDC4-05C2-49E1-AF90-3DCBE9769461}" presName="hierRoot2" presStyleCnt="0">
        <dgm:presLayoutVars>
          <dgm:hierBranch/>
        </dgm:presLayoutVars>
      </dgm:prSet>
      <dgm:spPr/>
    </dgm:pt>
    <dgm:pt modelId="{5194C5F8-819E-4045-91C5-FB309D888476}" type="pres">
      <dgm:prSet presAssocID="{444ACDC4-05C2-49E1-AF90-3DCBE9769461}" presName="rootComposite" presStyleCnt="0"/>
      <dgm:spPr/>
    </dgm:pt>
    <dgm:pt modelId="{BCBCB975-DB16-4F1B-B7BD-2C3D41604337}" type="pres">
      <dgm:prSet presAssocID="{444ACDC4-05C2-49E1-AF90-3DCBE9769461}" presName="rootText" presStyleLbl="node2" presStyleIdx="0" presStyleCnt="4">
        <dgm:presLayoutVars>
          <dgm:chPref val="3"/>
        </dgm:presLayoutVars>
      </dgm:prSet>
      <dgm:spPr/>
    </dgm:pt>
    <dgm:pt modelId="{7B248D8D-6202-4516-9E02-79282901DF3D}" type="pres">
      <dgm:prSet presAssocID="{444ACDC4-05C2-49E1-AF90-3DCBE9769461}" presName="rootConnector" presStyleLbl="node2" presStyleIdx="0" presStyleCnt="4"/>
      <dgm:spPr/>
    </dgm:pt>
    <dgm:pt modelId="{22E9480F-A6F4-4DB5-8E86-4FAC8672D901}" type="pres">
      <dgm:prSet presAssocID="{444ACDC4-05C2-49E1-AF90-3DCBE9769461}" presName="hierChild4" presStyleCnt="0"/>
      <dgm:spPr/>
    </dgm:pt>
    <dgm:pt modelId="{5C4DB66E-E689-4FEC-84C8-1D3321AAFD6D}" type="pres">
      <dgm:prSet presAssocID="{16093F8E-2F99-4DB4-A5E5-02FBD407A18E}" presName="Name35" presStyleLbl="parChTrans1D3" presStyleIdx="0" presStyleCnt="2"/>
      <dgm:spPr/>
    </dgm:pt>
    <dgm:pt modelId="{554D515F-3F6A-43E8-8768-0A54FD8C18BC}" type="pres">
      <dgm:prSet presAssocID="{E842FCC9-CFEA-491F-B609-FE935650ACA7}" presName="hierRoot2" presStyleCnt="0">
        <dgm:presLayoutVars>
          <dgm:hierBranch/>
        </dgm:presLayoutVars>
      </dgm:prSet>
      <dgm:spPr/>
    </dgm:pt>
    <dgm:pt modelId="{3522D369-134C-4D0B-B184-FF0DCFEF02A4}" type="pres">
      <dgm:prSet presAssocID="{E842FCC9-CFEA-491F-B609-FE935650ACA7}" presName="rootComposite" presStyleCnt="0"/>
      <dgm:spPr/>
    </dgm:pt>
    <dgm:pt modelId="{65322444-80AD-4D5B-8116-F25483BF3A4E}" type="pres">
      <dgm:prSet presAssocID="{E842FCC9-CFEA-491F-B609-FE935650ACA7}" presName="rootText" presStyleLbl="node3" presStyleIdx="0" presStyleCnt="1">
        <dgm:presLayoutVars>
          <dgm:chPref val="3"/>
        </dgm:presLayoutVars>
      </dgm:prSet>
      <dgm:spPr/>
    </dgm:pt>
    <dgm:pt modelId="{D919A3D3-4456-4B32-B00F-A8830916FB53}" type="pres">
      <dgm:prSet presAssocID="{E842FCC9-CFEA-491F-B609-FE935650ACA7}" presName="rootConnector" presStyleLbl="node3" presStyleIdx="0" presStyleCnt="1"/>
      <dgm:spPr/>
    </dgm:pt>
    <dgm:pt modelId="{95E08844-7B9A-40F3-BBB1-2146C21DF58A}" type="pres">
      <dgm:prSet presAssocID="{E842FCC9-CFEA-491F-B609-FE935650ACA7}" presName="hierChild4" presStyleCnt="0"/>
      <dgm:spPr/>
    </dgm:pt>
    <dgm:pt modelId="{B6F781BE-BEC2-4A3E-8AF2-4FAE9EFCEA07}" type="pres">
      <dgm:prSet presAssocID="{E842FCC9-CFEA-491F-B609-FE935650ACA7}" presName="hierChild5" presStyleCnt="0"/>
      <dgm:spPr/>
    </dgm:pt>
    <dgm:pt modelId="{2D9E6F0B-85ED-433C-B7B2-9D98C01AAEBC}" type="pres">
      <dgm:prSet presAssocID="{444ACDC4-05C2-49E1-AF90-3DCBE9769461}" presName="hierChild5" presStyleCnt="0"/>
      <dgm:spPr/>
    </dgm:pt>
    <dgm:pt modelId="{1869F752-B4E9-45CB-A44D-F4CD3585AE0C}" type="pres">
      <dgm:prSet presAssocID="{165582BC-460B-4C36-B506-AFBC9E0EAAD1}" presName="Name35" presStyleLbl="parChTrans1D2" presStyleIdx="1" presStyleCnt="4"/>
      <dgm:spPr/>
    </dgm:pt>
    <dgm:pt modelId="{13442110-A97D-44F8-B1B2-C350E9A84539}" type="pres">
      <dgm:prSet presAssocID="{D4F7B940-717F-4826-A208-837317BB0434}" presName="hierRoot2" presStyleCnt="0">
        <dgm:presLayoutVars>
          <dgm:hierBranch/>
        </dgm:presLayoutVars>
      </dgm:prSet>
      <dgm:spPr/>
    </dgm:pt>
    <dgm:pt modelId="{0D9816C2-59EF-4CE0-92AC-A3FBD56B3438}" type="pres">
      <dgm:prSet presAssocID="{D4F7B940-717F-4826-A208-837317BB0434}" presName="rootComposite" presStyleCnt="0"/>
      <dgm:spPr/>
    </dgm:pt>
    <dgm:pt modelId="{71F6C82B-8B6F-47AA-AFDD-B9F88962EA9F}" type="pres">
      <dgm:prSet presAssocID="{D4F7B940-717F-4826-A208-837317BB0434}" presName="rootText" presStyleLbl="node2" presStyleIdx="1" presStyleCnt="4">
        <dgm:presLayoutVars>
          <dgm:chPref val="3"/>
        </dgm:presLayoutVars>
      </dgm:prSet>
      <dgm:spPr/>
    </dgm:pt>
    <dgm:pt modelId="{494FD5C6-A3DA-434D-9846-139D14661B77}" type="pres">
      <dgm:prSet presAssocID="{D4F7B940-717F-4826-A208-837317BB0434}" presName="rootConnector" presStyleLbl="node2" presStyleIdx="1" presStyleCnt="4"/>
      <dgm:spPr/>
    </dgm:pt>
    <dgm:pt modelId="{D3C20485-1E6B-47B4-930A-034036AD76CE}" type="pres">
      <dgm:prSet presAssocID="{D4F7B940-717F-4826-A208-837317BB0434}" presName="hierChild4" presStyleCnt="0"/>
      <dgm:spPr/>
    </dgm:pt>
    <dgm:pt modelId="{68B0CFF3-05AC-46E6-93B7-23E4DDEF017F}" type="pres">
      <dgm:prSet presAssocID="{D4F7B940-717F-4826-A208-837317BB0434}" presName="hierChild5" presStyleCnt="0"/>
      <dgm:spPr/>
    </dgm:pt>
    <dgm:pt modelId="{BCCB2CFF-2B4F-42FC-BA8E-CF8B0F3AE46E}" type="pres">
      <dgm:prSet presAssocID="{57F2B858-6797-477D-979A-41CB479356BD}" presName="Name35" presStyleLbl="parChTrans1D2" presStyleIdx="2" presStyleCnt="4"/>
      <dgm:spPr/>
    </dgm:pt>
    <dgm:pt modelId="{79B803FC-63A8-4CDE-9CE2-ED9D19E8FB98}" type="pres">
      <dgm:prSet presAssocID="{3A1E9D43-7808-484F-BDE4-9A40EA9210F4}" presName="hierRoot2" presStyleCnt="0">
        <dgm:presLayoutVars>
          <dgm:hierBranch/>
        </dgm:presLayoutVars>
      </dgm:prSet>
      <dgm:spPr/>
    </dgm:pt>
    <dgm:pt modelId="{4B4F67DD-B305-47DB-9977-8486BC8C1862}" type="pres">
      <dgm:prSet presAssocID="{3A1E9D43-7808-484F-BDE4-9A40EA9210F4}" presName="rootComposite" presStyleCnt="0"/>
      <dgm:spPr/>
    </dgm:pt>
    <dgm:pt modelId="{6810ED4B-5E7E-499D-8CCB-5BD1E8677AB7}" type="pres">
      <dgm:prSet presAssocID="{3A1E9D43-7808-484F-BDE4-9A40EA9210F4}" presName="rootText" presStyleLbl="node2" presStyleIdx="2" presStyleCnt="4">
        <dgm:presLayoutVars>
          <dgm:chPref val="3"/>
        </dgm:presLayoutVars>
      </dgm:prSet>
      <dgm:spPr/>
    </dgm:pt>
    <dgm:pt modelId="{C6563075-CCC3-4533-AF9B-9F8DFCB16177}" type="pres">
      <dgm:prSet presAssocID="{3A1E9D43-7808-484F-BDE4-9A40EA9210F4}" presName="rootConnector" presStyleLbl="node2" presStyleIdx="2" presStyleCnt="4"/>
      <dgm:spPr/>
    </dgm:pt>
    <dgm:pt modelId="{5FAAEA28-09EB-4ED1-91BC-DB5F301AC48D}" type="pres">
      <dgm:prSet presAssocID="{3A1E9D43-7808-484F-BDE4-9A40EA9210F4}" presName="hierChild4" presStyleCnt="0"/>
      <dgm:spPr/>
    </dgm:pt>
    <dgm:pt modelId="{FF4F6CB1-4027-4879-ADD8-45C7EBC2B126}" type="pres">
      <dgm:prSet presAssocID="{3A1E9D43-7808-484F-BDE4-9A40EA9210F4}" presName="hierChild5" presStyleCnt="0"/>
      <dgm:spPr/>
    </dgm:pt>
    <dgm:pt modelId="{830B058D-E590-46ED-9AE5-41E099FFF032}" type="pres">
      <dgm:prSet presAssocID="{9998D931-4557-4C21-A42F-6FB72D335CA5}" presName="Name35" presStyleLbl="parChTrans1D2" presStyleIdx="3" presStyleCnt="4"/>
      <dgm:spPr/>
    </dgm:pt>
    <dgm:pt modelId="{F4DF3276-566C-4F06-9A21-90EADBA4976E}" type="pres">
      <dgm:prSet presAssocID="{E9296EAC-626D-434D-9855-A731B8AB148C}" presName="hierRoot2" presStyleCnt="0">
        <dgm:presLayoutVars>
          <dgm:hierBranch/>
        </dgm:presLayoutVars>
      </dgm:prSet>
      <dgm:spPr/>
    </dgm:pt>
    <dgm:pt modelId="{43BE4E55-51AC-4A91-A6B4-168DB0B7D2A7}" type="pres">
      <dgm:prSet presAssocID="{E9296EAC-626D-434D-9855-A731B8AB148C}" presName="rootComposite" presStyleCnt="0"/>
      <dgm:spPr/>
    </dgm:pt>
    <dgm:pt modelId="{0517A9D8-E699-40B5-9F7B-28B97AE64F45}" type="pres">
      <dgm:prSet presAssocID="{E9296EAC-626D-434D-9855-A731B8AB148C}" presName="rootText" presStyleLbl="node2" presStyleIdx="3" presStyleCnt="4">
        <dgm:presLayoutVars>
          <dgm:chPref val="3"/>
        </dgm:presLayoutVars>
      </dgm:prSet>
      <dgm:spPr/>
    </dgm:pt>
    <dgm:pt modelId="{D1E9A86D-39A7-46B1-ADEE-2E67F5EEABCC}" type="pres">
      <dgm:prSet presAssocID="{E9296EAC-626D-434D-9855-A731B8AB148C}" presName="rootConnector" presStyleLbl="node2" presStyleIdx="3" presStyleCnt="4"/>
      <dgm:spPr/>
    </dgm:pt>
    <dgm:pt modelId="{81020050-EDBC-4AA6-89CE-4EA2D49143EF}" type="pres">
      <dgm:prSet presAssocID="{E9296EAC-626D-434D-9855-A731B8AB148C}" presName="hierChild4" presStyleCnt="0"/>
      <dgm:spPr/>
    </dgm:pt>
    <dgm:pt modelId="{DB423B6E-B8EE-4FF4-B6C1-162976275D84}" type="pres">
      <dgm:prSet presAssocID="{E9296EAC-626D-434D-9855-A731B8AB148C}" presName="hierChild5" presStyleCnt="0"/>
      <dgm:spPr/>
    </dgm:pt>
    <dgm:pt modelId="{1502FD38-0220-49D0-902B-7D303B2706E1}" type="pres">
      <dgm:prSet presAssocID="{F5D79FBE-6C07-4DD4-A0F1-1D1D3F56ACC2}" presName="Name111" presStyleLbl="parChTrans1D3" presStyleIdx="1" presStyleCnt="2"/>
      <dgm:spPr/>
    </dgm:pt>
    <dgm:pt modelId="{8DB65568-6CF8-42C3-B60A-D13094E9382F}" type="pres">
      <dgm:prSet presAssocID="{C0117FEF-68B5-4694-A9E7-E56C1FF8A4E9}" presName="hierRoot3" presStyleCnt="0">
        <dgm:presLayoutVars>
          <dgm:hierBranch/>
        </dgm:presLayoutVars>
      </dgm:prSet>
      <dgm:spPr/>
    </dgm:pt>
    <dgm:pt modelId="{292E3A2D-7E40-4C47-9084-C7F8CF7AC8F4}" type="pres">
      <dgm:prSet presAssocID="{C0117FEF-68B5-4694-A9E7-E56C1FF8A4E9}" presName="rootComposite3" presStyleCnt="0"/>
      <dgm:spPr/>
    </dgm:pt>
    <dgm:pt modelId="{51F7D9C8-6F3D-467E-849E-D7ADCACC2B81}" type="pres">
      <dgm:prSet presAssocID="{C0117FEF-68B5-4694-A9E7-E56C1FF8A4E9}" presName="rootText3" presStyleLbl="asst2" presStyleIdx="0" presStyleCnt="1">
        <dgm:presLayoutVars>
          <dgm:chPref val="3"/>
        </dgm:presLayoutVars>
      </dgm:prSet>
      <dgm:spPr/>
    </dgm:pt>
    <dgm:pt modelId="{367CE04B-3F66-4764-9CFA-18D9455553AA}" type="pres">
      <dgm:prSet presAssocID="{C0117FEF-68B5-4694-A9E7-E56C1FF8A4E9}" presName="rootConnector3" presStyleLbl="asst2" presStyleIdx="0" presStyleCnt="1"/>
      <dgm:spPr/>
    </dgm:pt>
    <dgm:pt modelId="{D7EBCE6A-CFA0-4164-A83B-A66D19B73BC7}" type="pres">
      <dgm:prSet presAssocID="{C0117FEF-68B5-4694-A9E7-E56C1FF8A4E9}" presName="hierChild6" presStyleCnt="0"/>
      <dgm:spPr/>
    </dgm:pt>
    <dgm:pt modelId="{BDB1F81E-C941-46FB-9886-ABF72B743228}" type="pres">
      <dgm:prSet presAssocID="{C0117FEF-68B5-4694-A9E7-E56C1FF8A4E9}" presName="hierChild7" presStyleCnt="0"/>
      <dgm:spPr/>
    </dgm:pt>
    <dgm:pt modelId="{1539BA1C-BD76-44D1-A4BB-6FB2749390AC}" type="pres">
      <dgm:prSet presAssocID="{9A557CBC-1D06-467E-BFAC-131E640A2B16}" presName="hierChild3" presStyleCnt="0"/>
      <dgm:spPr/>
    </dgm:pt>
  </dgm:ptLst>
  <dgm:cxnLst>
    <dgm:cxn modelId="{1723CF05-F1E9-4DF1-BFFA-9BAD5986DEB1}" srcId="{79A6A479-EB67-407A-AD8F-19CC57F57CF6}" destId="{9A557CBC-1D06-467E-BFAC-131E640A2B16}" srcOrd="0" destOrd="0" parTransId="{D7BAE324-80CA-47FA-AFFB-DA96805EEE5A}" sibTransId="{63B50EA0-4E0E-4C84-8FD4-6CC3A35569FD}"/>
    <dgm:cxn modelId="{6230AA20-1C42-40ED-85A7-1B2D4762AB6C}" type="presOf" srcId="{7D5A083B-9ABD-4274-ACBE-9563535D8042}" destId="{401403CB-B78F-4C47-B1A3-43BA01ABFCC8}" srcOrd="0" destOrd="0" presId="urn:microsoft.com/office/officeart/2005/8/layout/orgChart1"/>
    <dgm:cxn modelId="{6F0BF024-0888-48BB-9CDC-1AFC0476754B}" srcId="{9A557CBC-1D06-467E-BFAC-131E640A2B16}" destId="{3A1E9D43-7808-484F-BDE4-9A40EA9210F4}" srcOrd="2" destOrd="0" parTransId="{57F2B858-6797-477D-979A-41CB479356BD}" sibTransId="{922AB05D-1142-4A2F-9D7D-3C8ED84B9056}"/>
    <dgm:cxn modelId="{062B6D32-56E8-491B-AE10-605BA77A3BA8}" type="presOf" srcId="{D4F7B940-717F-4826-A208-837317BB0434}" destId="{494FD5C6-A3DA-434D-9846-139D14661B77}" srcOrd="1" destOrd="0" presId="urn:microsoft.com/office/officeart/2005/8/layout/orgChart1"/>
    <dgm:cxn modelId="{910F153E-7D58-4C57-A428-9CD0355F9FF3}" srcId="{9A557CBC-1D06-467E-BFAC-131E640A2B16}" destId="{D4F7B940-717F-4826-A208-837317BB0434}" srcOrd="1" destOrd="0" parTransId="{165582BC-460B-4C36-B506-AFBC9E0EAAD1}" sibTransId="{7382F8D5-ABF5-4810-B9E5-E70DEF2562A9}"/>
    <dgm:cxn modelId="{32C2CA5E-E10A-4214-A1BC-DAD0E1239B4E}" srcId="{9A557CBC-1D06-467E-BFAC-131E640A2B16}" destId="{444ACDC4-05C2-49E1-AF90-3DCBE9769461}" srcOrd="0" destOrd="0" parTransId="{7D5A083B-9ABD-4274-ACBE-9563535D8042}" sibTransId="{E3C6075B-86AB-4E66-A92D-0BB6268EB339}"/>
    <dgm:cxn modelId="{9FF72765-4AE1-4885-A48A-2C03F52FC080}" type="presOf" srcId="{E842FCC9-CFEA-491F-B609-FE935650ACA7}" destId="{65322444-80AD-4D5B-8116-F25483BF3A4E}" srcOrd="0" destOrd="0" presId="urn:microsoft.com/office/officeart/2005/8/layout/orgChart1"/>
    <dgm:cxn modelId="{C13EFA49-2BF1-4454-B299-9B7A5B7F6FA1}" type="presOf" srcId="{79A6A479-EB67-407A-AD8F-19CC57F57CF6}" destId="{FE7F484B-8CC7-4C3A-93DC-CA8AD1E0AAC5}" srcOrd="0" destOrd="0" presId="urn:microsoft.com/office/officeart/2005/8/layout/orgChart1"/>
    <dgm:cxn modelId="{9096426B-788E-40E0-A159-AECD27C43804}" srcId="{9A557CBC-1D06-467E-BFAC-131E640A2B16}" destId="{E9296EAC-626D-434D-9855-A731B8AB148C}" srcOrd="3" destOrd="0" parTransId="{9998D931-4557-4C21-A42F-6FB72D335CA5}" sibTransId="{8AE9C0BD-09DF-431F-922A-32F8F5A36A91}"/>
    <dgm:cxn modelId="{12E0B94D-A759-407C-92AC-5FAFE53FBFA1}" type="presOf" srcId="{D4F7B940-717F-4826-A208-837317BB0434}" destId="{71F6C82B-8B6F-47AA-AFDD-B9F88962EA9F}" srcOrd="0" destOrd="0" presId="urn:microsoft.com/office/officeart/2005/8/layout/orgChart1"/>
    <dgm:cxn modelId="{DC4E876F-B240-4683-98C8-6E1C86301926}" type="presOf" srcId="{57F2B858-6797-477D-979A-41CB479356BD}" destId="{BCCB2CFF-2B4F-42FC-BA8E-CF8B0F3AE46E}" srcOrd="0" destOrd="0" presId="urn:microsoft.com/office/officeart/2005/8/layout/orgChart1"/>
    <dgm:cxn modelId="{CF8B2571-B79E-4EC5-963F-837F97B80966}" type="presOf" srcId="{E9296EAC-626D-434D-9855-A731B8AB148C}" destId="{0517A9D8-E699-40B5-9F7B-28B97AE64F45}" srcOrd="0" destOrd="0" presId="urn:microsoft.com/office/officeart/2005/8/layout/orgChart1"/>
    <dgm:cxn modelId="{3A114957-8366-48C4-BDB4-BF9E60DE7219}" type="presOf" srcId="{3A1E9D43-7808-484F-BDE4-9A40EA9210F4}" destId="{6810ED4B-5E7E-499D-8CCB-5BD1E8677AB7}" srcOrd="0" destOrd="0" presId="urn:microsoft.com/office/officeart/2005/8/layout/orgChart1"/>
    <dgm:cxn modelId="{B64D9579-3D24-49A3-9F60-0751E38F85DC}" type="presOf" srcId="{E9296EAC-626D-434D-9855-A731B8AB148C}" destId="{D1E9A86D-39A7-46B1-ADEE-2E67F5EEABCC}" srcOrd="1" destOrd="0" presId="urn:microsoft.com/office/officeart/2005/8/layout/orgChart1"/>
    <dgm:cxn modelId="{BB14F459-00EF-46A5-86B1-112EB9B9A521}" type="presOf" srcId="{9998D931-4557-4C21-A42F-6FB72D335CA5}" destId="{830B058D-E590-46ED-9AE5-41E099FFF032}" srcOrd="0" destOrd="0" presId="urn:microsoft.com/office/officeart/2005/8/layout/orgChart1"/>
    <dgm:cxn modelId="{C37A3F9E-4137-478E-933C-F71F97D91E6B}" type="presOf" srcId="{C0117FEF-68B5-4694-A9E7-E56C1FF8A4E9}" destId="{51F7D9C8-6F3D-467E-849E-D7ADCACC2B81}" srcOrd="0" destOrd="0" presId="urn:microsoft.com/office/officeart/2005/8/layout/orgChart1"/>
    <dgm:cxn modelId="{A64516A0-19C5-4641-B8A2-2F32FDF92B6B}" type="presOf" srcId="{9A557CBC-1D06-467E-BFAC-131E640A2B16}" destId="{0D0DF66C-A620-4D5C-B46B-4E34B94201CE}" srcOrd="1" destOrd="0" presId="urn:microsoft.com/office/officeart/2005/8/layout/orgChart1"/>
    <dgm:cxn modelId="{A89F6CA0-A8F3-4AC1-B119-EE9C4ABB85A7}" type="presOf" srcId="{16093F8E-2F99-4DB4-A5E5-02FBD407A18E}" destId="{5C4DB66E-E689-4FEC-84C8-1D3321AAFD6D}" srcOrd="0" destOrd="0" presId="urn:microsoft.com/office/officeart/2005/8/layout/orgChart1"/>
    <dgm:cxn modelId="{256F28A8-8570-4250-B1DF-D9867051B6B1}" type="presOf" srcId="{444ACDC4-05C2-49E1-AF90-3DCBE9769461}" destId="{7B248D8D-6202-4516-9E02-79282901DF3D}" srcOrd="1" destOrd="0" presId="urn:microsoft.com/office/officeart/2005/8/layout/orgChart1"/>
    <dgm:cxn modelId="{08680AAC-D23D-4709-A24B-7B8BD478CD1F}" type="presOf" srcId="{C0117FEF-68B5-4694-A9E7-E56C1FF8A4E9}" destId="{367CE04B-3F66-4764-9CFA-18D9455553AA}" srcOrd="1" destOrd="0" presId="urn:microsoft.com/office/officeart/2005/8/layout/orgChart1"/>
    <dgm:cxn modelId="{B56EE2B0-C4E7-4F29-8E08-49B0F4E2BF25}" type="presOf" srcId="{E842FCC9-CFEA-491F-B609-FE935650ACA7}" destId="{D919A3D3-4456-4B32-B00F-A8830916FB53}" srcOrd="1" destOrd="0" presId="urn:microsoft.com/office/officeart/2005/8/layout/orgChart1"/>
    <dgm:cxn modelId="{E5476AB4-2F8A-4DC4-AC35-5D5B6D92CEE4}" srcId="{E9296EAC-626D-434D-9855-A731B8AB148C}" destId="{C0117FEF-68B5-4694-A9E7-E56C1FF8A4E9}" srcOrd="0" destOrd="0" parTransId="{F5D79FBE-6C07-4DD4-A0F1-1D1D3F56ACC2}" sibTransId="{8E4F1046-BDCC-4773-96D1-1759675C9A33}"/>
    <dgm:cxn modelId="{0ED437C4-A9C6-456F-9086-3C81DE049B2E}" type="presOf" srcId="{165582BC-460B-4C36-B506-AFBC9E0EAAD1}" destId="{1869F752-B4E9-45CB-A44D-F4CD3585AE0C}" srcOrd="0" destOrd="0" presId="urn:microsoft.com/office/officeart/2005/8/layout/orgChart1"/>
    <dgm:cxn modelId="{7C1C6FC9-42ED-4CEA-BD3D-FBFF4AA1A7E2}" type="presOf" srcId="{3A1E9D43-7808-484F-BDE4-9A40EA9210F4}" destId="{C6563075-CCC3-4533-AF9B-9F8DFCB16177}" srcOrd="1" destOrd="0" presId="urn:microsoft.com/office/officeart/2005/8/layout/orgChart1"/>
    <dgm:cxn modelId="{0EB70ACD-A588-402D-919B-C0A0AD6DF301}" type="presOf" srcId="{9A557CBC-1D06-467E-BFAC-131E640A2B16}" destId="{78D29776-7717-43D3-9BB2-BEE2E905BF37}" srcOrd="0" destOrd="0" presId="urn:microsoft.com/office/officeart/2005/8/layout/orgChart1"/>
    <dgm:cxn modelId="{DA2DFAD7-5719-4FAB-9CA6-EF1A289290CF}" type="presOf" srcId="{F5D79FBE-6C07-4DD4-A0F1-1D1D3F56ACC2}" destId="{1502FD38-0220-49D0-902B-7D303B2706E1}" srcOrd="0" destOrd="0" presId="urn:microsoft.com/office/officeart/2005/8/layout/orgChart1"/>
    <dgm:cxn modelId="{87BC9DE8-455E-490F-8BF8-7E180933F13A}" srcId="{444ACDC4-05C2-49E1-AF90-3DCBE9769461}" destId="{E842FCC9-CFEA-491F-B609-FE935650ACA7}" srcOrd="0" destOrd="0" parTransId="{16093F8E-2F99-4DB4-A5E5-02FBD407A18E}" sibTransId="{E6233D62-2B2A-4EDE-9FC5-50AEE8B14B85}"/>
    <dgm:cxn modelId="{61051AE9-DD2E-4FB0-B5EA-69E7CAAEF8FD}" type="presOf" srcId="{444ACDC4-05C2-49E1-AF90-3DCBE9769461}" destId="{BCBCB975-DB16-4F1B-B7BD-2C3D41604337}" srcOrd="0" destOrd="0" presId="urn:microsoft.com/office/officeart/2005/8/layout/orgChart1"/>
    <dgm:cxn modelId="{1E944A9C-BF0E-4D2D-8618-6C4B00B5AE97}" type="presParOf" srcId="{FE7F484B-8CC7-4C3A-93DC-CA8AD1E0AAC5}" destId="{5BD7D22A-DAFB-4DA9-9927-0CD731D8B6C5}" srcOrd="0" destOrd="0" presId="urn:microsoft.com/office/officeart/2005/8/layout/orgChart1"/>
    <dgm:cxn modelId="{657CC1F6-8A7C-4854-BE77-35C2B8610783}" type="presParOf" srcId="{5BD7D22A-DAFB-4DA9-9927-0CD731D8B6C5}" destId="{16B79212-6703-461F-A23D-1677A0B6DB55}" srcOrd="0" destOrd="0" presId="urn:microsoft.com/office/officeart/2005/8/layout/orgChart1"/>
    <dgm:cxn modelId="{DC627297-BAB5-483B-B06D-9BFC9073206A}" type="presParOf" srcId="{16B79212-6703-461F-A23D-1677A0B6DB55}" destId="{78D29776-7717-43D3-9BB2-BEE2E905BF37}" srcOrd="0" destOrd="0" presId="urn:microsoft.com/office/officeart/2005/8/layout/orgChart1"/>
    <dgm:cxn modelId="{736503E8-A3F3-4A47-AAE0-3E0B82D34E3D}" type="presParOf" srcId="{16B79212-6703-461F-A23D-1677A0B6DB55}" destId="{0D0DF66C-A620-4D5C-B46B-4E34B94201CE}" srcOrd="1" destOrd="0" presId="urn:microsoft.com/office/officeart/2005/8/layout/orgChart1"/>
    <dgm:cxn modelId="{F547A9BE-BD2F-43C5-8FD1-83E4CD6980FA}" type="presParOf" srcId="{5BD7D22A-DAFB-4DA9-9927-0CD731D8B6C5}" destId="{57C92DC5-A2D7-4566-91AC-E31BB7123791}" srcOrd="1" destOrd="0" presId="urn:microsoft.com/office/officeart/2005/8/layout/orgChart1"/>
    <dgm:cxn modelId="{0B8172ED-689F-46D3-81D4-4D96457E7FED}" type="presParOf" srcId="{57C92DC5-A2D7-4566-91AC-E31BB7123791}" destId="{401403CB-B78F-4C47-B1A3-43BA01ABFCC8}" srcOrd="0" destOrd="0" presId="urn:microsoft.com/office/officeart/2005/8/layout/orgChart1"/>
    <dgm:cxn modelId="{251596BA-3F59-4C71-B062-F039DEA77759}" type="presParOf" srcId="{57C92DC5-A2D7-4566-91AC-E31BB7123791}" destId="{1CD83A84-5E2B-49FD-A3FF-FF393F930F5A}" srcOrd="1" destOrd="0" presId="urn:microsoft.com/office/officeart/2005/8/layout/orgChart1"/>
    <dgm:cxn modelId="{2D03CCB6-BF7A-4FD7-943E-128413CE52C2}" type="presParOf" srcId="{1CD83A84-5E2B-49FD-A3FF-FF393F930F5A}" destId="{5194C5F8-819E-4045-91C5-FB309D888476}" srcOrd="0" destOrd="0" presId="urn:microsoft.com/office/officeart/2005/8/layout/orgChart1"/>
    <dgm:cxn modelId="{45401758-C9A2-4275-B28B-0652D9ADF42D}" type="presParOf" srcId="{5194C5F8-819E-4045-91C5-FB309D888476}" destId="{BCBCB975-DB16-4F1B-B7BD-2C3D41604337}" srcOrd="0" destOrd="0" presId="urn:microsoft.com/office/officeart/2005/8/layout/orgChart1"/>
    <dgm:cxn modelId="{990C20BB-CD3F-499E-BF25-CE9BF70C2658}" type="presParOf" srcId="{5194C5F8-819E-4045-91C5-FB309D888476}" destId="{7B248D8D-6202-4516-9E02-79282901DF3D}" srcOrd="1" destOrd="0" presId="urn:microsoft.com/office/officeart/2005/8/layout/orgChart1"/>
    <dgm:cxn modelId="{CECCE6C8-ADF9-4001-A44C-45347D76737B}" type="presParOf" srcId="{1CD83A84-5E2B-49FD-A3FF-FF393F930F5A}" destId="{22E9480F-A6F4-4DB5-8E86-4FAC8672D901}" srcOrd="1" destOrd="0" presId="urn:microsoft.com/office/officeart/2005/8/layout/orgChart1"/>
    <dgm:cxn modelId="{50D50126-716B-46EC-8271-B1535ABFF539}" type="presParOf" srcId="{22E9480F-A6F4-4DB5-8E86-4FAC8672D901}" destId="{5C4DB66E-E689-4FEC-84C8-1D3321AAFD6D}" srcOrd="0" destOrd="0" presId="urn:microsoft.com/office/officeart/2005/8/layout/orgChart1"/>
    <dgm:cxn modelId="{84E2E21B-DFAE-48F2-B78B-6C650D22F4C3}" type="presParOf" srcId="{22E9480F-A6F4-4DB5-8E86-4FAC8672D901}" destId="{554D515F-3F6A-43E8-8768-0A54FD8C18BC}" srcOrd="1" destOrd="0" presId="urn:microsoft.com/office/officeart/2005/8/layout/orgChart1"/>
    <dgm:cxn modelId="{4FB4B1E7-A3E8-402F-81FD-7B093C404B58}" type="presParOf" srcId="{554D515F-3F6A-43E8-8768-0A54FD8C18BC}" destId="{3522D369-134C-4D0B-B184-FF0DCFEF02A4}" srcOrd="0" destOrd="0" presId="urn:microsoft.com/office/officeart/2005/8/layout/orgChart1"/>
    <dgm:cxn modelId="{6EB276D8-B51E-4674-A8A9-A93F8385CF97}" type="presParOf" srcId="{3522D369-134C-4D0B-B184-FF0DCFEF02A4}" destId="{65322444-80AD-4D5B-8116-F25483BF3A4E}" srcOrd="0" destOrd="0" presId="urn:microsoft.com/office/officeart/2005/8/layout/orgChart1"/>
    <dgm:cxn modelId="{68112D65-1DC0-4723-937A-EFE690891418}" type="presParOf" srcId="{3522D369-134C-4D0B-B184-FF0DCFEF02A4}" destId="{D919A3D3-4456-4B32-B00F-A8830916FB53}" srcOrd="1" destOrd="0" presId="urn:microsoft.com/office/officeart/2005/8/layout/orgChart1"/>
    <dgm:cxn modelId="{987D78ED-D14B-41F6-BF9D-331EC9BB5A10}" type="presParOf" srcId="{554D515F-3F6A-43E8-8768-0A54FD8C18BC}" destId="{95E08844-7B9A-40F3-BBB1-2146C21DF58A}" srcOrd="1" destOrd="0" presId="urn:microsoft.com/office/officeart/2005/8/layout/orgChart1"/>
    <dgm:cxn modelId="{44D724D3-1906-4EA6-A63A-607193477F2A}" type="presParOf" srcId="{554D515F-3F6A-43E8-8768-0A54FD8C18BC}" destId="{B6F781BE-BEC2-4A3E-8AF2-4FAE9EFCEA07}" srcOrd="2" destOrd="0" presId="urn:microsoft.com/office/officeart/2005/8/layout/orgChart1"/>
    <dgm:cxn modelId="{1112E8A7-9A43-4855-82A6-447D2B4CE5A3}" type="presParOf" srcId="{1CD83A84-5E2B-49FD-A3FF-FF393F930F5A}" destId="{2D9E6F0B-85ED-433C-B7B2-9D98C01AAEBC}" srcOrd="2" destOrd="0" presId="urn:microsoft.com/office/officeart/2005/8/layout/orgChart1"/>
    <dgm:cxn modelId="{6791DD19-1682-461B-8C21-4FDF4CB82F8D}" type="presParOf" srcId="{57C92DC5-A2D7-4566-91AC-E31BB7123791}" destId="{1869F752-B4E9-45CB-A44D-F4CD3585AE0C}" srcOrd="2" destOrd="0" presId="urn:microsoft.com/office/officeart/2005/8/layout/orgChart1"/>
    <dgm:cxn modelId="{E2A3C28C-AB15-48D6-A4EB-9255F8E7767C}" type="presParOf" srcId="{57C92DC5-A2D7-4566-91AC-E31BB7123791}" destId="{13442110-A97D-44F8-B1B2-C350E9A84539}" srcOrd="3" destOrd="0" presId="urn:microsoft.com/office/officeart/2005/8/layout/orgChart1"/>
    <dgm:cxn modelId="{98C2D96B-F072-4C4C-A39D-C4BD0A0BBB8F}" type="presParOf" srcId="{13442110-A97D-44F8-B1B2-C350E9A84539}" destId="{0D9816C2-59EF-4CE0-92AC-A3FBD56B3438}" srcOrd="0" destOrd="0" presId="urn:microsoft.com/office/officeart/2005/8/layout/orgChart1"/>
    <dgm:cxn modelId="{461BDA36-AA9A-4DCF-8D1B-BD99D86A4E74}" type="presParOf" srcId="{0D9816C2-59EF-4CE0-92AC-A3FBD56B3438}" destId="{71F6C82B-8B6F-47AA-AFDD-B9F88962EA9F}" srcOrd="0" destOrd="0" presId="urn:microsoft.com/office/officeart/2005/8/layout/orgChart1"/>
    <dgm:cxn modelId="{188D5E8C-60B1-418A-A45E-CF5C2003B5F0}" type="presParOf" srcId="{0D9816C2-59EF-4CE0-92AC-A3FBD56B3438}" destId="{494FD5C6-A3DA-434D-9846-139D14661B77}" srcOrd="1" destOrd="0" presId="urn:microsoft.com/office/officeart/2005/8/layout/orgChart1"/>
    <dgm:cxn modelId="{A7B833D5-2AB0-4EB7-95D8-8CC4CCAD11D0}" type="presParOf" srcId="{13442110-A97D-44F8-B1B2-C350E9A84539}" destId="{D3C20485-1E6B-47B4-930A-034036AD76CE}" srcOrd="1" destOrd="0" presId="urn:microsoft.com/office/officeart/2005/8/layout/orgChart1"/>
    <dgm:cxn modelId="{8F7CF3E7-362D-4923-913C-6972F45F0747}" type="presParOf" srcId="{13442110-A97D-44F8-B1B2-C350E9A84539}" destId="{68B0CFF3-05AC-46E6-93B7-23E4DDEF017F}" srcOrd="2" destOrd="0" presId="urn:microsoft.com/office/officeart/2005/8/layout/orgChart1"/>
    <dgm:cxn modelId="{744EB75B-206E-4A1B-B26C-3A13F5E0E5AF}" type="presParOf" srcId="{57C92DC5-A2D7-4566-91AC-E31BB7123791}" destId="{BCCB2CFF-2B4F-42FC-BA8E-CF8B0F3AE46E}" srcOrd="4" destOrd="0" presId="urn:microsoft.com/office/officeart/2005/8/layout/orgChart1"/>
    <dgm:cxn modelId="{D3997090-B4D4-496E-BA8B-23634661D121}" type="presParOf" srcId="{57C92DC5-A2D7-4566-91AC-E31BB7123791}" destId="{79B803FC-63A8-4CDE-9CE2-ED9D19E8FB98}" srcOrd="5" destOrd="0" presId="urn:microsoft.com/office/officeart/2005/8/layout/orgChart1"/>
    <dgm:cxn modelId="{1130E104-A9A9-4E50-B05C-1905D5A3EE13}" type="presParOf" srcId="{79B803FC-63A8-4CDE-9CE2-ED9D19E8FB98}" destId="{4B4F67DD-B305-47DB-9977-8486BC8C1862}" srcOrd="0" destOrd="0" presId="urn:microsoft.com/office/officeart/2005/8/layout/orgChart1"/>
    <dgm:cxn modelId="{B14C9177-4E59-40E8-965A-6B07B9389341}" type="presParOf" srcId="{4B4F67DD-B305-47DB-9977-8486BC8C1862}" destId="{6810ED4B-5E7E-499D-8CCB-5BD1E8677AB7}" srcOrd="0" destOrd="0" presId="urn:microsoft.com/office/officeart/2005/8/layout/orgChart1"/>
    <dgm:cxn modelId="{E7D9F6E3-A0D8-4DDC-A80F-3D5D0F9F7E8A}" type="presParOf" srcId="{4B4F67DD-B305-47DB-9977-8486BC8C1862}" destId="{C6563075-CCC3-4533-AF9B-9F8DFCB16177}" srcOrd="1" destOrd="0" presId="urn:microsoft.com/office/officeart/2005/8/layout/orgChart1"/>
    <dgm:cxn modelId="{9550D3DA-0818-42F6-BCEA-3137F9294C73}" type="presParOf" srcId="{79B803FC-63A8-4CDE-9CE2-ED9D19E8FB98}" destId="{5FAAEA28-09EB-4ED1-91BC-DB5F301AC48D}" srcOrd="1" destOrd="0" presId="urn:microsoft.com/office/officeart/2005/8/layout/orgChart1"/>
    <dgm:cxn modelId="{E90B9697-8853-4647-9F73-92A114A875F1}" type="presParOf" srcId="{79B803FC-63A8-4CDE-9CE2-ED9D19E8FB98}" destId="{FF4F6CB1-4027-4879-ADD8-45C7EBC2B126}" srcOrd="2" destOrd="0" presId="urn:microsoft.com/office/officeart/2005/8/layout/orgChart1"/>
    <dgm:cxn modelId="{CCD2C38B-5F3D-4681-B0D3-8CB4341BE3B2}" type="presParOf" srcId="{57C92DC5-A2D7-4566-91AC-E31BB7123791}" destId="{830B058D-E590-46ED-9AE5-41E099FFF032}" srcOrd="6" destOrd="0" presId="urn:microsoft.com/office/officeart/2005/8/layout/orgChart1"/>
    <dgm:cxn modelId="{636BFFE9-5CD9-43DF-8066-949719CCBB54}" type="presParOf" srcId="{57C92DC5-A2D7-4566-91AC-E31BB7123791}" destId="{F4DF3276-566C-4F06-9A21-90EADBA4976E}" srcOrd="7" destOrd="0" presId="urn:microsoft.com/office/officeart/2005/8/layout/orgChart1"/>
    <dgm:cxn modelId="{DEA962D1-4F3A-47BE-AAB2-1AF67A1F3647}" type="presParOf" srcId="{F4DF3276-566C-4F06-9A21-90EADBA4976E}" destId="{43BE4E55-51AC-4A91-A6B4-168DB0B7D2A7}" srcOrd="0" destOrd="0" presId="urn:microsoft.com/office/officeart/2005/8/layout/orgChart1"/>
    <dgm:cxn modelId="{0B8E5208-95A8-45A4-9DBB-844BA9951BEF}" type="presParOf" srcId="{43BE4E55-51AC-4A91-A6B4-168DB0B7D2A7}" destId="{0517A9D8-E699-40B5-9F7B-28B97AE64F45}" srcOrd="0" destOrd="0" presId="urn:microsoft.com/office/officeart/2005/8/layout/orgChart1"/>
    <dgm:cxn modelId="{C5CEDDEA-D159-4ED2-ADA3-78C1EBC589EF}" type="presParOf" srcId="{43BE4E55-51AC-4A91-A6B4-168DB0B7D2A7}" destId="{D1E9A86D-39A7-46B1-ADEE-2E67F5EEABCC}" srcOrd="1" destOrd="0" presId="urn:microsoft.com/office/officeart/2005/8/layout/orgChart1"/>
    <dgm:cxn modelId="{6BE475F2-19E9-4BD4-B9CB-AEC5CA742E6A}" type="presParOf" srcId="{F4DF3276-566C-4F06-9A21-90EADBA4976E}" destId="{81020050-EDBC-4AA6-89CE-4EA2D49143EF}" srcOrd="1" destOrd="0" presId="urn:microsoft.com/office/officeart/2005/8/layout/orgChart1"/>
    <dgm:cxn modelId="{9217FE24-3446-4049-81EF-A05081B24E62}" type="presParOf" srcId="{F4DF3276-566C-4F06-9A21-90EADBA4976E}" destId="{DB423B6E-B8EE-4FF4-B6C1-162976275D84}" srcOrd="2" destOrd="0" presId="urn:microsoft.com/office/officeart/2005/8/layout/orgChart1"/>
    <dgm:cxn modelId="{1C9B0841-4232-463E-9318-1909FBCEC403}" type="presParOf" srcId="{DB423B6E-B8EE-4FF4-B6C1-162976275D84}" destId="{1502FD38-0220-49D0-902B-7D303B2706E1}" srcOrd="0" destOrd="0" presId="urn:microsoft.com/office/officeart/2005/8/layout/orgChart1"/>
    <dgm:cxn modelId="{100E3FDE-23FA-4434-9CD4-540EC6F5A620}" type="presParOf" srcId="{DB423B6E-B8EE-4FF4-B6C1-162976275D84}" destId="{8DB65568-6CF8-42C3-B60A-D13094E9382F}" srcOrd="1" destOrd="0" presId="urn:microsoft.com/office/officeart/2005/8/layout/orgChart1"/>
    <dgm:cxn modelId="{4B2273BD-1406-453D-8C04-C52457EC81DA}" type="presParOf" srcId="{8DB65568-6CF8-42C3-B60A-D13094E9382F}" destId="{292E3A2D-7E40-4C47-9084-C7F8CF7AC8F4}" srcOrd="0" destOrd="0" presId="urn:microsoft.com/office/officeart/2005/8/layout/orgChart1"/>
    <dgm:cxn modelId="{42FC266E-3566-4737-A01A-6C01EEF35534}" type="presParOf" srcId="{292E3A2D-7E40-4C47-9084-C7F8CF7AC8F4}" destId="{51F7D9C8-6F3D-467E-849E-D7ADCACC2B81}" srcOrd="0" destOrd="0" presId="urn:microsoft.com/office/officeart/2005/8/layout/orgChart1"/>
    <dgm:cxn modelId="{000C4197-F5C3-4D04-AB0B-27C91CD14EA2}" type="presParOf" srcId="{292E3A2D-7E40-4C47-9084-C7F8CF7AC8F4}" destId="{367CE04B-3F66-4764-9CFA-18D9455553AA}" srcOrd="1" destOrd="0" presId="urn:microsoft.com/office/officeart/2005/8/layout/orgChart1"/>
    <dgm:cxn modelId="{F6EDBCFC-96C0-428F-9E15-A314087DF96B}" type="presParOf" srcId="{8DB65568-6CF8-42C3-B60A-D13094E9382F}" destId="{D7EBCE6A-CFA0-4164-A83B-A66D19B73BC7}" srcOrd="1" destOrd="0" presId="urn:microsoft.com/office/officeart/2005/8/layout/orgChart1"/>
    <dgm:cxn modelId="{EB359E13-A16E-4780-A6AB-51D940DCC5E6}" type="presParOf" srcId="{8DB65568-6CF8-42C3-B60A-D13094E9382F}" destId="{BDB1F81E-C941-46FB-9886-ABF72B743228}" srcOrd="2" destOrd="0" presId="urn:microsoft.com/office/officeart/2005/8/layout/orgChart1"/>
    <dgm:cxn modelId="{8715B8C1-91CB-4D3A-8348-27C836C25E85}" type="presParOf" srcId="{5BD7D22A-DAFB-4DA9-9927-0CD731D8B6C5}" destId="{1539BA1C-BD76-44D1-A4BB-6FB2749390A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2FD38-0220-49D0-902B-7D303B2706E1}">
      <dsp:nvSpPr>
        <dsp:cNvPr id="0" name=""/>
        <dsp:cNvSpPr/>
      </dsp:nvSpPr>
      <dsp:spPr>
        <a:xfrm>
          <a:off x="6374843" y="1816427"/>
          <a:ext cx="157490" cy="689957"/>
        </a:xfrm>
        <a:custGeom>
          <a:avLst/>
          <a:gdLst/>
          <a:ahLst/>
          <a:cxnLst/>
          <a:rect l="0" t="0" r="0" b="0"/>
          <a:pathLst>
            <a:path>
              <a:moveTo>
                <a:pt x="157490" y="0"/>
              </a:moveTo>
              <a:lnTo>
                <a:pt x="157490" y="689957"/>
              </a:lnTo>
              <a:lnTo>
                <a:pt x="0" y="6899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0B058D-E590-46ED-9AE5-41E099FFF032}">
      <dsp:nvSpPr>
        <dsp:cNvPr id="0" name=""/>
        <dsp:cNvSpPr/>
      </dsp:nvSpPr>
      <dsp:spPr>
        <a:xfrm>
          <a:off x="3810000" y="751492"/>
          <a:ext cx="2722333" cy="314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490"/>
              </a:lnTo>
              <a:lnTo>
                <a:pt x="2722333" y="157490"/>
              </a:lnTo>
              <a:lnTo>
                <a:pt x="2722333" y="3149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CB2CFF-2B4F-42FC-BA8E-CF8B0F3AE46E}">
      <dsp:nvSpPr>
        <dsp:cNvPr id="0" name=""/>
        <dsp:cNvSpPr/>
      </dsp:nvSpPr>
      <dsp:spPr>
        <a:xfrm>
          <a:off x="3810000" y="751492"/>
          <a:ext cx="907444" cy="314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490"/>
              </a:lnTo>
              <a:lnTo>
                <a:pt x="907444" y="157490"/>
              </a:lnTo>
              <a:lnTo>
                <a:pt x="907444" y="3149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9F752-B4E9-45CB-A44D-F4CD3585AE0C}">
      <dsp:nvSpPr>
        <dsp:cNvPr id="0" name=""/>
        <dsp:cNvSpPr/>
      </dsp:nvSpPr>
      <dsp:spPr>
        <a:xfrm>
          <a:off x="2902555" y="751492"/>
          <a:ext cx="907444" cy="314980"/>
        </a:xfrm>
        <a:custGeom>
          <a:avLst/>
          <a:gdLst/>
          <a:ahLst/>
          <a:cxnLst/>
          <a:rect l="0" t="0" r="0" b="0"/>
          <a:pathLst>
            <a:path>
              <a:moveTo>
                <a:pt x="907444" y="0"/>
              </a:moveTo>
              <a:lnTo>
                <a:pt x="907444" y="157490"/>
              </a:lnTo>
              <a:lnTo>
                <a:pt x="0" y="157490"/>
              </a:lnTo>
              <a:lnTo>
                <a:pt x="0" y="3149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DB66E-E689-4FEC-84C8-1D3321AAFD6D}">
      <dsp:nvSpPr>
        <dsp:cNvPr id="0" name=""/>
        <dsp:cNvSpPr/>
      </dsp:nvSpPr>
      <dsp:spPr>
        <a:xfrm>
          <a:off x="1041946" y="1816427"/>
          <a:ext cx="91440" cy="3149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9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1403CB-B78F-4C47-B1A3-43BA01ABFCC8}">
      <dsp:nvSpPr>
        <dsp:cNvPr id="0" name=""/>
        <dsp:cNvSpPr/>
      </dsp:nvSpPr>
      <dsp:spPr>
        <a:xfrm>
          <a:off x="1087666" y="751492"/>
          <a:ext cx="2722333" cy="314980"/>
        </a:xfrm>
        <a:custGeom>
          <a:avLst/>
          <a:gdLst/>
          <a:ahLst/>
          <a:cxnLst/>
          <a:rect l="0" t="0" r="0" b="0"/>
          <a:pathLst>
            <a:path>
              <a:moveTo>
                <a:pt x="2722333" y="0"/>
              </a:moveTo>
              <a:lnTo>
                <a:pt x="2722333" y="157490"/>
              </a:lnTo>
              <a:lnTo>
                <a:pt x="0" y="157490"/>
              </a:lnTo>
              <a:lnTo>
                <a:pt x="0" y="3149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29776-7717-43D3-9BB2-BEE2E905BF37}">
      <dsp:nvSpPr>
        <dsp:cNvPr id="0" name=""/>
        <dsp:cNvSpPr/>
      </dsp:nvSpPr>
      <dsp:spPr>
        <a:xfrm>
          <a:off x="3060045" y="1537"/>
          <a:ext cx="1499908" cy="749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2813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  <a:tabLst/>
          </a:pPr>
          <a:endParaRPr kumimoji="0" lang="zh-CN" altLang="zh-CN" sz="4400" b="0" i="0" u="none" strike="noStrike" kern="1200" cap="none" normalizeH="0" baseline="0">
            <a:ln>
              <a:noFill/>
            </a:ln>
            <a:solidFill>
              <a:srgbClr val="2C3441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sp:txBody>
      <dsp:txXfrm>
        <a:off x="3060045" y="1537"/>
        <a:ext cx="1499908" cy="749954"/>
      </dsp:txXfrm>
    </dsp:sp>
    <dsp:sp modelId="{BCBCB975-DB16-4F1B-B7BD-2C3D41604337}">
      <dsp:nvSpPr>
        <dsp:cNvPr id="0" name=""/>
        <dsp:cNvSpPr/>
      </dsp:nvSpPr>
      <dsp:spPr>
        <a:xfrm>
          <a:off x="337711" y="1066472"/>
          <a:ext cx="1499908" cy="749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2813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  <a:tabLst/>
          </a:pPr>
          <a:endParaRPr kumimoji="0" lang="zh-CN" altLang="zh-CN" sz="4400" b="0" i="0" u="none" strike="noStrike" kern="1200" cap="none" normalizeH="0" baseline="0">
            <a:ln>
              <a:noFill/>
            </a:ln>
            <a:solidFill>
              <a:srgbClr val="2C3441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sp:txBody>
      <dsp:txXfrm>
        <a:off x="337711" y="1066472"/>
        <a:ext cx="1499908" cy="749954"/>
      </dsp:txXfrm>
    </dsp:sp>
    <dsp:sp modelId="{65322444-80AD-4D5B-8116-F25483BF3A4E}">
      <dsp:nvSpPr>
        <dsp:cNvPr id="0" name=""/>
        <dsp:cNvSpPr/>
      </dsp:nvSpPr>
      <dsp:spPr>
        <a:xfrm>
          <a:off x="337711" y="2131407"/>
          <a:ext cx="1499908" cy="749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2813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  <a:tabLst/>
          </a:pPr>
          <a:endParaRPr kumimoji="0" lang="zh-CN" altLang="zh-CN" sz="4400" b="0" i="0" u="none" strike="noStrike" kern="1200" cap="none" normalizeH="0" baseline="0">
            <a:ln>
              <a:noFill/>
            </a:ln>
            <a:solidFill>
              <a:srgbClr val="2C3441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sp:txBody>
      <dsp:txXfrm>
        <a:off x="337711" y="2131407"/>
        <a:ext cx="1499908" cy="749954"/>
      </dsp:txXfrm>
    </dsp:sp>
    <dsp:sp modelId="{71F6C82B-8B6F-47AA-AFDD-B9F88962EA9F}">
      <dsp:nvSpPr>
        <dsp:cNvPr id="0" name=""/>
        <dsp:cNvSpPr/>
      </dsp:nvSpPr>
      <dsp:spPr>
        <a:xfrm>
          <a:off x="2152601" y="1066472"/>
          <a:ext cx="1499908" cy="749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2813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  <a:tabLst/>
          </a:pPr>
          <a:endParaRPr kumimoji="0" lang="zh-CN" altLang="zh-CN" sz="4400" b="0" i="0" u="none" strike="noStrike" kern="1200" cap="none" normalizeH="0" baseline="0">
            <a:ln>
              <a:noFill/>
            </a:ln>
            <a:solidFill>
              <a:srgbClr val="2C3441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sp:txBody>
      <dsp:txXfrm>
        <a:off x="2152601" y="1066472"/>
        <a:ext cx="1499908" cy="749954"/>
      </dsp:txXfrm>
    </dsp:sp>
    <dsp:sp modelId="{6810ED4B-5E7E-499D-8CCB-5BD1E8677AB7}">
      <dsp:nvSpPr>
        <dsp:cNvPr id="0" name=""/>
        <dsp:cNvSpPr/>
      </dsp:nvSpPr>
      <dsp:spPr>
        <a:xfrm>
          <a:off x="3967490" y="1066472"/>
          <a:ext cx="1499908" cy="749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2813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  <a:tabLst/>
          </a:pPr>
          <a:endParaRPr kumimoji="0" lang="zh-CN" altLang="zh-CN" sz="4400" b="0" i="0" u="none" strike="noStrike" kern="1200" cap="none" normalizeH="0" baseline="0">
            <a:ln>
              <a:noFill/>
            </a:ln>
            <a:solidFill>
              <a:srgbClr val="2C3441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sp:txBody>
      <dsp:txXfrm>
        <a:off x="3967490" y="1066472"/>
        <a:ext cx="1499908" cy="749954"/>
      </dsp:txXfrm>
    </dsp:sp>
    <dsp:sp modelId="{0517A9D8-E699-40B5-9F7B-28B97AE64F45}">
      <dsp:nvSpPr>
        <dsp:cNvPr id="0" name=""/>
        <dsp:cNvSpPr/>
      </dsp:nvSpPr>
      <dsp:spPr>
        <a:xfrm>
          <a:off x="5782379" y="1066472"/>
          <a:ext cx="1499908" cy="749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2813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  <a:tabLst/>
          </a:pPr>
          <a:endParaRPr kumimoji="0" lang="zh-CN" altLang="zh-CN" sz="4400" b="0" i="0" u="none" strike="noStrike" kern="1200" cap="none" normalizeH="0" baseline="0">
            <a:ln>
              <a:noFill/>
            </a:ln>
            <a:solidFill>
              <a:srgbClr val="2C3441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sp:txBody>
      <dsp:txXfrm>
        <a:off x="5782379" y="1066472"/>
        <a:ext cx="1499908" cy="749954"/>
      </dsp:txXfrm>
    </dsp:sp>
    <dsp:sp modelId="{51F7D9C8-6F3D-467E-849E-D7ADCACC2B81}">
      <dsp:nvSpPr>
        <dsp:cNvPr id="0" name=""/>
        <dsp:cNvSpPr/>
      </dsp:nvSpPr>
      <dsp:spPr>
        <a:xfrm>
          <a:off x="4874934" y="2131407"/>
          <a:ext cx="1499908" cy="749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2813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  <a:tabLst/>
          </a:pPr>
          <a:endParaRPr kumimoji="0" lang="zh-CN" altLang="zh-CN" sz="4400" b="0" i="0" u="none" strike="noStrike" kern="1200" cap="none" normalizeH="0" baseline="0">
            <a:ln>
              <a:noFill/>
            </a:ln>
            <a:solidFill>
              <a:srgbClr val="2C3441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sp:txBody>
      <dsp:txXfrm>
        <a:off x="4874934" y="2131407"/>
        <a:ext cx="1499908" cy="749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97779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638672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E7668B6F-1F15-430C-9A04-67A45428C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2179D-2BAC-46A4-B645-7B0C67CB9120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6D7BABBC-1734-4096-8663-D9F488AB47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EF941E8B-B662-46BC-9304-7AAC1BC18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5FB84D-5AFB-4F1A-AF4D-CFE1ACD0A53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7840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C18BD439-29B4-4C92-8017-8E9C12807D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01F74-642F-4CBB-8DE9-3E07FCBBEB87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847CFC43-6FC6-459A-85BA-92BE929649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F2197462-A68D-44F6-8A4E-CB3A45DD18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2CE299-8AC3-4A05-855E-81350E50BB7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5479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823CD958-3DBF-49A2-97EF-969A5D8CF5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7859E-0523-4064-9461-FE9765A1B484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10F6FBBF-95BA-4AE2-8291-C3FF221789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26C087DF-8AC2-4B11-AF01-DA51A2F7B0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8E5A42-874D-45E3-A59E-2529FDBE544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497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1">
            <a:extLst>
              <a:ext uri="{FF2B5EF4-FFF2-40B4-BE49-F238E27FC236}">
                <a16:creationId xmlns:a16="http://schemas.microsoft.com/office/drawing/2014/main" id="{26894C48-224E-43F3-B660-30E02D8DD7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A1A91-69CC-40F4-9D65-6D7DDD551D34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6" name="页脚占位符 2">
            <a:extLst>
              <a:ext uri="{FF2B5EF4-FFF2-40B4-BE49-F238E27FC236}">
                <a16:creationId xmlns:a16="http://schemas.microsoft.com/office/drawing/2014/main" id="{FACEC865-9EA9-4352-B85B-024F09A149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FA6A84B1-D382-4CB9-B877-6BCEED54B2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E81D3C-BAA9-4467-88D0-6E4C572E14D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1389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1">
            <a:extLst>
              <a:ext uri="{FF2B5EF4-FFF2-40B4-BE49-F238E27FC236}">
                <a16:creationId xmlns:a16="http://schemas.microsoft.com/office/drawing/2014/main" id="{453934C8-987C-450D-BB69-EF6CD9F699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670E-3278-4814-B19D-B18C72BC97A6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8" name="页脚占位符 2">
            <a:extLst>
              <a:ext uri="{FF2B5EF4-FFF2-40B4-BE49-F238E27FC236}">
                <a16:creationId xmlns:a16="http://schemas.microsoft.com/office/drawing/2014/main" id="{0AC8BCC9-2A2B-4676-8337-DC4451DE77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5C435684-ED9D-4413-AE6A-E59F5353E2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E59960-FEC8-48EC-9A5C-ABE9D9C608D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6765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9DCE6AAD-4B33-48B2-B37D-6CE0CBDE63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B4D24-4DCD-4087-A389-77E81C2C6708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C901D380-E3CE-458E-AA82-FBEB2B5C13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526B3B6B-B0F4-49BC-93B9-D9F12D0DF0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D3E4B-5834-4518-B3BD-98C9C2CE9BA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6505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6DA6376-466C-431D-8703-0A56941872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6A7B0-957E-4E69-A547-5752A7887C71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8E6FF6D-A64C-4769-8F31-5923933A43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D62A16-64EB-4332-A54C-B7F404E907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C0A21E-C860-44C5-8F13-2A409BE81F2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4870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>
            <a:extLst>
              <a:ext uri="{FF2B5EF4-FFF2-40B4-BE49-F238E27FC236}">
                <a16:creationId xmlns:a16="http://schemas.microsoft.com/office/drawing/2014/main" id="{520E33CA-2C85-4963-A3ED-ECFE1C949D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5AFE6-2FEE-4ACA-BBD1-3038D9E2CAA1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6" name="页脚占位符 2">
            <a:extLst>
              <a:ext uri="{FF2B5EF4-FFF2-40B4-BE49-F238E27FC236}">
                <a16:creationId xmlns:a16="http://schemas.microsoft.com/office/drawing/2014/main" id="{00844FF8-A496-4D33-931E-958100F001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86AE0F5A-17CB-40DA-8901-F938A823FF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88548-5B0C-491A-9CE3-FE9FBE63150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7470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>
            <a:extLst>
              <a:ext uri="{FF2B5EF4-FFF2-40B4-BE49-F238E27FC236}">
                <a16:creationId xmlns:a16="http://schemas.microsoft.com/office/drawing/2014/main" id="{A460999E-24C8-4BDF-A55F-3A702BD3B6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64BAA-21F9-4676-A171-1B7013979D36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6" name="页脚占位符 2">
            <a:extLst>
              <a:ext uri="{FF2B5EF4-FFF2-40B4-BE49-F238E27FC236}">
                <a16:creationId xmlns:a16="http://schemas.microsoft.com/office/drawing/2014/main" id="{CA6575E9-06EC-4777-97D4-ED6EDE2F42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F22EDAC8-F2F6-4FA3-A141-149A99F227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4E34E-55B1-409D-BF07-F7B785ABAC5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7984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9DEC0CCE-5402-49BC-8417-23AF3A694D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D04E-7234-4A98-847E-E49643A1D5A3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5E2DCF52-FA2D-4AC6-B5A7-B729E3ECDC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8B2805FE-B069-47BE-B67A-14BDAAE1BB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061989-2F53-42E5-924A-15DF64A5885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957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8826961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CFB5BC2B-356E-4BE9-8FBF-568A981013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346C4-7AE8-43D2-B59B-0D7F8676DDF2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AA9EF521-F734-45A5-9D8F-DDC64BDB75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F3DBA2B8-D380-41B3-AE66-C7067D785B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53F407-4DEB-481E-835F-116C163B64A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7441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E7575944-0B34-402D-B8D3-F170E9CF05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EBFDC-45B7-447F-9E73-E29073DEDD29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E5DC0A67-763E-4F8C-8DB7-616D156E7C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974CB988-58C2-4B5C-8A50-35C407AF4C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90E638-6F5D-4EDC-A14D-138DC325873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7662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6018C397-1C76-468A-A653-C739DD7628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DE605-BA78-4443-81C4-443F2547F682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FBEA9027-DDC4-4AD4-B42C-125BDE35C4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D01858D1-E870-434D-81A7-89B2D3029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54916C-8D9D-4286-956E-86C56D5858D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231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38EFFE93-4ED6-43B0-9FB8-1CE6C5ADD5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6B994-63C2-4ED3-9CEA-BFAF28A1BC09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AD214D99-5E76-4ACD-A408-9276734A88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90F250CC-3BCE-4C0C-B11D-B1EEA3FBD4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DE52D-E0CD-4934-9235-36A013C5B29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66817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20C4CB1-0191-4A62-BDF8-CF706776D0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4A6F4-D5DF-4192-82BB-39621F9061D5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703AC6-4012-4D08-9945-DEB547DBCA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9D03543-EC75-43E2-B647-EDA8648265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BE866A-2760-4204-9299-31CEC2E8F52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551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>
            <a:extLst>
              <a:ext uri="{FF2B5EF4-FFF2-40B4-BE49-F238E27FC236}">
                <a16:creationId xmlns:a16="http://schemas.microsoft.com/office/drawing/2014/main" id="{161D306E-4347-42CE-91F0-0B683660A0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3A044-07A5-4FC7-A636-3BBA1725B50B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8" name="页脚占位符 5">
            <a:extLst>
              <a:ext uri="{FF2B5EF4-FFF2-40B4-BE49-F238E27FC236}">
                <a16:creationId xmlns:a16="http://schemas.microsoft.com/office/drawing/2014/main" id="{E764D086-E952-40F5-8419-9D15C9DCD4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>
            <a:extLst>
              <a:ext uri="{FF2B5EF4-FFF2-40B4-BE49-F238E27FC236}">
                <a16:creationId xmlns:a16="http://schemas.microsoft.com/office/drawing/2014/main" id="{8971009A-2A93-46E4-8F5E-4D3E05692B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CA9E7-CD68-47F7-ABF6-B9328BD86A6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8720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>
            <a:extLst>
              <a:ext uri="{FF2B5EF4-FFF2-40B4-BE49-F238E27FC236}">
                <a16:creationId xmlns:a16="http://schemas.microsoft.com/office/drawing/2014/main" id="{5DD97C56-F850-4A03-981D-0D2AE9B6CF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7DF49-138A-4E72-A8BB-B46EEFB5C6CF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4" name="页脚占位符 5">
            <a:extLst>
              <a:ext uri="{FF2B5EF4-FFF2-40B4-BE49-F238E27FC236}">
                <a16:creationId xmlns:a16="http://schemas.microsoft.com/office/drawing/2014/main" id="{F4892328-0667-4557-AF22-4F9BF8845E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>
            <a:extLst>
              <a:ext uri="{FF2B5EF4-FFF2-40B4-BE49-F238E27FC236}">
                <a16:creationId xmlns:a16="http://schemas.microsoft.com/office/drawing/2014/main" id="{78B2F3DB-650F-4317-B3E9-8C67A53317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338E02-78E5-4F10-8803-3220374786E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2467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>
            <a:extLst>
              <a:ext uri="{FF2B5EF4-FFF2-40B4-BE49-F238E27FC236}">
                <a16:creationId xmlns:a16="http://schemas.microsoft.com/office/drawing/2014/main" id="{C5815A76-8E06-4437-B91A-D73F8FF1B6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F2949-04BA-4AF6-98C2-BBA218FC9B79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3" name="页脚占位符 5">
            <a:extLst>
              <a:ext uri="{FF2B5EF4-FFF2-40B4-BE49-F238E27FC236}">
                <a16:creationId xmlns:a16="http://schemas.microsoft.com/office/drawing/2014/main" id="{579B5032-6130-4F4F-ACC9-91D38DC2E3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>
            <a:extLst>
              <a:ext uri="{FF2B5EF4-FFF2-40B4-BE49-F238E27FC236}">
                <a16:creationId xmlns:a16="http://schemas.microsoft.com/office/drawing/2014/main" id="{D2BE2BDC-BC26-419B-B291-97E6839AE5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233C9F-0F76-4527-B16A-30792FF41CD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8966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06CACF-C804-4B94-81E0-83ABB38206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F20B9-9426-4651-A005-ED8FE249CC2B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6A5C25-E8B5-4F99-A7B2-D74B614BD5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AD3A373-B6D3-4C1E-8FA2-65118F91E0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E5BFAB-58EC-4397-AFDE-71AEB2597D3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67292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B33A3D-29A7-4F85-8CD6-EDE6EFDEB5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F0376-4C7B-48E4-993A-B5A0C8E6E933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9DC36D-5EAF-4D2B-B7CD-9CDDF15CFF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D832629-E199-4EE0-BF11-A7BB7A4FCC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3B034-D248-4BAB-A5A4-20D14AD7346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769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8813698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952F6728-3A36-471A-BF8C-47B07CE985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12B2D-412F-4301-9601-6737203EAFDF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A76AF8BB-2206-47BD-A2F3-03A23AD6A7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74300B8B-4958-4ED2-81FC-B427E56855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48E8A-AA81-4005-AE45-F1E157975A0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8743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A168A3B1-CC18-448B-9951-D2E6032C96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577E2-3B4A-45B2-B251-C9E3A5F86861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A05AD6EE-5FA4-4AD3-AFB2-41A5BBD0BC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33B6D62B-D1D8-4BDD-9D23-D69B2E8410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030B3-4CE2-4594-B8B9-B554EBEE9DA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0071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D3B400A7-BD72-4016-ADB1-95C5353479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1D99C-2A0A-4666-89F8-D44CCB055189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239E0425-E29E-46AE-B78B-D89483538A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FF6D86D6-756A-4FFF-92D0-3C99BCEB46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391D4-0279-4ACB-A36E-1F95588862C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53062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E97B491F-524D-46A1-B101-8B03202FDA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6C885-3DEF-4515-AA02-4DB5CA2B3DE8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48973DC1-6779-4748-B7EF-1BCFF1F59B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80AE80BA-8325-4CC6-A253-A70D6862D2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6B5925-B063-4CA7-9E8F-279B2FCB174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1353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13337A7D-AB6E-472D-B080-0A84F827AF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B6270-F0C9-4B22-83F3-E0976FC3A187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1D433258-4780-443B-96C8-E3FAD9492B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718FE870-74DC-4061-AFAB-62245C1A85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9090E-50DB-47CE-B964-2C4BE56A9FB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43775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5AE51B-0FBA-4F68-92A3-9B74BAF63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4D5F7-BBA7-4851-BC2A-01156BDBACBC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02E55C4-2EB9-4531-8F45-8ABF0611EE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E32B816-AD29-4997-9D8D-6AC681D10E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765753-F72A-4E56-91A1-B1617ED0BFB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8579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>
            <a:extLst>
              <a:ext uri="{FF2B5EF4-FFF2-40B4-BE49-F238E27FC236}">
                <a16:creationId xmlns:a16="http://schemas.microsoft.com/office/drawing/2014/main" id="{A06F3AF1-BBEE-43B2-8434-3C4E319ED3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10794-5BB1-4619-A178-99C21B14A9B0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8" name="页脚占位符 5">
            <a:extLst>
              <a:ext uri="{FF2B5EF4-FFF2-40B4-BE49-F238E27FC236}">
                <a16:creationId xmlns:a16="http://schemas.microsoft.com/office/drawing/2014/main" id="{173BFEBA-C435-4B50-BAF2-9F0AFD19B8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>
            <a:extLst>
              <a:ext uri="{FF2B5EF4-FFF2-40B4-BE49-F238E27FC236}">
                <a16:creationId xmlns:a16="http://schemas.microsoft.com/office/drawing/2014/main" id="{E0BBE173-96F4-41C4-AECA-ED5B8235FA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16B13-5D0B-4AC9-B356-A03E75D197B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27988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>
            <a:extLst>
              <a:ext uri="{FF2B5EF4-FFF2-40B4-BE49-F238E27FC236}">
                <a16:creationId xmlns:a16="http://schemas.microsoft.com/office/drawing/2014/main" id="{CBD8716C-307C-4E2F-AC95-C5C4788D0F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9A302-EF0F-4ECB-8AC5-4D0007BF4B93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4" name="页脚占位符 5">
            <a:extLst>
              <a:ext uri="{FF2B5EF4-FFF2-40B4-BE49-F238E27FC236}">
                <a16:creationId xmlns:a16="http://schemas.microsoft.com/office/drawing/2014/main" id="{D8A12B06-94C4-44E6-816E-4BA33D5228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>
            <a:extLst>
              <a:ext uri="{FF2B5EF4-FFF2-40B4-BE49-F238E27FC236}">
                <a16:creationId xmlns:a16="http://schemas.microsoft.com/office/drawing/2014/main" id="{CCE82584-A269-4E00-A935-DEBD32C6A2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DE01B-16F5-4928-BD54-6381CDA4CF3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0395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>
            <a:extLst>
              <a:ext uri="{FF2B5EF4-FFF2-40B4-BE49-F238E27FC236}">
                <a16:creationId xmlns:a16="http://schemas.microsoft.com/office/drawing/2014/main" id="{2DA23C6A-6EC8-4128-ADD1-54D23F2D7B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822C2-EEBB-48DD-8B60-806E02766094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3" name="页脚占位符 5">
            <a:extLst>
              <a:ext uri="{FF2B5EF4-FFF2-40B4-BE49-F238E27FC236}">
                <a16:creationId xmlns:a16="http://schemas.microsoft.com/office/drawing/2014/main" id="{5980F8A0-ED5F-45FA-B394-BA8F890417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>
            <a:extLst>
              <a:ext uri="{FF2B5EF4-FFF2-40B4-BE49-F238E27FC236}">
                <a16:creationId xmlns:a16="http://schemas.microsoft.com/office/drawing/2014/main" id="{5E26F06B-C744-4CD2-B21A-B1A98F5989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98156-0014-436F-B0EE-9AA531F8FED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78347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7D113E9-25C8-4667-A74C-2F26B10619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0B7A5-7DA8-4896-B324-CD07C2792AA7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F27C5C-D2C3-4A18-93C3-2117B7AD4C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E84059-D636-42F3-9D23-C2F54CDF31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1763F-B64D-4560-895E-050FF1FF8B9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503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7141556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FC1448-11DE-428D-99E7-D1AF7F39F5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FBB31-10FC-4A9A-8F90-C25838871C81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5F23993-7869-4351-968D-6F22FDC173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EF380E6-EB09-4180-8424-FF76AE45F7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351245-2BF9-4A36-980E-57872608E95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5380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179180B5-AC29-4184-86FE-1E9CF4481A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B8B60-ED8B-461F-B3AA-6FD18B8F01A9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1FE3A853-5A1D-4B1A-9DFA-2D42303A31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BE074ED1-3BE3-450A-BB3E-E750EB9D26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1927CD-320F-4E2F-8A9B-63DAB29E2F6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11098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1835A908-24D8-4F91-8F4B-710D8B4574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A9662-F96C-4F54-A25F-857F0782F82F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829BF247-727F-45A9-8241-A562E07D08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93C6D46B-FC48-4686-8743-A462F663A7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8CDAEA-351C-4E09-9D13-EF47F92B649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29651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DBAFDE-2955-4210-92A5-9817E68CB7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3777C-D5B5-4498-88D1-B81F6ED2E91D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EB4D35-AC84-4788-B1E8-5954F410ED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8C90C2-A28A-4B8B-9A63-51BF0D44B4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691204-F413-4A51-B3D4-AE6E532D4D6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49899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79C59-5B5C-4A85-80DB-BD673AAA42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CA1E7-C4AA-4CFC-ABEC-3AF218A96A55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1C5930-BD1E-4EDD-A2C5-BDA9581571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F257A3-863F-4635-A918-0D08732BCE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56CC0D-4D8E-46C0-8B1C-0EA68ABEBDA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08489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397741-64EB-468B-9196-1A26E5C32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DD5D4-84CD-4411-8B16-0B171100BA25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0BB26C-AA35-449A-88F7-0FA3E627A3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4516B7-5E91-437E-90F3-E4A66AB913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DBBD72-C081-4362-9962-C2ECDD86644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5384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B4BC0857-F5EE-4B4C-B679-CEC4ACD9C7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D19F0-C7BA-48E6-BE9B-34314529E63B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A06A33BA-CEEA-45BD-BFC0-A064DB3668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E25F28B-1255-4971-A86D-01F870D728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F0C22F-1D48-45B7-A75A-85EE695D507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19986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6E00F965-5D4A-4F91-A7AE-42D2F796B6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78951-FA04-42C4-9B1D-C4816AF9123E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F8FCBD41-4771-4794-AE3C-B9CA1D8DBF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26ED61CB-F5AD-46F4-9EBA-8C1525B92A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EDDFB-A65D-42B3-B51A-8CEE148A4CC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37394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F978BD7-5339-4458-9B3B-1BAF809C9A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AFD81-C93C-4ECE-8143-B8CEA4EB51C6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1E1AF3B4-EA64-473D-9859-F1BE2A2FB8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08E7967A-4A1F-41B1-8F8D-ECC072CD73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97A2F8-4BA9-468F-AFD8-339C27A3CC3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54847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2E0DB58B-5210-45DE-9C2D-5CC26E431A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2F198-D856-40DC-A7B6-32F0DFFA7B4F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4E0A5F8A-91FE-4D1D-BEFA-01AE8094E7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BA77E777-4E34-42AD-85CB-052A3C162A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DD1F8D-BF90-4B68-A91B-83570D411CA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463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2328036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1D158269-9549-4A31-9238-59AD912FA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E5257-7473-4D44-8121-1145C2F0B96C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34CA3E9D-7CCD-4D80-A106-C3F6F2A3F1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3DB595CE-EA4B-4F8B-ABDC-A6932526DF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FC21AF-201B-48EC-9083-DFE68642B41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30132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B8F29A50-93BB-4AD4-AB15-95984BCA98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F7453-DBC8-49D3-B592-089AD8C7A329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14461D1F-DDD6-40CB-A847-669C1E564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912EA39-84EA-48DD-9737-BC07DAD45A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860E0-6830-4974-AFA7-D4761890BA0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29241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3EA0A1-5A07-4A1B-8428-EFEB56538F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82136-6137-45D8-AD69-D3DA7B06D668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B03A4D-B0B7-42D1-A0D2-F5506F9EED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3CE226-A7BC-441A-AD2A-3E99197B4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615770-764C-4705-9AF9-3254DC1F390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55262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837251-DE82-42DE-BF7B-B1C849151F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D2CF4-66C4-4789-A8E9-50C05AE36355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D81099-CF03-47F5-999F-1FC80BDCC1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7E9474-C7C5-44DF-9DA5-50C6737D42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2DEE6-95A0-4C0D-96A8-37339B71BEB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88377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A1BF4F-FC6A-4CD8-8F19-0314D9AFF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888B5-CEC2-4CFD-86CE-4080F9605E2F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9E88BB-45EE-497A-ACEA-BF2BDF0837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D15998-8FE3-4A67-B664-0110B97B47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E4448B-D199-422F-A81B-42E5031F939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02824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610A91-D534-44A4-87BA-8E0FBE42C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4E982-FE04-45A1-93E6-66418A5BC27D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9F3839-4570-43A2-BAC4-E89DB981A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DD8D4B-7A29-482E-8556-41174F662B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F7E21-45F8-40ED-98F6-C67F20CDEAD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73002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AB28C7-7F6F-4DD6-B810-EDF0ED1FEB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842A-6F19-4952-A755-78422E6D4BE1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42967F-7680-4C75-A015-E12A70ABEB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BE3F2F-5716-4391-8371-73876AD4AC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77DE01-412A-4243-AA70-DA9229F801A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3845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260B6DB-6DBA-4C74-9568-B982CC4295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2A684-8190-4877-83AF-58BD984D623B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76E991A5-5C54-4FA2-B622-8D7433D490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7A3FB733-4E57-4193-9ED8-BE0DF6E0FA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5D01C8-3EFC-400F-95EC-67EFC16ABBC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67968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9388263D-5D83-4BAA-AC46-17BC51EAEB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E2761-15E9-4355-B9A1-2EA0736C7AF2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F464D3D5-D93E-4E55-A0DC-63791F93CD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E08421A8-536F-4874-B7D3-EE688FCE84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5B34D3-5121-4DAD-ABE9-D3E2F87B91B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16886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4F7EDDEB-A68D-4D13-8FF9-51E7462C63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56F52-FB9E-4915-8C9F-38B301D37EEE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5EBF6DA0-013C-462C-BD2A-27129A10DC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3620EEBC-4A0F-4378-BEF5-C189AFE2C6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312B29-F27B-4691-A5D5-B0AE65C451F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588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1202202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FFDA41C5-F7E6-4D91-A889-D133CF0A03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AB899-8E58-4CFA-BA8D-B36AD3EEBD3D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DA23B337-8DB7-4E39-A4C5-E928F2328B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998F1EB9-5138-4C28-913A-01316164BE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2BD5A-D202-44D7-B616-DDA751B292E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47368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AB164F0B-0BBE-4FED-86E6-FE955DBB3E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87977-6C8C-4CAC-A4E0-FA444ECB4A5B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7A8C36F2-E846-44B6-8CF9-531BD35E6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A7F6F46F-C53C-46E8-BD1D-A8E3356EC8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DC90CB-57C1-40DA-86E4-5937F69E4F4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50872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33C51418-23A9-417E-AA22-266BF5E0E3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91EBE-2C7F-4C79-9A6E-37B349175476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EF2BB08D-8C37-41C2-8533-2DA4C4136E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DD1EE585-AA12-4514-8C98-C181D12B05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41CCFA-CC39-4155-A9C6-5AF3E8663DD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13943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6E0EAC-C48C-4D54-BE7B-0D8C71E693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52B6F-25F0-4A13-834F-835F1FD30E2C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070851-44CE-4BC7-BC3C-2D3C019FA6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FD670F-AB3D-4D58-A115-9A992EACF5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F3CFD-33AC-4416-9864-AF4B7231A7F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03129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F471A0-FD7B-4840-A847-60A057F1C3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DC18B-D750-40C3-8DE9-C9387FD23E21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F40FBE-5AEA-4BCB-A372-5F498808B7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B0F813-7024-4B4F-BB7A-C24CEEBA6F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03FA8-744E-4560-99BE-E33F199480F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63945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06146605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9966673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373658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51967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6748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4656296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0462818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39271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2392835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5449345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8194897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75332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53292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40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7970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67440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99914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9607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85288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5115284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67401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16133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11091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83596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231987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15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162124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495728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64448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567334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716585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9993334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821455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454057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762117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892946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04475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832886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4557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512418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391757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014176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080399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465429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669120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857265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585789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4275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80842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661520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4444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339814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730432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437282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737988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3105571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447313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869189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219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103218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074587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54260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1496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525584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452010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066415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069253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9168955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727713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4124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588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763890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148552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687261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1156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569069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826439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003168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052033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6">
            <a:extLst>
              <a:ext uri="{FF2B5EF4-FFF2-40B4-BE49-F238E27FC236}">
                <a16:creationId xmlns:a16="http://schemas.microsoft.com/office/drawing/2014/main" id="{3F5E70FE-A3BF-426F-82AF-A4278423F9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8C0DC-4527-4C8F-8B19-87945F2D2796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5" name="页脚占位符 7">
            <a:extLst>
              <a:ext uri="{FF2B5EF4-FFF2-40B4-BE49-F238E27FC236}">
                <a16:creationId xmlns:a16="http://schemas.microsoft.com/office/drawing/2014/main" id="{EA709442-214A-449C-9E3F-6C98213404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>
            <a:extLst>
              <a:ext uri="{FF2B5EF4-FFF2-40B4-BE49-F238E27FC236}">
                <a16:creationId xmlns:a16="http://schemas.microsoft.com/office/drawing/2014/main" id="{C85719E9-676E-4B42-A8E3-8181116D96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D8B32D-5612-4F6C-BCEC-1172C02EE3B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6412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>
            <a:extLst>
              <a:ext uri="{FF2B5EF4-FFF2-40B4-BE49-F238E27FC236}">
                <a16:creationId xmlns:a16="http://schemas.microsoft.com/office/drawing/2014/main" id="{27967CE4-9BFC-4EA8-82DD-0A8948772A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D76FD-A3F3-4696-9554-0B53BEECE97A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5" name="页脚占位符 7">
            <a:extLst>
              <a:ext uri="{FF2B5EF4-FFF2-40B4-BE49-F238E27FC236}">
                <a16:creationId xmlns:a16="http://schemas.microsoft.com/office/drawing/2014/main" id="{879041CE-C4C2-4737-A4A8-887D331DFE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>
            <a:extLst>
              <a:ext uri="{FF2B5EF4-FFF2-40B4-BE49-F238E27FC236}">
                <a16:creationId xmlns:a16="http://schemas.microsoft.com/office/drawing/2014/main" id="{69BD33A9-3473-438C-9F33-7060200264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4F78F8-D6D0-4052-BA23-D1B9AC21D43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52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141659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6">
            <a:extLst>
              <a:ext uri="{FF2B5EF4-FFF2-40B4-BE49-F238E27FC236}">
                <a16:creationId xmlns:a16="http://schemas.microsoft.com/office/drawing/2014/main" id="{15304513-9BF0-474E-9288-6D4EEDDEEC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70F4D-E297-4CBE-8012-0FFAE3AB2E4A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5" name="页脚占位符 7">
            <a:extLst>
              <a:ext uri="{FF2B5EF4-FFF2-40B4-BE49-F238E27FC236}">
                <a16:creationId xmlns:a16="http://schemas.microsoft.com/office/drawing/2014/main" id="{3C586961-DC32-448D-802A-0819CBE024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>
            <a:extLst>
              <a:ext uri="{FF2B5EF4-FFF2-40B4-BE49-F238E27FC236}">
                <a16:creationId xmlns:a16="http://schemas.microsoft.com/office/drawing/2014/main" id="{5B4D6F33-F149-4F5D-B14E-BD52345889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88AC08-C34F-458E-B8B8-80D904E9D3C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7040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6">
            <a:extLst>
              <a:ext uri="{FF2B5EF4-FFF2-40B4-BE49-F238E27FC236}">
                <a16:creationId xmlns:a16="http://schemas.microsoft.com/office/drawing/2014/main" id="{C1D507EF-E538-4B29-B4AF-32C5BC97C0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A7D45-49F5-4448-953C-6B69FCBB36F0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6" name="页脚占位符 7">
            <a:extLst>
              <a:ext uri="{FF2B5EF4-FFF2-40B4-BE49-F238E27FC236}">
                <a16:creationId xmlns:a16="http://schemas.microsoft.com/office/drawing/2014/main" id="{1A83E72A-15A1-497B-B032-8BF04645F1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>
            <a:extLst>
              <a:ext uri="{FF2B5EF4-FFF2-40B4-BE49-F238E27FC236}">
                <a16:creationId xmlns:a16="http://schemas.microsoft.com/office/drawing/2014/main" id="{27742690-74E8-4957-9FAC-77FAB8028F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56C6FF-3EFC-4EAB-99E7-0E6B3F422DD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5350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DCEAF7C-D9D7-4A85-90B8-9317A00121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E0F1A-9B96-4FC8-898A-F683F92736D6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A296066-050E-4FB5-849A-BC362373BC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AB30C40-50E0-4B2F-B56E-D3353D80CE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9DEBF6-3031-4614-A29D-77A7AFA0C01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1849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6">
            <a:extLst>
              <a:ext uri="{FF2B5EF4-FFF2-40B4-BE49-F238E27FC236}">
                <a16:creationId xmlns:a16="http://schemas.microsoft.com/office/drawing/2014/main" id="{B83C78E4-F468-481E-AEEF-A53B18F2BC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8283B-FC07-4AE6-8AB4-7AA2BC45EBA7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4" name="页脚占位符 7">
            <a:extLst>
              <a:ext uri="{FF2B5EF4-FFF2-40B4-BE49-F238E27FC236}">
                <a16:creationId xmlns:a16="http://schemas.microsoft.com/office/drawing/2014/main" id="{C8DE4A53-CB45-4EAB-94BC-5167150192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>
            <a:extLst>
              <a:ext uri="{FF2B5EF4-FFF2-40B4-BE49-F238E27FC236}">
                <a16:creationId xmlns:a16="http://schemas.microsoft.com/office/drawing/2014/main" id="{78B11A76-0685-4EC0-A6F0-A1048FDB00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58DA51-FC6C-4097-84CD-F70EB2BD437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627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6">
            <a:extLst>
              <a:ext uri="{FF2B5EF4-FFF2-40B4-BE49-F238E27FC236}">
                <a16:creationId xmlns:a16="http://schemas.microsoft.com/office/drawing/2014/main" id="{BB0674E0-9F5D-46FE-8FB5-2D2B580560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E78EB-5ACB-47C3-88DD-C5F755FBE02F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3" name="页脚占位符 7">
            <a:extLst>
              <a:ext uri="{FF2B5EF4-FFF2-40B4-BE49-F238E27FC236}">
                <a16:creationId xmlns:a16="http://schemas.microsoft.com/office/drawing/2014/main" id="{006431EA-4511-4F59-8199-884E5B7AC0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>
            <a:extLst>
              <a:ext uri="{FF2B5EF4-FFF2-40B4-BE49-F238E27FC236}">
                <a16:creationId xmlns:a16="http://schemas.microsoft.com/office/drawing/2014/main" id="{80A85F6E-166A-46B7-8442-C8286C03EE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A95153-403B-4945-9481-3F8C1C8F023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0077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6">
            <a:extLst>
              <a:ext uri="{FF2B5EF4-FFF2-40B4-BE49-F238E27FC236}">
                <a16:creationId xmlns:a16="http://schemas.microsoft.com/office/drawing/2014/main" id="{4DBC7B4A-643B-4ECA-880E-C512FEC24D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2572E-D8F4-4A13-90D0-99DE7CF6F16D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6" name="页脚占位符 7">
            <a:extLst>
              <a:ext uri="{FF2B5EF4-FFF2-40B4-BE49-F238E27FC236}">
                <a16:creationId xmlns:a16="http://schemas.microsoft.com/office/drawing/2014/main" id="{063D37F3-308D-490F-850B-6CC5BFC883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>
            <a:extLst>
              <a:ext uri="{FF2B5EF4-FFF2-40B4-BE49-F238E27FC236}">
                <a16:creationId xmlns:a16="http://schemas.microsoft.com/office/drawing/2014/main" id="{032A745B-89B0-4E3B-92B5-2F20DA50A2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E3F900-400D-4E25-8DFE-10B16A9DEF8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754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6">
            <a:extLst>
              <a:ext uri="{FF2B5EF4-FFF2-40B4-BE49-F238E27FC236}">
                <a16:creationId xmlns:a16="http://schemas.microsoft.com/office/drawing/2014/main" id="{23745CD3-6A3B-4D4F-8AC5-B6E675B661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C8AF2-997C-408F-8ABB-F7247DB0AE29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6" name="页脚占位符 7">
            <a:extLst>
              <a:ext uri="{FF2B5EF4-FFF2-40B4-BE49-F238E27FC236}">
                <a16:creationId xmlns:a16="http://schemas.microsoft.com/office/drawing/2014/main" id="{D436BF93-41B0-4F66-BE7B-76B512C4ED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>
            <a:extLst>
              <a:ext uri="{FF2B5EF4-FFF2-40B4-BE49-F238E27FC236}">
                <a16:creationId xmlns:a16="http://schemas.microsoft.com/office/drawing/2014/main" id="{C1B3F81A-7322-4D4D-905C-5D042A4BB1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B28FF3-3105-41E6-B9E6-5AE1205B25D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1298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>
            <a:extLst>
              <a:ext uri="{FF2B5EF4-FFF2-40B4-BE49-F238E27FC236}">
                <a16:creationId xmlns:a16="http://schemas.microsoft.com/office/drawing/2014/main" id="{FD409EA2-66A3-44B4-AA22-7909769037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9268D-7007-4CC6-A6F6-7184876A8D1B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5" name="页脚占位符 7">
            <a:extLst>
              <a:ext uri="{FF2B5EF4-FFF2-40B4-BE49-F238E27FC236}">
                <a16:creationId xmlns:a16="http://schemas.microsoft.com/office/drawing/2014/main" id="{C52B3369-2806-4E3D-9C17-1B942878CF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>
            <a:extLst>
              <a:ext uri="{FF2B5EF4-FFF2-40B4-BE49-F238E27FC236}">
                <a16:creationId xmlns:a16="http://schemas.microsoft.com/office/drawing/2014/main" id="{47588D95-615F-4EA3-9937-7F357EFD0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7FB6A2-B7BD-49FD-A650-CFC83D26474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3541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>
            <a:extLst>
              <a:ext uri="{FF2B5EF4-FFF2-40B4-BE49-F238E27FC236}">
                <a16:creationId xmlns:a16="http://schemas.microsoft.com/office/drawing/2014/main" id="{5575B4D3-00AC-4BF2-8C5E-308265868C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0FAFF-6D85-44E3-8363-0C39E83A8E44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5" name="页脚占位符 7">
            <a:extLst>
              <a:ext uri="{FF2B5EF4-FFF2-40B4-BE49-F238E27FC236}">
                <a16:creationId xmlns:a16="http://schemas.microsoft.com/office/drawing/2014/main" id="{B8E3CE16-1C91-4EC0-B3CD-FE3D2B0E43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>
            <a:extLst>
              <a:ext uri="{FF2B5EF4-FFF2-40B4-BE49-F238E27FC236}">
                <a16:creationId xmlns:a16="http://schemas.microsoft.com/office/drawing/2014/main" id="{588D9106-2D99-474C-BA04-74E2960B56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1A677-B3B4-40E6-9EF9-6F68EFB0A14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8575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B8101BDA-F405-4FA6-A0BB-64C94530B0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2FB99-AFFC-4003-A4CB-A2DACD843C8C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F3AA5D4B-D95F-48EB-A98D-6F788E0F94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7D7C3B85-0294-4105-B8C9-BB45555159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D5F99-F8B5-4C59-86DB-80E701CD4AC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4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9834078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4E886F51-B635-4D4D-A7B4-506AFD2D47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76FD9-3E6B-4E00-851A-88DB70601A9B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D75E8E87-1254-4100-A306-309D2E4940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450D83EC-8694-4C82-9758-E5ABEFB452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5B054E-6484-4ACA-8A09-1CC67754129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8980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BBBB5B25-FE48-4797-9803-2F19790A5D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67005-9ABF-4FB6-B0AB-4CAE8EE676DC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1CBDE98B-41BE-4BD1-8330-3B7A1E5C32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FA97D0CF-9F99-485F-958D-23358AF4C0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5BD61-40EE-4B8F-8040-E0EE0845FC4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788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2">
            <a:extLst>
              <a:ext uri="{FF2B5EF4-FFF2-40B4-BE49-F238E27FC236}">
                <a16:creationId xmlns:a16="http://schemas.microsoft.com/office/drawing/2014/main" id="{154052C4-7958-4167-A373-EE9170C69A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C9215-7760-4186-B470-B26D7AB7D48E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6" name="页脚占位符 3">
            <a:extLst>
              <a:ext uri="{FF2B5EF4-FFF2-40B4-BE49-F238E27FC236}">
                <a16:creationId xmlns:a16="http://schemas.microsoft.com/office/drawing/2014/main" id="{660BBFF2-33C3-4C50-B27E-4924FDF280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>
            <a:extLst>
              <a:ext uri="{FF2B5EF4-FFF2-40B4-BE49-F238E27FC236}">
                <a16:creationId xmlns:a16="http://schemas.microsoft.com/office/drawing/2014/main" id="{8C0C5191-48DC-4FC0-99D2-B5229AEE72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05207-6033-47C5-A2AB-28EBF2FED96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3519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2">
            <a:extLst>
              <a:ext uri="{FF2B5EF4-FFF2-40B4-BE49-F238E27FC236}">
                <a16:creationId xmlns:a16="http://schemas.microsoft.com/office/drawing/2014/main" id="{3EFA3483-5F12-4E43-81C2-181A12873E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7014B-F3FF-423A-9F6C-98F07363F1F1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8" name="页脚占位符 3">
            <a:extLst>
              <a:ext uri="{FF2B5EF4-FFF2-40B4-BE49-F238E27FC236}">
                <a16:creationId xmlns:a16="http://schemas.microsoft.com/office/drawing/2014/main" id="{9BA03952-8AB4-4AA6-BAA7-1460F9A448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>
            <a:extLst>
              <a:ext uri="{FF2B5EF4-FFF2-40B4-BE49-F238E27FC236}">
                <a16:creationId xmlns:a16="http://schemas.microsoft.com/office/drawing/2014/main" id="{B5552AAB-1D51-4FAD-BF7C-D010BE2387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8DB523-9C55-4EDC-9B2E-81AAF8C91A4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4802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9DFCCCC-D66D-4971-8043-2D8A5A1D74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7C700-30B3-4111-AE3C-1AF20260F7D9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25AFE2A-0101-4B03-AAE0-E067593D05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2A4EC01-3FF7-4C9C-92F6-EE67BEBAB5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E0BE1-1222-476E-94EA-36BE70E1610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9056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>
            <a:extLst>
              <a:ext uri="{FF2B5EF4-FFF2-40B4-BE49-F238E27FC236}">
                <a16:creationId xmlns:a16="http://schemas.microsoft.com/office/drawing/2014/main" id="{0F56FF7C-3E3A-4009-BA2E-13DDEDBC0B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728B6-4307-4726-8468-3E22A8EFB27B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3" name="页脚占位符 3">
            <a:extLst>
              <a:ext uri="{FF2B5EF4-FFF2-40B4-BE49-F238E27FC236}">
                <a16:creationId xmlns:a16="http://schemas.microsoft.com/office/drawing/2014/main" id="{1FB424BE-4838-4D39-9C1B-F9145383A6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>
            <a:extLst>
              <a:ext uri="{FF2B5EF4-FFF2-40B4-BE49-F238E27FC236}">
                <a16:creationId xmlns:a16="http://schemas.microsoft.com/office/drawing/2014/main" id="{B6DC58FA-E2ED-443E-9294-D51B74BA8F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812DD-F98E-4318-B8ED-8B63572E028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7822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>
            <a:extLst>
              <a:ext uri="{FF2B5EF4-FFF2-40B4-BE49-F238E27FC236}">
                <a16:creationId xmlns:a16="http://schemas.microsoft.com/office/drawing/2014/main" id="{B6DAC98D-3C20-47AB-BBE3-5FA2E930FD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ED740-93CC-41E2-8532-F019DF4613B2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6" name="页脚占位符 3">
            <a:extLst>
              <a:ext uri="{FF2B5EF4-FFF2-40B4-BE49-F238E27FC236}">
                <a16:creationId xmlns:a16="http://schemas.microsoft.com/office/drawing/2014/main" id="{D513A27F-2CDB-45CA-A578-4AF2E308F5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>
            <a:extLst>
              <a:ext uri="{FF2B5EF4-FFF2-40B4-BE49-F238E27FC236}">
                <a16:creationId xmlns:a16="http://schemas.microsoft.com/office/drawing/2014/main" id="{D42DC222-F6DC-497B-8CC8-590B41CC5A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2A9128-5318-4E0E-8BD9-4C4BDE801C2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0578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>
            <a:extLst>
              <a:ext uri="{FF2B5EF4-FFF2-40B4-BE49-F238E27FC236}">
                <a16:creationId xmlns:a16="http://schemas.microsoft.com/office/drawing/2014/main" id="{E9C792E9-DDFE-4F5A-A6E1-1F44BBC3EB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CD3A2-0DBD-472B-A394-27D7487B30AE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6" name="页脚占位符 3">
            <a:extLst>
              <a:ext uri="{FF2B5EF4-FFF2-40B4-BE49-F238E27FC236}">
                <a16:creationId xmlns:a16="http://schemas.microsoft.com/office/drawing/2014/main" id="{000F36DE-70A2-483A-8BB8-144F821346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>
            <a:extLst>
              <a:ext uri="{FF2B5EF4-FFF2-40B4-BE49-F238E27FC236}">
                <a16:creationId xmlns:a16="http://schemas.microsoft.com/office/drawing/2014/main" id="{961A7E90-4C57-4778-A413-A503CCB52A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A8A980-6C89-410A-81F0-CF9173F1490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261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3697BCD2-4D58-49C1-BFA9-C53BB903A0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CADFE-17DF-46C9-9972-6DE24F9BF379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AA1A1285-0026-45CD-8E1F-CEA6CC1D12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19C3F2A9-AAFA-4F59-8AE2-27E713BAEC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C265CD-D70A-4FF0-9D61-06D2276101B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3752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FF1975F7-AC26-4A05-BAF3-4F8AFA1209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69B8A-D73E-4E27-82E7-83F395FE34E9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DDC6D93A-E2DD-4DF0-949F-CD5349CF79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8657E44B-1579-4714-85C1-484E7BACD8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AFB6A0-8AD8-4698-8E66-8BF601F2332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34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30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0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7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4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日期占位符 1">
            <a:extLst>
              <a:ext uri="{FF2B5EF4-FFF2-40B4-BE49-F238E27FC236}">
                <a16:creationId xmlns:a16="http://schemas.microsoft.com/office/drawing/2014/main" id="{6F82E1AA-CDD0-4ED4-95AC-DEC3D17302B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AD8F58F-E16C-45E7-BC54-A95889CCD19D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10243" name="页脚占位符 2">
            <a:extLst>
              <a:ext uri="{FF2B5EF4-FFF2-40B4-BE49-F238E27FC236}">
                <a16:creationId xmlns:a16="http://schemas.microsoft.com/office/drawing/2014/main" id="{D373BF95-A0DF-4EA6-9778-13223F58A2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4" name="灯片编号占位符 3">
            <a:extLst>
              <a:ext uri="{FF2B5EF4-FFF2-40B4-BE49-F238E27FC236}">
                <a16:creationId xmlns:a16="http://schemas.microsoft.com/office/drawing/2014/main" id="{CFE474CA-B703-422E-A6F4-154508C62D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7D7EE2D-C034-467A-9A93-A909CD592B2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30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0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7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4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日期占位符 4">
            <a:extLst>
              <a:ext uri="{FF2B5EF4-FFF2-40B4-BE49-F238E27FC236}">
                <a16:creationId xmlns:a16="http://schemas.microsoft.com/office/drawing/2014/main" id="{CD294D0E-25CA-4274-BF0C-E3E278A1B8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4A12149-E803-4D36-BB3F-F27FC5F7F1ED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11267" name="页脚占位符 5">
            <a:extLst>
              <a:ext uri="{FF2B5EF4-FFF2-40B4-BE49-F238E27FC236}">
                <a16:creationId xmlns:a16="http://schemas.microsoft.com/office/drawing/2014/main" id="{22819828-455A-4C87-A81E-2FDC17A7415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68" name="灯片编号占位符 6">
            <a:extLst>
              <a:ext uri="{FF2B5EF4-FFF2-40B4-BE49-F238E27FC236}">
                <a16:creationId xmlns:a16="http://schemas.microsoft.com/office/drawing/2014/main" id="{F9D77461-A2AE-41A1-AA3A-611BAF7A36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A59CBDD-FD9C-4FF3-B7DB-4990D7B95A6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30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0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7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4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日期占位符 4">
            <a:extLst>
              <a:ext uri="{FF2B5EF4-FFF2-40B4-BE49-F238E27FC236}">
                <a16:creationId xmlns:a16="http://schemas.microsoft.com/office/drawing/2014/main" id="{A68A5399-61BF-4D84-8F51-CE0FF3C03A6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0BBBA9B-5628-48A1-A413-71B327DA9E52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12291" name="页脚占位符 5">
            <a:extLst>
              <a:ext uri="{FF2B5EF4-FFF2-40B4-BE49-F238E27FC236}">
                <a16:creationId xmlns:a16="http://schemas.microsoft.com/office/drawing/2014/main" id="{8AC04A65-4779-4752-9F4F-B8213DC163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2" name="灯片编号占位符 6">
            <a:extLst>
              <a:ext uri="{FF2B5EF4-FFF2-40B4-BE49-F238E27FC236}">
                <a16:creationId xmlns:a16="http://schemas.microsoft.com/office/drawing/2014/main" id="{82FE1E0B-05EE-40E5-8E02-FEFEAB3173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E0FB911-7FD2-4C6B-A574-B2F89DE1ADA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30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0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7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4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日期占位符 3">
            <a:extLst>
              <a:ext uri="{FF2B5EF4-FFF2-40B4-BE49-F238E27FC236}">
                <a16:creationId xmlns:a16="http://schemas.microsoft.com/office/drawing/2014/main" id="{175A97A5-8191-41F1-A8BF-7C224887174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DBBA251-816F-4080-8669-ED6F522E5BF3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13315" name="页脚占位符 4">
            <a:extLst>
              <a:ext uri="{FF2B5EF4-FFF2-40B4-BE49-F238E27FC236}">
                <a16:creationId xmlns:a16="http://schemas.microsoft.com/office/drawing/2014/main" id="{6283232C-1597-47BD-B9D5-C7CD4D5F36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6" name="灯片编号占位符 5">
            <a:extLst>
              <a:ext uri="{FF2B5EF4-FFF2-40B4-BE49-F238E27FC236}">
                <a16:creationId xmlns:a16="http://schemas.microsoft.com/office/drawing/2014/main" id="{BB56A328-2D71-4020-ACBB-094DAB0D98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A5E1B5A-B63A-4087-85CE-9FDA447AA30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30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0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7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4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日期占位符 3">
            <a:extLst>
              <a:ext uri="{FF2B5EF4-FFF2-40B4-BE49-F238E27FC236}">
                <a16:creationId xmlns:a16="http://schemas.microsoft.com/office/drawing/2014/main" id="{05CB7D45-6E45-46E3-902A-AB23F15F381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9085FCE-3AFE-4A20-8C3D-25B1C0157B45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14339" name="页脚占位符 4">
            <a:extLst>
              <a:ext uri="{FF2B5EF4-FFF2-40B4-BE49-F238E27FC236}">
                <a16:creationId xmlns:a16="http://schemas.microsoft.com/office/drawing/2014/main" id="{77D44C28-18F6-4644-A34A-4D467E42C24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0" name="灯片编号占位符 5">
            <a:extLst>
              <a:ext uri="{FF2B5EF4-FFF2-40B4-BE49-F238E27FC236}">
                <a16:creationId xmlns:a16="http://schemas.microsoft.com/office/drawing/2014/main" id="{62F43740-C637-4D73-AB3E-6E7B557746D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455E2C5-E46B-41D2-8683-95968213379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30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0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7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4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6">
            <a:extLst>
              <a:ext uri="{FF2B5EF4-FFF2-40B4-BE49-F238E27FC236}">
                <a16:creationId xmlns:a16="http://schemas.microsoft.com/office/drawing/2014/main" id="{1A62AE9F-DD27-4187-A9C0-E794AD87075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775450"/>
            <a:ext cx="12192000" cy="106363"/>
            <a:chOff x="0" y="0"/>
            <a:chExt cx="12192000" cy="105508"/>
          </a:xfrm>
        </p:grpSpPr>
        <p:sp>
          <p:nvSpPr>
            <p:cNvPr id="15374" name="矩形 7">
              <a:extLst>
                <a:ext uri="{FF2B5EF4-FFF2-40B4-BE49-F238E27FC236}">
                  <a16:creationId xmlns:a16="http://schemas.microsoft.com/office/drawing/2014/main" id="{2154A6A3-ACAA-46C4-842E-8E4606CCA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048000" cy="105508"/>
            </a:xfrm>
            <a:prstGeom prst="rect">
              <a:avLst/>
            </a:prstGeom>
            <a:solidFill>
              <a:srgbClr val="ADB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</a:endParaRPr>
            </a:p>
          </p:txBody>
        </p:sp>
        <p:sp>
          <p:nvSpPr>
            <p:cNvPr id="15375" name="矩形 8">
              <a:extLst>
                <a:ext uri="{FF2B5EF4-FFF2-40B4-BE49-F238E27FC236}">
                  <a16:creationId xmlns:a16="http://schemas.microsoft.com/office/drawing/2014/main" id="{55505996-C467-4DFA-9E9E-CB9C50AEA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0"/>
              <a:ext cx="3048000" cy="105508"/>
            </a:xfrm>
            <a:prstGeom prst="rect">
              <a:avLst/>
            </a:prstGeom>
            <a:solidFill>
              <a:srgbClr val="007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</a:endParaRPr>
            </a:p>
          </p:txBody>
        </p:sp>
        <p:sp>
          <p:nvSpPr>
            <p:cNvPr id="15376" name="矩形 9">
              <a:extLst>
                <a:ext uri="{FF2B5EF4-FFF2-40B4-BE49-F238E27FC236}">
                  <a16:creationId xmlns:a16="http://schemas.microsoft.com/office/drawing/2014/main" id="{50B34539-1BD4-4C76-9CB5-4C68B74AD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0"/>
              <a:ext cx="3048000" cy="105508"/>
            </a:xfrm>
            <a:prstGeom prst="rect">
              <a:avLst/>
            </a:prstGeom>
            <a:solidFill>
              <a:srgbClr val="CBD1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</a:endParaRPr>
            </a:p>
          </p:txBody>
        </p:sp>
        <p:sp>
          <p:nvSpPr>
            <p:cNvPr id="15377" name="矩形 10">
              <a:extLst>
                <a:ext uri="{FF2B5EF4-FFF2-40B4-BE49-F238E27FC236}">
                  <a16:creationId xmlns:a16="http://schemas.microsoft.com/office/drawing/2014/main" id="{15D9D592-FD6D-4D9F-A6B9-E3C16800D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0" y="0"/>
              <a:ext cx="3048000" cy="105508"/>
            </a:xfrm>
            <a:prstGeom prst="rect">
              <a:avLst/>
            </a:prstGeom>
            <a:solidFill>
              <a:srgbClr val="2C34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</a:endParaRPr>
            </a:p>
          </p:txBody>
        </p:sp>
      </p:grpSp>
      <p:grpSp>
        <p:nvGrpSpPr>
          <p:cNvPr id="15363" name="组合 11">
            <a:extLst>
              <a:ext uri="{FF2B5EF4-FFF2-40B4-BE49-F238E27FC236}">
                <a16:creationId xmlns:a16="http://schemas.microsoft.com/office/drawing/2014/main" id="{C6D2DBCE-EC60-4291-9C52-8DA3CB2A655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47688" y="2728913"/>
            <a:ext cx="13463588" cy="1547812"/>
            <a:chOff x="0" y="0"/>
            <a:chExt cx="13468397" cy="1547444"/>
          </a:xfrm>
        </p:grpSpPr>
        <p:grpSp>
          <p:nvGrpSpPr>
            <p:cNvPr id="15364" name="组合 12">
              <a:extLst>
                <a:ext uri="{FF2B5EF4-FFF2-40B4-BE49-F238E27FC236}">
                  <a16:creationId xmlns:a16="http://schemas.microsoft.com/office/drawing/2014/main" id="{4EC74DA4-6DEE-4F11-BB1E-703AE1A03DBE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923937" y="-923937"/>
              <a:ext cx="1547444" cy="3395318"/>
              <a:chOff x="0" y="0"/>
              <a:chExt cx="1547444" cy="1711569"/>
            </a:xfrm>
          </p:grpSpPr>
          <p:sp>
            <p:nvSpPr>
              <p:cNvPr id="15370" name="圆角矩形 18">
                <a:extLst>
                  <a:ext uri="{FF2B5EF4-FFF2-40B4-BE49-F238E27FC236}">
                    <a16:creationId xmlns:a16="http://schemas.microsoft.com/office/drawing/2014/main" id="{71DE2850-9C87-4E57-9ECE-E06C559F0B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7"/>
                <a:ext cx="387258" cy="1711352"/>
              </a:xfrm>
              <a:prstGeom prst="roundRect">
                <a:avLst>
                  <a:gd name="adj" fmla="val 50000"/>
                </a:avLst>
              </a:prstGeom>
              <a:solidFill>
                <a:srgbClr val="ADB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3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1" name="圆角矩形 19">
                <a:extLst>
                  <a:ext uri="{FF2B5EF4-FFF2-40B4-BE49-F238E27FC236}">
                    <a16:creationId xmlns:a16="http://schemas.microsoft.com/office/drawing/2014/main" id="{75573051-F72D-4A72-828D-017BB9AF11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257" y="217"/>
                <a:ext cx="387258" cy="1711352"/>
              </a:xfrm>
              <a:prstGeom prst="roundRect">
                <a:avLst>
                  <a:gd name="adj" fmla="val 50000"/>
                </a:avLst>
              </a:prstGeom>
              <a:solidFill>
                <a:srgbClr val="007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3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2" name="圆角矩形 20">
                <a:extLst>
                  <a:ext uri="{FF2B5EF4-FFF2-40B4-BE49-F238E27FC236}">
                    <a16:creationId xmlns:a16="http://schemas.microsoft.com/office/drawing/2014/main" id="{00F71B85-0B71-4F2D-9F2B-6D7470581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2928" y="217"/>
                <a:ext cx="387258" cy="1711352"/>
              </a:xfrm>
              <a:prstGeom prst="roundRect">
                <a:avLst>
                  <a:gd name="adj" fmla="val 50000"/>
                </a:avLst>
              </a:prstGeom>
              <a:solidFill>
                <a:srgbClr val="CBD1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3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3" name="圆角矩形 21">
                <a:extLst>
                  <a:ext uri="{FF2B5EF4-FFF2-40B4-BE49-F238E27FC236}">
                    <a16:creationId xmlns:a16="http://schemas.microsoft.com/office/drawing/2014/main" id="{B76CD321-A7EE-44C0-8BDB-89E84551A5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186" y="217"/>
                <a:ext cx="387258" cy="1711352"/>
              </a:xfrm>
              <a:prstGeom prst="roundRect">
                <a:avLst>
                  <a:gd name="adj" fmla="val 50000"/>
                </a:avLst>
              </a:prstGeom>
              <a:solidFill>
                <a:srgbClr val="2C34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3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365" name="组合 13">
              <a:extLst>
                <a:ext uri="{FF2B5EF4-FFF2-40B4-BE49-F238E27FC236}">
                  <a16:creationId xmlns:a16="http://schemas.microsoft.com/office/drawing/2014/main" id="{B5F6837C-44AC-4A7E-B3A3-D1C1E8E9F446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0997016" y="-923937"/>
              <a:ext cx="1547444" cy="3395318"/>
              <a:chOff x="0" y="0"/>
              <a:chExt cx="1547444" cy="1711569"/>
            </a:xfrm>
          </p:grpSpPr>
          <p:sp>
            <p:nvSpPr>
              <p:cNvPr id="15366" name="圆角矩形 14">
                <a:extLst>
                  <a:ext uri="{FF2B5EF4-FFF2-40B4-BE49-F238E27FC236}">
                    <a16:creationId xmlns:a16="http://schemas.microsoft.com/office/drawing/2014/main" id="{9264DB57-152D-4CBC-B8B9-78E1F30E3B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87258" cy="1711352"/>
              </a:xfrm>
              <a:prstGeom prst="roundRect">
                <a:avLst>
                  <a:gd name="adj" fmla="val 50000"/>
                </a:avLst>
              </a:prstGeom>
              <a:solidFill>
                <a:srgbClr val="ADB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3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67" name="圆角矩形 15">
                <a:extLst>
                  <a:ext uri="{FF2B5EF4-FFF2-40B4-BE49-F238E27FC236}">
                    <a16:creationId xmlns:a16="http://schemas.microsoft.com/office/drawing/2014/main" id="{6CFB5FEA-3C10-4C3F-B758-9097C95CD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257" y="0"/>
                <a:ext cx="387258" cy="1711352"/>
              </a:xfrm>
              <a:prstGeom prst="roundRect">
                <a:avLst>
                  <a:gd name="adj" fmla="val 50000"/>
                </a:avLst>
              </a:prstGeom>
              <a:solidFill>
                <a:srgbClr val="007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3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68" name="圆角矩形 16">
                <a:extLst>
                  <a:ext uri="{FF2B5EF4-FFF2-40B4-BE49-F238E27FC236}">
                    <a16:creationId xmlns:a16="http://schemas.microsoft.com/office/drawing/2014/main" id="{0B6099E4-8467-4CC0-A03F-B6062314C2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2928" y="0"/>
                <a:ext cx="387258" cy="1711352"/>
              </a:xfrm>
              <a:prstGeom prst="roundRect">
                <a:avLst>
                  <a:gd name="adj" fmla="val 50000"/>
                </a:avLst>
              </a:prstGeom>
              <a:solidFill>
                <a:srgbClr val="CBD1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3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69" name="圆角矩形 17">
                <a:extLst>
                  <a:ext uri="{FF2B5EF4-FFF2-40B4-BE49-F238E27FC236}">
                    <a16:creationId xmlns:a16="http://schemas.microsoft.com/office/drawing/2014/main" id="{63B303A0-5E2C-4FBE-A27B-EC7A8A5E6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186" y="0"/>
                <a:ext cx="387258" cy="1711352"/>
              </a:xfrm>
              <a:prstGeom prst="roundRect">
                <a:avLst>
                  <a:gd name="adj" fmla="val 50000"/>
                </a:avLst>
              </a:prstGeom>
              <a:solidFill>
                <a:srgbClr val="2C34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300">
                  <a:solidFill>
                    <a:srgbClr val="FFFFFF"/>
                  </a:solidFill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30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0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7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4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6">
            <a:extLst>
              <a:ext uri="{FF2B5EF4-FFF2-40B4-BE49-F238E27FC236}">
                <a16:creationId xmlns:a16="http://schemas.microsoft.com/office/drawing/2014/main" id="{03B7CC56-0C67-4843-B26A-EAEE3DD10E1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775450"/>
            <a:ext cx="12192000" cy="106363"/>
            <a:chOff x="0" y="0"/>
            <a:chExt cx="12192000" cy="105508"/>
          </a:xfrm>
        </p:grpSpPr>
        <p:sp>
          <p:nvSpPr>
            <p:cNvPr id="2056" name="矩形 7">
              <a:extLst>
                <a:ext uri="{FF2B5EF4-FFF2-40B4-BE49-F238E27FC236}">
                  <a16:creationId xmlns:a16="http://schemas.microsoft.com/office/drawing/2014/main" id="{B3235194-27E8-4076-9475-021F1D511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048000" cy="105508"/>
            </a:xfrm>
            <a:prstGeom prst="rect">
              <a:avLst/>
            </a:prstGeom>
            <a:solidFill>
              <a:srgbClr val="ADB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</a:endParaRPr>
            </a:p>
          </p:txBody>
        </p:sp>
        <p:sp>
          <p:nvSpPr>
            <p:cNvPr id="2057" name="矩形 8">
              <a:extLst>
                <a:ext uri="{FF2B5EF4-FFF2-40B4-BE49-F238E27FC236}">
                  <a16:creationId xmlns:a16="http://schemas.microsoft.com/office/drawing/2014/main" id="{FC0D1875-8B34-4909-B4D9-E08D300A8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0"/>
              <a:ext cx="3048000" cy="105508"/>
            </a:xfrm>
            <a:prstGeom prst="rect">
              <a:avLst/>
            </a:prstGeom>
            <a:solidFill>
              <a:srgbClr val="007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</a:endParaRPr>
            </a:p>
          </p:txBody>
        </p:sp>
        <p:sp>
          <p:nvSpPr>
            <p:cNvPr id="2058" name="矩形 9">
              <a:extLst>
                <a:ext uri="{FF2B5EF4-FFF2-40B4-BE49-F238E27FC236}">
                  <a16:creationId xmlns:a16="http://schemas.microsoft.com/office/drawing/2014/main" id="{5564CC41-D536-4FEA-9D66-25A6034C9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0"/>
              <a:ext cx="3048000" cy="105508"/>
            </a:xfrm>
            <a:prstGeom prst="rect">
              <a:avLst/>
            </a:prstGeom>
            <a:solidFill>
              <a:srgbClr val="CBD1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</a:endParaRPr>
            </a:p>
          </p:txBody>
        </p:sp>
        <p:sp>
          <p:nvSpPr>
            <p:cNvPr id="2059" name="矩形 10">
              <a:extLst>
                <a:ext uri="{FF2B5EF4-FFF2-40B4-BE49-F238E27FC236}">
                  <a16:creationId xmlns:a16="http://schemas.microsoft.com/office/drawing/2014/main" id="{42472532-F767-4159-91A7-0E8C21932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0" y="0"/>
              <a:ext cx="3048000" cy="105508"/>
            </a:xfrm>
            <a:prstGeom prst="rect">
              <a:avLst/>
            </a:prstGeom>
            <a:solidFill>
              <a:srgbClr val="2C34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</a:endParaRPr>
            </a:p>
          </p:txBody>
        </p:sp>
      </p:grpSp>
      <p:grpSp>
        <p:nvGrpSpPr>
          <p:cNvPr id="2051" name="组合 11">
            <a:extLst>
              <a:ext uri="{FF2B5EF4-FFF2-40B4-BE49-F238E27FC236}">
                <a16:creationId xmlns:a16="http://schemas.microsoft.com/office/drawing/2014/main" id="{9B4505C2-A4CF-4B82-912C-F6C54F9B2CE6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5322888" y="-1296988"/>
            <a:ext cx="1546225" cy="2336801"/>
            <a:chOff x="0" y="0"/>
            <a:chExt cx="1547444" cy="1711569"/>
          </a:xfrm>
        </p:grpSpPr>
        <p:sp>
          <p:nvSpPr>
            <p:cNvPr id="2052" name="圆角矩形 12">
              <a:extLst>
                <a:ext uri="{FF2B5EF4-FFF2-40B4-BE49-F238E27FC236}">
                  <a16:creationId xmlns:a16="http://schemas.microsoft.com/office/drawing/2014/main" id="{FB841436-7B92-4299-9552-0814017F1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62"/>
              <a:ext cx="387655" cy="1711569"/>
            </a:xfrm>
            <a:prstGeom prst="roundRect">
              <a:avLst>
                <a:gd name="adj" fmla="val 50000"/>
              </a:avLst>
            </a:prstGeom>
            <a:solidFill>
              <a:srgbClr val="ADB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</a:endParaRPr>
            </a:p>
          </p:txBody>
        </p:sp>
        <p:sp>
          <p:nvSpPr>
            <p:cNvPr id="2053" name="圆角矩形 13">
              <a:extLst>
                <a:ext uri="{FF2B5EF4-FFF2-40B4-BE49-F238E27FC236}">
                  <a16:creationId xmlns:a16="http://schemas.microsoft.com/office/drawing/2014/main" id="{FAFB2D69-267D-45F1-A54D-DC0BC4D01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45" y="0"/>
              <a:ext cx="386066" cy="1711569"/>
            </a:xfrm>
            <a:prstGeom prst="roundRect">
              <a:avLst>
                <a:gd name="adj" fmla="val 50000"/>
              </a:avLst>
            </a:prstGeom>
            <a:solidFill>
              <a:srgbClr val="007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</a:endParaRPr>
            </a:p>
          </p:txBody>
        </p:sp>
        <p:sp>
          <p:nvSpPr>
            <p:cNvPr id="2054" name="圆角矩形 14">
              <a:extLst>
                <a:ext uri="{FF2B5EF4-FFF2-40B4-BE49-F238E27FC236}">
                  <a16:creationId xmlns:a16="http://schemas.microsoft.com/office/drawing/2014/main" id="{E6239249-9488-4D63-9C45-2C83ACA82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311" y="0"/>
              <a:ext cx="386067" cy="1711569"/>
            </a:xfrm>
            <a:prstGeom prst="roundRect">
              <a:avLst>
                <a:gd name="adj" fmla="val 50000"/>
              </a:avLst>
            </a:prstGeom>
            <a:solidFill>
              <a:srgbClr val="CBD1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</a:endParaRPr>
            </a:p>
          </p:txBody>
        </p:sp>
        <p:sp>
          <p:nvSpPr>
            <p:cNvPr id="2055" name="圆角矩形 15">
              <a:extLst>
                <a:ext uri="{FF2B5EF4-FFF2-40B4-BE49-F238E27FC236}">
                  <a16:creationId xmlns:a16="http://schemas.microsoft.com/office/drawing/2014/main" id="{C1095491-81B1-4084-8321-734F7F1C2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966" y="0"/>
              <a:ext cx="386067" cy="1711569"/>
            </a:xfrm>
            <a:prstGeom prst="roundRect">
              <a:avLst>
                <a:gd name="adj" fmla="val 50000"/>
              </a:avLst>
            </a:prstGeom>
            <a:solidFill>
              <a:srgbClr val="2C34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30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0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7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4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6">
            <a:extLst>
              <a:ext uri="{FF2B5EF4-FFF2-40B4-BE49-F238E27FC236}">
                <a16:creationId xmlns:a16="http://schemas.microsoft.com/office/drawing/2014/main" id="{47E0E713-7E12-4F94-82A6-E7F9E931B50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775450"/>
            <a:ext cx="12192000" cy="106363"/>
            <a:chOff x="0" y="0"/>
            <a:chExt cx="12192000" cy="105508"/>
          </a:xfrm>
        </p:grpSpPr>
        <p:sp>
          <p:nvSpPr>
            <p:cNvPr id="3080" name="矩形 7">
              <a:extLst>
                <a:ext uri="{FF2B5EF4-FFF2-40B4-BE49-F238E27FC236}">
                  <a16:creationId xmlns:a16="http://schemas.microsoft.com/office/drawing/2014/main" id="{E4624452-7A39-4B0A-8E90-54159BA87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048000" cy="105508"/>
            </a:xfrm>
            <a:prstGeom prst="rect">
              <a:avLst/>
            </a:prstGeom>
            <a:solidFill>
              <a:srgbClr val="ADB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</a:endParaRPr>
            </a:p>
          </p:txBody>
        </p:sp>
        <p:sp>
          <p:nvSpPr>
            <p:cNvPr id="3081" name="矩形 8">
              <a:extLst>
                <a:ext uri="{FF2B5EF4-FFF2-40B4-BE49-F238E27FC236}">
                  <a16:creationId xmlns:a16="http://schemas.microsoft.com/office/drawing/2014/main" id="{D56ECDBA-96ED-4F1D-9DBD-FBDA27E13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0"/>
              <a:ext cx="3048000" cy="105508"/>
            </a:xfrm>
            <a:prstGeom prst="rect">
              <a:avLst/>
            </a:prstGeom>
            <a:solidFill>
              <a:srgbClr val="007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</a:endParaRPr>
            </a:p>
          </p:txBody>
        </p:sp>
        <p:sp>
          <p:nvSpPr>
            <p:cNvPr id="3082" name="矩形 9">
              <a:extLst>
                <a:ext uri="{FF2B5EF4-FFF2-40B4-BE49-F238E27FC236}">
                  <a16:creationId xmlns:a16="http://schemas.microsoft.com/office/drawing/2014/main" id="{25CE9AD5-B652-40D1-8985-039C8406D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0"/>
              <a:ext cx="3048000" cy="105508"/>
            </a:xfrm>
            <a:prstGeom prst="rect">
              <a:avLst/>
            </a:prstGeom>
            <a:solidFill>
              <a:srgbClr val="CBD1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</a:endParaRPr>
            </a:p>
          </p:txBody>
        </p:sp>
        <p:sp>
          <p:nvSpPr>
            <p:cNvPr id="3083" name="矩形 10">
              <a:extLst>
                <a:ext uri="{FF2B5EF4-FFF2-40B4-BE49-F238E27FC236}">
                  <a16:creationId xmlns:a16="http://schemas.microsoft.com/office/drawing/2014/main" id="{3E46D1C8-751C-4433-95D5-B0866C606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0" y="0"/>
              <a:ext cx="3048000" cy="105508"/>
            </a:xfrm>
            <a:prstGeom prst="rect">
              <a:avLst/>
            </a:prstGeom>
            <a:solidFill>
              <a:srgbClr val="2C34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</a:endParaRPr>
            </a:p>
          </p:txBody>
        </p:sp>
      </p:grpSp>
      <p:grpSp>
        <p:nvGrpSpPr>
          <p:cNvPr id="3075" name="组合 11">
            <a:extLst>
              <a:ext uri="{FF2B5EF4-FFF2-40B4-BE49-F238E27FC236}">
                <a16:creationId xmlns:a16="http://schemas.microsoft.com/office/drawing/2014/main" id="{43E055AC-86CA-4BC6-8A5E-8AF0149D7A4D}"/>
              </a:ext>
            </a:extLst>
          </p:cNvPr>
          <p:cNvGrpSpPr>
            <a:grpSpLocks/>
          </p:cNvGrpSpPr>
          <p:nvPr userDrawn="1"/>
        </p:nvGrpSpPr>
        <p:grpSpPr bwMode="auto">
          <a:xfrm rot="5400000">
            <a:off x="-246856" y="-51594"/>
            <a:ext cx="1095375" cy="1738313"/>
            <a:chOff x="0" y="0"/>
            <a:chExt cx="1547444" cy="1711570"/>
          </a:xfrm>
        </p:grpSpPr>
        <p:sp>
          <p:nvSpPr>
            <p:cNvPr id="3076" name="圆角矩形 12">
              <a:extLst>
                <a:ext uri="{FF2B5EF4-FFF2-40B4-BE49-F238E27FC236}">
                  <a16:creationId xmlns:a16="http://schemas.microsoft.com/office/drawing/2014/main" id="{CCDC83A2-DEEF-476F-8A13-17489A4DA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4" y="1563"/>
              <a:ext cx="387982" cy="1711569"/>
            </a:xfrm>
            <a:prstGeom prst="roundRect">
              <a:avLst>
                <a:gd name="adj" fmla="val 50000"/>
              </a:avLst>
            </a:prstGeom>
            <a:solidFill>
              <a:srgbClr val="ADB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</a:endParaRPr>
            </a:p>
          </p:txBody>
        </p:sp>
        <p:sp>
          <p:nvSpPr>
            <p:cNvPr id="3077" name="圆角矩形 13">
              <a:extLst>
                <a:ext uri="{FF2B5EF4-FFF2-40B4-BE49-F238E27FC236}">
                  <a16:creationId xmlns:a16="http://schemas.microsoft.com/office/drawing/2014/main" id="{9FDC4D67-452D-4459-860B-1B39A52A0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2" y="0"/>
              <a:ext cx="385740" cy="1711570"/>
            </a:xfrm>
            <a:prstGeom prst="roundRect">
              <a:avLst>
                <a:gd name="adj" fmla="val 50000"/>
              </a:avLst>
            </a:prstGeom>
            <a:solidFill>
              <a:srgbClr val="007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</a:endParaRPr>
            </a:p>
          </p:txBody>
        </p:sp>
        <p:sp>
          <p:nvSpPr>
            <p:cNvPr id="3078" name="圆角矩形 14">
              <a:extLst>
                <a:ext uri="{FF2B5EF4-FFF2-40B4-BE49-F238E27FC236}">
                  <a16:creationId xmlns:a16="http://schemas.microsoft.com/office/drawing/2014/main" id="{E6AB8441-6E30-4730-A618-63A3CF1AD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722" y="0"/>
              <a:ext cx="385740" cy="1711570"/>
            </a:xfrm>
            <a:prstGeom prst="roundRect">
              <a:avLst>
                <a:gd name="adj" fmla="val 50000"/>
              </a:avLst>
            </a:prstGeom>
            <a:solidFill>
              <a:srgbClr val="CBD1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</a:endParaRPr>
            </a:p>
          </p:txBody>
        </p:sp>
        <p:sp>
          <p:nvSpPr>
            <p:cNvPr id="3079" name="圆角矩形 15">
              <a:extLst>
                <a:ext uri="{FF2B5EF4-FFF2-40B4-BE49-F238E27FC236}">
                  <a16:creationId xmlns:a16="http://schemas.microsoft.com/office/drawing/2014/main" id="{55D2AD63-892C-478A-9091-E32C34A9D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1704" y="0"/>
              <a:ext cx="385740" cy="1711570"/>
            </a:xfrm>
            <a:prstGeom prst="roundRect">
              <a:avLst>
                <a:gd name="adj" fmla="val 50000"/>
              </a:avLst>
            </a:prstGeom>
            <a:solidFill>
              <a:srgbClr val="2C34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00">
                <a:solidFill>
                  <a:srgbClr val="FFFFFF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30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0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7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4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>
            <a:extLst>
              <a:ext uri="{FF2B5EF4-FFF2-40B4-BE49-F238E27FC236}">
                <a16:creationId xmlns:a16="http://schemas.microsoft.com/office/drawing/2014/main" id="{58C58C6A-7D7C-4FAB-8556-A6C7590613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12192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30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0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7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4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>
            <a:extLst>
              <a:ext uri="{FF2B5EF4-FFF2-40B4-BE49-F238E27FC236}">
                <a16:creationId xmlns:a16="http://schemas.microsoft.com/office/drawing/2014/main" id="{B6B3F95E-8DB3-4BA2-820B-4325E16C7F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" b="14035"/>
          <a:stretch>
            <a:fillRect/>
          </a:stretch>
        </p:blipFill>
        <p:spPr bwMode="auto">
          <a:xfrm>
            <a:off x="0" y="-30163"/>
            <a:ext cx="12180888" cy="698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30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0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7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4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1">
            <a:extLst>
              <a:ext uri="{FF2B5EF4-FFF2-40B4-BE49-F238E27FC236}">
                <a16:creationId xmlns:a16="http://schemas.microsoft.com/office/drawing/2014/main" id="{DD4837E8-F2F5-4F64-8C78-3CBA3C8A3F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5" b="20706"/>
          <a:stretch>
            <a:fillRect/>
          </a:stretch>
        </p:blipFill>
        <p:spPr bwMode="auto">
          <a:xfrm>
            <a:off x="0" y="0"/>
            <a:ext cx="12203113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30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0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7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4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1">
            <a:extLst>
              <a:ext uri="{FF2B5EF4-FFF2-40B4-BE49-F238E27FC236}">
                <a16:creationId xmlns:a16="http://schemas.microsoft.com/office/drawing/2014/main" id="{B1C6B99C-C1F2-4464-9DA0-B2ED043EE2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5" b="14848"/>
          <a:stretch>
            <a:fillRect/>
          </a:stretch>
        </p:blipFill>
        <p:spPr bwMode="auto">
          <a:xfrm>
            <a:off x="0" y="0"/>
            <a:ext cx="12203113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30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0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7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4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日期占位符 6">
            <a:extLst>
              <a:ext uri="{FF2B5EF4-FFF2-40B4-BE49-F238E27FC236}">
                <a16:creationId xmlns:a16="http://schemas.microsoft.com/office/drawing/2014/main" id="{6F5824BA-519C-4C33-9359-641683FC787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245F216-CCEA-48E7-B79B-AF13225276C6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8195" name="页脚占位符 7">
            <a:extLst>
              <a:ext uri="{FF2B5EF4-FFF2-40B4-BE49-F238E27FC236}">
                <a16:creationId xmlns:a16="http://schemas.microsoft.com/office/drawing/2014/main" id="{1AAED8D1-40DD-420E-A373-1A8B606B1A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6" name="灯片编号占位符 8">
            <a:extLst>
              <a:ext uri="{FF2B5EF4-FFF2-40B4-BE49-F238E27FC236}">
                <a16:creationId xmlns:a16="http://schemas.microsoft.com/office/drawing/2014/main" id="{E8ADD513-6C37-49DF-BF8C-7C527C711A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776F0CF-9526-4BF1-9942-D19EB3794DB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30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0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7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4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日期占位符 2">
            <a:extLst>
              <a:ext uri="{FF2B5EF4-FFF2-40B4-BE49-F238E27FC236}">
                <a16:creationId xmlns:a16="http://schemas.microsoft.com/office/drawing/2014/main" id="{180D84A4-0FF3-42C6-BF4B-6CCB8CD20CB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3BC56CB-F6F0-425E-B225-67BA541383B1}" type="datetimeFigureOut">
              <a:rPr lang="zh-CN" altLang="en-US"/>
              <a:pPr>
                <a:defRPr/>
              </a:pPr>
              <a:t>2020/1/20</a:t>
            </a:fld>
            <a:endParaRPr lang="zh-CN" altLang="en-US"/>
          </a:p>
        </p:txBody>
      </p:sp>
      <p:sp>
        <p:nvSpPr>
          <p:cNvPr id="9219" name="页脚占位符 3">
            <a:extLst>
              <a:ext uri="{FF2B5EF4-FFF2-40B4-BE49-F238E27FC236}">
                <a16:creationId xmlns:a16="http://schemas.microsoft.com/office/drawing/2014/main" id="{E81E8898-80B5-4C43-8844-CE952B7FD5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0" name="灯片编号占位符 4">
            <a:extLst>
              <a:ext uri="{FF2B5EF4-FFF2-40B4-BE49-F238E27FC236}">
                <a16:creationId xmlns:a16="http://schemas.microsoft.com/office/drawing/2014/main" id="{B96A2CFD-C198-42D0-BB75-46814726022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1A93B37-00C3-4A1B-808C-2F4EF46D9F6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30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0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7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4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6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5">
            <a:extLst>
              <a:ext uri="{FF2B5EF4-FFF2-40B4-BE49-F238E27FC236}">
                <a16:creationId xmlns:a16="http://schemas.microsoft.com/office/drawing/2014/main" id="{20480617-9E7D-4444-A45F-677CFD5DC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938" y="3716338"/>
            <a:ext cx="4273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007BC6"/>
                </a:solidFill>
                <a:latin typeface="方正兰亭超细黑简体" pitchFamily="2" charset="-122"/>
                <a:ea typeface="方正兰亭超细黑简体" pitchFamily="2" charset="-122"/>
              </a:rPr>
              <a:t>Company or person </a:t>
            </a:r>
            <a:r>
              <a:rPr lang="en-US" altLang="zh-CN" sz="2400">
                <a:solidFill>
                  <a:srgbClr val="2C3441"/>
                </a:solidFill>
                <a:latin typeface="方正兰亭超细黑简体" pitchFamily="2" charset="-122"/>
                <a:ea typeface="方正兰亭超细黑简体" pitchFamily="2" charset="-122"/>
              </a:rPr>
              <a:t>name</a:t>
            </a:r>
            <a:endParaRPr lang="zh-CN" altLang="en-US" sz="2400">
              <a:solidFill>
                <a:srgbClr val="2C3441"/>
              </a:solidFill>
              <a:latin typeface="方正兰亭超细黑简体" pitchFamily="2" charset="-122"/>
              <a:ea typeface="方正兰亭超细黑简体" pitchFamily="2" charset="-122"/>
            </a:endParaRPr>
          </a:p>
        </p:txBody>
      </p:sp>
      <p:sp>
        <p:nvSpPr>
          <p:cNvPr id="16387" name="文本框 6">
            <a:extLst>
              <a:ext uri="{FF2B5EF4-FFF2-40B4-BE49-F238E27FC236}">
                <a16:creationId xmlns:a16="http://schemas.microsoft.com/office/drawing/2014/main" id="{9C222CFC-CBC7-4A65-9A88-AE133E0EA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2988" y="2643188"/>
            <a:ext cx="75704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007BC6"/>
                </a:solidFill>
                <a:latin typeface="方正兰亭超细黑简体" pitchFamily="2" charset="-122"/>
                <a:ea typeface="方正兰亭超细黑简体" pitchFamily="2" charset="-122"/>
              </a:rPr>
              <a:t>2020 </a:t>
            </a:r>
            <a:r>
              <a:rPr lang="en-US" altLang="zh-CN" sz="4400" b="1" dirty="0">
                <a:solidFill>
                  <a:srgbClr val="2C3441"/>
                </a:solidFill>
                <a:latin typeface="方正兰亭超细黑简体" pitchFamily="2" charset="-122"/>
                <a:ea typeface="方正兰亭超细黑简体" pitchFamily="2" charset="-122"/>
              </a:rPr>
              <a:t>ANNUAL SUMMARY</a:t>
            </a:r>
            <a:endParaRPr lang="zh-CN" altLang="en-US" sz="4400" b="1" dirty="0">
              <a:solidFill>
                <a:srgbClr val="2C3441"/>
              </a:solidFill>
              <a:latin typeface="方正兰亭超细黑简体" pitchFamily="2" charset="-122"/>
              <a:ea typeface="方正兰亭超细黑简体" pitchFamily="2" charset="-122"/>
            </a:endParaRPr>
          </a:p>
        </p:txBody>
      </p:sp>
      <p:sp>
        <p:nvSpPr>
          <p:cNvPr id="16388" name="文本框 5">
            <a:extLst>
              <a:ext uri="{FF2B5EF4-FFF2-40B4-BE49-F238E27FC236}">
                <a16:creationId xmlns:a16="http://schemas.microsoft.com/office/drawing/2014/main" id="{0579AC29-C6D4-45E4-8BEF-48D75E979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3751" y="5161190"/>
            <a:ext cx="24359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dirty="0">
                <a:solidFill>
                  <a:schemeClr val="accent1"/>
                </a:solidFill>
                <a:latin typeface="方正兰亭超细黑简体" pitchFamily="2" charset="-122"/>
                <a:ea typeface="方正兰亭超细黑简体" pitchFamily="2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sz="1400" dirty="0">
              <a:solidFill>
                <a:schemeClr val="accent1"/>
              </a:solidFill>
              <a:latin typeface="方正兰亭超细黑简体" pitchFamily="2" charset="-122"/>
              <a:ea typeface="方正兰亭超细黑简体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椭圆 1">
            <a:extLst>
              <a:ext uri="{FF2B5EF4-FFF2-40B4-BE49-F238E27FC236}">
                <a16:creationId xmlns:a16="http://schemas.microsoft.com/office/drawing/2014/main" id="{C76B5DAC-1A3B-4B9A-B197-B68FE5ABF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275" y="1435100"/>
            <a:ext cx="3721100" cy="3719513"/>
          </a:xfrm>
          <a:prstGeom prst="ellipse">
            <a:avLst/>
          </a:prstGeom>
          <a:solidFill>
            <a:srgbClr val="2C34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651" name="椭圆 2">
            <a:extLst>
              <a:ext uri="{FF2B5EF4-FFF2-40B4-BE49-F238E27FC236}">
                <a16:creationId xmlns:a16="http://schemas.microsoft.com/office/drawing/2014/main" id="{A70D8319-F6E9-48C4-AFDF-BC628F185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1763" y="2114550"/>
            <a:ext cx="2660650" cy="2662238"/>
          </a:xfrm>
          <a:prstGeom prst="ellipse">
            <a:avLst/>
          </a:prstGeom>
          <a:solidFill>
            <a:srgbClr val="1C2E48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652" name="椭圆 3">
            <a:extLst>
              <a:ext uri="{FF2B5EF4-FFF2-40B4-BE49-F238E27FC236}">
                <a16:creationId xmlns:a16="http://schemas.microsoft.com/office/drawing/2014/main" id="{1C41C827-B3DC-47D5-A8E2-96A8FB60E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4688" y="2114550"/>
            <a:ext cx="2662237" cy="2662238"/>
          </a:xfrm>
          <a:prstGeom prst="ellipse">
            <a:avLst/>
          </a:prstGeom>
          <a:solidFill>
            <a:srgbClr val="007BC6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653" name="椭圆 4">
            <a:extLst>
              <a:ext uri="{FF2B5EF4-FFF2-40B4-BE49-F238E27FC236}">
                <a16:creationId xmlns:a16="http://schemas.microsoft.com/office/drawing/2014/main" id="{79112AAF-0A12-4718-9EEB-61D8221F3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313" y="2206625"/>
            <a:ext cx="2660650" cy="2662238"/>
          </a:xfrm>
          <a:prstGeom prst="ellipse">
            <a:avLst/>
          </a:prstGeom>
          <a:solidFill>
            <a:srgbClr val="1C2E4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7654" name="组合 5">
            <a:extLst>
              <a:ext uri="{FF2B5EF4-FFF2-40B4-BE49-F238E27FC236}">
                <a16:creationId xmlns:a16="http://schemas.microsoft.com/office/drawing/2014/main" id="{260DB9D7-B168-42B9-9B7B-FA39D7817BD8}"/>
              </a:ext>
            </a:extLst>
          </p:cNvPr>
          <p:cNvGrpSpPr>
            <a:grpSpLocks/>
          </p:cNvGrpSpPr>
          <p:nvPr/>
        </p:nvGrpSpPr>
        <p:grpSpPr bwMode="auto">
          <a:xfrm>
            <a:off x="3941763" y="5321300"/>
            <a:ext cx="3046412" cy="1028700"/>
            <a:chOff x="0" y="0"/>
            <a:chExt cx="3046360" cy="1027618"/>
          </a:xfrm>
        </p:grpSpPr>
        <p:sp>
          <p:nvSpPr>
            <p:cNvPr id="27668" name="矩形 13">
              <a:extLst>
                <a:ext uri="{FF2B5EF4-FFF2-40B4-BE49-F238E27FC236}">
                  <a16:creationId xmlns:a16="http://schemas.microsoft.com/office/drawing/2014/main" id="{46CF2650-BD15-4421-8700-23C0447FD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586"/>
              <a:ext cx="3046360" cy="82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69" name="文本框 83">
              <a:extLst>
                <a:ext uri="{FF2B5EF4-FFF2-40B4-BE49-F238E27FC236}">
                  <a16:creationId xmlns:a16="http://schemas.microsoft.com/office/drawing/2014/main" id="{157D0FA5-EE08-46BB-B6DF-8E3FFA2ED7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04" y="0"/>
              <a:ext cx="81144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>
                  <a:solidFill>
                    <a:srgbClr val="1C2E48"/>
                  </a:solidFill>
                </a:rPr>
                <a:t>TEXT HERE</a:t>
              </a:r>
              <a:endParaRPr lang="zh-CN" altLang="en-US" sz="1100" b="1">
                <a:solidFill>
                  <a:srgbClr val="1C2E48"/>
                </a:solidFill>
              </a:endParaRPr>
            </a:p>
          </p:txBody>
        </p:sp>
        <p:cxnSp>
          <p:nvCxnSpPr>
            <p:cNvPr id="27670" name="直接连接符 120">
              <a:extLst>
                <a:ext uri="{FF2B5EF4-FFF2-40B4-BE49-F238E27FC236}">
                  <a16:creationId xmlns:a16="http://schemas.microsoft.com/office/drawing/2014/main" id="{749514DE-1A39-4554-B59F-FEE00847B4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1C2E4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655" name="组合 9">
            <a:extLst>
              <a:ext uri="{FF2B5EF4-FFF2-40B4-BE49-F238E27FC236}">
                <a16:creationId xmlns:a16="http://schemas.microsoft.com/office/drawing/2014/main" id="{A688F339-77CB-48A0-BD5C-3639F8ADD9CB}"/>
              </a:ext>
            </a:extLst>
          </p:cNvPr>
          <p:cNvGrpSpPr>
            <a:grpSpLocks/>
          </p:cNvGrpSpPr>
          <p:nvPr/>
        </p:nvGrpSpPr>
        <p:grpSpPr bwMode="auto">
          <a:xfrm>
            <a:off x="7707313" y="5384800"/>
            <a:ext cx="3046412" cy="1028700"/>
            <a:chOff x="0" y="0"/>
            <a:chExt cx="3046360" cy="1027618"/>
          </a:xfrm>
        </p:grpSpPr>
        <p:sp>
          <p:nvSpPr>
            <p:cNvPr id="27665" name="矩形 13">
              <a:extLst>
                <a:ext uri="{FF2B5EF4-FFF2-40B4-BE49-F238E27FC236}">
                  <a16:creationId xmlns:a16="http://schemas.microsoft.com/office/drawing/2014/main" id="{B96B8D8D-ECB6-462E-B156-8ACC4F40C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586"/>
              <a:ext cx="3046360" cy="82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66" name="文本框 83">
              <a:extLst>
                <a:ext uri="{FF2B5EF4-FFF2-40B4-BE49-F238E27FC236}">
                  <a16:creationId xmlns:a16="http://schemas.microsoft.com/office/drawing/2014/main" id="{27DA2ED9-656E-4CD3-89D0-D14C6C1D92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04" y="0"/>
              <a:ext cx="81144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>
                  <a:solidFill>
                    <a:srgbClr val="1C2E48"/>
                  </a:solidFill>
                </a:rPr>
                <a:t>TEXT HERE</a:t>
              </a:r>
              <a:endParaRPr lang="zh-CN" altLang="en-US" sz="1100" b="1">
                <a:solidFill>
                  <a:srgbClr val="1C2E48"/>
                </a:solidFill>
              </a:endParaRPr>
            </a:p>
          </p:txBody>
        </p:sp>
        <p:cxnSp>
          <p:nvCxnSpPr>
            <p:cNvPr id="27667" name="直接连接符 120">
              <a:extLst>
                <a:ext uri="{FF2B5EF4-FFF2-40B4-BE49-F238E27FC236}">
                  <a16:creationId xmlns:a16="http://schemas.microsoft.com/office/drawing/2014/main" id="{2D277769-574E-4EFC-B66C-280CE72A40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1C2E4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656" name="组合 13">
            <a:extLst>
              <a:ext uri="{FF2B5EF4-FFF2-40B4-BE49-F238E27FC236}">
                <a16:creationId xmlns:a16="http://schemas.microsoft.com/office/drawing/2014/main" id="{CDBDCCCE-2277-44F5-9354-2698F7DA6425}"/>
              </a:ext>
            </a:extLst>
          </p:cNvPr>
          <p:cNvGrpSpPr>
            <a:grpSpLocks/>
          </p:cNvGrpSpPr>
          <p:nvPr/>
        </p:nvGrpSpPr>
        <p:grpSpPr bwMode="auto">
          <a:xfrm>
            <a:off x="5756275" y="828675"/>
            <a:ext cx="3046413" cy="1028700"/>
            <a:chOff x="0" y="0"/>
            <a:chExt cx="3046360" cy="1027618"/>
          </a:xfrm>
        </p:grpSpPr>
        <p:sp>
          <p:nvSpPr>
            <p:cNvPr id="27662" name="矩形 13">
              <a:extLst>
                <a:ext uri="{FF2B5EF4-FFF2-40B4-BE49-F238E27FC236}">
                  <a16:creationId xmlns:a16="http://schemas.microsoft.com/office/drawing/2014/main" id="{92DF4187-066A-4803-BCDA-EDFBEBF92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586"/>
              <a:ext cx="3046360" cy="82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63" name="文本框 83">
              <a:extLst>
                <a:ext uri="{FF2B5EF4-FFF2-40B4-BE49-F238E27FC236}">
                  <a16:creationId xmlns:a16="http://schemas.microsoft.com/office/drawing/2014/main" id="{14E28A92-07E2-496D-8AAC-DD0A4D5A27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04" y="0"/>
              <a:ext cx="81144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>
                  <a:solidFill>
                    <a:srgbClr val="007BC6"/>
                  </a:solidFill>
                </a:rPr>
                <a:t>TEXT HERE</a:t>
              </a:r>
              <a:endParaRPr lang="zh-CN" altLang="en-US" sz="1100" b="1">
                <a:solidFill>
                  <a:srgbClr val="007BC6"/>
                </a:solidFill>
              </a:endParaRPr>
            </a:p>
          </p:txBody>
        </p:sp>
        <p:cxnSp>
          <p:nvCxnSpPr>
            <p:cNvPr id="27664" name="直接连接符 120">
              <a:extLst>
                <a:ext uri="{FF2B5EF4-FFF2-40B4-BE49-F238E27FC236}">
                  <a16:creationId xmlns:a16="http://schemas.microsoft.com/office/drawing/2014/main" id="{A0253A47-38E8-4CA2-A4E9-3B54E758E4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007BC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657" name="Freeform 27">
            <a:extLst>
              <a:ext uri="{FF2B5EF4-FFF2-40B4-BE49-F238E27FC236}">
                <a16:creationId xmlns:a16="http://schemas.microsoft.com/office/drawing/2014/main" id="{2DC5682C-A7D8-4063-829A-ABBFBFED465E}"/>
              </a:ext>
            </a:extLst>
          </p:cNvPr>
          <p:cNvSpPr>
            <a:spLocks noEditPoints="1"/>
          </p:cNvSpPr>
          <p:nvPr/>
        </p:nvSpPr>
        <p:spPr bwMode="auto">
          <a:xfrm>
            <a:off x="2241550" y="2538413"/>
            <a:ext cx="1185863" cy="1512887"/>
          </a:xfrm>
          <a:custGeom>
            <a:avLst/>
            <a:gdLst>
              <a:gd name="T0" fmla="*/ 393414 w 422"/>
              <a:gd name="T1" fmla="*/ 44993 h 538"/>
              <a:gd name="T2" fmla="*/ 365313 w 422"/>
              <a:gd name="T3" fmla="*/ 61865 h 538"/>
              <a:gd name="T4" fmla="*/ 348453 w 422"/>
              <a:gd name="T5" fmla="*/ 73113 h 538"/>
              <a:gd name="T6" fmla="*/ 331592 w 422"/>
              <a:gd name="T7" fmla="*/ 78738 h 538"/>
              <a:gd name="T8" fmla="*/ 325972 w 422"/>
              <a:gd name="T9" fmla="*/ 89986 h 538"/>
              <a:gd name="T10" fmla="*/ 309111 w 422"/>
              <a:gd name="T11" fmla="*/ 95610 h 538"/>
              <a:gd name="T12" fmla="*/ 297871 w 422"/>
              <a:gd name="T13" fmla="*/ 106858 h 538"/>
              <a:gd name="T14" fmla="*/ 286630 w 422"/>
              <a:gd name="T15" fmla="*/ 118106 h 538"/>
              <a:gd name="T16" fmla="*/ 269770 w 422"/>
              <a:gd name="T17" fmla="*/ 129355 h 538"/>
              <a:gd name="T18" fmla="*/ 179847 w 422"/>
              <a:gd name="T19" fmla="*/ 253085 h 538"/>
              <a:gd name="T20" fmla="*/ 39341 w 422"/>
              <a:gd name="T21" fmla="*/ 905483 h 538"/>
              <a:gd name="T22" fmla="*/ 1073459 w 422"/>
              <a:gd name="T23" fmla="*/ 393688 h 538"/>
              <a:gd name="T24" fmla="*/ 989156 w 422"/>
              <a:gd name="T25" fmla="*/ 196844 h 538"/>
              <a:gd name="T26" fmla="*/ 826170 w 422"/>
              <a:gd name="T27" fmla="*/ 50617 h 538"/>
              <a:gd name="T28" fmla="*/ 601362 w 422"/>
              <a:gd name="T29" fmla="*/ 0 h 538"/>
              <a:gd name="T30" fmla="*/ 460857 w 422"/>
              <a:gd name="T31" fmla="*/ 16872 h 538"/>
              <a:gd name="T32" fmla="*/ 618222 w 422"/>
              <a:gd name="T33" fmla="*/ 708639 h 538"/>
              <a:gd name="T34" fmla="*/ 573261 w 422"/>
              <a:gd name="T35" fmla="*/ 736759 h 538"/>
              <a:gd name="T36" fmla="*/ 573261 w 422"/>
              <a:gd name="T37" fmla="*/ 776128 h 538"/>
              <a:gd name="T38" fmla="*/ 618222 w 422"/>
              <a:gd name="T39" fmla="*/ 798624 h 538"/>
              <a:gd name="T40" fmla="*/ 713766 w 422"/>
              <a:gd name="T41" fmla="*/ 793000 h 538"/>
              <a:gd name="T42" fmla="*/ 786829 w 422"/>
              <a:gd name="T43" fmla="*/ 753631 h 538"/>
              <a:gd name="T44" fmla="*/ 910473 w 422"/>
              <a:gd name="T45" fmla="*/ 680518 h 538"/>
              <a:gd name="T46" fmla="*/ 820550 w 422"/>
              <a:gd name="T47" fmla="*/ 781752 h 538"/>
              <a:gd name="T48" fmla="*/ 696905 w 422"/>
              <a:gd name="T49" fmla="*/ 843617 h 538"/>
              <a:gd name="T50" fmla="*/ 562020 w 422"/>
              <a:gd name="T51" fmla="*/ 854866 h 538"/>
              <a:gd name="T52" fmla="*/ 455237 w 422"/>
              <a:gd name="T53" fmla="*/ 826745 h 538"/>
              <a:gd name="T54" fmla="*/ 365313 w 422"/>
              <a:gd name="T55" fmla="*/ 770504 h 538"/>
              <a:gd name="T56" fmla="*/ 292251 w 422"/>
              <a:gd name="T57" fmla="*/ 691766 h 538"/>
              <a:gd name="T58" fmla="*/ 247289 w 422"/>
              <a:gd name="T59" fmla="*/ 596156 h 538"/>
              <a:gd name="T60" fmla="*/ 230428 w 422"/>
              <a:gd name="T61" fmla="*/ 483674 h 538"/>
              <a:gd name="T62" fmla="*/ 236049 w 422"/>
              <a:gd name="T63" fmla="*/ 433057 h 538"/>
              <a:gd name="T64" fmla="*/ 736247 w 422"/>
              <a:gd name="T65" fmla="*/ 438681 h 538"/>
              <a:gd name="T66" fmla="*/ 966675 w 422"/>
              <a:gd name="T67" fmla="*/ 534291 h 538"/>
              <a:gd name="T68" fmla="*/ 893612 w 422"/>
              <a:gd name="T69" fmla="*/ 652397 h 538"/>
              <a:gd name="T70" fmla="*/ 775588 w 422"/>
              <a:gd name="T71" fmla="*/ 719887 h 538"/>
              <a:gd name="T72" fmla="*/ 685665 w 422"/>
              <a:gd name="T73" fmla="*/ 708639 h 538"/>
              <a:gd name="T74" fmla="*/ 1185863 w 422"/>
              <a:gd name="T75" fmla="*/ 1512887 h 538"/>
              <a:gd name="T76" fmla="*/ 1163382 w 422"/>
              <a:gd name="T77" fmla="*/ 1361036 h 538"/>
              <a:gd name="T78" fmla="*/ 1112800 w 422"/>
              <a:gd name="T79" fmla="*/ 1226057 h 538"/>
              <a:gd name="T80" fmla="*/ 1034117 w 422"/>
              <a:gd name="T81" fmla="*/ 1107951 h 538"/>
              <a:gd name="T82" fmla="*/ 932954 w 422"/>
              <a:gd name="T83" fmla="*/ 1012341 h 538"/>
              <a:gd name="T84" fmla="*/ 809309 w 422"/>
              <a:gd name="T85" fmla="*/ 939227 h 538"/>
              <a:gd name="T86" fmla="*/ 753107 w 422"/>
              <a:gd name="T87" fmla="*/ 1017965 h 538"/>
              <a:gd name="T88" fmla="*/ 685665 w 422"/>
              <a:gd name="T89" fmla="*/ 1113575 h 538"/>
              <a:gd name="T90" fmla="*/ 595742 w 422"/>
              <a:gd name="T91" fmla="*/ 1147320 h 538"/>
              <a:gd name="T92" fmla="*/ 500198 w 422"/>
              <a:gd name="T93" fmla="*/ 1113575 h 538"/>
              <a:gd name="T94" fmla="*/ 432756 w 422"/>
              <a:gd name="T95" fmla="*/ 1023589 h 538"/>
              <a:gd name="T96" fmla="*/ 376554 w 422"/>
              <a:gd name="T97" fmla="*/ 939227 h 538"/>
              <a:gd name="T98" fmla="*/ 252909 w 422"/>
              <a:gd name="T99" fmla="*/ 1012341 h 538"/>
              <a:gd name="T100" fmla="*/ 151746 w 422"/>
              <a:gd name="T101" fmla="*/ 1107951 h 538"/>
              <a:gd name="T102" fmla="*/ 78683 w 422"/>
              <a:gd name="T103" fmla="*/ 1226057 h 538"/>
              <a:gd name="T104" fmla="*/ 22481 w 422"/>
              <a:gd name="T105" fmla="*/ 1366660 h 538"/>
              <a:gd name="T106" fmla="*/ 0 w 422"/>
              <a:gd name="T107" fmla="*/ 1512887 h 53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22" h="538">
                <a:moveTo>
                  <a:pt x="148" y="12"/>
                </a:moveTo>
                <a:lnTo>
                  <a:pt x="148" y="12"/>
                </a:lnTo>
                <a:lnTo>
                  <a:pt x="140" y="16"/>
                </a:lnTo>
                <a:lnTo>
                  <a:pt x="138" y="18"/>
                </a:lnTo>
                <a:lnTo>
                  <a:pt x="136" y="18"/>
                </a:lnTo>
                <a:lnTo>
                  <a:pt x="130" y="22"/>
                </a:lnTo>
                <a:lnTo>
                  <a:pt x="128" y="24"/>
                </a:lnTo>
                <a:lnTo>
                  <a:pt x="126" y="24"/>
                </a:lnTo>
                <a:lnTo>
                  <a:pt x="124" y="26"/>
                </a:lnTo>
                <a:lnTo>
                  <a:pt x="122" y="26"/>
                </a:lnTo>
                <a:lnTo>
                  <a:pt x="122" y="28"/>
                </a:lnTo>
                <a:lnTo>
                  <a:pt x="118" y="28"/>
                </a:lnTo>
                <a:lnTo>
                  <a:pt x="118" y="30"/>
                </a:lnTo>
                <a:lnTo>
                  <a:pt x="116" y="30"/>
                </a:lnTo>
                <a:lnTo>
                  <a:pt x="116" y="32"/>
                </a:lnTo>
                <a:lnTo>
                  <a:pt x="114" y="32"/>
                </a:lnTo>
                <a:lnTo>
                  <a:pt x="112" y="34"/>
                </a:lnTo>
                <a:lnTo>
                  <a:pt x="110" y="34"/>
                </a:lnTo>
                <a:lnTo>
                  <a:pt x="110" y="36"/>
                </a:lnTo>
                <a:lnTo>
                  <a:pt x="108" y="36"/>
                </a:lnTo>
                <a:lnTo>
                  <a:pt x="106" y="38"/>
                </a:lnTo>
                <a:lnTo>
                  <a:pt x="104" y="40"/>
                </a:lnTo>
                <a:lnTo>
                  <a:pt x="102" y="40"/>
                </a:lnTo>
                <a:lnTo>
                  <a:pt x="102" y="42"/>
                </a:lnTo>
                <a:lnTo>
                  <a:pt x="100" y="44"/>
                </a:lnTo>
                <a:lnTo>
                  <a:pt x="98" y="46"/>
                </a:lnTo>
                <a:lnTo>
                  <a:pt x="96" y="46"/>
                </a:lnTo>
                <a:lnTo>
                  <a:pt x="96" y="48"/>
                </a:lnTo>
                <a:lnTo>
                  <a:pt x="78" y="68"/>
                </a:lnTo>
                <a:lnTo>
                  <a:pt x="64" y="90"/>
                </a:lnTo>
                <a:lnTo>
                  <a:pt x="52" y="116"/>
                </a:lnTo>
                <a:lnTo>
                  <a:pt x="46" y="144"/>
                </a:lnTo>
                <a:lnTo>
                  <a:pt x="14" y="322"/>
                </a:lnTo>
                <a:lnTo>
                  <a:pt x="404" y="322"/>
                </a:lnTo>
                <a:lnTo>
                  <a:pt x="386" y="166"/>
                </a:lnTo>
                <a:lnTo>
                  <a:pt x="382" y="140"/>
                </a:lnTo>
                <a:lnTo>
                  <a:pt x="376" y="116"/>
                </a:lnTo>
                <a:lnTo>
                  <a:pt x="366" y="92"/>
                </a:lnTo>
                <a:lnTo>
                  <a:pt x="352" y="70"/>
                </a:lnTo>
                <a:lnTo>
                  <a:pt x="336" y="50"/>
                </a:lnTo>
                <a:lnTo>
                  <a:pt x="316" y="32"/>
                </a:lnTo>
                <a:lnTo>
                  <a:pt x="294" y="18"/>
                </a:lnTo>
                <a:lnTo>
                  <a:pt x="268" y="8"/>
                </a:lnTo>
                <a:lnTo>
                  <a:pt x="242" y="2"/>
                </a:lnTo>
                <a:lnTo>
                  <a:pt x="214" y="0"/>
                </a:lnTo>
                <a:lnTo>
                  <a:pt x="198" y="0"/>
                </a:lnTo>
                <a:lnTo>
                  <a:pt x="180" y="2"/>
                </a:lnTo>
                <a:lnTo>
                  <a:pt x="164" y="6"/>
                </a:lnTo>
                <a:lnTo>
                  <a:pt x="148" y="12"/>
                </a:lnTo>
                <a:close/>
                <a:moveTo>
                  <a:pt x="220" y="252"/>
                </a:moveTo>
                <a:lnTo>
                  <a:pt x="220" y="252"/>
                </a:lnTo>
                <a:lnTo>
                  <a:pt x="214" y="254"/>
                </a:lnTo>
                <a:lnTo>
                  <a:pt x="208" y="256"/>
                </a:lnTo>
                <a:lnTo>
                  <a:pt x="204" y="262"/>
                </a:lnTo>
                <a:lnTo>
                  <a:pt x="204" y="268"/>
                </a:lnTo>
                <a:lnTo>
                  <a:pt x="204" y="270"/>
                </a:lnTo>
                <a:lnTo>
                  <a:pt x="204" y="276"/>
                </a:lnTo>
                <a:lnTo>
                  <a:pt x="208" y="280"/>
                </a:lnTo>
                <a:lnTo>
                  <a:pt x="214" y="284"/>
                </a:lnTo>
                <a:lnTo>
                  <a:pt x="220" y="284"/>
                </a:lnTo>
                <a:lnTo>
                  <a:pt x="244" y="284"/>
                </a:lnTo>
                <a:lnTo>
                  <a:pt x="248" y="284"/>
                </a:lnTo>
                <a:lnTo>
                  <a:pt x="254" y="282"/>
                </a:lnTo>
                <a:lnTo>
                  <a:pt x="256" y="278"/>
                </a:lnTo>
                <a:lnTo>
                  <a:pt x="258" y="272"/>
                </a:lnTo>
                <a:lnTo>
                  <a:pt x="280" y="268"/>
                </a:lnTo>
                <a:lnTo>
                  <a:pt x="298" y="260"/>
                </a:lnTo>
                <a:lnTo>
                  <a:pt x="312" y="252"/>
                </a:lnTo>
                <a:lnTo>
                  <a:pt x="324" y="242"/>
                </a:lnTo>
                <a:lnTo>
                  <a:pt x="316" y="256"/>
                </a:lnTo>
                <a:lnTo>
                  <a:pt x="304" y="268"/>
                </a:lnTo>
                <a:lnTo>
                  <a:pt x="292" y="278"/>
                </a:lnTo>
                <a:lnTo>
                  <a:pt x="278" y="288"/>
                </a:lnTo>
                <a:lnTo>
                  <a:pt x="264" y="294"/>
                </a:lnTo>
                <a:lnTo>
                  <a:pt x="248" y="300"/>
                </a:lnTo>
                <a:lnTo>
                  <a:pt x="230" y="302"/>
                </a:lnTo>
                <a:lnTo>
                  <a:pt x="214" y="304"/>
                </a:lnTo>
                <a:lnTo>
                  <a:pt x="200" y="304"/>
                </a:lnTo>
                <a:lnTo>
                  <a:pt x="186" y="302"/>
                </a:lnTo>
                <a:lnTo>
                  <a:pt x="174" y="298"/>
                </a:lnTo>
                <a:lnTo>
                  <a:pt x="162" y="294"/>
                </a:lnTo>
                <a:lnTo>
                  <a:pt x="150" y="288"/>
                </a:lnTo>
                <a:lnTo>
                  <a:pt x="140" y="282"/>
                </a:lnTo>
                <a:lnTo>
                  <a:pt x="130" y="274"/>
                </a:lnTo>
                <a:lnTo>
                  <a:pt x="120" y="266"/>
                </a:lnTo>
                <a:lnTo>
                  <a:pt x="112" y="256"/>
                </a:lnTo>
                <a:lnTo>
                  <a:pt x="104" y="246"/>
                </a:lnTo>
                <a:lnTo>
                  <a:pt x="98" y="236"/>
                </a:lnTo>
                <a:lnTo>
                  <a:pt x="92" y="224"/>
                </a:lnTo>
                <a:lnTo>
                  <a:pt x="88" y="212"/>
                </a:lnTo>
                <a:lnTo>
                  <a:pt x="84" y="200"/>
                </a:lnTo>
                <a:lnTo>
                  <a:pt x="82" y="186"/>
                </a:lnTo>
                <a:lnTo>
                  <a:pt x="82" y="172"/>
                </a:lnTo>
                <a:lnTo>
                  <a:pt x="82" y="156"/>
                </a:lnTo>
                <a:lnTo>
                  <a:pt x="86" y="140"/>
                </a:lnTo>
                <a:lnTo>
                  <a:pt x="84" y="154"/>
                </a:lnTo>
                <a:lnTo>
                  <a:pt x="242" y="156"/>
                </a:lnTo>
                <a:lnTo>
                  <a:pt x="248" y="118"/>
                </a:lnTo>
                <a:lnTo>
                  <a:pt x="262" y="156"/>
                </a:lnTo>
                <a:lnTo>
                  <a:pt x="344" y="154"/>
                </a:lnTo>
                <a:lnTo>
                  <a:pt x="346" y="172"/>
                </a:lnTo>
                <a:lnTo>
                  <a:pt x="344" y="190"/>
                </a:lnTo>
                <a:lnTo>
                  <a:pt x="340" y="206"/>
                </a:lnTo>
                <a:lnTo>
                  <a:pt x="330" y="220"/>
                </a:lnTo>
                <a:lnTo>
                  <a:pt x="318" y="232"/>
                </a:lnTo>
                <a:lnTo>
                  <a:pt x="306" y="240"/>
                </a:lnTo>
                <a:lnTo>
                  <a:pt x="292" y="248"/>
                </a:lnTo>
                <a:lnTo>
                  <a:pt x="276" y="256"/>
                </a:lnTo>
                <a:lnTo>
                  <a:pt x="258" y="260"/>
                </a:lnTo>
                <a:lnTo>
                  <a:pt x="252" y="254"/>
                </a:lnTo>
                <a:lnTo>
                  <a:pt x="244" y="252"/>
                </a:lnTo>
                <a:lnTo>
                  <a:pt x="220" y="252"/>
                </a:lnTo>
                <a:close/>
                <a:moveTo>
                  <a:pt x="0" y="538"/>
                </a:moveTo>
                <a:lnTo>
                  <a:pt x="422" y="538"/>
                </a:lnTo>
                <a:lnTo>
                  <a:pt x="420" y="520"/>
                </a:lnTo>
                <a:lnTo>
                  <a:pt x="418" y="502"/>
                </a:lnTo>
                <a:lnTo>
                  <a:pt x="414" y="484"/>
                </a:lnTo>
                <a:lnTo>
                  <a:pt x="410" y="468"/>
                </a:lnTo>
                <a:lnTo>
                  <a:pt x="402" y="452"/>
                </a:lnTo>
                <a:lnTo>
                  <a:pt x="396" y="436"/>
                </a:lnTo>
                <a:lnTo>
                  <a:pt x="388" y="422"/>
                </a:lnTo>
                <a:lnTo>
                  <a:pt x="378" y="408"/>
                </a:lnTo>
                <a:lnTo>
                  <a:pt x="368" y="394"/>
                </a:lnTo>
                <a:lnTo>
                  <a:pt x="356" y="382"/>
                </a:lnTo>
                <a:lnTo>
                  <a:pt x="344" y="370"/>
                </a:lnTo>
                <a:lnTo>
                  <a:pt x="332" y="360"/>
                </a:lnTo>
                <a:lnTo>
                  <a:pt x="318" y="350"/>
                </a:lnTo>
                <a:lnTo>
                  <a:pt x="304" y="342"/>
                </a:lnTo>
                <a:lnTo>
                  <a:pt x="288" y="334"/>
                </a:lnTo>
                <a:lnTo>
                  <a:pt x="274" y="328"/>
                </a:lnTo>
                <a:lnTo>
                  <a:pt x="272" y="346"/>
                </a:lnTo>
                <a:lnTo>
                  <a:pt x="268" y="362"/>
                </a:lnTo>
                <a:lnTo>
                  <a:pt x="262" y="376"/>
                </a:lnTo>
                <a:lnTo>
                  <a:pt x="254" y="386"/>
                </a:lnTo>
                <a:lnTo>
                  <a:pt x="244" y="396"/>
                </a:lnTo>
                <a:lnTo>
                  <a:pt x="234" y="402"/>
                </a:lnTo>
                <a:lnTo>
                  <a:pt x="222" y="406"/>
                </a:lnTo>
                <a:lnTo>
                  <a:pt x="212" y="408"/>
                </a:lnTo>
                <a:lnTo>
                  <a:pt x="200" y="406"/>
                </a:lnTo>
                <a:lnTo>
                  <a:pt x="188" y="402"/>
                </a:lnTo>
                <a:lnTo>
                  <a:pt x="178" y="396"/>
                </a:lnTo>
                <a:lnTo>
                  <a:pt x="168" y="388"/>
                </a:lnTo>
                <a:lnTo>
                  <a:pt x="160" y="378"/>
                </a:lnTo>
                <a:lnTo>
                  <a:pt x="154" y="364"/>
                </a:lnTo>
                <a:lnTo>
                  <a:pt x="150" y="348"/>
                </a:lnTo>
                <a:lnTo>
                  <a:pt x="148" y="328"/>
                </a:lnTo>
                <a:lnTo>
                  <a:pt x="134" y="334"/>
                </a:lnTo>
                <a:lnTo>
                  <a:pt x="118" y="342"/>
                </a:lnTo>
                <a:lnTo>
                  <a:pt x="104" y="350"/>
                </a:lnTo>
                <a:lnTo>
                  <a:pt x="90" y="360"/>
                </a:lnTo>
                <a:lnTo>
                  <a:pt x="78" y="370"/>
                </a:lnTo>
                <a:lnTo>
                  <a:pt x="66" y="382"/>
                </a:lnTo>
                <a:lnTo>
                  <a:pt x="54" y="394"/>
                </a:lnTo>
                <a:lnTo>
                  <a:pt x="44" y="408"/>
                </a:lnTo>
                <a:lnTo>
                  <a:pt x="36" y="422"/>
                </a:lnTo>
                <a:lnTo>
                  <a:pt x="28" y="436"/>
                </a:lnTo>
                <a:lnTo>
                  <a:pt x="20" y="452"/>
                </a:lnTo>
                <a:lnTo>
                  <a:pt x="14" y="468"/>
                </a:lnTo>
                <a:lnTo>
                  <a:pt x="8" y="486"/>
                </a:lnTo>
                <a:lnTo>
                  <a:pt x="4" y="502"/>
                </a:lnTo>
                <a:lnTo>
                  <a:pt x="2" y="520"/>
                </a:lnTo>
                <a:lnTo>
                  <a:pt x="0" y="5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8" name="Freeform 254">
            <a:extLst>
              <a:ext uri="{FF2B5EF4-FFF2-40B4-BE49-F238E27FC236}">
                <a16:creationId xmlns:a16="http://schemas.microsoft.com/office/drawing/2014/main" id="{C99B4B25-629D-43A7-A22E-D057928B401B}"/>
              </a:ext>
            </a:extLst>
          </p:cNvPr>
          <p:cNvSpPr>
            <a:spLocks noEditPoints="1"/>
          </p:cNvSpPr>
          <p:nvPr/>
        </p:nvSpPr>
        <p:spPr bwMode="auto">
          <a:xfrm>
            <a:off x="4987925" y="3295650"/>
            <a:ext cx="430213" cy="423863"/>
          </a:xfrm>
          <a:custGeom>
            <a:avLst/>
            <a:gdLst>
              <a:gd name="T0" fmla="*/ 299132 w 256"/>
              <a:gd name="T1" fmla="*/ 223705 h 252"/>
              <a:gd name="T2" fmla="*/ 362992 w 256"/>
              <a:gd name="T3" fmla="*/ 218659 h 252"/>
              <a:gd name="T4" fmla="*/ 413408 w 256"/>
              <a:gd name="T5" fmla="*/ 178292 h 252"/>
              <a:gd name="T6" fmla="*/ 430213 w 256"/>
              <a:gd name="T7" fmla="*/ 117740 h 252"/>
              <a:gd name="T8" fmla="*/ 277286 w 256"/>
              <a:gd name="T9" fmla="*/ 168200 h 252"/>
              <a:gd name="T10" fmla="*/ 320979 w 256"/>
              <a:gd name="T11" fmla="*/ 5046 h 252"/>
              <a:gd name="T12" fmla="*/ 260481 w 256"/>
              <a:gd name="T13" fmla="*/ 25230 h 252"/>
              <a:gd name="T14" fmla="*/ 218468 w 256"/>
              <a:gd name="T15" fmla="*/ 74008 h 252"/>
              <a:gd name="T16" fmla="*/ 211745 w 256"/>
              <a:gd name="T17" fmla="*/ 139606 h 252"/>
              <a:gd name="T18" fmla="*/ 191579 w 256"/>
              <a:gd name="T19" fmla="*/ 201840 h 252"/>
              <a:gd name="T20" fmla="*/ 115956 w 256"/>
              <a:gd name="T21" fmla="*/ 289303 h 252"/>
              <a:gd name="T22" fmla="*/ 80665 w 256"/>
              <a:gd name="T23" fmla="*/ 287621 h 252"/>
              <a:gd name="T24" fmla="*/ 47055 w 256"/>
              <a:gd name="T25" fmla="*/ 304441 h 252"/>
              <a:gd name="T26" fmla="*/ 28569 w 256"/>
              <a:gd name="T27" fmla="*/ 339763 h 252"/>
              <a:gd name="T28" fmla="*/ 31930 w 256"/>
              <a:gd name="T29" fmla="*/ 381813 h 252"/>
              <a:gd name="T30" fmla="*/ 57138 w 256"/>
              <a:gd name="T31" fmla="*/ 410407 h 252"/>
              <a:gd name="T32" fmla="*/ 95790 w 256"/>
              <a:gd name="T33" fmla="*/ 423863 h 252"/>
              <a:gd name="T34" fmla="*/ 132761 w 256"/>
              <a:gd name="T35" fmla="*/ 410407 h 252"/>
              <a:gd name="T36" fmla="*/ 156288 w 256"/>
              <a:gd name="T37" fmla="*/ 381813 h 252"/>
              <a:gd name="T38" fmla="*/ 161330 w 256"/>
              <a:gd name="T39" fmla="*/ 339763 h 252"/>
              <a:gd name="T40" fmla="*/ 199982 w 256"/>
              <a:gd name="T41" fmla="*/ 280893 h 252"/>
              <a:gd name="T42" fmla="*/ 278966 w 256"/>
              <a:gd name="T43" fmla="*/ 218659 h 252"/>
              <a:gd name="T44" fmla="*/ 87387 w 256"/>
              <a:gd name="T45" fmla="*/ 390223 h 252"/>
              <a:gd name="T46" fmla="*/ 68901 w 256"/>
              <a:gd name="T47" fmla="*/ 380131 h 252"/>
              <a:gd name="T48" fmla="*/ 58818 w 256"/>
              <a:gd name="T49" fmla="*/ 361629 h 252"/>
              <a:gd name="T50" fmla="*/ 60499 w 256"/>
              <a:gd name="T51" fmla="*/ 339763 h 252"/>
              <a:gd name="T52" fmla="*/ 73943 w 256"/>
              <a:gd name="T53" fmla="*/ 324625 h 252"/>
              <a:gd name="T54" fmla="*/ 95790 w 256"/>
              <a:gd name="T55" fmla="*/ 317897 h 252"/>
              <a:gd name="T56" fmla="*/ 115956 w 256"/>
              <a:gd name="T57" fmla="*/ 324625 h 252"/>
              <a:gd name="T58" fmla="*/ 129400 w 256"/>
              <a:gd name="T59" fmla="*/ 339763 h 252"/>
              <a:gd name="T60" fmla="*/ 131081 w 256"/>
              <a:gd name="T61" fmla="*/ 361629 h 252"/>
              <a:gd name="T62" fmla="*/ 119317 w 256"/>
              <a:gd name="T63" fmla="*/ 380131 h 252"/>
              <a:gd name="T64" fmla="*/ 102512 w 256"/>
              <a:gd name="T65" fmla="*/ 390223 h 252"/>
              <a:gd name="T66" fmla="*/ 166371 w 256"/>
              <a:gd name="T67" fmla="*/ 200158 h 252"/>
              <a:gd name="T68" fmla="*/ 147886 w 256"/>
              <a:gd name="T69" fmla="*/ 87464 h 252"/>
              <a:gd name="T70" fmla="*/ 85706 w 256"/>
              <a:gd name="T71" fmla="*/ 148016 h 252"/>
              <a:gd name="T72" fmla="*/ 300813 w 256"/>
              <a:gd name="T73" fmla="*/ 233797 h 252"/>
              <a:gd name="T74" fmla="*/ 270564 w 256"/>
              <a:gd name="T75" fmla="*/ 248935 h 252"/>
              <a:gd name="T76" fmla="*/ 226870 w 256"/>
              <a:gd name="T77" fmla="*/ 289303 h 252"/>
              <a:gd name="T78" fmla="*/ 309216 w 256"/>
              <a:gd name="T79" fmla="*/ 410407 h 252"/>
              <a:gd name="T80" fmla="*/ 331062 w 256"/>
              <a:gd name="T81" fmla="*/ 423863 h 252"/>
              <a:gd name="T82" fmla="*/ 357951 w 256"/>
              <a:gd name="T83" fmla="*/ 420499 h 252"/>
              <a:gd name="T84" fmla="*/ 396603 w 256"/>
              <a:gd name="T85" fmla="*/ 386859 h 252"/>
              <a:gd name="T86" fmla="*/ 408366 w 256"/>
              <a:gd name="T87" fmla="*/ 364993 h 252"/>
              <a:gd name="T88" fmla="*/ 406686 w 256"/>
              <a:gd name="T89" fmla="*/ 338081 h 252"/>
              <a:gd name="T90" fmla="*/ 300813 w 256"/>
              <a:gd name="T91" fmla="*/ 233797 h 252"/>
              <a:gd name="T92" fmla="*/ 341145 w 256"/>
              <a:gd name="T93" fmla="*/ 396951 h 252"/>
              <a:gd name="T94" fmla="*/ 329382 w 256"/>
              <a:gd name="T95" fmla="*/ 391905 h 252"/>
              <a:gd name="T96" fmla="*/ 247036 w 256"/>
              <a:gd name="T97" fmla="*/ 307805 h 252"/>
              <a:gd name="T98" fmla="*/ 253758 w 256"/>
              <a:gd name="T99" fmla="*/ 296031 h 252"/>
              <a:gd name="T100" fmla="*/ 263842 w 256"/>
              <a:gd name="T101" fmla="*/ 299395 h 252"/>
              <a:gd name="T102" fmla="*/ 347868 w 256"/>
              <a:gd name="T103" fmla="*/ 386859 h 252"/>
              <a:gd name="T104" fmla="*/ 379797 w 256"/>
              <a:gd name="T105" fmla="*/ 358265 h 252"/>
              <a:gd name="T106" fmla="*/ 371395 w 256"/>
              <a:gd name="T107" fmla="*/ 361629 h 252"/>
              <a:gd name="T108" fmla="*/ 284008 w 256"/>
              <a:gd name="T109" fmla="*/ 279211 h 252"/>
              <a:gd name="T110" fmla="*/ 282327 w 256"/>
              <a:gd name="T111" fmla="*/ 267437 h 252"/>
              <a:gd name="T112" fmla="*/ 292410 w 256"/>
              <a:gd name="T113" fmla="*/ 259027 h 252"/>
              <a:gd name="T114" fmla="*/ 379797 w 256"/>
              <a:gd name="T115" fmla="*/ 343127 h 252"/>
              <a:gd name="T116" fmla="*/ 381478 w 256"/>
              <a:gd name="T117" fmla="*/ 354901 h 25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6" h="252">
                <a:moveTo>
                  <a:pt x="166" y="130"/>
                </a:moveTo>
                <a:lnTo>
                  <a:pt x="166" y="130"/>
                </a:lnTo>
                <a:lnTo>
                  <a:pt x="178" y="133"/>
                </a:lnTo>
                <a:lnTo>
                  <a:pt x="191" y="135"/>
                </a:lnTo>
                <a:lnTo>
                  <a:pt x="204" y="133"/>
                </a:lnTo>
                <a:lnTo>
                  <a:pt x="216" y="130"/>
                </a:lnTo>
                <a:lnTo>
                  <a:pt x="227" y="123"/>
                </a:lnTo>
                <a:lnTo>
                  <a:pt x="236" y="115"/>
                </a:lnTo>
                <a:lnTo>
                  <a:pt x="246" y="106"/>
                </a:lnTo>
                <a:lnTo>
                  <a:pt x="251" y="94"/>
                </a:lnTo>
                <a:lnTo>
                  <a:pt x="255" y="83"/>
                </a:lnTo>
                <a:lnTo>
                  <a:pt x="256" y="70"/>
                </a:lnTo>
                <a:lnTo>
                  <a:pt x="255" y="58"/>
                </a:lnTo>
                <a:lnTo>
                  <a:pt x="209" y="107"/>
                </a:lnTo>
                <a:lnTo>
                  <a:pt x="165" y="100"/>
                </a:lnTo>
                <a:lnTo>
                  <a:pt x="149" y="58"/>
                </a:lnTo>
                <a:lnTo>
                  <a:pt x="200" y="5"/>
                </a:lnTo>
                <a:lnTo>
                  <a:pt x="191" y="3"/>
                </a:lnTo>
                <a:lnTo>
                  <a:pt x="178" y="5"/>
                </a:lnTo>
                <a:lnTo>
                  <a:pt x="165" y="9"/>
                </a:lnTo>
                <a:lnTo>
                  <a:pt x="155" y="15"/>
                </a:lnTo>
                <a:lnTo>
                  <a:pt x="144" y="23"/>
                </a:lnTo>
                <a:lnTo>
                  <a:pt x="136" y="32"/>
                </a:lnTo>
                <a:lnTo>
                  <a:pt x="130" y="44"/>
                </a:lnTo>
                <a:lnTo>
                  <a:pt x="126" y="57"/>
                </a:lnTo>
                <a:lnTo>
                  <a:pt x="125" y="70"/>
                </a:lnTo>
                <a:lnTo>
                  <a:pt x="126" y="83"/>
                </a:lnTo>
                <a:lnTo>
                  <a:pt x="131" y="96"/>
                </a:lnTo>
                <a:lnTo>
                  <a:pt x="122" y="109"/>
                </a:lnTo>
                <a:lnTo>
                  <a:pt x="114" y="120"/>
                </a:lnTo>
                <a:lnTo>
                  <a:pt x="96" y="143"/>
                </a:lnTo>
                <a:lnTo>
                  <a:pt x="80" y="161"/>
                </a:lnTo>
                <a:lnTo>
                  <a:pt x="69" y="172"/>
                </a:lnTo>
                <a:lnTo>
                  <a:pt x="62" y="171"/>
                </a:lnTo>
                <a:lnTo>
                  <a:pt x="57" y="170"/>
                </a:lnTo>
                <a:lnTo>
                  <a:pt x="48" y="171"/>
                </a:lnTo>
                <a:lnTo>
                  <a:pt x="40" y="174"/>
                </a:lnTo>
                <a:lnTo>
                  <a:pt x="34" y="178"/>
                </a:lnTo>
                <a:lnTo>
                  <a:pt x="28" y="181"/>
                </a:lnTo>
                <a:lnTo>
                  <a:pt x="23" y="188"/>
                </a:lnTo>
                <a:lnTo>
                  <a:pt x="19" y="194"/>
                </a:lnTo>
                <a:lnTo>
                  <a:pt x="17" y="202"/>
                </a:lnTo>
                <a:lnTo>
                  <a:pt x="15" y="210"/>
                </a:lnTo>
                <a:lnTo>
                  <a:pt x="17" y="219"/>
                </a:lnTo>
                <a:lnTo>
                  <a:pt x="19" y="227"/>
                </a:lnTo>
                <a:lnTo>
                  <a:pt x="23" y="233"/>
                </a:lnTo>
                <a:lnTo>
                  <a:pt x="28" y="239"/>
                </a:lnTo>
                <a:lnTo>
                  <a:pt x="34" y="244"/>
                </a:lnTo>
                <a:lnTo>
                  <a:pt x="40" y="248"/>
                </a:lnTo>
                <a:lnTo>
                  <a:pt x="48" y="250"/>
                </a:lnTo>
                <a:lnTo>
                  <a:pt x="57" y="252"/>
                </a:lnTo>
                <a:lnTo>
                  <a:pt x="65" y="250"/>
                </a:lnTo>
                <a:lnTo>
                  <a:pt x="73" y="248"/>
                </a:lnTo>
                <a:lnTo>
                  <a:pt x="79" y="244"/>
                </a:lnTo>
                <a:lnTo>
                  <a:pt x="86" y="239"/>
                </a:lnTo>
                <a:lnTo>
                  <a:pt x="90" y="233"/>
                </a:lnTo>
                <a:lnTo>
                  <a:pt x="93" y="227"/>
                </a:lnTo>
                <a:lnTo>
                  <a:pt x="96" y="219"/>
                </a:lnTo>
                <a:lnTo>
                  <a:pt x="97" y="210"/>
                </a:lnTo>
                <a:lnTo>
                  <a:pt x="96" y="202"/>
                </a:lnTo>
                <a:lnTo>
                  <a:pt x="93" y="196"/>
                </a:lnTo>
                <a:lnTo>
                  <a:pt x="104" y="184"/>
                </a:lnTo>
                <a:lnTo>
                  <a:pt x="119" y="167"/>
                </a:lnTo>
                <a:lnTo>
                  <a:pt x="140" y="149"/>
                </a:lnTo>
                <a:lnTo>
                  <a:pt x="152" y="139"/>
                </a:lnTo>
                <a:lnTo>
                  <a:pt x="166" y="130"/>
                </a:lnTo>
                <a:close/>
                <a:moveTo>
                  <a:pt x="57" y="232"/>
                </a:moveTo>
                <a:lnTo>
                  <a:pt x="57" y="232"/>
                </a:lnTo>
                <a:lnTo>
                  <a:pt x="52" y="232"/>
                </a:lnTo>
                <a:lnTo>
                  <a:pt x="48" y="231"/>
                </a:lnTo>
                <a:lnTo>
                  <a:pt x="44" y="228"/>
                </a:lnTo>
                <a:lnTo>
                  <a:pt x="41" y="226"/>
                </a:lnTo>
                <a:lnTo>
                  <a:pt x="39" y="223"/>
                </a:lnTo>
                <a:lnTo>
                  <a:pt x="36" y="219"/>
                </a:lnTo>
                <a:lnTo>
                  <a:pt x="35" y="215"/>
                </a:lnTo>
                <a:lnTo>
                  <a:pt x="35" y="210"/>
                </a:lnTo>
                <a:lnTo>
                  <a:pt x="35" y="206"/>
                </a:lnTo>
                <a:lnTo>
                  <a:pt x="36" y="202"/>
                </a:lnTo>
                <a:lnTo>
                  <a:pt x="39" y="198"/>
                </a:lnTo>
                <a:lnTo>
                  <a:pt x="41" y="196"/>
                </a:lnTo>
                <a:lnTo>
                  <a:pt x="44" y="193"/>
                </a:lnTo>
                <a:lnTo>
                  <a:pt x="48" y="191"/>
                </a:lnTo>
                <a:lnTo>
                  <a:pt x="52" y="189"/>
                </a:lnTo>
                <a:lnTo>
                  <a:pt x="57" y="189"/>
                </a:lnTo>
                <a:lnTo>
                  <a:pt x="61" y="189"/>
                </a:lnTo>
                <a:lnTo>
                  <a:pt x="65" y="191"/>
                </a:lnTo>
                <a:lnTo>
                  <a:pt x="69" y="193"/>
                </a:lnTo>
                <a:lnTo>
                  <a:pt x="71" y="196"/>
                </a:lnTo>
                <a:lnTo>
                  <a:pt x="74" y="198"/>
                </a:lnTo>
                <a:lnTo>
                  <a:pt x="77" y="202"/>
                </a:lnTo>
                <a:lnTo>
                  <a:pt x="78" y="206"/>
                </a:lnTo>
                <a:lnTo>
                  <a:pt x="78" y="210"/>
                </a:lnTo>
                <a:lnTo>
                  <a:pt x="78" y="215"/>
                </a:lnTo>
                <a:lnTo>
                  <a:pt x="77" y="219"/>
                </a:lnTo>
                <a:lnTo>
                  <a:pt x="74" y="223"/>
                </a:lnTo>
                <a:lnTo>
                  <a:pt x="71" y="226"/>
                </a:lnTo>
                <a:lnTo>
                  <a:pt x="69" y="228"/>
                </a:lnTo>
                <a:lnTo>
                  <a:pt x="65" y="231"/>
                </a:lnTo>
                <a:lnTo>
                  <a:pt x="61" y="232"/>
                </a:lnTo>
                <a:lnTo>
                  <a:pt x="57" y="232"/>
                </a:lnTo>
                <a:close/>
                <a:moveTo>
                  <a:pt x="61" y="79"/>
                </a:moveTo>
                <a:lnTo>
                  <a:pt x="99" y="119"/>
                </a:lnTo>
                <a:lnTo>
                  <a:pt x="117" y="100"/>
                </a:lnTo>
                <a:lnTo>
                  <a:pt x="79" y="61"/>
                </a:lnTo>
                <a:lnTo>
                  <a:pt x="88" y="52"/>
                </a:lnTo>
                <a:lnTo>
                  <a:pt x="36" y="0"/>
                </a:lnTo>
                <a:lnTo>
                  <a:pt x="0" y="37"/>
                </a:lnTo>
                <a:lnTo>
                  <a:pt x="51" y="88"/>
                </a:lnTo>
                <a:lnTo>
                  <a:pt x="61" y="79"/>
                </a:lnTo>
                <a:close/>
                <a:moveTo>
                  <a:pt x="179" y="139"/>
                </a:moveTo>
                <a:lnTo>
                  <a:pt x="179" y="139"/>
                </a:lnTo>
                <a:lnTo>
                  <a:pt x="174" y="140"/>
                </a:lnTo>
                <a:lnTo>
                  <a:pt x="169" y="144"/>
                </a:lnTo>
                <a:lnTo>
                  <a:pt x="161" y="148"/>
                </a:lnTo>
                <a:lnTo>
                  <a:pt x="153" y="154"/>
                </a:lnTo>
                <a:lnTo>
                  <a:pt x="144" y="162"/>
                </a:lnTo>
                <a:lnTo>
                  <a:pt x="135" y="172"/>
                </a:lnTo>
                <a:lnTo>
                  <a:pt x="126" y="185"/>
                </a:lnTo>
                <a:lnTo>
                  <a:pt x="155" y="214"/>
                </a:lnTo>
                <a:lnTo>
                  <a:pt x="184" y="244"/>
                </a:lnTo>
                <a:lnTo>
                  <a:pt x="188" y="248"/>
                </a:lnTo>
                <a:lnTo>
                  <a:pt x="194" y="250"/>
                </a:lnTo>
                <a:lnTo>
                  <a:pt x="197" y="252"/>
                </a:lnTo>
                <a:lnTo>
                  <a:pt x="203" y="252"/>
                </a:lnTo>
                <a:lnTo>
                  <a:pt x="208" y="252"/>
                </a:lnTo>
                <a:lnTo>
                  <a:pt x="213" y="250"/>
                </a:lnTo>
                <a:lnTo>
                  <a:pt x="217" y="248"/>
                </a:lnTo>
                <a:lnTo>
                  <a:pt x="221" y="244"/>
                </a:lnTo>
                <a:lnTo>
                  <a:pt x="236" y="230"/>
                </a:lnTo>
                <a:lnTo>
                  <a:pt x="239" y="226"/>
                </a:lnTo>
                <a:lnTo>
                  <a:pt x="242" y="220"/>
                </a:lnTo>
                <a:lnTo>
                  <a:pt x="243" y="217"/>
                </a:lnTo>
                <a:lnTo>
                  <a:pt x="243" y="211"/>
                </a:lnTo>
                <a:lnTo>
                  <a:pt x="243" y="206"/>
                </a:lnTo>
                <a:lnTo>
                  <a:pt x="242" y="201"/>
                </a:lnTo>
                <a:lnTo>
                  <a:pt x="239" y="197"/>
                </a:lnTo>
                <a:lnTo>
                  <a:pt x="236" y="193"/>
                </a:lnTo>
                <a:lnTo>
                  <a:pt x="179" y="139"/>
                </a:lnTo>
                <a:close/>
                <a:moveTo>
                  <a:pt x="205" y="233"/>
                </a:moveTo>
                <a:lnTo>
                  <a:pt x="205" y="233"/>
                </a:lnTo>
                <a:lnTo>
                  <a:pt x="203" y="236"/>
                </a:lnTo>
                <a:lnTo>
                  <a:pt x="200" y="236"/>
                </a:lnTo>
                <a:lnTo>
                  <a:pt x="197" y="236"/>
                </a:lnTo>
                <a:lnTo>
                  <a:pt x="196" y="233"/>
                </a:lnTo>
                <a:lnTo>
                  <a:pt x="148" y="187"/>
                </a:lnTo>
                <a:lnTo>
                  <a:pt x="147" y="184"/>
                </a:lnTo>
                <a:lnTo>
                  <a:pt x="147" y="183"/>
                </a:lnTo>
                <a:lnTo>
                  <a:pt x="147" y="180"/>
                </a:lnTo>
                <a:lnTo>
                  <a:pt x="148" y="178"/>
                </a:lnTo>
                <a:lnTo>
                  <a:pt x="151" y="176"/>
                </a:lnTo>
                <a:lnTo>
                  <a:pt x="153" y="175"/>
                </a:lnTo>
                <a:lnTo>
                  <a:pt x="156" y="176"/>
                </a:lnTo>
                <a:lnTo>
                  <a:pt x="157" y="178"/>
                </a:lnTo>
                <a:lnTo>
                  <a:pt x="205" y="224"/>
                </a:lnTo>
                <a:lnTo>
                  <a:pt x="207" y="227"/>
                </a:lnTo>
                <a:lnTo>
                  <a:pt x="207" y="230"/>
                </a:lnTo>
                <a:lnTo>
                  <a:pt x="207" y="232"/>
                </a:lnTo>
                <a:lnTo>
                  <a:pt x="205" y="233"/>
                </a:lnTo>
                <a:close/>
                <a:moveTo>
                  <a:pt x="226" y="213"/>
                </a:moveTo>
                <a:lnTo>
                  <a:pt x="226" y="213"/>
                </a:lnTo>
                <a:lnTo>
                  <a:pt x="223" y="215"/>
                </a:lnTo>
                <a:lnTo>
                  <a:pt x="221" y="215"/>
                </a:lnTo>
                <a:lnTo>
                  <a:pt x="218" y="215"/>
                </a:lnTo>
                <a:lnTo>
                  <a:pt x="217" y="213"/>
                </a:lnTo>
                <a:lnTo>
                  <a:pt x="169" y="166"/>
                </a:lnTo>
                <a:lnTo>
                  <a:pt x="168" y="163"/>
                </a:lnTo>
                <a:lnTo>
                  <a:pt x="168" y="162"/>
                </a:lnTo>
                <a:lnTo>
                  <a:pt x="168" y="159"/>
                </a:lnTo>
                <a:lnTo>
                  <a:pt x="169" y="157"/>
                </a:lnTo>
                <a:lnTo>
                  <a:pt x="171" y="155"/>
                </a:lnTo>
                <a:lnTo>
                  <a:pt x="174" y="154"/>
                </a:lnTo>
                <a:lnTo>
                  <a:pt x="177" y="155"/>
                </a:lnTo>
                <a:lnTo>
                  <a:pt x="178" y="157"/>
                </a:lnTo>
                <a:lnTo>
                  <a:pt x="226" y="204"/>
                </a:lnTo>
                <a:lnTo>
                  <a:pt x="227" y="206"/>
                </a:lnTo>
                <a:lnTo>
                  <a:pt x="227" y="209"/>
                </a:lnTo>
                <a:lnTo>
                  <a:pt x="227" y="211"/>
                </a:lnTo>
                <a:lnTo>
                  <a:pt x="226" y="2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9" name="Freeform 123">
            <a:extLst>
              <a:ext uri="{FF2B5EF4-FFF2-40B4-BE49-F238E27FC236}">
                <a16:creationId xmlns:a16="http://schemas.microsoft.com/office/drawing/2014/main" id="{A44964C9-C9CE-43B5-B3BF-EC865FA18A3A}"/>
              </a:ext>
            </a:extLst>
          </p:cNvPr>
          <p:cNvSpPr>
            <a:spLocks noEditPoints="1"/>
          </p:cNvSpPr>
          <p:nvPr/>
        </p:nvSpPr>
        <p:spPr bwMode="auto">
          <a:xfrm>
            <a:off x="6772275" y="3408363"/>
            <a:ext cx="625475" cy="312737"/>
          </a:xfrm>
          <a:custGeom>
            <a:avLst/>
            <a:gdLst>
              <a:gd name="T0" fmla="*/ 600254 w 248"/>
              <a:gd name="T1" fmla="*/ 156369 h 124"/>
              <a:gd name="T2" fmla="*/ 605298 w 248"/>
              <a:gd name="T3" fmla="*/ 181589 h 124"/>
              <a:gd name="T4" fmla="*/ 620431 w 248"/>
              <a:gd name="T5" fmla="*/ 252207 h 124"/>
              <a:gd name="T6" fmla="*/ 600254 w 248"/>
              <a:gd name="T7" fmla="*/ 282472 h 124"/>
              <a:gd name="T8" fmla="*/ 564945 w 248"/>
              <a:gd name="T9" fmla="*/ 307693 h 124"/>
              <a:gd name="T10" fmla="*/ 524592 w 248"/>
              <a:gd name="T11" fmla="*/ 312737 h 124"/>
              <a:gd name="T12" fmla="*/ 489283 w 248"/>
              <a:gd name="T13" fmla="*/ 287516 h 124"/>
              <a:gd name="T14" fmla="*/ 378311 w 248"/>
              <a:gd name="T15" fmla="*/ 282472 h 124"/>
              <a:gd name="T16" fmla="*/ 368223 w 248"/>
              <a:gd name="T17" fmla="*/ 272384 h 124"/>
              <a:gd name="T18" fmla="*/ 171501 w 248"/>
              <a:gd name="T19" fmla="*/ 292560 h 124"/>
              <a:gd name="T20" fmla="*/ 136192 w 248"/>
              <a:gd name="T21" fmla="*/ 307693 h 124"/>
              <a:gd name="T22" fmla="*/ 90795 w 248"/>
              <a:gd name="T23" fmla="*/ 312737 h 124"/>
              <a:gd name="T24" fmla="*/ 55486 w 248"/>
              <a:gd name="T25" fmla="*/ 272384 h 124"/>
              <a:gd name="T26" fmla="*/ 30265 w 248"/>
              <a:gd name="T27" fmla="*/ 272384 h 124"/>
              <a:gd name="T28" fmla="*/ 35309 w 248"/>
              <a:gd name="T29" fmla="*/ 226987 h 124"/>
              <a:gd name="T30" fmla="*/ 20177 w 248"/>
              <a:gd name="T31" fmla="*/ 211854 h 124"/>
              <a:gd name="T32" fmla="*/ 20177 w 248"/>
              <a:gd name="T33" fmla="*/ 5044 h 124"/>
              <a:gd name="T34" fmla="*/ 358135 w 248"/>
              <a:gd name="T35" fmla="*/ 5044 h 124"/>
              <a:gd name="T36" fmla="*/ 348047 w 248"/>
              <a:gd name="T37" fmla="*/ 211854 h 124"/>
              <a:gd name="T38" fmla="*/ 368223 w 248"/>
              <a:gd name="T39" fmla="*/ 226987 h 124"/>
              <a:gd name="T40" fmla="*/ 554857 w 248"/>
              <a:gd name="T41" fmla="*/ 126104 h 124"/>
              <a:gd name="T42" fmla="*/ 469106 w 248"/>
              <a:gd name="T43" fmla="*/ 267340 h 124"/>
              <a:gd name="T44" fmla="*/ 75662 w 248"/>
              <a:gd name="T45" fmla="*/ 55486 h 124"/>
              <a:gd name="T46" fmla="*/ 100883 w 248"/>
              <a:gd name="T47" fmla="*/ 116015 h 124"/>
              <a:gd name="T48" fmla="*/ 100883 w 248"/>
              <a:gd name="T49" fmla="*/ 95839 h 124"/>
              <a:gd name="T50" fmla="*/ 121060 w 248"/>
              <a:gd name="T51" fmla="*/ 55486 h 124"/>
              <a:gd name="T52" fmla="*/ 126104 w 248"/>
              <a:gd name="T53" fmla="*/ 156369 h 124"/>
              <a:gd name="T54" fmla="*/ 161413 w 248"/>
              <a:gd name="T55" fmla="*/ 110971 h 124"/>
              <a:gd name="T56" fmla="*/ 191678 w 248"/>
              <a:gd name="T57" fmla="*/ 156369 h 124"/>
              <a:gd name="T58" fmla="*/ 186634 w 248"/>
              <a:gd name="T59" fmla="*/ 110971 h 124"/>
              <a:gd name="T60" fmla="*/ 191678 w 248"/>
              <a:gd name="T61" fmla="*/ 80706 h 124"/>
              <a:gd name="T62" fmla="*/ 146280 w 248"/>
              <a:gd name="T63" fmla="*/ 55486 h 124"/>
              <a:gd name="T64" fmla="*/ 156369 w 248"/>
              <a:gd name="T65" fmla="*/ 95839 h 124"/>
              <a:gd name="T66" fmla="*/ 166457 w 248"/>
              <a:gd name="T67" fmla="*/ 80706 h 124"/>
              <a:gd name="T68" fmla="*/ 201766 w 248"/>
              <a:gd name="T69" fmla="*/ 55486 h 124"/>
              <a:gd name="T70" fmla="*/ 247164 w 248"/>
              <a:gd name="T71" fmla="*/ 136192 h 124"/>
              <a:gd name="T72" fmla="*/ 242119 w 248"/>
              <a:gd name="T73" fmla="*/ 116015 h 124"/>
              <a:gd name="T74" fmla="*/ 226987 w 248"/>
              <a:gd name="T75" fmla="*/ 75662 h 124"/>
              <a:gd name="T76" fmla="*/ 201766 w 248"/>
              <a:gd name="T77" fmla="*/ 55486 h 124"/>
              <a:gd name="T78" fmla="*/ 302649 w 248"/>
              <a:gd name="T79" fmla="*/ 156369 h 124"/>
              <a:gd name="T80" fmla="*/ 282473 w 248"/>
              <a:gd name="T81" fmla="*/ 116015 h 124"/>
              <a:gd name="T82" fmla="*/ 282473 w 248"/>
              <a:gd name="T83" fmla="*/ 95839 h 124"/>
              <a:gd name="T84" fmla="*/ 302649 w 248"/>
              <a:gd name="T85" fmla="*/ 55486 h 124"/>
              <a:gd name="T86" fmla="*/ 110971 w 248"/>
              <a:gd name="T87" fmla="*/ 232031 h 124"/>
              <a:gd name="T88" fmla="*/ 80706 w 248"/>
              <a:gd name="T89" fmla="*/ 247163 h 124"/>
              <a:gd name="T90" fmla="*/ 85751 w 248"/>
              <a:gd name="T91" fmla="*/ 282472 h 124"/>
              <a:gd name="T92" fmla="*/ 121060 w 248"/>
              <a:gd name="T93" fmla="*/ 287516 h 124"/>
              <a:gd name="T94" fmla="*/ 136192 w 248"/>
              <a:gd name="T95" fmla="*/ 257251 h 124"/>
              <a:gd name="T96" fmla="*/ 121060 w 248"/>
              <a:gd name="T97" fmla="*/ 232031 h 124"/>
              <a:gd name="T98" fmla="*/ 534680 w 248"/>
              <a:gd name="T99" fmla="*/ 226987 h 124"/>
              <a:gd name="T100" fmla="*/ 509459 w 248"/>
              <a:gd name="T101" fmla="*/ 247163 h 124"/>
              <a:gd name="T102" fmla="*/ 514504 w 248"/>
              <a:gd name="T103" fmla="*/ 282472 h 124"/>
              <a:gd name="T104" fmla="*/ 549813 w 248"/>
              <a:gd name="T105" fmla="*/ 287516 h 124"/>
              <a:gd name="T106" fmla="*/ 564945 w 248"/>
              <a:gd name="T107" fmla="*/ 257251 h 124"/>
              <a:gd name="T108" fmla="*/ 549813 w 248"/>
              <a:gd name="T109" fmla="*/ 232031 h 124"/>
              <a:gd name="T110" fmla="*/ 403532 w 248"/>
              <a:gd name="T111" fmla="*/ 156369 h 124"/>
              <a:gd name="T112" fmla="*/ 438841 w 248"/>
              <a:gd name="T113" fmla="*/ 146280 h 124"/>
              <a:gd name="T114" fmla="*/ 529636 w 248"/>
              <a:gd name="T115" fmla="*/ 141236 h 124"/>
              <a:gd name="T116" fmla="*/ 403532 w 248"/>
              <a:gd name="T117" fmla="*/ 60530 h 124"/>
              <a:gd name="T118" fmla="*/ 484239 w 248"/>
              <a:gd name="T119" fmla="*/ 141236 h 12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48" h="124">
                <a:moveTo>
                  <a:pt x="234" y="56"/>
                </a:moveTo>
                <a:lnTo>
                  <a:pt x="234" y="56"/>
                </a:lnTo>
                <a:lnTo>
                  <a:pt x="238" y="62"/>
                </a:lnTo>
                <a:lnTo>
                  <a:pt x="232" y="62"/>
                </a:lnTo>
                <a:lnTo>
                  <a:pt x="232" y="72"/>
                </a:lnTo>
                <a:lnTo>
                  <a:pt x="240" y="72"/>
                </a:lnTo>
                <a:lnTo>
                  <a:pt x="242" y="80"/>
                </a:lnTo>
                <a:lnTo>
                  <a:pt x="248" y="80"/>
                </a:lnTo>
                <a:lnTo>
                  <a:pt x="246" y="100"/>
                </a:lnTo>
                <a:lnTo>
                  <a:pt x="242" y="102"/>
                </a:lnTo>
                <a:lnTo>
                  <a:pt x="242" y="112"/>
                </a:lnTo>
                <a:lnTo>
                  <a:pt x="238" y="112"/>
                </a:lnTo>
                <a:lnTo>
                  <a:pt x="232" y="112"/>
                </a:lnTo>
                <a:lnTo>
                  <a:pt x="230" y="118"/>
                </a:lnTo>
                <a:lnTo>
                  <a:pt x="224" y="122"/>
                </a:lnTo>
                <a:lnTo>
                  <a:pt x="218" y="124"/>
                </a:lnTo>
                <a:lnTo>
                  <a:pt x="212" y="124"/>
                </a:lnTo>
                <a:lnTo>
                  <a:pt x="208" y="124"/>
                </a:lnTo>
                <a:lnTo>
                  <a:pt x="202" y="122"/>
                </a:lnTo>
                <a:lnTo>
                  <a:pt x="198" y="118"/>
                </a:lnTo>
                <a:lnTo>
                  <a:pt x="194" y="114"/>
                </a:lnTo>
                <a:lnTo>
                  <a:pt x="186" y="116"/>
                </a:lnTo>
                <a:lnTo>
                  <a:pt x="148" y="116"/>
                </a:lnTo>
                <a:lnTo>
                  <a:pt x="150" y="112"/>
                </a:lnTo>
                <a:lnTo>
                  <a:pt x="186" y="112"/>
                </a:lnTo>
                <a:lnTo>
                  <a:pt x="186" y="108"/>
                </a:lnTo>
                <a:lnTo>
                  <a:pt x="146" y="108"/>
                </a:lnTo>
                <a:lnTo>
                  <a:pt x="144" y="116"/>
                </a:lnTo>
                <a:lnTo>
                  <a:pt x="86" y="116"/>
                </a:lnTo>
                <a:lnTo>
                  <a:pt x="68" y="116"/>
                </a:lnTo>
                <a:lnTo>
                  <a:pt x="62" y="114"/>
                </a:lnTo>
                <a:lnTo>
                  <a:pt x="58" y="118"/>
                </a:lnTo>
                <a:lnTo>
                  <a:pt x="54" y="122"/>
                </a:lnTo>
                <a:lnTo>
                  <a:pt x="48" y="124"/>
                </a:lnTo>
                <a:lnTo>
                  <a:pt x="44" y="124"/>
                </a:lnTo>
                <a:lnTo>
                  <a:pt x="36" y="124"/>
                </a:lnTo>
                <a:lnTo>
                  <a:pt x="30" y="120"/>
                </a:lnTo>
                <a:lnTo>
                  <a:pt x="24" y="114"/>
                </a:lnTo>
                <a:lnTo>
                  <a:pt x="22" y="108"/>
                </a:lnTo>
                <a:lnTo>
                  <a:pt x="16" y="108"/>
                </a:lnTo>
                <a:lnTo>
                  <a:pt x="14" y="108"/>
                </a:lnTo>
                <a:lnTo>
                  <a:pt x="12" y="108"/>
                </a:lnTo>
                <a:lnTo>
                  <a:pt x="0" y="104"/>
                </a:lnTo>
                <a:lnTo>
                  <a:pt x="0" y="90"/>
                </a:lnTo>
                <a:lnTo>
                  <a:pt x="14" y="90"/>
                </a:lnTo>
                <a:lnTo>
                  <a:pt x="14" y="86"/>
                </a:lnTo>
                <a:lnTo>
                  <a:pt x="12" y="86"/>
                </a:lnTo>
                <a:lnTo>
                  <a:pt x="8" y="84"/>
                </a:lnTo>
                <a:lnTo>
                  <a:pt x="6" y="80"/>
                </a:lnTo>
                <a:lnTo>
                  <a:pt x="6" y="6"/>
                </a:lnTo>
                <a:lnTo>
                  <a:pt x="8" y="2"/>
                </a:lnTo>
                <a:lnTo>
                  <a:pt x="12" y="0"/>
                </a:lnTo>
                <a:lnTo>
                  <a:pt x="136" y="0"/>
                </a:lnTo>
                <a:lnTo>
                  <a:pt x="142" y="2"/>
                </a:lnTo>
                <a:lnTo>
                  <a:pt x="142" y="6"/>
                </a:lnTo>
                <a:lnTo>
                  <a:pt x="140" y="80"/>
                </a:lnTo>
                <a:lnTo>
                  <a:pt x="138" y="84"/>
                </a:lnTo>
                <a:lnTo>
                  <a:pt x="134" y="86"/>
                </a:lnTo>
                <a:lnTo>
                  <a:pt x="134" y="90"/>
                </a:lnTo>
                <a:lnTo>
                  <a:pt x="146" y="90"/>
                </a:lnTo>
                <a:lnTo>
                  <a:pt x="150" y="16"/>
                </a:lnTo>
                <a:lnTo>
                  <a:pt x="198" y="20"/>
                </a:lnTo>
                <a:lnTo>
                  <a:pt x="220" y="50"/>
                </a:lnTo>
                <a:lnTo>
                  <a:pt x="234" y="56"/>
                </a:lnTo>
                <a:close/>
                <a:moveTo>
                  <a:pt x="186" y="106"/>
                </a:moveTo>
                <a:lnTo>
                  <a:pt x="186" y="106"/>
                </a:lnTo>
                <a:close/>
                <a:moveTo>
                  <a:pt x="230" y="90"/>
                </a:moveTo>
                <a:lnTo>
                  <a:pt x="230" y="90"/>
                </a:lnTo>
                <a:close/>
                <a:moveTo>
                  <a:pt x="30" y="22"/>
                </a:moveTo>
                <a:lnTo>
                  <a:pt x="30" y="62"/>
                </a:lnTo>
                <a:lnTo>
                  <a:pt x="40" y="62"/>
                </a:lnTo>
                <a:lnTo>
                  <a:pt x="40" y="46"/>
                </a:lnTo>
                <a:lnTo>
                  <a:pt x="48" y="46"/>
                </a:lnTo>
                <a:lnTo>
                  <a:pt x="48" y="38"/>
                </a:lnTo>
                <a:lnTo>
                  <a:pt x="40" y="38"/>
                </a:lnTo>
                <a:lnTo>
                  <a:pt x="40" y="30"/>
                </a:lnTo>
                <a:lnTo>
                  <a:pt x="48" y="30"/>
                </a:lnTo>
                <a:lnTo>
                  <a:pt x="48" y="22"/>
                </a:lnTo>
                <a:lnTo>
                  <a:pt x="30" y="22"/>
                </a:lnTo>
                <a:close/>
                <a:moveTo>
                  <a:pt x="50" y="22"/>
                </a:moveTo>
                <a:lnTo>
                  <a:pt x="50" y="62"/>
                </a:lnTo>
                <a:lnTo>
                  <a:pt x="62" y="62"/>
                </a:lnTo>
                <a:lnTo>
                  <a:pt x="62" y="44"/>
                </a:lnTo>
                <a:lnTo>
                  <a:pt x="64" y="44"/>
                </a:lnTo>
                <a:lnTo>
                  <a:pt x="66" y="48"/>
                </a:lnTo>
                <a:lnTo>
                  <a:pt x="66" y="62"/>
                </a:lnTo>
                <a:lnTo>
                  <a:pt x="76" y="62"/>
                </a:lnTo>
                <a:lnTo>
                  <a:pt x="76" y="52"/>
                </a:lnTo>
                <a:lnTo>
                  <a:pt x="74" y="46"/>
                </a:lnTo>
                <a:lnTo>
                  <a:pt x="74" y="44"/>
                </a:lnTo>
                <a:lnTo>
                  <a:pt x="70" y="40"/>
                </a:lnTo>
                <a:lnTo>
                  <a:pt x="74" y="38"/>
                </a:lnTo>
                <a:lnTo>
                  <a:pt x="76" y="32"/>
                </a:lnTo>
                <a:lnTo>
                  <a:pt x="74" y="24"/>
                </a:lnTo>
                <a:lnTo>
                  <a:pt x="70" y="22"/>
                </a:lnTo>
                <a:lnTo>
                  <a:pt x="58" y="22"/>
                </a:lnTo>
                <a:lnTo>
                  <a:pt x="50" y="22"/>
                </a:lnTo>
                <a:close/>
                <a:moveTo>
                  <a:pt x="62" y="28"/>
                </a:moveTo>
                <a:lnTo>
                  <a:pt x="62" y="38"/>
                </a:lnTo>
                <a:lnTo>
                  <a:pt x="64" y="36"/>
                </a:lnTo>
                <a:lnTo>
                  <a:pt x="66" y="34"/>
                </a:lnTo>
                <a:lnTo>
                  <a:pt x="66" y="32"/>
                </a:lnTo>
                <a:lnTo>
                  <a:pt x="64" y="28"/>
                </a:lnTo>
                <a:lnTo>
                  <a:pt x="62" y="28"/>
                </a:lnTo>
                <a:close/>
                <a:moveTo>
                  <a:pt x="80" y="22"/>
                </a:moveTo>
                <a:lnTo>
                  <a:pt x="80" y="62"/>
                </a:lnTo>
                <a:lnTo>
                  <a:pt x="98" y="62"/>
                </a:lnTo>
                <a:lnTo>
                  <a:pt x="98" y="54"/>
                </a:lnTo>
                <a:lnTo>
                  <a:pt x="90" y="54"/>
                </a:lnTo>
                <a:lnTo>
                  <a:pt x="90" y="46"/>
                </a:lnTo>
                <a:lnTo>
                  <a:pt x="96" y="46"/>
                </a:lnTo>
                <a:lnTo>
                  <a:pt x="96" y="38"/>
                </a:lnTo>
                <a:lnTo>
                  <a:pt x="90" y="38"/>
                </a:lnTo>
                <a:lnTo>
                  <a:pt x="90" y="30"/>
                </a:lnTo>
                <a:lnTo>
                  <a:pt x="98" y="30"/>
                </a:lnTo>
                <a:lnTo>
                  <a:pt x="98" y="22"/>
                </a:lnTo>
                <a:lnTo>
                  <a:pt x="80" y="22"/>
                </a:lnTo>
                <a:close/>
                <a:moveTo>
                  <a:pt x="102" y="22"/>
                </a:moveTo>
                <a:lnTo>
                  <a:pt x="102" y="62"/>
                </a:lnTo>
                <a:lnTo>
                  <a:pt x="120" y="62"/>
                </a:lnTo>
                <a:lnTo>
                  <a:pt x="120" y="54"/>
                </a:lnTo>
                <a:lnTo>
                  <a:pt x="112" y="54"/>
                </a:lnTo>
                <a:lnTo>
                  <a:pt x="112" y="46"/>
                </a:lnTo>
                <a:lnTo>
                  <a:pt x="118" y="46"/>
                </a:lnTo>
                <a:lnTo>
                  <a:pt x="118" y="38"/>
                </a:lnTo>
                <a:lnTo>
                  <a:pt x="112" y="38"/>
                </a:lnTo>
                <a:lnTo>
                  <a:pt x="112" y="30"/>
                </a:lnTo>
                <a:lnTo>
                  <a:pt x="120" y="30"/>
                </a:lnTo>
                <a:lnTo>
                  <a:pt x="120" y="22"/>
                </a:lnTo>
                <a:lnTo>
                  <a:pt x="102" y="22"/>
                </a:lnTo>
                <a:close/>
                <a:moveTo>
                  <a:pt x="44" y="92"/>
                </a:moveTo>
                <a:lnTo>
                  <a:pt x="44" y="92"/>
                </a:lnTo>
                <a:lnTo>
                  <a:pt x="38" y="92"/>
                </a:lnTo>
                <a:lnTo>
                  <a:pt x="34" y="94"/>
                </a:lnTo>
                <a:lnTo>
                  <a:pt x="32" y="98"/>
                </a:lnTo>
                <a:lnTo>
                  <a:pt x="32" y="102"/>
                </a:lnTo>
                <a:lnTo>
                  <a:pt x="32" y="108"/>
                </a:lnTo>
                <a:lnTo>
                  <a:pt x="34" y="112"/>
                </a:lnTo>
                <a:lnTo>
                  <a:pt x="38" y="114"/>
                </a:lnTo>
                <a:lnTo>
                  <a:pt x="44" y="114"/>
                </a:lnTo>
                <a:lnTo>
                  <a:pt x="48" y="114"/>
                </a:lnTo>
                <a:lnTo>
                  <a:pt x="52" y="112"/>
                </a:lnTo>
                <a:lnTo>
                  <a:pt x="54" y="108"/>
                </a:lnTo>
                <a:lnTo>
                  <a:pt x="54" y="102"/>
                </a:lnTo>
                <a:lnTo>
                  <a:pt x="54" y="98"/>
                </a:lnTo>
                <a:lnTo>
                  <a:pt x="52" y="94"/>
                </a:lnTo>
                <a:lnTo>
                  <a:pt x="48" y="92"/>
                </a:lnTo>
                <a:lnTo>
                  <a:pt x="44" y="92"/>
                </a:lnTo>
                <a:close/>
                <a:moveTo>
                  <a:pt x="212" y="90"/>
                </a:moveTo>
                <a:lnTo>
                  <a:pt x="212" y="90"/>
                </a:lnTo>
                <a:lnTo>
                  <a:pt x="208" y="92"/>
                </a:lnTo>
                <a:lnTo>
                  <a:pt x="204" y="94"/>
                </a:lnTo>
                <a:lnTo>
                  <a:pt x="202" y="98"/>
                </a:lnTo>
                <a:lnTo>
                  <a:pt x="200" y="102"/>
                </a:lnTo>
                <a:lnTo>
                  <a:pt x="202" y="108"/>
                </a:lnTo>
                <a:lnTo>
                  <a:pt x="204" y="112"/>
                </a:lnTo>
                <a:lnTo>
                  <a:pt x="208" y="114"/>
                </a:lnTo>
                <a:lnTo>
                  <a:pt x="212" y="114"/>
                </a:lnTo>
                <a:lnTo>
                  <a:pt x="218" y="114"/>
                </a:lnTo>
                <a:lnTo>
                  <a:pt x="222" y="112"/>
                </a:lnTo>
                <a:lnTo>
                  <a:pt x="224" y="108"/>
                </a:lnTo>
                <a:lnTo>
                  <a:pt x="224" y="102"/>
                </a:lnTo>
                <a:lnTo>
                  <a:pt x="224" y="98"/>
                </a:lnTo>
                <a:lnTo>
                  <a:pt x="222" y="94"/>
                </a:lnTo>
                <a:lnTo>
                  <a:pt x="218" y="92"/>
                </a:lnTo>
                <a:lnTo>
                  <a:pt x="212" y="90"/>
                </a:lnTo>
                <a:close/>
                <a:moveTo>
                  <a:pt x="160" y="56"/>
                </a:moveTo>
                <a:lnTo>
                  <a:pt x="160" y="62"/>
                </a:lnTo>
                <a:lnTo>
                  <a:pt x="166" y="62"/>
                </a:lnTo>
                <a:lnTo>
                  <a:pt x="174" y="60"/>
                </a:lnTo>
                <a:lnTo>
                  <a:pt x="174" y="58"/>
                </a:lnTo>
                <a:lnTo>
                  <a:pt x="174" y="56"/>
                </a:lnTo>
                <a:lnTo>
                  <a:pt x="160" y="56"/>
                </a:lnTo>
                <a:close/>
                <a:moveTo>
                  <a:pt x="210" y="56"/>
                </a:moveTo>
                <a:lnTo>
                  <a:pt x="210" y="56"/>
                </a:lnTo>
                <a:lnTo>
                  <a:pt x="192" y="26"/>
                </a:lnTo>
                <a:lnTo>
                  <a:pt x="160" y="24"/>
                </a:lnTo>
                <a:lnTo>
                  <a:pt x="160" y="50"/>
                </a:lnTo>
                <a:lnTo>
                  <a:pt x="190" y="52"/>
                </a:lnTo>
                <a:lnTo>
                  <a:pt x="192" y="56"/>
                </a:lnTo>
                <a:lnTo>
                  <a:pt x="210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0" name="Freeform 160">
            <a:extLst>
              <a:ext uri="{FF2B5EF4-FFF2-40B4-BE49-F238E27FC236}">
                <a16:creationId xmlns:a16="http://schemas.microsoft.com/office/drawing/2014/main" id="{644F451D-C0BD-4DD0-B43D-C67DFBC1294C}"/>
              </a:ext>
            </a:extLst>
          </p:cNvPr>
          <p:cNvSpPr>
            <a:spLocks noEditPoints="1"/>
          </p:cNvSpPr>
          <p:nvPr/>
        </p:nvSpPr>
        <p:spPr bwMode="auto">
          <a:xfrm>
            <a:off x="8621713" y="3060700"/>
            <a:ext cx="1081087" cy="1009650"/>
          </a:xfrm>
          <a:custGeom>
            <a:avLst/>
            <a:gdLst>
              <a:gd name="T0" fmla="*/ 504507 w 210"/>
              <a:gd name="T1" fmla="*/ 0 h 196"/>
              <a:gd name="T2" fmla="*/ 700133 w 210"/>
              <a:gd name="T3" fmla="*/ 41210 h 196"/>
              <a:gd name="T4" fmla="*/ 864870 w 210"/>
              <a:gd name="T5" fmla="*/ 144236 h 196"/>
              <a:gd name="T6" fmla="*/ 978126 w 210"/>
              <a:gd name="T7" fmla="*/ 309077 h 196"/>
              <a:gd name="T8" fmla="*/ 782501 w 210"/>
              <a:gd name="T9" fmla="*/ 236959 h 196"/>
              <a:gd name="T10" fmla="*/ 658948 w 210"/>
              <a:gd name="T11" fmla="*/ 154538 h 196"/>
              <a:gd name="T12" fmla="*/ 504507 w 210"/>
              <a:gd name="T13" fmla="*/ 123631 h 196"/>
              <a:gd name="T14" fmla="*/ 360362 w 210"/>
              <a:gd name="T15" fmla="*/ 154538 h 196"/>
              <a:gd name="T16" fmla="*/ 236810 w 210"/>
              <a:gd name="T17" fmla="*/ 236959 h 196"/>
              <a:gd name="T18" fmla="*/ 154441 w 210"/>
              <a:gd name="T19" fmla="*/ 360589 h 196"/>
              <a:gd name="T20" fmla="*/ 123553 w 210"/>
              <a:gd name="T21" fmla="*/ 504825 h 196"/>
              <a:gd name="T22" fmla="*/ 154441 w 210"/>
              <a:gd name="T23" fmla="*/ 659363 h 196"/>
              <a:gd name="T24" fmla="*/ 236810 w 210"/>
              <a:gd name="T25" fmla="*/ 772691 h 196"/>
              <a:gd name="T26" fmla="*/ 360362 w 210"/>
              <a:gd name="T27" fmla="*/ 855112 h 196"/>
              <a:gd name="T28" fmla="*/ 504507 w 210"/>
              <a:gd name="T29" fmla="*/ 886019 h 196"/>
              <a:gd name="T30" fmla="*/ 658948 w 210"/>
              <a:gd name="T31" fmla="*/ 855112 h 196"/>
              <a:gd name="T32" fmla="*/ 782501 w 210"/>
              <a:gd name="T33" fmla="*/ 772691 h 196"/>
              <a:gd name="T34" fmla="*/ 947238 w 210"/>
              <a:gd name="T35" fmla="*/ 762389 h 196"/>
              <a:gd name="T36" fmla="*/ 864870 w 210"/>
              <a:gd name="T37" fmla="*/ 865414 h 196"/>
              <a:gd name="T38" fmla="*/ 700133 w 210"/>
              <a:gd name="T39" fmla="*/ 968440 h 196"/>
              <a:gd name="T40" fmla="*/ 504507 w 210"/>
              <a:gd name="T41" fmla="*/ 1009650 h 196"/>
              <a:gd name="T42" fmla="*/ 308882 w 210"/>
              <a:gd name="T43" fmla="*/ 968440 h 196"/>
              <a:gd name="T44" fmla="*/ 154441 w 210"/>
              <a:gd name="T45" fmla="*/ 865414 h 196"/>
              <a:gd name="T46" fmla="*/ 41184 w 210"/>
              <a:gd name="T47" fmla="*/ 700573 h 196"/>
              <a:gd name="T48" fmla="*/ 0 w 210"/>
              <a:gd name="T49" fmla="*/ 504825 h 196"/>
              <a:gd name="T50" fmla="*/ 41184 w 210"/>
              <a:gd name="T51" fmla="*/ 309077 h 196"/>
              <a:gd name="T52" fmla="*/ 154441 w 210"/>
              <a:gd name="T53" fmla="*/ 144236 h 196"/>
              <a:gd name="T54" fmla="*/ 308882 w 210"/>
              <a:gd name="T55" fmla="*/ 41210 h 196"/>
              <a:gd name="T56" fmla="*/ 504507 w 210"/>
              <a:gd name="T57" fmla="*/ 0 h 196"/>
              <a:gd name="T58" fmla="*/ 350066 w 210"/>
              <a:gd name="T59" fmla="*/ 391497 h 196"/>
              <a:gd name="T60" fmla="*/ 463323 w 210"/>
              <a:gd name="T61" fmla="*/ 504825 h 196"/>
              <a:gd name="T62" fmla="*/ 442731 w 210"/>
              <a:gd name="T63" fmla="*/ 576943 h 196"/>
              <a:gd name="T64" fmla="*/ 483915 w 210"/>
              <a:gd name="T65" fmla="*/ 556338 h 196"/>
              <a:gd name="T66" fmla="*/ 525099 w 210"/>
              <a:gd name="T67" fmla="*/ 556338 h 196"/>
              <a:gd name="T68" fmla="*/ 576580 w 210"/>
              <a:gd name="T69" fmla="*/ 525430 h 196"/>
              <a:gd name="T70" fmla="*/ 566284 w 210"/>
              <a:gd name="T71" fmla="*/ 504825 h 196"/>
              <a:gd name="T72" fmla="*/ 669244 w 210"/>
              <a:gd name="T73" fmla="*/ 339984 h 196"/>
              <a:gd name="T74" fmla="*/ 535395 w 210"/>
              <a:gd name="T75" fmla="*/ 463615 h 196"/>
              <a:gd name="T76" fmla="*/ 391251 w 210"/>
              <a:gd name="T77" fmla="*/ 350287 h 196"/>
              <a:gd name="T78" fmla="*/ 957534 w 210"/>
              <a:gd name="T79" fmla="*/ 360589 h 196"/>
              <a:gd name="T80" fmla="*/ 844277 w 210"/>
              <a:gd name="T81" fmla="*/ 649061 h 196"/>
              <a:gd name="T82" fmla="*/ 947238 w 210"/>
              <a:gd name="T83" fmla="*/ 721179 h 196"/>
              <a:gd name="T84" fmla="*/ 1039903 w 210"/>
              <a:gd name="T85" fmla="*/ 649061 h 196"/>
              <a:gd name="T86" fmla="*/ 1081087 w 210"/>
              <a:gd name="T87" fmla="*/ 597548 h 196"/>
              <a:gd name="T88" fmla="*/ 1081087 w 210"/>
              <a:gd name="T89" fmla="*/ 360589 h 196"/>
              <a:gd name="T90" fmla="*/ 978126 w 210"/>
              <a:gd name="T91" fmla="*/ 443010 h 196"/>
              <a:gd name="T92" fmla="*/ 957534 w 210"/>
              <a:gd name="T93" fmla="*/ 597548 h 196"/>
              <a:gd name="T94" fmla="*/ 741317 w 210"/>
              <a:gd name="T95" fmla="*/ 659363 h 196"/>
              <a:gd name="T96" fmla="*/ 864870 w 210"/>
              <a:gd name="T97" fmla="*/ 473917 h 196"/>
              <a:gd name="T98" fmla="*/ 864870 w 210"/>
              <a:gd name="T99" fmla="*/ 412102 h 196"/>
              <a:gd name="T100" fmla="*/ 813389 w 210"/>
              <a:gd name="T101" fmla="*/ 360589 h 196"/>
              <a:gd name="T102" fmla="*/ 720725 w 210"/>
              <a:gd name="T103" fmla="*/ 360589 h 196"/>
              <a:gd name="T104" fmla="*/ 669244 w 210"/>
              <a:gd name="T105" fmla="*/ 422405 h 196"/>
              <a:gd name="T106" fmla="*/ 658948 w 210"/>
              <a:gd name="T107" fmla="*/ 484220 h 196"/>
              <a:gd name="T108" fmla="*/ 741317 w 210"/>
              <a:gd name="T109" fmla="*/ 443010 h 196"/>
              <a:gd name="T110" fmla="*/ 772205 w 210"/>
              <a:gd name="T111" fmla="*/ 412102 h 196"/>
              <a:gd name="T112" fmla="*/ 782501 w 210"/>
              <a:gd name="T113" fmla="*/ 432707 h 196"/>
              <a:gd name="T114" fmla="*/ 638356 w 210"/>
              <a:gd name="T115" fmla="*/ 669666 h 196"/>
              <a:gd name="T116" fmla="*/ 833981 w 210"/>
              <a:gd name="T117" fmla="*/ 721179 h 19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10" h="196">
                <a:moveTo>
                  <a:pt x="98" y="0"/>
                </a:moveTo>
                <a:lnTo>
                  <a:pt x="98" y="0"/>
                </a:lnTo>
                <a:lnTo>
                  <a:pt x="118" y="2"/>
                </a:lnTo>
                <a:lnTo>
                  <a:pt x="136" y="8"/>
                </a:lnTo>
                <a:lnTo>
                  <a:pt x="154" y="16"/>
                </a:lnTo>
                <a:lnTo>
                  <a:pt x="168" y="28"/>
                </a:lnTo>
                <a:lnTo>
                  <a:pt x="180" y="44"/>
                </a:lnTo>
                <a:lnTo>
                  <a:pt x="190" y="60"/>
                </a:lnTo>
                <a:lnTo>
                  <a:pt x="162" y="60"/>
                </a:lnTo>
                <a:lnTo>
                  <a:pt x="152" y="46"/>
                </a:lnTo>
                <a:lnTo>
                  <a:pt x="140" y="36"/>
                </a:lnTo>
                <a:lnTo>
                  <a:pt x="128" y="30"/>
                </a:lnTo>
                <a:lnTo>
                  <a:pt x="114" y="26"/>
                </a:lnTo>
                <a:lnTo>
                  <a:pt x="98" y="24"/>
                </a:lnTo>
                <a:lnTo>
                  <a:pt x="84" y="26"/>
                </a:lnTo>
                <a:lnTo>
                  <a:pt x="70" y="30"/>
                </a:lnTo>
                <a:lnTo>
                  <a:pt x="58" y="36"/>
                </a:lnTo>
                <a:lnTo>
                  <a:pt x="46" y="46"/>
                </a:lnTo>
                <a:lnTo>
                  <a:pt x="38" y="56"/>
                </a:lnTo>
                <a:lnTo>
                  <a:pt x="30" y="70"/>
                </a:lnTo>
                <a:lnTo>
                  <a:pt x="26" y="84"/>
                </a:lnTo>
                <a:lnTo>
                  <a:pt x="24" y="98"/>
                </a:lnTo>
                <a:lnTo>
                  <a:pt x="26" y="114"/>
                </a:lnTo>
                <a:lnTo>
                  <a:pt x="30" y="128"/>
                </a:lnTo>
                <a:lnTo>
                  <a:pt x="38" y="140"/>
                </a:lnTo>
                <a:lnTo>
                  <a:pt x="46" y="150"/>
                </a:lnTo>
                <a:lnTo>
                  <a:pt x="58" y="160"/>
                </a:lnTo>
                <a:lnTo>
                  <a:pt x="70" y="166"/>
                </a:lnTo>
                <a:lnTo>
                  <a:pt x="84" y="170"/>
                </a:lnTo>
                <a:lnTo>
                  <a:pt x="98" y="172"/>
                </a:lnTo>
                <a:lnTo>
                  <a:pt x="114" y="170"/>
                </a:lnTo>
                <a:lnTo>
                  <a:pt x="128" y="166"/>
                </a:lnTo>
                <a:lnTo>
                  <a:pt x="140" y="160"/>
                </a:lnTo>
                <a:lnTo>
                  <a:pt x="152" y="150"/>
                </a:lnTo>
                <a:lnTo>
                  <a:pt x="154" y="148"/>
                </a:lnTo>
                <a:lnTo>
                  <a:pt x="184" y="148"/>
                </a:lnTo>
                <a:lnTo>
                  <a:pt x="176" y="158"/>
                </a:lnTo>
                <a:lnTo>
                  <a:pt x="168" y="168"/>
                </a:lnTo>
                <a:lnTo>
                  <a:pt x="154" y="180"/>
                </a:lnTo>
                <a:lnTo>
                  <a:pt x="136" y="188"/>
                </a:lnTo>
                <a:lnTo>
                  <a:pt x="118" y="194"/>
                </a:lnTo>
                <a:lnTo>
                  <a:pt x="98" y="196"/>
                </a:lnTo>
                <a:lnTo>
                  <a:pt x="78" y="194"/>
                </a:lnTo>
                <a:lnTo>
                  <a:pt x="60" y="188"/>
                </a:lnTo>
                <a:lnTo>
                  <a:pt x="44" y="180"/>
                </a:lnTo>
                <a:lnTo>
                  <a:pt x="30" y="168"/>
                </a:lnTo>
                <a:lnTo>
                  <a:pt x="18" y="154"/>
                </a:lnTo>
                <a:lnTo>
                  <a:pt x="8" y="136"/>
                </a:lnTo>
                <a:lnTo>
                  <a:pt x="2" y="118"/>
                </a:lnTo>
                <a:lnTo>
                  <a:pt x="0" y="98"/>
                </a:lnTo>
                <a:lnTo>
                  <a:pt x="2" y="78"/>
                </a:lnTo>
                <a:lnTo>
                  <a:pt x="8" y="60"/>
                </a:lnTo>
                <a:lnTo>
                  <a:pt x="18" y="44"/>
                </a:lnTo>
                <a:lnTo>
                  <a:pt x="30" y="28"/>
                </a:lnTo>
                <a:lnTo>
                  <a:pt x="44" y="16"/>
                </a:lnTo>
                <a:lnTo>
                  <a:pt x="60" y="8"/>
                </a:lnTo>
                <a:lnTo>
                  <a:pt x="78" y="2"/>
                </a:lnTo>
                <a:lnTo>
                  <a:pt x="98" y="0"/>
                </a:lnTo>
                <a:close/>
                <a:moveTo>
                  <a:pt x="76" y="68"/>
                </a:moveTo>
                <a:lnTo>
                  <a:pt x="68" y="76"/>
                </a:lnTo>
                <a:lnTo>
                  <a:pt x="90" y="96"/>
                </a:lnTo>
                <a:lnTo>
                  <a:pt x="90" y="98"/>
                </a:lnTo>
                <a:lnTo>
                  <a:pt x="90" y="104"/>
                </a:lnTo>
                <a:lnTo>
                  <a:pt x="86" y="112"/>
                </a:lnTo>
                <a:lnTo>
                  <a:pt x="88" y="114"/>
                </a:lnTo>
                <a:lnTo>
                  <a:pt x="94" y="108"/>
                </a:lnTo>
                <a:lnTo>
                  <a:pt x="100" y="108"/>
                </a:lnTo>
                <a:lnTo>
                  <a:pt x="102" y="108"/>
                </a:lnTo>
                <a:lnTo>
                  <a:pt x="104" y="110"/>
                </a:lnTo>
                <a:lnTo>
                  <a:pt x="112" y="102"/>
                </a:lnTo>
                <a:lnTo>
                  <a:pt x="110" y="100"/>
                </a:lnTo>
                <a:lnTo>
                  <a:pt x="110" y="98"/>
                </a:lnTo>
                <a:lnTo>
                  <a:pt x="108" y="92"/>
                </a:lnTo>
                <a:lnTo>
                  <a:pt x="130" y="66"/>
                </a:lnTo>
                <a:lnTo>
                  <a:pt x="126" y="62"/>
                </a:lnTo>
                <a:lnTo>
                  <a:pt x="104" y="90"/>
                </a:lnTo>
                <a:lnTo>
                  <a:pt x="98" y="88"/>
                </a:lnTo>
                <a:lnTo>
                  <a:pt x="76" y="68"/>
                </a:lnTo>
                <a:close/>
                <a:moveTo>
                  <a:pt x="210" y="70"/>
                </a:moveTo>
                <a:lnTo>
                  <a:pt x="186" y="70"/>
                </a:lnTo>
                <a:lnTo>
                  <a:pt x="166" y="116"/>
                </a:lnTo>
                <a:lnTo>
                  <a:pt x="164" y="126"/>
                </a:lnTo>
                <a:lnTo>
                  <a:pt x="186" y="126"/>
                </a:lnTo>
                <a:lnTo>
                  <a:pt x="184" y="140"/>
                </a:lnTo>
                <a:lnTo>
                  <a:pt x="202" y="140"/>
                </a:lnTo>
                <a:lnTo>
                  <a:pt x="202" y="126"/>
                </a:lnTo>
                <a:lnTo>
                  <a:pt x="208" y="126"/>
                </a:lnTo>
                <a:lnTo>
                  <a:pt x="210" y="116"/>
                </a:lnTo>
                <a:lnTo>
                  <a:pt x="204" y="116"/>
                </a:lnTo>
                <a:lnTo>
                  <a:pt x="210" y="70"/>
                </a:lnTo>
                <a:close/>
                <a:moveTo>
                  <a:pt x="186" y="116"/>
                </a:moveTo>
                <a:lnTo>
                  <a:pt x="190" y="86"/>
                </a:lnTo>
                <a:lnTo>
                  <a:pt x="180" y="116"/>
                </a:lnTo>
                <a:lnTo>
                  <a:pt x="186" y="116"/>
                </a:lnTo>
                <a:close/>
                <a:moveTo>
                  <a:pt x="162" y="128"/>
                </a:moveTo>
                <a:lnTo>
                  <a:pt x="144" y="128"/>
                </a:lnTo>
                <a:lnTo>
                  <a:pt x="164" y="100"/>
                </a:lnTo>
                <a:lnTo>
                  <a:pt x="168" y="92"/>
                </a:lnTo>
                <a:lnTo>
                  <a:pt x="168" y="86"/>
                </a:lnTo>
                <a:lnTo>
                  <a:pt x="168" y="80"/>
                </a:lnTo>
                <a:lnTo>
                  <a:pt x="164" y="74"/>
                </a:lnTo>
                <a:lnTo>
                  <a:pt x="158" y="70"/>
                </a:lnTo>
                <a:lnTo>
                  <a:pt x="150" y="68"/>
                </a:lnTo>
                <a:lnTo>
                  <a:pt x="140" y="70"/>
                </a:lnTo>
                <a:lnTo>
                  <a:pt x="134" y="76"/>
                </a:lnTo>
                <a:lnTo>
                  <a:pt x="130" y="82"/>
                </a:lnTo>
                <a:lnTo>
                  <a:pt x="128" y="90"/>
                </a:lnTo>
                <a:lnTo>
                  <a:pt x="128" y="94"/>
                </a:lnTo>
                <a:lnTo>
                  <a:pt x="144" y="94"/>
                </a:lnTo>
                <a:lnTo>
                  <a:pt x="144" y="86"/>
                </a:lnTo>
                <a:lnTo>
                  <a:pt x="146" y="80"/>
                </a:lnTo>
                <a:lnTo>
                  <a:pt x="150" y="80"/>
                </a:lnTo>
                <a:lnTo>
                  <a:pt x="152" y="80"/>
                </a:lnTo>
                <a:lnTo>
                  <a:pt x="152" y="84"/>
                </a:lnTo>
                <a:lnTo>
                  <a:pt x="148" y="96"/>
                </a:lnTo>
                <a:lnTo>
                  <a:pt x="124" y="130"/>
                </a:lnTo>
                <a:lnTo>
                  <a:pt x="124" y="140"/>
                </a:lnTo>
                <a:lnTo>
                  <a:pt x="162" y="140"/>
                </a:lnTo>
                <a:lnTo>
                  <a:pt x="162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1" name="文本框 22">
            <a:extLst>
              <a:ext uri="{FF2B5EF4-FFF2-40B4-BE49-F238E27FC236}">
                <a16:creationId xmlns:a16="http://schemas.microsoft.com/office/drawing/2014/main" id="{E6F9E942-D255-4E8D-94BF-0654DB49C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38" y="668338"/>
            <a:ext cx="3222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/>
              <a:t>About Our Service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25">
            <a:extLst>
              <a:ext uri="{FF2B5EF4-FFF2-40B4-BE49-F238E27FC236}">
                <a16:creationId xmlns:a16="http://schemas.microsoft.com/office/drawing/2014/main" id="{E494E177-0852-480C-AB5B-51337049E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1812925"/>
            <a:ext cx="543877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图片 17">
            <a:extLst>
              <a:ext uri="{FF2B5EF4-FFF2-40B4-BE49-F238E27FC236}">
                <a16:creationId xmlns:a16="http://schemas.microsoft.com/office/drawing/2014/main" id="{049213DF-8EDB-4D71-8FF7-E5AFFFCFC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812925"/>
            <a:ext cx="5440363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矩形 22">
            <a:extLst>
              <a:ext uri="{FF2B5EF4-FFF2-40B4-BE49-F238E27FC236}">
                <a16:creationId xmlns:a16="http://schemas.microsoft.com/office/drawing/2014/main" id="{10E440B0-1124-4FDD-B7A0-2509244F3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" y="4189413"/>
            <a:ext cx="5449888" cy="1260475"/>
          </a:xfrm>
          <a:prstGeom prst="rect">
            <a:avLst/>
          </a:prstGeom>
          <a:solidFill>
            <a:srgbClr val="2194B3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677" name="矩形 24">
            <a:extLst>
              <a:ext uri="{FF2B5EF4-FFF2-40B4-BE49-F238E27FC236}">
                <a16:creationId xmlns:a16="http://schemas.microsoft.com/office/drawing/2014/main" id="{9E2FEA02-9D03-4342-B644-304DFA4E8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3025" y="4178300"/>
            <a:ext cx="5432425" cy="1260475"/>
          </a:xfrm>
          <a:prstGeom prst="rect">
            <a:avLst/>
          </a:prstGeom>
          <a:solidFill>
            <a:srgbClr val="14A971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678" name="矩形 13">
            <a:extLst>
              <a:ext uri="{FF2B5EF4-FFF2-40B4-BE49-F238E27FC236}">
                <a16:creationId xmlns:a16="http://schemas.microsoft.com/office/drawing/2014/main" id="{51D1AC4A-A74B-4E3D-8970-54EC5223B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8" y="4308475"/>
            <a:ext cx="49149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This is an example text . Go ahead and replace it. Add your text here. This is an example text . Go ahead and replace it. Add your text here. This is an example text . Go ahead and replace it. Add your text here. This is an example text . Go ahead and replace it. Add your text here.</a:t>
            </a:r>
            <a:endParaRPr lang="zh-CN" altLang="en-US" sz="1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79" name="矩形 13">
            <a:extLst>
              <a:ext uri="{FF2B5EF4-FFF2-40B4-BE49-F238E27FC236}">
                <a16:creationId xmlns:a16="http://schemas.microsoft.com/office/drawing/2014/main" id="{12372405-2FE3-488F-A102-69F146563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2725" y="4287838"/>
            <a:ext cx="49149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This is an example text . Go ahead and replace it. Add your text here. This is an example text . Go ahead and replace it. Add your text here. This is an example text . Go ahead and replace it. Add your text here. This is an example text . Go ahead and replace it. Add your text here.</a:t>
            </a:r>
            <a:endParaRPr lang="zh-CN" altLang="en-US" sz="1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80" name="文本框 32">
            <a:extLst>
              <a:ext uri="{FF2B5EF4-FFF2-40B4-BE49-F238E27FC236}">
                <a16:creationId xmlns:a16="http://schemas.microsoft.com/office/drawing/2014/main" id="{D7339D2C-2123-4C5A-88F0-8ABA1866B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38" y="668338"/>
            <a:ext cx="3222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/>
              <a:t>About Our Service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本框 32">
            <a:extLst>
              <a:ext uri="{FF2B5EF4-FFF2-40B4-BE49-F238E27FC236}">
                <a16:creationId xmlns:a16="http://schemas.microsoft.com/office/drawing/2014/main" id="{C55C4A36-0B09-4DBB-8885-E1C89895C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38" y="668338"/>
            <a:ext cx="3222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/>
              <a:t>About Our Service</a:t>
            </a:r>
          </a:p>
        </p:txBody>
      </p:sp>
      <p:sp>
        <p:nvSpPr>
          <p:cNvPr id="29699" name="椭圆 1">
            <a:extLst>
              <a:ext uri="{FF2B5EF4-FFF2-40B4-BE49-F238E27FC236}">
                <a16:creationId xmlns:a16="http://schemas.microsoft.com/office/drawing/2014/main" id="{39EEF92F-6340-4983-B133-0437CE8A9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300" y="2057400"/>
            <a:ext cx="4383088" cy="4383088"/>
          </a:xfrm>
          <a:prstGeom prst="ellipse">
            <a:avLst/>
          </a:prstGeom>
          <a:noFill/>
          <a:ln w="38100">
            <a:solidFill>
              <a:srgbClr val="1C2E4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700" name="椭圆 2">
            <a:extLst>
              <a:ext uri="{FF2B5EF4-FFF2-40B4-BE49-F238E27FC236}">
                <a16:creationId xmlns:a16="http://schemas.microsoft.com/office/drawing/2014/main" id="{DA3F91BC-FB16-4EA5-8916-078DA6EAA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025" y="3667125"/>
            <a:ext cx="1608138" cy="1608138"/>
          </a:xfrm>
          <a:prstGeom prst="ellipse">
            <a:avLst/>
          </a:prstGeom>
          <a:solidFill>
            <a:srgbClr val="1C2E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701" name="椭圆 11">
            <a:extLst>
              <a:ext uri="{FF2B5EF4-FFF2-40B4-BE49-F238E27FC236}">
                <a16:creationId xmlns:a16="http://schemas.microsoft.com/office/drawing/2014/main" id="{EB073719-8AA7-4CFF-B826-FD6169506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1975" y="1254125"/>
            <a:ext cx="1608138" cy="1608138"/>
          </a:xfrm>
          <a:prstGeom prst="ellipse">
            <a:avLst/>
          </a:prstGeom>
          <a:solidFill>
            <a:srgbClr val="2194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702" name="椭圆 12">
            <a:extLst>
              <a:ext uri="{FF2B5EF4-FFF2-40B4-BE49-F238E27FC236}">
                <a16:creationId xmlns:a16="http://schemas.microsoft.com/office/drawing/2014/main" id="{DE59D7A8-6733-4CF0-85C9-030F6398A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50" y="4786313"/>
            <a:ext cx="1608138" cy="1608137"/>
          </a:xfrm>
          <a:prstGeom prst="ellipse">
            <a:avLst/>
          </a:prstGeom>
          <a:solidFill>
            <a:srgbClr val="2C34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703" name="Freeform 116">
            <a:extLst>
              <a:ext uri="{FF2B5EF4-FFF2-40B4-BE49-F238E27FC236}">
                <a16:creationId xmlns:a16="http://schemas.microsoft.com/office/drawing/2014/main" id="{2D13A914-18E4-4827-BA10-CA9365B740CD}"/>
              </a:ext>
            </a:extLst>
          </p:cNvPr>
          <p:cNvSpPr>
            <a:spLocks noEditPoints="1"/>
          </p:cNvSpPr>
          <p:nvPr/>
        </p:nvSpPr>
        <p:spPr bwMode="auto">
          <a:xfrm>
            <a:off x="5895975" y="4249738"/>
            <a:ext cx="884238" cy="512762"/>
          </a:xfrm>
          <a:custGeom>
            <a:avLst/>
            <a:gdLst>
              <a:gd name="T0" fmla="*/ 819221 w 272"/>
              <a:gd name="T1" fmla="*/ 142794 h 158"/>
              <a:gd name="T2" fmla="*/ 877736 w 272"/>
              <a:gd name="T3" fmla="*/ 246645 h 158"/>
              <a:gd name="T4" fmla="*/ 871235 w 272"/>
              <a:gd name="T5" fmla="*/ 395930 h 158"/>
              <a:gd name="T6" fmla="*/ 689186 w 272"/>
              <a:gd name="T7" fmla="*/ 324533 h 158"/>
              <a:gd name="T8" fmla="*/ 734698 w 272"/>
              <a:gd name="T9" fmla="*/ 350496 h 158"/>
              <a:gd name="T10" fmla="*/ 773708 w 272"/>
              <a:gd name="T11" fmla="*/ 311552 h 158"/>
              <a:gd name="T12" fmla="*/ 741200 w 272"/>
              <a:gd name="T13" fmla="*/ 240154 h 158"/>
              <a:gd name="T14" fmla="*/ 728196 w 272"/>
              <a:gd name="T15" fmla="*/ 207701 h 158"/>
              <a:gd name="T16" fmla="*/ 767207 w 272"/>
              <a:gd name="T17" fmla="*/ 220682 h 158"/>
              <a:gd name="T18" fmla="*/ 734698 w 272"/>
              <a:gd name="T19" fmla="*/ 181738 h 158"/>
              <a:gd name="T20" fmla="*/ 702189 w 272"/>
              <a:gd name="T21" fmla="*/ 188229 h 158"/>
              <a:gd name="T22" fmla="*/ 682684 w 272"/>
              <a:gd name="T23" fmla="*/ 240154 h 158"/>
              <a:gd name="T24" fmla="*/ 728196 w 272"/>
              <a:gd name="T25" fmla="*/ 305061 h 158"/>
              <a:gd name="T26" fmla="*/ 715193 w 272"/>
              <a:gd name="T27" fmla="*/ 292080 h 158"/>
              <a:gd name="T28" fmla="*/ 637172 w 272"/>
              <a:gd name="T29" fmla="*/ 188229 h 158"/>
              <a:gd name="T30" fmla="*/ 669680 w 272"/>
              <a:gd name="T31" fmla="*/ 90869 h 158"/>
              <a:gd name="T32" fmla="*/ 695687 w 272"/>
              <a:gd name="T33" fmla="*/ 32453 h 158"/>
              <a:gd name="T34" fmla="*/ 767207 w 272"/>
              <a:gd name="T35" fmla="*/ 6491 h 158"/>
              <a:gd name="T36" fmla="*/ 773708 w 272"/>
              <a:gd name="T37" fmla="*/ 116832 h 158"/>
              <a:gd name="T38" fmla="*/ 273074 w 272"/>
              <a:gd name="T39" fmla="*/ 168757 h 158"/>
              <a:gd name="T40" fmla="*/ 201554 w 272"/>
              <a:gd name="T41" fmla="*/ 389439 h 158"/>
              <a:gd name="T42" fmla="*/ 6502 w 272"/>
              <a:gd name="T43" fmla="*/ 356986 h 158"/>
              <a:gd name="T44" fmla="*/ 32509 w 272"/>
              <a:gd name="T45" fmla="*/ 194720 h 158"/>
              <a:gd name="T46" fmla="*/ 104028 w 272"/>
              <a:gd name="T47" fmla="*/ 90869 h 158"/>
              <a:gd name="T48" fmla="*/ 130035 w 272"/>
              <a:gd name="T49" fmla="*/ 32453 h 158"/>
              <a:gd name="T50" fmla="*/ 201554 w 272"/>
              <a:gd name="T51" fmla="*/ 6491 h 158"/>
              <a:gd name="T52" fmla="*/ 201554 w 272"/>
              <a:gd name="T53" fmla="*/ 227173 h 158"/>
              <a:gd name="T54" fmla="*/ 195053 w 272"/>
              <a:gd name="T55" fmla="*/ 194720 h 158"/>
              <a:gd name="T56" fmla="*/ 149540 w 272"/>
              <a:gd name="T57" fmla="*/ 175248 h 158"/>
              <a:gd name="T58" fmla="*/ 117032 w 272"/>
              <a:gd name="T59" fmla="*/ 207701 h 158"/>
              <a:gd name="T60" fmla="*/ 156042 w 272"/>
              <a:gd name="T61" fmla="*/ 272608 h 158"/>
              <a:gd name="T62" fmla="*/ 156042 w 272"/>
              <a:gd name="T63" fmla="*/ 311552 h 158"/>
              <a:gd name="T64" fmla="*/ 117032 w 272"/>
              <a:gd name="T65" fmla="*/ 292080 h 158"/>
              <a:gd name="T66" fmla="*/ 149540 w 272"/>
              <a:gd name="T67" fmla="*/ 337514 h 158"/>
              <a:gd name="T68" fmla="*/ 188551 w 272"/>
              <a:gd name="T69" fmla="*/ 331024 h 158"/>
              <a:gd name="T70" fmla="*/ 208056 w 272"/>
              <a:gd name="T71" fmla="*/ 272608 h 158"/>
              <a:gd name="T72" fmla="*/ 156042 w 272"/>
              <a:gd name="T73" fmla="*/ 214192 h 158"/>
              <a:gd name="T74" fmla="*/ 169046 w 272"/>
              <a:gd name="T75" fmla="*/ 227173 h 158"/>
              <a:gd name="T76" fmla="*/ 546147 w 272"/>
              <a:gd name="T77" fmla="*/ 19472 h 158"/>
              <a:gd name="T78" fmla="*/ 429116 w 272"/>
              <a:gd name="T79" fmla="*/ 0 h 158"/>
              <a:gd name="T80" fmla="*/ 383603 w 272"/>
              <a:gd name="T81" fmla="*/ 110341 h 158"/>
              <a:gd name="T82" fmla="*/ 325088 w 272"/>
              <a:gd name="T83" fmla="*/ 181738 h 158"/>
              <a:gd name="T84" fmla="*/ 253568 w 272"/>
              <a:gd name="T85" fmla="*/ 311552 h 158"/>
              <a:gd name="T86" fmla="*/ 260070 w 272"/>
              <a:gd name="T87" fmla="*/ 493290 h 158"/>
              <a:gd name="T88" fmla="*/ 637172 w 272"/>
              <a:gd name="T89" fmla="*/ 493290 h 158"/>
              <a:gd name="T90" fmla="*/ 643673 w 272"/>
              <a:gd name="T91" fmla="*/ 305061 h 158"/>
              <a:gd name="T92" fmla="*/ 565652 w 272"/>
              <a:gd name="T93" fmla="*/ 175248 h 158"/>
              <a:gd name="T94" fmla="*/ 455123 w 272"/>
              <a:gd name="T95" fmla="*/ 285589 h 158"/>
              <a:gd name="T96" fmla="*/ 442119 w 272"/>
              <a:gd name="T97" fmla="*/ 259626 h 158"/>
              <a:gd name="T98" fmla="*/ 494133 w 272"/>
              <a:gd name="T99" fmla="*/ 318042 h 158"/>
              <a:gd name="T100" fmla="*/ 494133 w 272"/>
              <a:gd name="T101" fmla="*/ 402421 h 158"/>
              <a:gd name="T102" fmla="*/ 435617 w 272"/>
              <a:gd name="T103" fmla="*/ 441365 h 158"/>
              <a:gd name="T104" fmla="*/ 390105 w 272"/>
              <a:gd name="T105" fmla="*/ 389439 h 158"/>
              <a:gd name="T106" fmla="*/ 435617 w 272"/>
              <a:gd name="T107" fmla="*/ 363477 h 158"/>
              <a:gd name="T108" fmla="*/ 455123 w 272"/>
              <a:gd name="T109" fmla="*/ 376458 h 158"/>
              <a:gd name="T110" fmla="*/ 396607 w 272"/>
              <a:gd name="T111" fmla="*/ 305061 h 158"/>
              <a:gd name="T112" fmla="*/ 416112 w 272"/>
              <a:gd name="T113" fmla="*/ 233664 h 158"/>
              <a:gd name="T114" fmla="*/ 461624 w 272"/>
              <a:gd name="T115" fmla="*/ 227173 h 158"/>
              <a:gd name="T116" fmla="*/ 500635 w 272"/>
              <a:gd name="T117" fmla="*/ 272608 h 15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2" h="158">
                <a:moveTo>
                  <a:pt x="238" y="36"/>
                </a:moveTo>
                <a:lnTo>
                  <a:pt x="238" y="36"/>
                </a:lnTo>
                <a:lnTo>
                  <a:pt x="246" y="40"/>
                </a:lnTo>
                <a:lnTo>
                  <a:pt x="252" y="44"/>
                </a:lnTo>
                <a:lnTo>
                  <a:pt x="258" y="50"/>
                </a:lnTo>
                <a:lnTo>
                  <a:pt x="262" y="58"/>
                </a:lnTo>
                <a:lnTo>
                  <a:pt x="266" y="66"/>
                </a:lnTo>
                <a:lnTo>
                  <a:pt x="270" y="76"/>
                </a:lnTo>
                <a:lnTo>
                  <a:pt x="272" y="86"/>
                </a:lnTo>
                <a:lnTo>
                  <a:pt x="272" y="96"/>
                </a:lnTo>
                <a:lnTo>
                  <a:pt x="272" y="110"/>
                </a:lnTo>
                <a:lnTo>
                  <a:pt x="268" y="122"/>
                </a:lnTo>
                <a:lnTo>
                  <a:pt x="242" y="126"/>
                </a:lnTo>
                <a:lnTo>
                  <a:pt x="214" y="126"/>
                </a:lnTo>
                <a:lnTo>
                  <a:pt x="214" y="120"/>
                </a:lnTo>
                <a:lnTo>
                  <a:pt x="212" y="100"/>
                </a:lnTo>
                <a:lnTo>
                  <a:pt x="216" y="102"/>
                </a:lnTo>
                <a:lnTo>
                  <a:pt x="220" y="104"/>
                </a:lnTo>
                <a:lnTo>
                  <a:pt x="220" y="108"/>
                </a:lnTo>
                <a:lnTo>
                  <a:pt x="226" y="108"/>
                </a:lnTo>
                <a:lnTo>
                  <a:pt x="226" y="104"/>
                </a:lnTo>
                <a:lnTo>
                  <a:pt x="232" y="102"/>
                </a:lnTo>
                <a:lnTo>
                  <a:pt x="234" y="100"/>
                </a:lnTo>
                <a:lnTo>
                  <a:pt x="238" y="96"/>
                </a:lnTo>
                <a:lnTo>
                  <a:pt x="238" y="90"/>
                </a:lnTo>
                <a:lnTo>
                  <a:pt x="236" y="84"/>
                </a:lnTo>
                <a:lnTo>
                  <a:pt x="234" y="80"/>
                </a:lnTo>
                <a:lnTo>
                  <a:pt x="228" y="74"/>
                </a:lnTo>
                <a:lnTo>
                  <a:pt x="222" y="70"/>
                </a:lnTo>
                <a:lnTo>
                  <a:pt x="220" y="66"/>
                </a:lnTo>
                <a:lnTo>
                  <a:pt x="222" y="64"/>
                </a:lnTo>
                <a:lnTo>
                  <a:pt x="224" y="64"/>
                </a:lnTo>
                <a:lnTo>
                  <a:pt x="224" y="68"/>
                </a:lnTo>
                <a:lnTo>
                  <a:pt x="224" y="70"/>
                </a:lnTo>
                <a:lnTo>
                  <a:pt x="236" y="70"/>
                </a:lnTo>
                <a:lnTo>
                  <a:pt x="236" y="68"/>
                </a:lnTo>
                <a:lnTo>
                  <a:pt x="236" y="64"/>
                </a:lnTo>
                <a:lnTo>
                  <a:pt x="234" y="60"/>
                </a:lnTo>
                <a:lnTo>
                  <a:pt x="230" y="58"/>
                </a:lnTo>
                <a:lnTo>
                  <a:pt x="226" y="56"/>
                </a:lnTo>
                <a:lnTo>
                  <a:pt x="226" y="54"/>
                </a:lnTo>
                <a:lnTo>
                  <a:pt x="220" y="54"/>
                </a:lnTo>
                <a:lnTo>
                  <a:pt x="220" y="56"/>
                </a:lnTo>
                <a:lnTo>
                  <a:pt x="216" y="58"/>
                </a:lnTo>
                <a:lnTo>
                  <a:pt x="212" y="60"/>
                </a:lnTo>
                <a:lnTo>
                  <a:pt x="210" y="64"/>
                </a:lnTo>
                <a:lnTo>
                  <a:pt x="208" y="68"/>
                </a:lnTo>
                <a:lnTo>
                  <a:pt x="210" y="74"/>
                </a:lnTo>
                <a:lnTo>
                  <a:pt x="214" y="80"/>
                </a:lnTo>
                <a:lnTo>
                  <a:pt x="220" y="84"/>
                </a:lnTo>
                <a:lnTo>
                  <a:pt x="224" y="88"/>
                </a:lnTo>
                <a:lnTo>
                  <a:pt x="224" y="94"/>
                </a:lnTo>
                <a:lnTo>
                  <a:pt x="224" y="96"/>
                </a:lnTo>
                <a:lnTo>
                  <a:pt x="222" y="96"/>
                </a:lnTo>
                <a:lnTo>
                  <a:pt x="220" y="96"/>
                </a:lnTo>
                <a:lnTo>
                  <a:pt x="220" y="90"/>
                </a:lnTo>
                <a:lnTo>
                  <a:pt x="220" y="86"/>
                </a:lnTo>
                <a:lnTo>
                  <a:pt x="210" y="86"/>
                </a:lnTo>
                <a:lnTo>
                  <a:pt x="202" y="68"/>
                </a:lnTo>
                <a:lnTo>
                  <a:pt x="196" y="58"/>
                </a:lnTo>
                <a:lnTo>
                  <a:pt x="190" y="50"/>
                </a:lnTo>
                <a:lnTo>
                  <a:pt x="196" y="42"/>
                </a:lnTo>
                <a:lnTo>
                  <a:pt x="206" y="36"/>
                </a:lnTo>
                <a:lnTo>
                  <a:pt x="206" y="28"/>
                </a:lnTo>
                <a:lnTo>
                  <a:pt x="208" y="28"/>
                </a:lnTo>
                <a:lnTo>
                  <a:pt x="198" y="6"/>
                </a:lnTo>
                <a:lnTo>
                  <a:pt x="212" y="2"/>
                </a:lnTo>
                <a:lnTo>
                  <a:pt x="214" y="10"/>
                </a:lnTo>
                <a:lnTo>
                  <a:pt x="218" y="2"/>
                </a:lnTo>
                <a:lnTo>
                  <a:pt x="230" y="4"/>
                </a:lnTo>
                <a:lnTo>
                  <a:pt x="228" y="12"/>
                </a:lnTo>
                <a:lnTo>
                  <a:pt x="236" y="2"/>
                </a:lnTo>
                <a:lnTo>
                  <a:pt x="246" y="8"/>
                </a:lnTo>
                <a:lnTo>
                  <a:pt x="236" y="28"/>
                </a:lnTo>
                <a:lnTo>
                  <a:pt x="238" y="28"/>
                </a:lnTo>
                <a:lnTo>
                  <a:pt x="238" y="36"/>
                </a:lnTo>
                <a:close/>
                <a:moveTo>
                  <a:pt x="64" y="36"/>
                </a:moveTo>
                <a:lnTo>
                  <a:pt x="64" y="36"/>
                </a:lnTo>
                <a:lnTo>
                  <a:pt x="76" y="42"/>
                </a:lnTo>
                <a:lnTo>
                  <a:pt x="84" y="52"/>
                </a:lnTo>
                <a:lnTo>
                  <a:pt x="74" y="66"/>
                </a:lnTo>
                <a:lnTo>
                  <a:pt x="68" y="84"/>
                </a:lnTo>
                <a:lnTo>
                  <a:pt x="62" y="102"/>
                </a:lnTo>
                <a:lnTo>
                  <a:pt x="62" y="120"/>
                </a:lnTo>
                <a:lnTo>
                  <a:pt x="62" y="126"/>
                </a:lnTo>
                <a:lnTo>
                  <a:pt x="34" y="126"/>
                </a:lnTo>
                <a:lnTo>
                  <a:pt x="4" y="122"/>
                </a:lnTo>
                <a:lnTo>
                  <a:pt x="2" y="110"/>
                </a:lnTo>
                <a:lnTo>
                  <a:pt x="0" y="96"/>
                </a:lnTo>
                <a:lnTo>
                  <a:pt x="0" y="86"/>
                </a:lnTo>
                <a:lnTo>
                  <a:pt x="2" y="76"/>
                </a:lnTo>
                <a:lnTo>
                  <a:pt x="10" y="60"/>
                </a:lnTo>
                <a:lnTo>
                  <a:pt x="20" y="46"/>
                </a:lnTo>
                <a:lnTo>
                  <a:pt x="26" y="40"/>
                </a:lnTo>
                <a:lnTo>
                  <a:pt x="32" y="36"/>
                </a:lnTo>
                <a:lnTo>
                  <a:pt x="32" y="28"/>
                </a:lnTo>
                <a:lnTo>
                  <a:pt x="34" y="28"/>
                </a:lnTo>
                <a:lnTo>
                  <a:pt x="24" y="6"/>
                </a:lnTo>
                <a:lnTo>
                  <a:pt x="38" y="2"/>
                </a:lnTo>
                <a:lnTo>
                  <a:pt x="40" y="10"/>
                </a:lnTo>
                <a:lnTo>
                  <a:pt x="44" y="2"/>
                </a:lnTo>
                <a:lnTo>
                  <a:pt x="56" y="4"/>
                </a:lnTo>
                <a:lnTo>
                  <a:pt x="54" y="12"/>
                </a:lnTo>
                <a:lnTo>
                  <a:pt x="62" y="2"/>
                </a:lnTo>
                <a:lnTo>
                  <a:pt x="72" y="8"/>
                </a:lnTo>
                <a:lnTo>
                  <a:pt x="64" y="28"/>
                </a:lnTo>
                <a:lnTo>
                  <a:pt x="64" y="36"/>
                </a:lnTo>
                <a:close/>
                <a:moveTo>
                  <a:pt x="62" y="70"/>
                </a:moveTo>
                <a:lnTo>
                  <a:pt x="62" y="70"/>
                </a:lnTo>
                <a:lnTo>
                  <a:pt x="62" y="68"/>
                </a:lnTo>
                <a:lnTo>
                  <a:pt x="62" y="64"/>
                </a:lnTo>
                <a:lnTo>
                  <a:pt x="60" y="60"/>
                </a:lnTo>
                <a:lnTo>
                  <a:pt x="56" y="58"/>
                </a:lnTo>
                <a:lnTo>
                  <a:pt x="52" y="56"/>
                </a:lnTo>
                <a:lnTo>
                  <a:pt x="52" y="54"/>
                </a:lnTo>
                <a:lnTo>
                  <a:pt x="46" y="54"/>
                </a:lnTo>
                <a:lnTo>
                  <a:pt x="46" y="56"/>
                </a:lnTo>
                <a:lnTo>
                  <a:pt x="42" y="58"/>
                </a:lnTo>
                <a:lnTo>
                  <a:pt x="38" y="60"/>
                </a:lnTo>
                <a:lnTo>
                  <a:pt x="36" y="64"/>
                </a:lnTo>
                <a:lnTo>
                  <a:pt x="36" y="68"/>
                </a:lnTo>
                <a:lnTo>
                  <a:pt x="36" y="74"/>
                </a:lnTo>
                <a:lnTo>
                  <a:pt x="40" y="80"/>
                </a:lnTo>
                <a:lnTo>
                  <a:pt x="48" y="84"/>
                </a:lnTo>
                <a:lnTo>
                  <a:pt x="50" y="88"/>
                </a:lnTo>
                <a:lnTo>
                  <a:pt x="52" y="94"/>
                </a:lnTo>
                <a:lnTo>
                  <a:pt x="50" y="96"/>
                </a:lnTo>
                <a:lnTo>
                  <a:pt x="48" y="96"/>
                </a:lnTo>
                <a:lnTo>
                  <a:pt x="46" y="90"/>
                </a:lnTo>
                <a:lnTo>
                  <a:pt x="46" y="86"/>
                </a:lnTo>
                <a:lnTo>
                  <a:pt x="36" y="86"/>
                </a:lnTo>
                <a:lnTo>
                  <a:pt x="36" y="90"/>
                </a:lnTo>
                <a:lnTo>
                  <a:pt x="36" y="96"/>
                </a:lnTo>
                <a:lnTo>
                  <a:pt x="38" y="100"/>
                </a:lnTo>
                <a:lnTo>
                  <a:pt x="42" y="102"/>
                </a:lnTo>
                <a:lnTo>
                  <a:pt x="46" y="104"/>
                </a:lnTo>
                <a:lnTo>
                  <a:pt x="46" y="108"/>
                </a:lnTo>
                <a:lnTo>
                  <a:pt x="52" y="108"/>
                </a:lnTo>
                <a:lnTo>
                  <a:pt x="52" y="104"/>
                </a:lnTo>
                <a:lnTo>
                  <a:pt x="58" y="102"/>
                </a:lnTo>
                <a:lnTo>
                  <a:pt x="62" y="100"/>
                </a:lnTo>
                <a:lnTo>
                  <a:pt x="64" y="96"/>
                </a:lnTo>
                <a:lnTo>
                  <a:pt x="64" y="90"/>
                </a:lnTo>
                <a:lnTo>
                  <a:pt x="64" y="84"/>
                </a:lnTo>
                <a:lnTo>
                  <a:pt x="60" y="80"/>
                </a:lnTo>
                <a:lnTo>
                  <a:pt x="54" y="74"/>
                </a:lnTo>
                <a:lnTo>
                  <a:pt x="48" y="70"/>
                </a:lnTo>
                <a:lnTo>
                  <a:pt x="48" y="66"/>
                </a:lnTo>
                <a:lnTo>
                  <a:pt x="48" y="64"/>
                </a:lnTo>
                <a:lnTo>
                  <a:pt x="50" y="64"/>
                </a:lnTo>
                <a:lnTo>
                  <a:pt x="52" y="68"/>
                </a:lnTo>
                <a:lnTo>
                  <a:pt x="52" y="70"/>
                </a:lnTo>
                <a:lnTo>
                  <a:pt x="62" y="70"/>
                </a:lnTo>
                <a:close/>
                <a:moveTo>
                  <a:pt x="156" y="42"/>
                </a:moveTo>
                <a:lnTo>
                  <a:pt x="156" y="34"/>
                </a:lnTo>
                <a:lnTo>
                  <a:pt x="168" y="6"/>
                </a:lnTo>
                <a:lnTo>
                  <a:pt x="154" y="0"/>
                </a:lnTo>
                <a:lnTo>
                  <a:pt x="144" y="14"/>
                </a:lnTo>
                <a:lnTo>
                  <a:pt x="146" y="2"/>
                </a:lnTo>
                <a:lnTo>
                  <a:pt x="132" y="0"/>
                </a:lnTo>
                <a:lnTo>
                  <a:pt x="126" y="10"/>
                </a:lnTo>
                <a:lnTo>
                  <a:pt x="122" y="2"/>
                </a:lnTo>
                <a:lnTo>
                  <a:pt x="106" y="6"/>
                </a:lnTo>
                <a:lnTo>
                  <a:pt x="118" y="34"/>
                </a:lnTo>
                <a:lnTo>
                  <a:pt x="116" y="34"/>
                </a:lnTo>
                <a:lnTo>
                  <a:pt x="116" y="44"/>
                </a:lnTo>
                <a:lnTo>
                  <a:pt x="106" y="50"/>
                </a:lnTo>
                <a:lnTo>
                  <a:pt x="100" y="56"/>
                </a:lnTo>
                <a:lnTo>
                  <a:pt x="92" y="64"/>
                </a:lnTo>
                <a:lnTo>
                  <a:pt x="86" y="74"/>
                </a:lnTo>
                <a:lnTo>
                  <a:pt x="82" y="84"/>
                </a:lnTo>
                <a:lnTo>
                  <a:pt x="78" y="96"/>
                </a:lnTo>
                <a:lnTo>
                  <a:pt x="76" y="108"/>
                </a:lnTo>
                <a:lnTo>
                  <a:pt x="76" y="120"/>
                </a:lnTo>
                <a:lnTo>
                  <a:pt x="76" y="138"/>
                </a:lnTo>
                <a:lnTo>
                  <a:pt x="80" y="152"/>
                </a:lnTo>
                <a:lnTo>
                  <a:pt x="110" y="158"/>
                </a:lnTo>
                <a:lnTo>
                  <a:pt x="138" y="158"/>
                </a:lnTo>
                <a:lnTo>
                  <a:pt x="166" y="158"/>
                </a:lnTo>
                <a:lnTo>
                  <a:pt x="196" y="152"/>
                </a:lnTo>
                <a:lnTo>
                  <a:pt x="200" y="138"/>
                </a:lnTo>
                <a:lnTo>
                  <a:pt x="200" y="120"/>
                </a:lnTo>
                <a:lnTo>
                  <a:pt x="200" y="106"/>
                </a:lnTo>
                <a:lnTo>
                  <a:pt x="198" y="94"/>
                </a:lnTo>
                <a:lnTo>
                  <a:pt x="194" y="82"/>
                </a:lnTo>
                <a:lnTo>
                  <a:pt x="188" y="72"/>
                </a:lnTo>
                <a:lnTo>
                  <a:pt x="182" y="62"/>
                </a:lnTo>
                <a:lnTo>
                  <a:pt x="174" y="54"/>
                </a:lnTo>
                <a:lnTo>
                  <a:pt x="166" y="48"/>
                </a:lnTo>
                <a:lnTo>
                  <a:pt x="156" y="42"/>
                </a:lnTo>
                <a:close/>
                <a:moveTo>
                  <a:pt x="154" y="88"/>
                </a:moveTo>
                <a:lnTo>
                  <a:pt x="140" y="88"/>
                </a:lnTo>
                <a:lnTo>
                  <a:pt x="140" y="86"/>
                </a:lnTo>
                <a:lnTo>
                  <a:pt x="140" y="80"/>
                </a:lnTo>
                <a:lnTo>
                  <a:pt x="138" y="78"/>
                </a:lnTo>
                <a:lnTo>
                  <a:pt x="136" y="80"/>
                </a:lnTo>
                <a:lnTo>
                  <a:pt x="134" y="84"/>
                </a:lnTo>
                <a:lnTo>
                  <a:pt x="136" y="88"/>
                </a:lnTo>
                <a:lnTo>
                  <a:pt x="144" y="94"/>
                </a:lnTo>
                <a:lnTo>
                  <a:pt x="152" y="98"/>
                </a:lnTo>
                <a:lnTo>
                  <a:pt x="156" y="104"/>
                </a:lnTo>
                <a:lnTo>
                  <a:pt x="156" y="112"/>
                </a:lnTo>
                <a:lnTo>
                  <a:pt x="156" y="118"/>
                </a:lnTo>
                <a:lnTo>
                  <a:pt x="152" y="124"/>
                </a:lnTo>
                <a:lnTo>
                  <a:pt x="148" y="128"/>
                </a:lnTo>
                <a:lnTo>
                  <a:pt x="142" y="130"/>
                </a:lnTo>
                <a:lnTo>
                  <a:pt x="142" y="136"/>
                </a:lnTo>
                <a:lnTo>
                  <a:pt x="134" y="136"/>
                </a:lnTo>
                <a:lnTo>
                  <a:pt x="134" y="130"/>
                </a:lnTo>
                <a:lnTo>
                  <a:pt x="128" y="128"/>
                </a:lnTo>
                <a:lnTo>
                  <a:pt x="124" y="126"/>
                </a:lnTo>
                <a:lnTo>
                  <a:pt x="120" y="120"/>
                </a:lnTo>
                <a:lnTo>
                  <a:pt x="120" y="112"/>
                </a:lnTo>
                <a:lnTo>
                  <a:pt x="120" y="108"/>
                </a:lnTo>
                <a:lnTo>
                  <a:pt x="134" y="108"/>
                </a:lnTo>
                <a:lnTo>
                  <a:pt x="134" y="112"/>
                </a:lnTo>
                <a:lnTo>
                  <a:pt x="134" y="120"/>
                </a:lnTo>
                <a:lnTo>
                  <a:pt x="138" y="120"/>
                </a:lnTo>
                <a:lnTo>
                  <a:pt x="140" y="120"/>
                </a:lnTo>
                <a:lnTo>
                  <a:pt x="140" y="116"/>
                </a:lnTo>
                <a:lnTo>
                  <a:pt x="140" y="110"/>
                </a:lnTo>
                <a:lnTo>
                  <a:pt x="134" y="106"/>
                </a:lnTo>
                <a:lnTo>
                  <a:pt x="126" y="98"/>
                </a:lnTo>
                <a:lnTo>
                  <a:pt x="122" y="94"/>
                </a:lnTo>
                <a:lnTo>
                  <a:pt x="120" y="86"/>
                </a:lnTo>
                <a:lnTo>
                  <a:pt x="120" y="80"/>
                </a:lnTo>
                <a:lnTo>
                  <a:pt x="124" y="74"/>
                </a:lnTo>
                <a:lnTo>
                  <a:pt x="128" y="72"/>
                </a:lnTo>
                <a:lnTo>
                  <a:pt x="134" y="70"/>
                </a:lnTo>
                <a:lnTo>
                  <a:pt x="134" y="66"/>
                </a:lnTo>
                <a:lnTo>
                  <a:pt x="142" y="66"/>
                </a:lnTo>
                <a:lnTo>
                  <a:pt x="142" y="70"/>
                </a:lnTo>
                <a:lnTo>
                  <a:pt x="148" y="72"/>
                </a:lnTo>
                <a:lnTo>
                  <a:pt x="152" y="74"/>
                </a:lnTo>
                <a:lnTo>
                  <a:pt x="154" y="80"/>
                </a:lnTo>
                <a:lnTo>
                  <a:pt x="154" y="84"/>
                </a:lnTo>
                <a:lnTo>
                  <a:pt x="154" y="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4" name="Freeform 206">
            <a:extLst>
              <a:ext uri="{FF2B5EF4-FFF2-40B4-BE49-F238E27FC236}">
                <a16:creationId xmlns:a16="http://schemas.microsoft.com/office/drawing/2014/main" id="{57B0ABF5-A027-4245-BA6E-FD156E03E44E}"/>
              </a:ext>
            </a:extLst>
          </p:cNvPr>
          <p:cNvSpPr>
            <a:spLocks noEditPoints="1"/>
          </p:cNvSpPr>
          <p:nvPr/>
        </p:nvSpPr>
        <p:spPr bwMode="auto">
          <a:xfrm>
            <a:off x="9590088" y="5289550"/>
            <a:ext cx="654050" cy="601663"/>
          </a:xfrm>
          <a:custGeom>
            <a:avLst/>
            <a:gdLst>
              <a:gd name="T0" fmla="*/ 608152 w 228"/>
              <a:gd name="T1" fmla="*/ 555822 h 210"/>
              <a:gd name="T2" fmla="*/ 590940 w 228"/>
              <a:gd name="T3" fmla="*/ 584473 h 210"/>
              <a:gd name="T4" fmla="*/ 562254 w 228"/>
              <a:gd name="T5" fmla="*/ 601663 h 210"/>
              <a:gd name="T6" fmla="*/ 86059 w 228"/>
              <a:gd name="T7" fmla="*/ 595933 h 210"/>
              <a:gd name="T8" fmla="*/ 63110 w 228"/>
              <a:gd name="T9" fmla="*/ 573012 h 210"/>
              <a:gd name="T10" fmla="*/ 57373 w 228"/>
              <a:gd name="T11" fmla="*/ 360998 h 210"/>
              <a:gd name="T12" fmla="*/ 263915 w 228"/>
              <a:gd name="T13" fmla="*/ 389648 h 210"/>
              <a:gd name="T14" fmla="*/ 304076 w 228"/>
              <a:gd name="T15" fmla="*/ 441220 h 210"/>
              <a:gd name="T16" fmla="*/ 361449 w 228"/>
              <a:gd name="T17" fmla="*/ 389648 h 210"/>
              <a:gd name="T18" fmla="*/ 401610 w 228"/>
              <a:gd name="T19" fmla="*/ 360998 h 210"/>
              <a:gd name="T20" fmla="*/ 608152 w 228"/>
              <a:gd name="T21" fmla="*/ 360998 h 210"/>
              <a:gd name="T22" fmla="*/ 177856 w 228"/>
              <a:gd name="T23" fmla="*/ 68761 h 210"/>
              <a:gd name="T24" fmla="*/ 223754 w 228"/>
              <a:gd name="T25" fmla="*/ 28651 h 210"/>
              <a:gd name="T26" fmla="*/ 286864 w 228"/>
              <a:gd name="T27" fmla="*/ 5730 h 210"/>
              <a:gd name="T28" fmla="*/ 355711 w 228"/>
              <a:gd name="T29" fmla="*/ 5730 h 210"/>
              <a:gd name="T30" fmla="*/ 424559 w 228"/>
              <a:gd name="T31" fmla="*/ 22920 h 210"/>
              <a:gd name="T32" fmla="*/ 481932 w 228"/>
              <a:gd name="T33" fmla="*/ 68761 h 210"/>
              <a:gd name="T34" fmla="*/ 418821 w 228"/>
              <a:gd name="T35" fmla="*/ 85952 h 210"/>
              <a:gd name="T36" fmla="*/ 372923 w 228"/>
              <a:gd name="T37" fmla="*/ 63031 h 210"/>
              <a:gd name="T38" fmla="*/ 321288 w 228"/>
              <a:gd name="T39" fmla="*/ 57301 h 210"/>
              <a:gd name="T40" fmla="*/ 258178 w 228"/>
              <a:gd name="T41" fmla="*/ 74492 h 210"/>
              <a:gd name="T42" fmla="*/ 200805 w 228"/>
              <a:gd name="T43" fmla="*/ 85952 h 210"/>
              <a:gd name="T44" fmla="*/ 51636 w 228"/>
              <a:gd name="T45" fmla="*/ 103142 h 210"/>
              <a:gd name="T46" fmla="*/ 625364 w 228"/>
              <a:gd name="T47" fmla="*/ 108872 h 210"/>
              <a:gd name="T48" fmla="*/ 648313 w 228"/>
              <a:gd name="T49" fmla="*/ 137523 h 210"/>
              <a:gd name="T50" fmla="*/ 654050 w 228"/>
              <a:gd name="T51" fmla="*/ 269316 h 210"/>
              <a:gd name="T52" fmla="*/ 636838 w 228"/>
              <a:gd name="T53" fmla="*/ 303697 h 210"/>
              <a:gd name="T54" fmla="*/ 602414 w 228"/>
              <a:gd name="T55" fmla="*/ 320887 h 210"/>
              <a:gd name="T56" fmla="*/ 34424 w 228"/>
              <a:gd name="T57" fmla="*/ 315157 h 210"/>
              <a:gd name="T58" fmla="*/ 5737 w 228"/>
              <a:gd name="T59" fmla="*/ 286506 h 210"/>
              <a:gd name="T60" fmla="*/ 0 w 228"/>
              <a:gd name="T61" fmla="*/ 154713 h 210"/>
              <a:gd name="T62" fmla="*/ 17212 w 228"/>
              <a:gd name="T63" fmla="*/ 120333 h 210"/>
              <a:gd name="T64" fmla="*/ 51636 w 228"/>
              <a:gd name="T65" fmla="*/ 103142 h 21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28" h="210">
                <a:moveTo>
                  <a:pt x="212" y="126"/>
                </a:moveTo>
                <a:lnTo>
                  <a:pt x="212" y="194"/>
                </a:lnTo>
                <a:lnTo>
                  <a:pt x="210" y="200"/>
                </a:lnTo>
                <a:lnTo>
                  <a:pt x="206" y="204"/>
                </a:lnTo>
                <a:lnTo>
                  <a:pt x="202" y="208"/>
                </a:lnTo>
                <a:lnTo>
                  <a:pt x="196" y="210"/>
                </a:lnTo>
                <a:lnTo>
                  <a:pt x="36" y="210"/>
                </a:lnTo>
                <a:lnTo>
                  <a:pt x="30" y="208"/>
                </a:lnTo>
                <a:lnTo>
                  <a:pt x="24" y="204"/>
                </a:lnTo>
                <a:lnTo>
                  <a:pt x="22" y="200"/>
                </a:lnTo>
                <a:lnTo>
                  <a:pt x="20" y="194"/>
                </a:lnTo>
                <a:lnTo>
                  <a:pt x="20" y="126"/>
                </a:lnTo>
                <a:lnTo>
                  <a:pt x="92" y="126"/>
                </a:lnTo>
                <a:lnTo>
                  <a:pt x="92" y="136"/>
                </a:lnTo>
                <a:lnTo>
                  <a:pt x="106" y="136"/>
                </a:lnTo>
                <a:lnTo>
                  <a:pt x="106" y="154"/>
                </a:lnTo>
                <a:lnTo>
                  <a:pt x="126" y="154"/>
                </a:lnTo>
                <a:lnTo>
                  <a:pt x="126" y="136"/>
                </a:lnTo>
                <a:lnTo>
                  <a:pt x="140" y="136"/>
                </a:lnTo>
                <a:lnTo>
                  <a:pt x="140" y="126"/>
                </a:lnTo>
                <a:lnTo>
                  <a:pt x="210" y="126"/>
                </a:lnTo>
                <a:lnTo>
                  <a:pt x="212" y="126"/>
                </a:lnTo>
                <a:close/>
                <a:moveTo>
                  <a:pt x="62" y="24"/>
                </a:moveTo>
                <a:lnTo>
                  <a:pt x="62" y="24"/>
                </a:lnTo>
                <a:lnTo>
                  <a:pt x="70" y="18"/>
                </a:lnTo>
                <a:lnTo>
                  <a:pt x="78" y="10"/>
                </a:lnTo>
                <a:lnTo>
                  <a:pt x="88" y="6"/>
                </a:lnTo>
                <a:lnTo>
                  <a:pt x="100" y="2"/>
                </a:lnTo>
                <a:lnTo>
                  <a:pt x="112" y="0"/>
                </a:lnTo>
                <a:lnTo>
                  <a:pt x="124" y="2"/>
                </a:lnTo>
                <a:lnTo>
                  <a:pt x="136" y="4"/>
                </a:lnTo>
                <a:lnTo>
                  <a:pt x="148" y="8"/>
                </a:lnTo>
                <a:lnTo>
                  <a:pt x="158" y="16"/>
                </a:lnTo>
                <a:lnTo>
                  <a:pt x="168" y="24"/>
                </a:lnTo>
                <a:lnTo>
                  <a:pt x="160" y="30"/>
                </a:lnTo>
                <a:lnTo>
                  <a:pt x="146" y="30"/>
                </a:lnTo>
                <a:lnTo>
                  <a:pt x="138" y="26"/>
                </a:lnTo>
                <a:lnTo>
                  <a:pt x="130" y="22"/>
                </a:lnTo>
                <a:lnTo>
                  <a:pt x="122" y="20"/>
                </a:lnTo>
                <a:lnTo>
                  <a:pt x="112" y="20"/>
                </a:lnTo>
                <a:lnTo>
                  <a:pt x="96" y="24"/>
                </a:lnTo>
                <a:lnTo>
                  <a:pt x="90" y="26"/>
                </a:lnTo>
                <a:lnTo>
                  <a:pt x="84" y="30"/>
                </a:lnTo>
                <a:lnTo>
                  <a:pt x="70" y="30"/>
                </a:lnTo>
                <a:lnTo>
                  <a:pt x="62" y="24"/>
                </a:lnTo>
                <a:close/>
                <a:moveTo>
                  <a:pt x="18" y="36"/>
                </a:moveTo>
                <a:lnTo>
                  <a:pt x="210" y="36"/>
                </a:lnTo>
                <a:lnTo>
                  <a:pt x="218" y="38"/>
                </a:lnTo>
                <a:lnTo>
                  <a:pt x="222" y="42"/>
                </a:lnTo>
                <a:lnTo>
                  <a:pt x="226" y="48"/>
                </a:lnTo>
                <a:lnTo>
                  <a:pt x="228" y="54"/>
                </a:lnTo>
                <a:lnTo>
                  <a:pt x="228" y="94"/>
                </a:lnTo>
                <a:lnTo>
                  <a:pt x="226" y="100"/>
                </a:lnTo>
                <a:lnTo>
                  <a:pt x="222" y="106"/>
                </a:lnTo>
                <a:lnTo>
                  <a:pt x="218" y="110"/>
                </a:lnTo>
                <a:lnTo>
                  <a:pt x="210" y="112"/>
                </a:lnTo>
                <a:lnTo>
                  <a:pt x="18" y="112"/>
                </a:lnTo>
                <a:lnTo>
                  <a:pt x="12" y="110"/>
                </a:lnTo>
                <a:lnTo>
                  <a:pt x="6" y="106"/>
                </a:lnTo>
                <a:lnTo>
                  <a:pt x="2" y="100"/>
                </a:lnTo>
                <a:lnTo>
                  <a:pt x="0" y="94"/>
                </a:lnTo>
                <a:lnTo>
                  <a:pt x="0" y="54"/>
                </a:lnTo>
                <a:lnTo>
                  <a:pt x="2" y="48"/>
                </a:lnTo>
                <a:lnTo>
                  <a:pt x="6" y="42"/>
                </a:lnTo>
                <a:lnTo>
                  <a:pt x="12" y="38"/>
                </a:lnTo>
                <a:lnTo>
                  <a:pt x="18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5" name="Freeform 201">
            <a:extLst>
              <a:ext uri="{FF2B5EF4-FFF2-40B4-BE49-F238E27FC236}">
                <a16:creationId xmlns:a16="http://schemas.microsoft.com/office/drawing/2014/main" id="{BE42C3B5-B770-4776-AAAE-0E01247E77A9}"/>
              </a:ext>
            </a:extLst>
          </p:cNvPr>
          <p:cNvSpPr>
            <a:spLocks noEditPoints="1"/>
          </p:cNvSpPr>
          <p:nvPr/>
        </p:nvSpPr>
        <p:spPr bwMode="auto">
          <a:xfrm>
            <a:off x="8591550" y="1719263"/>
            <a:ext cx="733425" cy="612775"/>
          </a:xfrm>
          <a:custGeom>
            <a:avLst/>
            <a:gdLst>
              <a:gd name="T0" fmla="*/ 640921 w 222"/>
              <a:gd name="T1" fmla="*/ 19767 h 186"/>
              <a:gd name="T2" fmla="*/ 607884 w 222"/>
              <a:gd name="T3" fmla="*/ 144958 h 186"/>
              <a:gd name="T4" fmla="*/ 561632 w 222"/>
              <a:gd name="T5" fmla="*/ 19767 h 186"/>
              <a:gd name="T6" fmla="*/ 640921 w 222"/>
              <a:gd name="T7" fmla="*/ 612775 h 186"/>
              <a:gd name="T8" fmla="*/ 561632 w 222"/>
              <a:gd name="T9" fmla="*/ 316271 h 186"/>
              <a:gd name="T10" fmla="*/ 640921 w 222"/>
              <a:gd name="T11" fmla="*/ 276737 h 186"/>
              <a:gd name="T12" fmla="*/ 733425 w 222"/>
              <a:gd name="T13" fmla="*/ 0 h 186"/>
              <a:gd name="T14" fmla="*/ 654136 w 222"/>
              <a:gd name="T15" fmla="*/ 612775 h 186"/>
              <a:gd name="T16" fmla="*/ 667351 w 222"/>
              <a:gd name="T17" fmla="*/ 204258 h 186"/>
              <a:gd name="T18" fmla="*/ 654136 w 222"/>
              <a:gd name="T19" fmla="*/ 131780 h 186"/>
              <a:gd name="T20" fmla="*/ 462520 w 222"/>
              <a:gd name="T21" fmla="*/ 98835 h 186"/>
              <a:gd name="T22" fmla="*/ 541809 w 222"/>
              <a:gd name="T23" fmla="*/ 158135 h 186"/>
              <a:gd name="T24" fmla="*/ 541809 w 222"/>
              <a:gd name="T25" fmla="*/ 184491 h 186"/>
              <a:gd name="T26" fmla="*/ 462520 w 222"/>
              <a:gd name="T27" fmla="*/ 303093 h 186"/>
              <a:gd name="T28" fmla="*/ 541809 w 222"/>
              <a:gd name="T29" fmla="*/ 329449 h 186"/>
              <a:gd name="T30" fmla="*/ 462520 w 222"/>
              <a:gd name="T31" fmla="*/ 612775 h 186"/>
              <a:gd name="T32" fmla="*/ 541809 w 222"/>
              <a:gd name="T33" fmla="*/ 329449 h 186"/>
              <a:gd name="T34" fmla="*/ 449305 w 222"/>
              <a:gd name="T35" fmla="*/ 144958 h 186"/>
              <a:gd name="T36" fmla="*/ 416268 w 222"/>
              <a:gd name="T37" fmla="*/ 355805 h 186"/>
              <a:gd name="T38" fmla="*/ 383231 w 222"/>
              <a:gd name="T39" fmla="*/ 309682 h 186"/>
              <a:gd name="T40" fmla="*/ 370016 w 222"/>
              <a:gd name="T41" fmla="*/ 144958 h 186"/>
              <a:gd name="T42" fmla="*/ 449305 w 222"/>
              <a:gd name="T43" fmla="*/ 612775 h 186"/>
              <a:gd name="T44" fmla="*/ 370016 w 222"/>
              <a:gd name="T45" fmla="*/ 415106 h 186"/>
              <a:gd name="T46" fmla="*/ 409661 w 222"/>
              <a:gd name="T47" fmla="*/ 467817 h 186"/>
              <a:gd name="T48" fmla="*/ 449305 w 222"/>
              <a:gd name="T49" fmla="*/ 428284 h 186"/>
              <a:gd name="T50" fmla="*/ 356801 w 222"/>
              <a:gd name="T51" fmla="*/ 204258 h 186"/>
              <a:gd name="T52" fmla="*/ 350194 w 222"/>
              <a:gd name="T53" fmla="*/ 322860 h 186"/>
              <a:gd name="T54" fmla="*/ 277512 w 222"/>
              <a:gd name="T55" fmla="*/ 204258 h 186"/>
              <a:gd name="T56" fmla="*/ 356801 w 222"/>
              <a:gd name="T57" fmla="*/ 612775 h 186"/>
              <a:gd name="T58" fmla="*/ 277512 w 222"/>
              <a:gd name="T59" fmla="*/ 461228 h 186"/>
              <a:gd name="T60" fmla="*/ 185008 w 222"/>
              <a:gd name="T61" fmla="*/ 256970 h 186"/>
              <a:gd name="T62" fmla="*/ 264297 w 222"/>
              <a:gd name="T63" fmla="*/ 382161 h 186"/>
              <a:gd name="T64" fmla="*/ 185008 w 222"/>
              <a:gd name="T65" fmla="*/ 388750 h 186"/>
              <a:gd name="T66" fmla="*/ 264297 w 222"/>
              <a:gd name="T67" fmla="*/ 467817 h 186"/>
              <a:gd name="T68" fmla="*/ 185008 w 222"/>
              <a:gd name="T69" fmla="*/ 612775 h 186"/>
              <a:gd name="T70" fmla="*/ 198223 w 222"/>
              <a:gd name="T71" fmla="*/ 513940 h 186"/>
              <a:gd name="T72" fmla="*/ 264297 w 222"/>
              <a:gd name="T73" fmla="*/ 467817 h 186"/>
              <a:gd name="T74" fmla="*/ 171793 w 222"/>
              <a:gd name="T75" fmla="*/ 217436 h 186"/>
              <a:gd name="T76" fmla="*/ 165186 w 222"/>
              <a:gd name="T77" fmla="*/ 375572 h 186"/>
              <a:gd name="T78" fmla="*/ 125541 w 222"/>
              <a:gd name="T79" fmla="*/ 368983 h 186"/>
              <a:gd name="T80" fmla="*/ 92504 w 222"/>
              <a:gd name="T81" fmla="*/ 217436 h 186"/>
              <a:gd name="T82" fmla="*/ 171793 w 222"/>
              <a:gd name="T83" fmla="*/ 612775 h 186"/>
              <a:gd name="T84" fmla="*/ 92504 w 222"/>
              <a:gd name="T85" fmla="*/ 474406 h 186"/>
              <a:gd name="T86" fmla="*/ 171793 w 222"/>
              <a:gd name="T87" fmla="*/ 480995 h 186"/>
              <a:gd name="T88" fmla="*/ 79289 w 222"/>
              <a:gd name="T89" fmla="*/ 289915 h 186"/>
              <a:gd name="T90" fmla="*/ 33037 w 222"/>
              <a:gd name="T91" fmla="*/ 421695 h 186"/>
              <a:gd name="T92" fmla="*/ 79289 w 222"/>
              <a:gd name="T93" fmla="*/ 480995 h 186"/>
              <a:gd name="T94" fmla="*/ 0 w 222"/>
              <a:gd name="T95" fmla="*/ 612775 h 18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22" h="186">
                <a:moveTo>
                  <a:pt x="170" y="6"/>
                </a:moveTo>
                <a:lnTo>
                  <a:pt x="194" y="6"/>
                </a:lnTo>
                <a:lnTo>
                  <a:pt x="194" y="40"/>
                </a:lnTo>
                <a:lnTo>
                  <a:pt x="184" y="44"/>
                </a:lnTo>
                <a:lnTo>
                  <a:pt x="170" y="48"/>
                </a:lnTo>
                <a:lnTo>
                  <a:pt x="170" y="6"/>
                </a:lnTo>
                <a:close/>
                <a:moveTo>
                  <a:pt x="194" y="84"/>
                </a:moveTo>
                <a:lnTo>
                  <a:pt x="194" y="186"/>
                </a:lnTo>
                <a:lnTo>
                  <a:pt x="170" y="186"/>
                </a:lnTo>
                <a:lnTo>
                  <a:pt x="170" y="96"/>
                </a:lnTo>
                <a:lnTo>
                  <a:pt x="186" y="78"/>
                </a:lnTo>
                <a:lnTo>
                  <a:pt x="194" y="84"/>
                </a:lnTo>
                <a:close/>
                <a:moveTo>
                  <a:pt x="198" y="0"/>
                </a:moveTo>
                <a:lnTo>
                  <a:pt x="222" y="0"/>
                </a:lnTo>
                <a:lnTo>
                  <a:pt x="222" y="186"/>
                </a:lnTo>
                <a:lnTo>
                  <a:pt x="198" y="186"/>
                </a:lnTo>
                <a:lnTo>
                  <a:pt x="198" y="82"/>
                </a:lnTo>
                <a:lnTo>
                  <a:pt x="202" y="62"/>
                </a:lnTo>
                <a:lnTo>
                  <a:pt x="210" y="36"/>
                </a:lnTo>
                <a:lnTo>
                  <a:pt x="198" y="40"/>
                </a:lnTo>
                <a:lnTo>
                  <a:pt x="198" y="0"/>
                </a:lnTo>
                <a:close/>
                <a:moveTo>
                  <a:pt x="140" y="30"/>
                </a:moveTo>
                <a:lnTo>
                  <a:pt x="164" y="30"/>
                </a:lnTo>
                <a:lnTo>
                  <a:pt x="164" y="48"/>
                </a:lnTo>
                <a:lnTo>
                  <a:pt x="158" y="50"/>
                </a:lnTo>
                <a:lnTo>
                  <a:pt x="164" y="56"/>
                </a:lnTo>
                <a:lnTo>
                  <a:pt x="164" y="68"/>
                </a:lnTo>
                <a:lnTo>
                  <a:pt x="140" y="92"/>
                </a:lnTo>
                <a:lnTo>
                  <a:pt x="140" y="30"/>
                </a:lnTo>
                <a:close/>
                <a:moveTo>
                  <a:pt x="164" y="100"/>
                </a:moveTo>
                <a:lnTo>
                  <a:pt x="164" y="186"/>
                </a:lnTo>
                <a:lnTo>
                  <a:pt x="140" y="186"/>
                </a:lnTo>
                <a:lnTo>
                  <a:pt x="140" y="126"/>
                </a:lnTo>
                <a:lnTo>
                  <a:pt x="164" y="100"/>
                </a:lnTo>
                <a:close/>
                <a:moveTo>
                  <a:pt x="112" y="44"/>
                </a:moveTo>
                <a:lnTo>
                  <a:pt x="136" y="44"/>
                </a:lnTo>
                <a:lnTo>
                  <a:pt x="136" y="98"/>
                </a:lnTo>
                <a:lnTo>
                  <a:pt x="126" y="108"/>
                </a:lnTo>
                <a:lnTo>
                  <a:pt x="122" y="102"/>
                </a:lnTo>
                <a:lnTo>
                  <a:pt x="116" y="94"/>
                </a:lnTo>
                <a:lnTo>
                  <a:pt x="112" y="94"/>
                </a:lnTo>
                <a:lnTo>
                  <a:pt x="112" y="44"/>
                </a:lnTo>
                <a:close/>
                <a:moveTo>
                  <a:pt x="136" y="130"/>
                </a:moveTo>
                <a:lnTo>
                  <a:pt x="136" y="186"/>
                </a:lnTo>
                <a:lnTo>
                  <a:pt x="112" y="186"/>
                </a:lnTo>
                <a:lnTo>
                  <a:pt x="112" y="126"/>
                </a:lnTo>
                <a:lnTo>
                  <a:pt x="116" y="132"/>
                </a:lnTo>
                <a:lnTo>
                  <a:pt x="124" y="142"/>
                </a:lnTo>
                <a:lnTo>
                  <a:pt x="134" y="132"/>
                </a:lnTo>
                <a:lnTo>
                  <a:pt x="136" y="130"/>
                </a:lnTo>
                <a:close/>
                <a:moveTo>
                  <a:pt x="84" y="62"/>
                </a:moveTo>
                <a:lnTo>
                  <a:pt x="108" y="62"/>
                </a:lnTo>
                <a:lnTo>
                  <a:pt x="108" y="98"/>
                </a:lnTo>
                <a:lnTo>
                  <a:pt x="106" y="98"/>
                </a:lnTo>
                <a:lnTo>
                  <a:pt x="84" y="112"/>
                </a:lnTo>
                <a:lnTo>
                  <a:pt x="84" y="62"/>
                </a:lnTo>
                <a:close/>
                <a:moveTo>
                  <a:pt x="108" y="124"/>
                </a:moveTo>
                <a:lnTo>
                  <a:pt x="108" y="186"/>
                </a:lnTo>
                <a:lnTo>
                  <a:pt x="84" y="186"/>
                </a:lnTo>
                <a:lnTo>
                  <a:pt x="84" y="140"/>
                </a:lnTo>
                <a:lnTo>
                  <a:pt x="108" y="124"/>
                </a:lnTo>
                <a:close/>
                <a:moveTo>
                  <a:pt x="56" y="78"/>
                </a:moveTo>
                <a:lnTo>
                  <a:pt x="80" y="78"/>
                </a:lnTo>
                <a:lnTo>
                  <a:pt x="80" y="116"/>
                </a:lnTo>
                <a:lnTo>
                  <a:pt x="64" y="126"/>
                </a:lnTo>
                <a:lnTo>
                  <a:pt x="56" y="118"/>
                </a:lnTo>
                <a:lnTo>
                  <a:pt x="56" y="78"/>
                </a:lnTo>
                <a:close/>
                <a:moveTo>
                  <a:pt x="80" y="142"/>
                </a:moveTo>
                <a:lnTo>
                  <a:pt x="80" y="186"/>
                </a:lnTo>
                <a:lnTo>
                  <a:pt x="56" y="186"/>
                </a:lnTo>
                <a:lnTo>
                  <a:pt x="56" y="150"/>
                </a:lnTo>
                <a:lnTo>
                  <a:pt x="60" y="156"/>
                </a:lnTo>
                <a:lnTo>
                  <a:pt x="68" y="150"/>
                </a:lnTo>
                <a:lnTo>
                  <a:pt x="80" y="142"/>
                </a:lnTo>
                <a:close/>
                <a:moveTo>
                  <a:pt x="28" y="66"/>
                </a:moveTo>
                <a:lnTo>
                  <a:pt x="52" y="66"/>
                </a:lnTo>
                <a:lnTo>
                  <a:pt x="52" y="114"/>
                </a:lnTo>
                <a:lnTo>
                  <a:pt x="50" y="114"/>
                </a:lnTo>
                <a:lnTo>
                  <a:pt x="44" y="108"/>
                </a:lnTo>
                <a:lnTo>
                  <a:pt x="38" y="112"/>
                </a:lnTo>
                <a:lnTo>
                  <a:pt x="28" y="118"/>
                </a:lnTo>
                <a:lnTo>
                  <a:pt x="28" y="66"/>
                </a:lnTo>
                <a:close/>
                <a:moveTo>
                  <a:pt x="52" y="146"/>
                </a:moveTo>
                <a:lnTo>
                  <a:pt x="52" y="186"/>
                </a:lnTo>
                <a:lnTo>
                  <a:pt x="28" y="186"/>
                </a:lnTo>
                <a:lnTo>
                  <a:pt x="28" y="144"/>
                </a:lnTo>
                <a:lnTo>
                  <a:pt x="42" y="136"/>
                </a:lnTo>
                <a:lnTo>
                  <a:pt x="52" y="146"/>
                </a:lnTo>
                <a:close/>
                <a:moveTo>
                  <a:pt x="0" y="88"/>
                </a:moveTo>
                <a:lnTo>
                  <a:pt x="24" y="88"/>
                </a:lnTo>
                <a:lnTo>
                  <a:pt x="24" y="120"/>
                </a:lnTo>
                <a:lnTo>
                  <a:pt x="10" y="128"/>
                </a:lnTo>
                <a:lnTo>
                  <a:pt x="20" y="148"/>
                </a:lnTo>
                <a:lnTo>
                  <a:pt x="24" y="146"/>
                </a:lnTo>
                <a:lnTo>
                  <a:pt x="24" y="186"/>
                </a:lnTo>
                <a:lnTo>
                  <a:pt x="0" y="186"/>
                </a:lnTo>
                <a:lnTo>
                  <a:pt x="0" y="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9706" name="组合 16">
            <a:extLst>
              <a:ext uri="{FF2B5EF4-FFF2-40B4-BE49-F238E27FC236}">
                <a16:creationId xmlns:a16="http://schemas.microsoft.com/office/drawing/2014/main" id="{EB1C2E30-769E-401E-9894-C73CDC6B15E7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3582988"/>
            <a:ext cx="3046413" cy="1027112"/>
            <a:chOff x="0" y="0"/>
            <a:chExt cx="3046360" cy="1027618"/>
          </a:xfrm>
        </p:grpSpPr>
        <p:sp>
          <p:nvSpPr>
            <p:cNvPr id="29715" name="矩形 13">
              <a:extLst>
                <a:ext uri="{FF2B5EF4-FFF2-40B4-BE49-F238E27FC236}">
                  <a16:creationId xmlns:a16="http://schemas.microsoft.com/office/drawing/2014/main" id="{DEB35DC0-210E-4700-9028-092E92607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586"/>
              <a:ext cx="3046360" cy="82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16" name="文本框 83">
              <a:extLst>
                <a:ext uri="{FF2B5EF4-FFF2-40B4-BE49-F238E27FC236}">
                  <a16:creationId xmlns:a16="http://schemas.microsoft.com/office/drawing/2014/main" id="{621B5BD6-5BDD-4C73-8BCC-381B727F37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04" y="0"/>
              <a:ext cx="81144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>
                  <a:solidFill>
                    <a:srgbClr val="007BC6"/>
                  </a:solidFill>
                </a:rPr>
                <a:t>TEXT HERE</a:t>
              </a:r>
              <a:endParaRPr lang="zh-CN" altLang="en-US" sz="1100" b="1">
                <a:solidFill>
                  <a:srgbClr val="007BC6"/>
                </a:solidFill>
              </a:endParaRPr>
            </a:p>
          </p:txBody>
        </p:sp>
        <p:cxnSp>
          <p:nvCxnSpPr>
            <p:cNvPr id="29717" name="直接连接符 120">
              <a:extLst>
                <a:ext uri="{FF2B5EF4-FFF2-40B4-BE49-F238E27FC236}">
                  <a16:creationId xmlns:a16="http://schemas.microsoft.com/office/drawing/2014/main" id="{8F300368-F64F-43BD-9792-F0F4285F63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007BC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707" name="组合 21">
            <a:extLst>
              <a:ext uri="{FF2B5EF4-FFF2-40B4-BE49-F238E27FC236}">
                <a16:creationId xmlns:a16="http://schemas.microsoft.com/office/drawing/2014/main" id="{093F9AF6-DC34-4BC0-A2E9-EB0045BD3A5C}"/>
              </a:ext>
            </a:extLst>
          </p:cNvPr>
          <p:cNvGrpSpPr>
            <a:grpSpLocks/>
          </p:cNvGrpSpPr>
          <p:nvPr/>
        </p:nvGrpSpPr>
        <p:grpSpPr bwMode="auto">
          <a:xfrm>
            <a:off x="1519238" y="2125663"/>
            <a:ext cx="3046412" cy="1028700"/>
            <a:chOff x="0" y="0"/>
            <a:chExt cx="3046360" cy="1027618"/>
          </a:xfrm>
        </p:grpSpPr>
        <p:sp>
          <p:nvSpPr>
            <p:cNvPr id="29712" name="矩形 13">
              <a:extLst>
                <a:ext uri="{FF2B5EF4-FFF2-40B4-BE49-F238E27FC236}">
                  <a16:creationId xmlns:a16="http://schemas.microsoft.com/office/drawing/2014/main" id="{9B94CE58-03EF-49EB-96A3-F93804AD2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586"/>
              <a:ext cx="3046360" cy="82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13" name="文本框 83">
              <a:extLst>
                <a:ext uri="{FF2B5EF4-FFF2-40B4-BE49-F238E27FC236}">
                  <a16:creationId xmlns:a16="http://schemas.microsoft.com/office/drawing/2014/main" id="{79D4F518-FC85-4E2A-83E9-80E3AEF6F3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04" y="0"/>
              <a:ext cx="81144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>
                  <a:solidFill>
                    <a:srgbClr val="1C2E48"/>
                  </a:solidFill>
                </a:rPr>
                <a:t>TEXT HERE</a:t>
              </a:r>
              <a:endParaRPr lang="zh-CN" altLang="en-US" sz="1100" b="1">
                <a:solidFill>
                  <a:srgbClr val="1C2E48"/>
                </a:solidFill>
              </a:endParaRPr>
            </a:p>
          </p:txBody>
        </p:sp>
        <p:cxnSp>
          <p:nvCxnSpPr>
            <p:cNvPr id="29714" name="直接连接符 120">
              <a:extLst>
                <a:ext uri="{FF2B5EF4-FFF2-40B4-BE49-F238E27FC236}">
                  <a16:creationId xmlns:a16="http://schemas.microsoft.com/office/drawing/2014/main" id="{21221F4D-D8D3-44F9-9B37-BF43B5E74E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1C2E4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708" name="组合 28">
            <a:extLst>
              <a:ext uri="{FF2B5EF4-FFF2-40B4-BE49-F238E27FC236}">
                <a16:creationId xmlns:a16="http://schemas.microsoft.com/office/drawing/2014/main" id="{B04DB64E-ED91-4745-B583-E1D6054E798B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5143500"/>
            <a:ext cx="3046413" cy="1027113"/>
            <a:chOff x="0" y="0"/>
            <a:chExt cx="3046360" cy="1027618"/>
          </a:xfrm>
        </p:grpSpPr>
        <p:sp>
          <p:nvSpPr>
            <p:cNvPr id="29709" name="矩形 13">
              <a:extLst>
                <a:ext uri="{FF2B5EF4-FFF2-40B4-BE49-F238E27FC236}">
                  <a16:creationId xmlns:a16="http://schemas.microsoft.com/office/drawing/2014/main" id="{9F63F2E5-D1A7-40F4-AA00-1C71A8F7E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586"/>
              <a:ext cx="3046360" cy="82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10" name="文本框 83">
              <a:extLst>
                <a:ext uri="{FF2B5EF4-FFF2-40B4-BE49-F238E27FC236}">
                  <a16:creationId xmlns:a16="http://schemas.microsoft.com/office/drawing/2014/main" id="{E56EE67D-F74E-4657-BDB2-EAF1F96960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04" y="0"/>
              <a:ext cx="81144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>
                  <a:solidFill>
                    <a:srgbClr val="2C3441"/>
                  </a:solidFill>
                </a:rPr>
                <a:t>TEXT HERE</a:t>
              </a:r>
              <a:endParaRPr lang="zh-CN" altLang="en-US" sz="1100" b="1">
                <a:solidFill>
                  <a:srgbClr val="2C3441"/>
                </a:solidFill>
              </a:endParaRPr>
            </a:p>
          </p:txBody>
        </p:sp>
        <p:cxnSp>
          <p:nvCxnSpPr>
            <p:cNvPr id="29711" name="直接连接符 120">
              <a:extLst>
                <a:ext uri="{FF2B5EF4-FFF2-40B4-BE49-F238E27FC236}">
                  <a16:creationId xmlns:a16="http://schemas.microsoft.com/office/drawing/2014/main" id="{355F08BA-57A6-48C2-B104-3F636FD57A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2C344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椭圆 5">
            <a:extLst>
              <a:ext uri="{FF2B5EF4-FFF2-40B4-BE49-F238E27FC236}">
                <a16:creationId xmlns:a16="http://schemas.microsoft.com/office/drawing/2014/main" id="{E8A39A53-38C0-482B-81DB-FBC1CDA93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7613" y="1079500"/>
            <a:ext cx="4697412" cy="4699000"/>
          </a:xfrm>
          <a:prstGeom prst="ellipse">
            <a:avLst/>
          </a:prstGeom>
          <a:noFill/>
          <a:ln w="28575">
            <a:solidFill>
              <a:srgbClr val="1C2E4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23" name="椭圆 6">
            <a:extLst>
              <a:ext uri="{FF2B5EF4-FFF2-40B4-BE49-F238E27FC236}">
                <a16:creationId xmlns:a16="http://schemas.microsoft.com/office/drawing/2014/main" id="{A2FF49BE-67CF-4A00-9383-D592F7B85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0650" y="0"/>
            <a:ext cx="6797675" cy="6797675"/>
          </a:xfrm>
          <a:prstGeom prst="ellipse">
            <a:avLst/>
          </a:prstGeom>
          <a:noFill/>
          <a:ln w="28575">
            <a:solidFill>
              <a:srgbClr val="2194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0724" name="组合 9">
            <a:extLst>
              <a:ext uri="{FF2B5EF4-FFF2-40B4-BE49-F238E27FC236}">
                <a16:creationId xmlns:a16="http://schemas.microsoft.com/office/drawing/2014/main" id="{1E6D9E18-752D-4D85-A75F-BE421874CDE3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2139950"/>
            <a:ext cx="2517775" cy="2517775"/>
            <a:chOff x="0" y="0"/>
            <a:chExt cx="2517228" cy="2517228"/>
          </a:xfrm>
        </p:grpSpPr>
        <p:pic>
          <p:nvPicPr>
            <p:cNvPr id="30726" name="图片 8">
              <a:extLst>
                <a:ext uri="{FF2B5EF4-FFF2-40B4-BE49-F238E27FC236}">
                  <a16:creationId xmlns:a16="http://schemas.microsoft.com/office/drawing/2014/main" id="{5B2CBE67-2193-43D5-9D06-987433356C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4" y="-500"/>
              <a:ext cx="2511552" cy="2517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7" name="矩形 4">
              <a:extLst>
                <a:ext uri="{FF2B5EF4-FFF2-40B4-BE49-F238E27FC236}">
                  <a16:creationId xmlns:a16="http://schemas.microsoft.com/office/drawing/2014/main" id="{E965AD9F-56F0-4641-BCF1-B7507A075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9" y="523537"/>
              <a:ext cx="242887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hangingPunct="1"/>
              <a:r>
                <a:rPr lang="en-US" altLang="zh-CN" sz="4000" b="1">
                  <a:solidFill>
                    <a:schemeClr val="bg1"/>
                  </a:solidFill>
                  <a:latin typeface="方正兰亭超细黑简体" pitchFamily="2" charset="-122"/>
                  <a:ea typeface="方正兰亭超细黑简体" pitchFamily="2" charset="-122"/>
                </a:rPr>
                <a:t>Data </a:t>
              </a:r>
            </a:p>
            <a:p>
              <a:pPr algn="ctr" defTabSz="914400" eaLnBrk="1" hangingPunct="1"/>
              <a:r>
                <a:rPr lang="en-US" altLang="zh-CN" sz="4000" b="1">
                  <a:solidFill>
                    <a:schemeClr val="bg1"/>
                  </a:solidFill>
                  <a:latin typeface="方正兰亭超细黑简体" pitchFamily="2" charset="-122"/>
                  <a:ea typeface="方正兰亭超细黑简体" pitchFamily="2" charset="-122"/>
                </a:rPr>
                <a:t>Analyze </a:t>
              </a:r>
            </a:p>
          </p:txBody>
        </p:sp>
      </p:grpSp>
      <p:sp>
        <p:nvSpPr>
          <p:cNvPr id="30725" name="文本框 7">
            <a:extLst>
              <a:ext uri="{FF2B5EF4-FFF2-40B4-BE49-F238E27FC236}">
                <a16:creationId xmlns:a16="http://schemas.microsoft.com/office/drawing/2014/main" id="{63D72F24-5B1B-4153-8E92-04291385F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850" y="6054725"/>
            <a:ext cx="1627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</a:rPr>
              <a:t>Part.3</a:t>
            </a:r>
            <a:endParaRPr lang="zh-CN" altLang="en-US" sz="3600" b="1">
              <a:solidFill>
                <a:schemeClr val="bg1"/>
              </a:solidFill>
              <a:latin typeface="方正兰亭超细黑简体" pitchFamily="2" charset="-122"/>
              <a:ea typeface="方正兰亭超细黑简体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框 32">
            <a:extLst>
              <a:ext uri="{FF2B5EF4-FFF2-40B4-BE49-F238E27FC236}">
                <a16:creationId xmlns:a16="http://schemas.microsoft.com/office/drawing/2014/main" id="{BE881935-9B1C-41BA-B7E1-7541D1FD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38" y="668338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000000"/>
                </a:solidFill>
              </a:rPr>
              <a:t>Data Analyze </a:t>
            </a:r>
          </a:p>
        </p:txBody>
      </p:sp>
      <p:graphicFrame>
        <p:nvGraphicFramePr>
          <p:cNvPr id="31747" name="Object 3">
            <a:hlinkClick r:id="" action="ppaction://ole?verb=1"/>
            <a:extLst>
              <a:ext uri="{FF2B5EF4-FFF2-40B4-BE49-F238E27FC236}">
                <a16:creationId xmlns:a16="http://schemas.microsoft.com/office/drawing/2014/main" id="{53E51ABE-5538-4146-88A0-D345377480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19650" y="2228850"/>
          <a:ext cx="7072313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r:id="rId3" imgW="4257000" imgH="2515320" progId="Excel.Chart.8">
                  <p:embed/>
                </p:oleObj>
              </mc:Choice>
              <mc:Fallback>
                <p:oleObj r:id="rId3" imgW="4257000" imgH="2515320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2228850"/>
                        <a:ext cx="7072313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48" name="组合 16">
            <a:extLst>
              <a:ext uri="{FF2B5EF4-FFF2-40B4-BE49-F238E27FC236}">
                <a16:creationId xmlns:a16="http://schemas.microsoft.com/office/drawing/2014/main" id="{16753DF3-C17E-4923-B9DC-8E67C892ACFB}"/>
              </a:ext>
            </a:extLst>
          </p:cNvPr>
          <p:cNvGrpSpPr>
            <a:grpSpLocks/>
          </p:cNvGrpSpPr>
          <p:nvPr/>
        </p:nvGrpSpPr>
        <p:grpSpPr bwMode="auto">
          <a:xfrm>
            <a:off x="1514475" y="3519488"/>
            <a:ext cx="3046413" cy="1027112"/>
            <a:chOff x="0" y="0"/>
            <a:chExt cx="3046360" cy="1027618"/>
          </a:xfrm>
        </p:grpSpPr>
        <p:sp>
          <p:nvSpPr>
            <p:cNvPr id="31757" name="矩形 13">
              <a:extLst>
                <a:ext uri="{FF2B5EF4-FFF2-40B4-BE49-F238E27FC236}">
                  <a16:creationId xmlns:a16="http://schemas.microsoft.com/office/drawing/2014/main" id="{CF0FEACF-B7D8-4354-BB54-BA97F97F6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586"/>
              <a:ext cx="3046360" cy="82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58" name="文本框 83">
              <a:extLst>
                <a:ext uri="{FF2B5EF4-FFF2-40B4-BE49-F238E27FC236}">
                  <a16:creationId xmlns:a16="http://schemas.microsoft.com/office/drawing/2014/main" id="{77149875-16AE-4E6A-9F3A-288580CDC6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04" y="0"/>
              <a:ext cx="81144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>
                  <a:solidFill>
                    <a:srgbClr val="007BC6"/>
                  </a:solidFill>
                </a:rPr>
                <a:t>TEXT HERE</a:t>
              </a:r>
              <a:endParaRPr lang="zh-CN" altLang="en-US" sz="1100" b="1">
                <a:solidFill>
                  <a:srgbClr val="007BC6"/>
                </a:solidFill>
              </a:endParaRPr>
            </a:p>
          </p:txBody>
        </p:sp>
        <p:cxnSp>
          <p:nvCxnSpPr>
            <p:cNvPr id="31759" name="直接连接符 120">
              <a:extLst>
                <a:ext uri="{FF2B5EF4-FFF2-40B4-BE49-F238E27FC236}">
                  <a16:creationId xmlns:a16="http://schemas.microsoft.com/office/drawing/2014/main" id="{12ACD594-B268-4593-9805-9B81F58359E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007BC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1749" name="组合 21">
            <a:extLst>
              <a:ext uri="{FF2B5EF4-FFF2-40B4-BE49-F238E27FC236}">
                <a16:creationId xmlns:a16="http://schemas.microsoft.com/office/drawing/2014/main" id="{E1FAF008-EE3A-4922-BE7D-5B20B19E3BD4}"/>
              </a:ext>
            </a:extLst>
          </p:cNvPr>
          <p:cNvGrpSpPr>
            <a:grpSpLocks/>
          </p:cNvGrpSpPr>
          <p:nvPr/>
        </p:nvGrpSpPr>
        <p:grpSpPr bwMode="auto">
          <a:xfrm>
            <a:off x="1493838" y="2062163"/>
            <a:ext cx="3046412" cy="1028700"/>
            <a:chOff x="0" y="0"/>
            <a:chExt cx="3046360" cy="1027618"/>
          </a:xfrm>
        </p:grpSpPr>
        <p:sp>
          <p:nvSpPr>
            <p:cNvPr id="31754" name="矩形 13">
              <a:extLst>
                <a:ext uri="{FF2B5EF4-FFF2-40B4-BE49-F238E27FC236}">
                  <a16:creationId xmlns:a16="http://schemas.microsoft.com/office/drawing/2014/main" id="{777B2D80-007B-47B0-8307-CBD29404A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586"/>
              <a:ext cx="3046360" cy="82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55" name="文本框 83">
              <a:extLst>
                <a:ext uri="{FF2B5EF4-FFF2-40B4-BE49-F238E27FC236}">
                  <a16:creationId xmlns:a16="http://schemas.microsoft.com/office/drawing/2014/main" id="{C1FC241D-E3F4-423B-BF35-774F69F68A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04" y="0"/>
              <a:ext cx="81144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>
                  <a:solidFill>
                    <a:srgbClr val="1C2E48"/>
                  </a:solidFill>
                </a:rPr>
                <a:t>TEXT HERE</a:t>
              </a:r>
              <a:endParaRPr lang="zh-CN" altLang="en-US" sz="1100" b="1">
                <a:solidFill>
                  <a:srgbClr val="1C2E48"/>
                </a:solidFill>
              </a:endParaRPr>
            </a:p>
          </p:txBody>
        </p:sp>
        <p:cxnSp>
          <p:nvCxnSpPr>
            <p:cNvPr id="31756" name="直接连接符 120">
              <a:extLst>
                <a:ext uri="{FF2B5EF4-FFF2-40B4-BE49-F238E27FC236}">
                  <a16:creationId xmlns:a16="http://schemas.microsoft.com/office/drawing/2014/main" id="{DE6EF62F-58F5-4CD0-933B-81D4672F50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1C2E4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1750" name="组合 28">
            <a:extLst>
              <a:ext uri="{FF2B5EF4-FFF2-40B4-BE49-F238E27FC236}">
                <a16:creationId xmlns:a16="http://schemas.microsoft.com/office/drawing/2014/main" id="{FF67E5B8-EBC4-4758-88D2-FF1DEB5B235C}"/>
              </a:ext>
            </a:extLst>
          </p:cNvPr>
          <p:cNvGrpSpPr>
            <a:grpSpLocks/>
          </p:cNvGrpSpPr>
          <p:nvPr/>
        </p:nvGrpSpPr>
        <p:grpSpPr bwMode="auto">
          <a:xfrm>
            <a:off x="1514475" y="5080000"/>
            <a:ext cx="3046413" cy="1027113"/>
            <a:chOff x="0" y="0"/>
            <a:chExt cx="3046360" cy="1027618"/>
          </a:xfrm>
        </p:grpSpPr>
        <p:sp>
          <p:nvSpPr>
            <p:cNvPr id="31751" name="矩形 13">
              <a:extLst>
                <a:ext uri="{FF2B5EF4-FFF2-40B4-BE49-F238E27FC236}">
                  <a16:creationId xmlns:a16="http://schemas.microsoft.com/office/drawing/2014/main" id="{2408DF3A-9BD7-497B-AF32-39D322BCF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586"/>
              <a:ext cx="3046360" cy="82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52" name="文本框 83">
              <a:extLst>
                <a:ext uri="{FF2B5EF4-FFF2-40B4-BE49-F238E27FC236}">
                  <a16:creationId xmlns:a16="http://schemas.microsoft.com/office/drawing/2014/main" id="{6BD9565F-1977-4D38-8629-A9597072CC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04" y="0"/>
              <a:ext cx="81144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>
                  <a:solidFill>
                    <a:srgbClr val="2C3441"/>
                  </a:solidFill>
                </a:rPr>
                <a:t>TEXT HERE</a:t>
              </a:r>
              <a:endParaRPr lang="zh-CN" altLang="en-US" sz="1100" b="1">
                <a:solidFill>
                  <a:srgbClr val="2C3441"/>
                </a:solidFill>
              </a:endParaRPr>
            </a:p>
          </p:txBody>
        </p:sp>
        <p:cxnSp>
          <p:nvCxnSpPr>
            <p:cNvPr id="31753" name="直接连接符 120">
              <a:extLst>
                <a:ext uri="{FF2B5EF4-FFF2-40B4-BE49-F238E27FC236}">
                  <a16:creationId xmlns:a16="http://schemas.microsoft.com/office/drawing/2014/main" id="{2BF8D325-CE77-48B9-8274-FC9EA8C87C1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2C344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框 32">
            <a:extLst>
              <a:ext uri="{FF2B5EF4-FFF2-40B4-BE49-F238E27FC236}">
                <a16:creationId xmlns:a16="http://schemas.microsoft.com/office/drawing/2014/main" id="{409FA58A-1B6A-4E2C-BC84-C7C44D523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38" y="668338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000000"/>
                </a:solidFill>
              </a:rPr>
              <a:t>Data Analyze </a:t>
            </a:r>
          </a:p>
        </p:txBody>
      </p:sp>
      <p:sp>
        <p:nvSpPr>
          <p:cNvPr id="32771" name="任意多边形 73">
            <a:extLst>
              <a:ext uri="{FF2B5EF4-FFF2-40B4-BE49-F238E27FC236}">
                <a16:creationId xmlns:a16="http://schemas.microsoft.com/office/drawing/2014/main" id="{11EA07FC-F32D-4037-BF41-6414A9D2C862}"/>
              </a:ext>
            </a:extLst>
          </p:cNvPr>
          <p:cNvSpPr>
            <a:spLocks/>
          </p:cNvSpPr>
          <p:nvPr/>
        </p:nvSpPr>
        <p:spPr bwMode="auto">
          <a:xfrm>
            <a:off x="1514475" y="2741613"/>
            <a:ext cx="3267075" cy="4033837"/>
          </a:xfrm>
          <a:custGeom>
            <a:avLst/>
            <a:gdLst>
              <a:gd name="T0" fmla="*/ 1515456 w 3638574"/>
              <a:gd name="T1" fmla="*/ 4033837 h 4492350"/>
              <a:gd name="T2" fmla="*/ 1529140 w 3638574"/>
              <a:gd name="T3" fmla="*/ 3398853 h 4492350"/>
              <a:gd name="T4" fmla="*/ 1113227 w 3638574"/>
              <a:gd name="T5" fmla="*/ 3025251 h 4492350"/>
              <a:gd name="T6" fmla="*/ 0 w 3638574"/>
              <a:gd name="T7" fmla="*/ 2619406 h 4492350"/>
              <a:gd name="T8" fmla="*/ 976137 w 3638574"/>
              <a:gd name="T9" fmla="*/ 2908339 h 4492350"/>
              <a:gd name="T10" fmla="*/ 349805 w 3638574"/>
              <a:gd name="T11" fmla="*/ 2165823 h 4492350"/>
              <a:gd name="T12" fmla="*/ 1544098 w 3638574"/>
              <a:gd name="T13" fmla="*/ 3160170 h 4492350"/>
              <a:gd name="T14" fmla="*/ 1461776 w 3638574"/>
              <a:gd name="T15" fmla="*/ 2155354 h 4492350"/>
              <a:gd name="T16" fmla="*/ 3769 w 3638574"/>
              <a:gd name="T17" fmla="*/ 667058 h 4492350"/>
              <a:gd name="T18" fmla="*/ 837621 w 3638574"/>
              <a:gd name="T19" fmla="*/ 1728069 h 4492350"/>
              <a:gd name="T20" fmla="*/ 931667 w 3638574"/>
              <a:gd name="T21" fmla="*/ 769733 h 4492350"/>
              <a:gd name="T22" fmla="*/ 1022448 w 3638574"/>
              <a:gd name="T23" fmla="*/ 1819773 h 4492350"/>
              <a:gd name="T24" fmla="*/ 1477977 w 3638574"/>
              <a:gd name="T25" fmla="*/ 1974138 h 4492350"/>
              <a:gd name="T26" fmla="*/ 1706396 w 3638574"/>
              <a:gd name="T27" fmla="*/ 0 h 4492350"/>
              <a:gd name="T28" fmla="*/ 1770544 w 3638574"/>
              <a:gd name="T29" fmla="*/ 885558 h 4492350"/>
              <a:gd name="T30" fmla="*/ 1639567 w 3638574"/>
              <a:gd name="T31" fmla="*/ 1850091 h 4492350"/>
              <a:gd name="T32" fmla="*/ 1797176 w 3638574"/>
              <a:gd name="T33" fmla="*/ 2735397 h 4492350"/>
              <a:gd name="T34" fmla="*/ 2326949 w 3638574"/>
              <a:gd name="T35" fmla="*/ 2262720 h 4492350"/>
              <a:gd name="T36" fmla="*/ 2565958 w 3638574"/>
              <a:gd name="T37" fmla="*/ 1159918 h 4492350"/>
              <a:gd name="T38" fmla="*/ 2469986 w 3638574"/>
              <a:gd name="T39" fmla="*/ 2139860 h 4492350"/>
              <a:gd name="T40" fmla="*/ 3267075 w 3638574"/>
              <a:gd name="T41" fmla="*/ 1009505 h 4492350"/>
              <a:gd name="T42" fmla="*/ 1945070 w 3638574"/>
              <a:gd name="T43" fmla="*/ 3026508 h 4492350"/>
              <a:gd name="T44" fmla="*/ 1904903 w 3638574"/>
              <a:gd name="T45" fmla="*/ 3419928 h 4492350"/>
              <a:gd name="T46" fmla="*/ 2928408 w 3638574"/>
              <a:gd name="T47" fmla="*/ 2778276 h 4492350"/>
              <a:gd name="T48" fmla="*/ 1920030 w 3638574"/>
              <a:gd name="T49" fmla="*/ 3619531 h 4492350"/>
              <a:gd name="T50" fmla="*/ 1954618 w 3638574"/>
              <a:gd name="T51" fmla="*/ 4019431 h 4492350"/>
              <a:gd name="T52" fmla="*/ 1941469 w 3638574"/>
              <a:gd name="T53" fmla="*/ 4032997 h 4492350"/>
              <a:gd name="T54" fmla="*/ 1515456 w 3638574"/>
              <a:gd name="T55" fmla="*/ 4033837 h 449235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638574" h="4492350">
                <a:moveTo>
                  <a:pt x="1687779" y="4492350"/>
                </a:moveTo>
                <a:cubicBezTo>
                  <a:pt x="1649353" y="4280693"/>
                  <a:pt x="1685297" y="4020910"/>
                  <a:pt x="1703018" y="3785190"/>
                </a:cubicBezTo>
                <a:lnTo>
                  <a:pt x="1239812" y="3369121"/>
                </a:lnTo>
                <a:cubicBezTo>
                  <a:pt x="710236" y="3436368"/>
                  <a:pt x="325039" y="3138656"/>
                  <a:pt x="0" y="2917145"/>
                </a:cubicBezTo>
                <a:cubicBezTo>
                  <a:pt x="370399" y="3119320"/>
                  <a:pt x="1037576" y="3333525"/>
                  <a:pt x="1087133" y="3238920"/>
                </a:cubicBezTo>
                <a:cubicBezTo>
                  <a:pt x="945521" y="3141082"/>
                  <a:pt x="539214" y="2730422"/>
                  <a:pt x="389581" y="2412005"/>
                </a:cubicBezTo>
                <a:cubicBezTo>
                  <a:pt x="859682" y="2946896"/>
                  <a:pt x="1430048" y="3277253"/>
                  <a:pt x="1719677" y="3519376"/>
                </a:cubicBezTo>
                <a:cubicBezTo>
                  <a:pt x="1735906" y="3304113"/>
                  <a:pt x="1659893" y="2776030"/>
                  <a:pt x="1627995" y="2400346"/>
                </a:cubicBezTo>
                <a:cubicBezTo>
                  <a:pt x="725782" y="2160678"/>
                  <a:pt x="172484" y="1536000"/>
                  <a:pt x="4198" y="742880"/>
                </a:cubicBezTo>
                <a:cubicBezTo>
                  <a:pt x="248250" y="1210277"/>
                  <a:pt x="456205" y="1649601"/>
                  <a:pt x="932867" y="1924493"/>
                </a:cubicBezTo>
                <a:cubicBezTo>
                  <a:pt x="1158949" y="1666327"/>
                  <a:pt x="1108304" y="1211645"/>
                  <a:pt x="1037607" y="857226"/>
                </a:cubicBezTo>
                <a:cubicBezTo>
                  <a:pt x="1222371" y="1153446"/>
                  <a:pt x="1266767" y="1586023"/>
                  <a:pt x="1138710" y="2026621"/>
                </a:cubicBezTo>
                <a:cubicBezTo>
                  <a:pt x="1250538" y="2109256"/>
                  <a:pt x="1570304" y="2252254"/>
                  <a:pt x="1646038" y="2198532"/>
                </a:cubicBezTo>
                <a:cubicBezTo>
                  <a:pt x="1690527" y="1476450"/>
                  <a:pt x="1904067" y="874481"/>
                  <a:pt x="1900430" y="0"/>
                </a:cubicBezTo>
                <a:cubicBezTo>
                  <a:pt x="1976693" y="192349"/>
                  <a:pt x="2015482" y="645373"/>
                  <a:pt x="1971873" y="986216"/>
                </a:cubicBezTo>
                <a:cubicBezTo>
                  <a:pt x="1947436" y="1177213"/>
                  <a:pt x="1846749" y="1657958"/>
                  <a:pt x="1826002" y="2060385"/>
                </a:cubicBezTo>
                <a:cubicBezTo>
                  <a:pt x="1811014" y="2351099"/>
                  <a:pt x="1951043" y="3007770"/>
                  <a:pt x="2001533" y="3046321"/>
                </a:cubicBezTo>
                <a:cubicBezTo>
                  <a:pt x="2041794" y="3055338"/>
                  <a:pt x="2575349" y="2567047"/>
                  <a:pt x="2591546" y="2519916"/>
                </a:cubicBezTo>
                <a:cubicBezTo>
                  <a:pt x="2482423" y="2107858"/>
                  <a:pt x="2569814" y="1503293"/>
                  <a:pt x="2857733" y="1291762"/>
                </a:cubicBezTo>
                <a:cubicBezTo>
                  <a:pt x="2648315" y="1639496"/>
                  <a:pt x="2663487" y="2195777"/>
                  <a:pt x="2750848" y="2383091"/>
                </a:cubicBezTo>
                <a:cubicBezTo>
                  <a:pt x="3066810" y="2282983"/>
                  <a:pt x="3503085" y="1513118"/>
                  <a:pt x="3638574" y="1124252"/>
                </a:cubicBezTo>
                <a:cubicBezTo>
                  <a:pt x="3492704" y="2254009"/>
                  <a:pt x="2460505" y="2814271"/>
                  <a:pt x="2166244" y="3370521"/>
                </a:cubicBezTo>
                <a:cubicBezTo>
                  <a:pt x="2148523" y="3519377"/>
                  <a:pt x="2147251" y="3667825"/>
                  <a:pt x="2121509" y="3808660"/>
                </a:cubicBezTo>
                <a:cubicBezTo>
                  <a:pt x="2452144" y="3808286"/>
                  <a:pt x="3159362" y="3298984"/>
                  <a:pt x="3261397" y="3094074"/>
                </a:cubicBezTo>
                <a:cubicBezTo>
                  <a:pt x="3262702" y="3429094"/>
                  <a:pt x="2493987" y="3820258"/>
                  <a:pt x="2138356" y="4030951"/>
                </a:cubicBezTo>
                <a:cubicBezTo>
                  <a:pt x="2116438" y="4040371"/>
                  <a:pt x="2182753" y="4334539"/>
                  <a:pt x="2176877" y="4476307"/>
                </a:cubicBezTo>
                <a:cubicBezTo>
                  <a:pt x="2170659" y="4477332"/>
                  <a:pt x="2168451" y="4490390"/>
                  <a:pt x="2162233" y="4491415"/>
                </a:cubicBezTo>
                <a:lnTo>
                  <a:pt x="1687779" y="4492350"/>
                </a:lnTo>
                <a:close/>
              </a:path>
            </a:pathLst>
          </a:custGeom>
          <a:solidFill>
            <a:srgbClr val="755A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72" name="椭圆 74">
            <a:extLst>
              <a:ext uri="{FF2B5EF4-FFF2-40B4-BE49-F238E27FC236}">
                <a16:creationId xmlns:a16="http://schemas.microsoft.com/office/drawing/2014/main" id="{9FCEE036-927D-4066-B9FB-11855742F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550" y="2855913"/>
            <a:ext cx="1033463" cy="1033462"/>
          </a:xfrm>
          <a:prstGeom prst="ellipse">
            <a:avLst/>
          </a:prstGeom>
          <a:solidFill>
            <a:srgbClr val="2C34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773" name="椭圆 75">
            <a:extLst>
              <a:ext uri="{FF2B5EF4-FFF2-40B4-BE49-F238E27FC236}">
                <a16:creationId xmlns:a16="http://schemas.microsoft.com/office/drawing/2014/main" id="{866A50A0-B912-4243-982C-9F3526C4D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2238" y="1843088"/>
            <a:ext cx="1035050" cy="1033462"/>
          </a:xfrm>
          <a:prstGeom prst="ellipse">
            <a:avLst/>
          </a:prstGeom>
          <a:solidFill>
            <a:srgbClr val="007B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774" name="椭圆 76">
            <a:extLst>
              <a:ext uri="{FF2B5EF4-FFF2-40B4-BE49-F238E27FC236}">
                <a16:creationId xmlns:a16="http://schemas.microsoft.com/office/drawing/2014/main" id="{4475C67B-384C-48E7-BC0C-AC76BBE0D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650" y="3079750"/>
            <a:ext cx="517525" cy="515938"/>
          </a:xfrm>
          <a:prstGeom prst="ellipse">
            <a:avLst/>
          </a:prstGeom>
          <a:solidFill>
            <a:srgbClr val="2C34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775" name="椭圆 77">
            <a:extLst>
              <a:ext uri="{FF2B5EF4-FFF2-40B4-BE49-F238E27FC236}">
                <a16:creationId xmlns:a16="http://schemas.microsoft.com/office/drawing/2014/main" id="{043FD295-849A-43F6-AFB8-2A0935329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813" y="5091113"/>
            <a:ext cx="515937" cy="517525"/>
          </a:xfrm>
          <a:prstGeom prst="ellipse">
            <a:avLst/>
          </a:prstGeom>
          <a:solidFill>
            <a:srgbClr val="2C34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776" name="椭圆 78">
            <a:extLst>
              <a:ext uri="{FF2B5EF4-FFF2-40B4-BE49-F238E27FC236}">
                <a16:creationId xmlns:a16="http://schemas.microsoft.com/office/drawing/2014/main" id="{0A5E0620-A151-4426-A731-8DA5A5ED8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8238" y="3429000"/>
            <a:ext cx="650875" cy="650875"/>
          </a:xfrm>
          <a:prstGeom prst="ellipse">
            <a:avLst/>
          </a:prstGeom>
          <a:solidFill>
            <a:srgbClr val="007B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32777" name="椭圆 79">
            <a:extLst>
              <a:ext uri="{FF2B5EF4-FFF2-40B4-BE49-F238E27FC236}">
                <a16:creationId xmlns:a16="http://schemas.microsoft.com/office/drawing/2014/main" id="{B3DBCCB0-56B4-491D-8D32-CD03172A7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7825" y="4924425"/>
            <a:ext cx="781050" cy="782638"/>
          </a:xfrm>
          <a:prstGeom prst="ellipse">
            <a:avLst/>
          </a:prstGeom>
          <a:solidFill>
            <a:srgbClr val="007B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778" name="椭圆 80">
            <a:extLst>
              <a:ext uri="{FF2B5EF4-FFF2-40B4-BE49-F238E27FC236}">
                <a16:creationId xmlns:a16="http://schemas.microsoft.com/office/drawing/2014/main" id="{5543D144-3414-4A02-8D58-830E50D2D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800" y="2876550"/>
            <a:ext cx="781050" cy="782638"/>
          </a:xfrm>
          <a:prstGeom prst="ellipse">
            <a:avLst/>
          </a:prstGeom>
          <a:solidFill>
            <a:srgbClr val="2194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779" name="文本框 83">
            <a:extLst>
              <a:ext uri="{FF2B5EF4-FFF2-40B4-BE49-F238E27FC236}">
                <a16:creationId xmlns:a16="http://schemas.microsoft.com/office/drawing/2014/main" id="{2AA28721-8093-46C0-B6FD-04103A1BC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100" y="2225675"/>
            <a:ext cx="9493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300" b="1">
                <a:solidFill>
                  <a:schemeClr val="bg1"/>
                </a:solidFill>
              </a:rPr>
              <a:t>TEXT HERE</a:t>
            </a:r>
            <a:endParaRPr lang="zh-CN" altLang="en-US" sz="1300" b="1">
              <a:solidFill>
                <a:schemeClr val="bg1"/>
              </a:solidFill>
            </a:endParaRPr>
          </a:p>
        </p:txBody>
      </p:sp>
      <p:sp>
        <p:nvSpPr>
          <p:cNvPr id="32780" name="文本框 83">
            <a:extLst>
              <a:ext uri="{FF2B5EF4-FFF2-40B4-BE49-F238E27FC236}">
                <a16:creationId xmlns:a16="http://schemas.microsoft.com/office/drawing/2014/main" id="{2BA11AC9-DBB6-43D1-AA84-81475E6E6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525" y="3222625"/>
            <a:ext cx="9493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300" b="1">
                <a:solidFill>
                  <a:schemeClr val="bg1"/>
                </a:solidFill>
              </a:rPr>
              <a:t>TEXT HERE</a:t>
            </a:r>
            <a:endParaRPr lang="zh-CN" altLang="en-US" sz="1300" b="1">
              <a:solidFill>
                <a:schemeClr val="bg1"/>
              </a:solidFill>
            </a:endParaRPr>
          </a:p>
        </p:txBody>
      </p:sp>
      <p:sp>
        <p:nvSpPr>
          <p:cNvPr id="32781" name="文本框 83">
            <a:extLst>
              <a:ext uri="{FF2B5EF4-FFF2-40B4-BE49-F238E27FC236}">
                <a16:creationId xmlns:a16="http://schemas.microsoft.com/office/drawing/2014/main" id="{98C76C51-A541-4446-8A61-C82AFAF62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688" y="5157788"/>
            <a:ext cx="94932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300" b="1">
                <a:solidFill>
                  <a:schemeClr val="bg1"/>
                </a:solidFill>
              </a:rPr>
              <a:t>TEXT HERE</a:t>
            </a:r>
            <a:endParaRPr lang="zh-CN" altLang="en-US" sz="1300" b="1">
              <a:solidFill>
                <a:schemeClr val="bg1"/>
              </a:solidFill>
            </a:endParaRPr>
          </a:p>
        </p:txBody>
      </p:sp>
      <p:sp>
        <p:nvSpPr>
          <p:cNvPr id="32782" name="文本框 83">
            <a:extLst>
              <a:ext uri="{FF2B5EF4-FFF2-40B4-BE49-F238E27FC236}">
                <a16:creationId xmlns:a16="http://schemas.microsoft.com/office/drawing/2014/main" id="{3984F563-D442-404B-AD0C-175E20C5B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588" y="3125788"/>
            <a:ext cx="868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b="1">
                <a:solidFill>
                  <a:schemeClr val="bg1"/>
                </a:solidFill>
              </a:rPr>
              <a:t>TEXT HERE</a:t>
            </a:r>
            <a:endParaRPr lang="zh-CN" altLang="en-US" sz="1200" b="1">
              <a:solidFill>
                <a:schemeClr val="bg1"/>
              </a:solidFill>
            </a:endParaRPr>
          </a:p>
        </p:txBody>
      </p:sp>
      <p:sp>
        <p:nvSpPr>
          <p:cNvPr id="32783" name="文本框 83">
            <a:extLst>
              <a:ext uri="{FF2B5EF4-FFF2-40B4-BE49-F238E27FC236}">
                <a16:creationId xmlns:a16="http://schemas.microsoft.com/office/drawing/2014/main" id="{32C2E836-507A-47DD-8F5E-D4866EB58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863" y="3611563"/>
            <a:ext cx="8112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" b="1">
                <a:solidFill>
                  <a:schemeClr val="bg1"/>
                </a:solidFill>
              </a:rPr>
              <a:t>TEXT HERE</a:t>
            </a:r>
            <a:endParaRPr lang="zh-CN" altLang="en-US" sz="1000" b="1">
              <a:solidFill>
                <a:schemeClr val="bg1"/>
              </a:solidFill>
            </a:endParaRPr>
          </a:p>
        </p:txBody>
      </p:sp>
      <p:sp>
        <p:nvSpPr>
          <p:cNvPr id="32784" name="文本框 83">
            <a:extLst>
              <a:ext uri="{FF2B5EF4-FFF2-40B4-BE49-F238E27FC236}">
                <a16:creationId xmlns:a16="http://schemas.microsoft.com/office/drawing/2014/main" id="{0BB7F2B5-0D98-400F-B5AC-89557A701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713" y="4541838"/>
            <a:ext cx="8699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b="1">
                <a:solidFill>
                  <a:schemeClr val="bg1"/>
                </a:solidFill>
              </a:rPr>
              <a:t>TEXT HERE</a:t>
            </a:r>
            <a:endParaRPr lang="zh-CN" altLang="en-US" sz="1200" b="1">
              <a:solidFill>
                <a:schemeClr val="bg1"/>
              </a:solidFill>
            </a:endParaRPr>
          </a:p>
        </p:txBody>
      </p:sp>
      <p:sp>
        <p:nvSpPr>
          <p:cNvPr id="32785" name="椭圆 101">
            <a:extLst>
              <a:ext uri="{FF2B5EF4-FFF2-40B4-BE49-F238E27FC236}">
                <a16:creationId xmlns:a16="http://schemas.microsoft.com/office/drawing/2014/main" id="{92FE239E-28AB-4AA0-A613-F8615C010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738" y="4332288"/>
            <a:ext cx="650875" cy="650875"/>
          </a:xfrm>
          <a:prstGeom prst="ellipse">
            <a:avLst/>
          </a:prstGeom>
          <a:solidFill>
            <a:srgbClr val="007B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32786" name="文本框 83">
            <a:extLst>
              <a:ext uri="{FF2B5EF4-FFF2-40B4-BE49-F238E27FC236}">
                <a16:creationId xmlns:a16="http://schemas.microsoft.com/office/drawing/2014/main" id="{B4FFA649-CF4F-4BB5-A873-B5FAD32AC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530725"/>
            <a:ext cx="8112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" b="1">
                <a:solidFill>
                  <a:schemeClr val="bg1"/>
                </a:solidFill>
              </a:rPr>
              <a:t>TEXT HERE</a:t>
            </a:r>
            <a:endParaRPr lang="zh-CN" altLang="en-US" sz="1000" b="1">
              <a:solidFill>
                <a:schemeClr val="bg1"/>
              </a:solidFill>
            </a:endParaRPr>
          </a:p>
        </p:txBody>
      </p:sp>
      <p:grpSp>
        <p:nvGrpSpPr>
          <p:cNvPr id="32787" name="组合 16">
            <a:extLst>
              <a:ext uri="{FF2B5EF4-FFF2-40B4-BE49-F238E27FC236}">
                <a16:creationId xmlns:a16="http://schemas.microsoft.com/office/drawing/2014/main" id="{88658AF9-E647-4427-A248-44ED25D4D387}"/>
              </a:ext>
            </a:extLst>
          </p:cNvPr>
          <p:cNvGrpSpPr>
            <a:grpSpLocks/>
          </p:cNvGrpSpPr>
          <p:nvPr/>
        </p:nvGrpSpPr>
        <p:grpSpPr bwMode="auto">
          <a:xfrm>
            <a:off x="6662738" y="3300413"/>
            <a:ext cx="3046412" cy="1027112"/>
            <a:chOff x="0" y="0"/>
            <a:chExt cx="3046360" cy="1027618"/>
          </a:xfrm>
        </p:grpSpPr>
        <p:sp>
          <p:nvSpPr>
            <p:cNvPr id="32796" name="矩形 13">
              <a:extLst>
                <a:ext uri="{FF2B5EF4-FFF2-40B4-BE49-F238E27FC236}">
                  <a16:creationId xmlns:a16="http://schemas.microsoft.com/office/drawing/2014/main" id="{DAEB6664-AFC5-4956-9AB2-33A891D0A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586"/>
              <a:ext cx="3046360" cy="82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97" name="文本框 83">
              <a:extLst>
                <a:ext uri="{FF2B5EF4-FFF2-40B4-BE49-F238E27FC236}">
                  <a16:creationId xmlns:a16="http://schemas.microsoft.com/office/drawing/2014/main" id="{81FD00F7-4F6F-427F-B7C2-E9F4E050AF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04" y="0"/>
              <a:ext cx="81144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>
                  <a:solidFill>
                    <a:srgbClr val="007BC6"/>
                  </a:solidFill>
                </a:rPr>
                <a:t>TEXT HERE</a:t>
              </a:r>
              <a:endParaRPr lang="zh-CN" altLang="en-US" sz="1100" b="1">
                <a:solidFill>
                  <a:srgbClr val="007BC6"/>
                </a:solidFill>
              </a:endParaRPr>
            </a:p>
          </p:txBody>
        </p:sp>
        <p:cxnSp>
          <p:nvCxnSpPr>
            <p:cNvPr id="32798" name="直接连接符 120">
              <a:extLst>
                <a:ext uri="{FF2B5EF4-FFF2-40B4-BE49-F238E27FC236}">
                  <a16:creationId xmlns:a16="http://schemas.microsoft.com/office/drawing/2014/main" id="{E55EC89D-E1DD-42D6-8776-562445E8C1D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007BC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2788" name="组合 21">
            <a:extLst>
              <a:ext uri="{FF2B5EF4-FFF2-40B4-BE49-F238E27FC236}">
                <a16:creationId xmlns:a16="http://schemas.microsoft.com/office/drawing/2014/main" id="{147C4485-387F-4D8F-9844-A6DFCA38025C}"/>
              </a:ext>
            </a:extLst>
          </p:cNvPr>
          <p:cNvGrpSpPr>
            <a:grpSpLocks/>
          </p:cNvGrpSpPr>
          <p:nvPr/>
        </p:nvGrpSpPr>
        <p:grpSpPr bwMode="auto">
          <a:xfrm>
            <a:off x="6642100" y="1843088"/>
            <a:ext cx="3046413" cy="1028700"/>
            <a:chOff x="0" y="0"/>
            <a:chExt cx="3046360" cy="1027618"/>
          </a:xfrm>
        </p:grpSpPr>
        <p:sp>
          <p:nvSpPr>
            <p:cNvPr id="32793" name="矩形 13">
              <a:extLst>
                <a:ext uri="{FF2B5EF4-FFF2-40B4-BE49-F238E27FC236}">
                  <a16:creationId xmlns:a16="http://schemas.microsoft.com/office/drawing/2014/main" id="{E8557482-BA01-4674-BD74-F8EACE209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586"/>
              <a:ext cx="3046360" cy="82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94" name="文本框 83">
              <a:extLst>
                <a:ext uri="{FF2B5EF4-FFF2-40B4-BE49-F238E27FC236}">
                  <a16:creationId xmlns:a16="http://schemas.microsoft.com/office/drawing/2014/main" id="{2135B9F3-BA93-4CD3-8875-DAA65ECC0D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04" y="0"/>
              <a:ext cx="81144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>
                  <a:solidFill>
                    <a:srgbClr val="1C2E48"/>
                  </a:solidFill>
                </a:rPr>
                <a:t>TEXT HERE</a:t>
              </a:r>
              <a:endParaRPr lang="zh-CN" altLang="en-US" sz="1100" b="1">
                <a:solidFill>
                  <a:srgbClr val="1C2E48"/>
                </a:solidFill>
              </a:endParaRPr>
            </a:p>
          </p:txBody>
        </p:sp>
        <p:cxnSp>
          <p:nvCxnSpPr>
            <p:cNvPr id="32795" name="直接连接符 120">
              <a:extLst>
                <a:ext uri="{FF2B5EF4-FFF2-40B4-BE49-F238E27FC236}">
                  <a16:creationId xmlns:a16="http://schemas.microsoft.com/office/drawing/2014/main" id="{E22275B4-6FC6-413A-B382-228D82E2EEB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1C2E4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2789" name="组合 28">
            <a:extLst>
              <a:ext uri="{FF2B5EF4-FFF2-40B4-BE49-F238E27FC236}">
                <a16:creationId xmlns:a16="http://schemas.microsoft.com/office/drawing/2014/main" id="{C69ED4DD-3766-4200-807F-6FD4055FF978}"/>
              </a:ext>
            </a:extLst>
          </p:cNvPr>
          <p:cNvGrpSpPr>
            <a:grpSpLocks/>
          </p:cNvGrpSpPr>
          <p:nvPr/>
        </p:nvGrpSpPr>
        <p:grpSpPr bwMode="auto">
          <a:xfrm>
            <a:off x="6662738" y="4860925"/>
            <a:ext cx="3046412" cy="1027113"/>
            <a:chOff x="0" y="0"/>
            <a:chExt cx="3046360" cy="1027618"/>
          </a:xfrm>
        </p:grpSpPr>
        <p:sp>
          <p:nvSpPr>
            <p:cNvPr id="32790" name="矩形 13">
              <a:extLst>
                <a:ext uri="{FF2B5EF4-FFF2-40B4-BE49-F238E27FC236}">
                  <a16:creationId xmlns:a16="http://schemas.microsoft.com/office/drawing/2014/main" id="{3D6CB502-2934-4C8F-9176-D1465750C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586"/>
              <a:ext cx="3046360" cy="82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91" name="文本框 83">
              <a:extLst>
                <a:ext uri="{FF2B5EF4-FFF2-40B4-BE49-F238E27FC236}">
                  <a16:creationId xmlns:a16="http://schemas.microsoft.com/office/drawing/2014/main" id="{5163891E-149B-4253-8F71-0DA5D8E82F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04" y="0"/>
              <a:ext cx="81144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>
                  <a:solidFill>
                    <a:srgbClr val="2C3441"/>
                  </a:solidFill>
                </a:rPr>
                <a:t>TEXT HERE</a:t>
              </a:r>
              <a:endParaRPr lang="zh-CN" altLang="en-US" sz="1100" b="1">
                <a:solidFill>
                  <a:srgbClr val="2C3441"/>
                </a:solidFill>
              </a:endParaRPr>
            </a:p>
          </p:txBody>
        </p:sp>
        <p:cxnSp>
          <p:nvCxnSpPr>
            <p:cNvPr id="32792" name="直接连接符 120">
              <a:extLst>
                <a:ext uri="{FF2B5EF4-FFF2-40B4-BE49-F238E27FC236}">
                  <a16:creationId xmlns:a16="http://schemas.microsoft.com/office/drawing/2014/main" id="{6B7FDDA4-CAF9-4C9D-9DB7-B0FF6F67D4A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2C344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32">
            <a:extLst>
              <a:ext uri="{FF2B5EF4-FFF2-40B4-BE49-F238E27FC236}">
                <a16:creationId xmlns:a16="http://schemas.microsoft.com/office/drawing/2014/main" id="{22E72B84-21B1-4BDE-A345-159484571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38" y="668338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000000"/>
                </a:solidFill>
              </a:rPr>
              <a:t>Data Analyze </a:t>
            </a:r>
          </a:p>
        </p:txBody>
      </p:sp>
      <p:pic>
        <p:nvPicPr>
          <p:cNvPr id="33795" name="组合 3">
            <a:extLst>
              <a:ext uri="{FF2B5EF4-FFF2-40B4-BE49-F238E27FC236}">
                <a16:creationId xmlns:a16="http://schemas.microsoft.com/office/drawing/2014/main" id="{D3C37BF5-2721-42B0-A530-DBB74915B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2005013"/>
            <a:ext cx="38417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组合 6">
            <a:extLst>
              <a:ext uri="{FF2B5EF4-FFF2-40B4-BE49-F238E27FC236}">
                <a16:creationId xmlns:a16="http://schemas.microsoft.com/office/drawing/2014/main" id="{3A1783B6-C260-4F6A-8DAC-117F6512A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2005013"/>
            <a:ext cx="38417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组合 9">
            <a:extLst>
              <a:ext uri="{FF2B5EF4-FFF2-40B4-BE49-F238E27FC236}">
                <a16:creationId xmlns:a16="http://schemas.microsoft.com/office/drawing/2014/main" id="{381DE7CF-9A22-4E49-B4D1-CD97FB572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2005013"/>
            <a:ext cx="38417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组合 12">
            <a:extLst>
              <a:ext uri="{FF2B5EF4-FFF2-40B4-BE49-F238E27FC236}">
                <a16:creationId xmlns:a16="http://schemas.microsoft.com/office/drawing/2014/main" id="{DF23B020-5A28-4383-96F2-AE687A975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005013"/>
            <a:ext cx="38417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组合 15">
            <a:extLst>
              <a:ext uri="{FF2B5EF4-FFF2-40B4-BE49-F238E27FC236}">
                <a16:creationId xmlns:a16="http://schemas.microsoft.com/office/drawing/2014/main" id="{B17F694D-18AB-40A5-8BE8-46D23EEA3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05013"/>
            <a:ext cx="38417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组合 18">
            <a:extLst>
              <a:ext uri="{FF2B5EF4-FFF2-40B4-BE49-F238E27FC236}">
                <a16:creationId xmlns:a16="http://schemas.microsoft.com/office/drawing/2014/main" id="{79C73785-3DF2-4E3B-A70B-54BE8CDFD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2005013"/>
            <a:ext cx="38417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组合 21">
            <a:extLst>
              <a:ext uri="{FF2B5EF4-FFF2-40B4-BE49-F238E27FC236}">
                <a16:creationId xmlns:a16="http://schemas.microsoft.com/office/drawing/2014/main" id="{5A74D253-4F31-4E7C-850C-61E885BE3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2005013"/>
            <a:ext cx="38417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组合 24">
            <a:extLst>
              <a:ext uri="{FF2B5EF4-FFF2-40B4-BE49-F238E27FC236}">
                <a16:creationId xmlns:a16="http://schemas.microsoft.com/office/drawing/2014/main" id="{F1A429DA-536A-48F6-B27B-1F64E1A4F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2005013"/>
            <a:ext cx="38417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组合 27">
            <a:extLst>
              <a:ext uri="{FF2B5EF4-FFF2-40B4-BE49-F238E27FC236}">
                <a16:creationId xmlns:a16="http://schemas.microsoft.com/office/drawing/2014/main" id="{481E387D-A31D-408C-9D5C-D619A899D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2005013"/>
            <a:ext cx="38417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组合 30">
            <a:extLst>
              <a:ext uri="{FF2B5EF4-FFF2-40B4-BE49-F238E27FC236}">
                <a16:creationId xmlns:a16="http://schemas.microsoft.com/office/drawing/2014/main" id="{50399297-5D2C-44CC-8F05-5B31D401C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2005013"/>
            <a:ext cx="38417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组合 33">
            <a:extLst>
              <a:ext uri="{FF2B5EF4-FFF2-40B4-BE49-F238E27FC236}">
                <a16:creationId xmlns:a16="http://schemas.microsoft.com/office/drawing/2014/main" id="{DF405893-A392-4EDA-A924-3E8557155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3865563"/>
            <a:ext cx="47625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组合 36">
            <a:extLst>
              <a:ext uri="{FF2B5EF4-FFF2-40B4-BE49-F238E27FC236}">
                <a16:creationId xmlns:a16="http://schemas.microsoft.com/office/drawing/2014/main" id="{877136E7-32BD-4F94-8A69-1985E066F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38" y="3865563"/>
            <a:ext cx="4826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7" name="组合 39">
            <a:extLst>
              <a:ext uri="{FF2B5EF4-FFF2-40B4-BE49-F238E27FC236}">
                <a16:creationId xmlns:a16="http://schemas.microsoft.com/office/drawing/2014/main" id="{0B9D87B7-B0C7-45D0-AB19-646E16F97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175" y="3865563"/>
            <a:ext cx="48101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8" name="组合 42">
            <a:extLst>
              <a:ext uri="{FF2B5EF4-FFF2-40B4-BE49-F238E27FC236}">
                <a16:creationId xmlns:a16="http://schemas.microsoft.com/office/drawing/2014/main" id="{E34DC28B-771C-4EBE-BB5A-51D33EE8E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550" y="3865563"/>
            <a:ext cx="48101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9" name="组合 45">
            <a:extLst>
              <a:ext uri="{FF2B5EF4-FFF2-40B4-BE49-F238E27FC236}">
                <a16:creationId xmlns:a16="http://schemas.microsoft.com/office/drawing/2014/main" id="{C9237595-18B2-4932-B138-5622B480B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25" y="3865563"/>
            <a:ext cx="48101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0" name="组合 48">
            <a:extLst>
              <a:ext uri="{FF2B5EF4-FFF2-40B4-BE49-F238E27FC236}">
                <a16:creationId xmlns:a16="http://schemas.microsoft.com/office/drawing/2014/main" id="{C6FC6A2B-B974-4332-8202-9DC89BF34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3865563"/>
            <a:ext cx="48101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1" name="组合 51">
            <a:extLst>
              <a:ext uri="{FF2B5EF4-FFF2-40B4-BE49-F238E27FC236}">
                <a16:creationId xmlns:a16="http://schemas.microsoft.com/office/drawing/2014/main" id="{73428282-FBC1-494C-940D-2DA4AC134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5" y="3865563"/>
            <a:ext cx="48101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2" name="组合 54">
            <a:extLst>
              <a:ext uri="{FF2B5EF4-FFF2-40B4-BE49-F238E27FC236}">
                <a16:creationId xmlns:a16="http://schemas.microsoft.com/office/drawing/2014/main" id="{A32EAE25-C389-4A20-8911-C16BA4E75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3865563"/>
            <a:ext cx="48101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3" name="组合 57">
            <a:extLst>
              <a:ext uri="{FF2B5EF4-FFF2-40B4-BE49-F238E27FC236}">
                <a16:creationId xmlns:a16="http://schemas.microsoft.com/office/drawing/2014/main" id="{3E91A399-76CA-4597-A701-FD9043BBA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3865563"/>
            <a:ext cx="48101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4" name="组合 60">
            <a:extLst>
              <a:ext uri="{FF2B5EF4-FFF2-40B4-BE49-F238E27FC236}">
                <a16:creationId xmlns:a16="http://schemas.microsoft.com/office/drawing/2014/main" id="{A8943AB3-A076-4CE8-94CC-0D9933712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563" y="3865563"/>
            <a:ext cx="4826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15" name="组合 63">
            <a:extLst>
              <a:ext uri="{FF2B5EF4-FFF2-40B4-BE49-F238E27FC236}">
                <a16:creationId xmlns:a16="http://schemas.microsoft.com/office/drawing/2014/main" id="{503CD958-7088-4C1F-A17A-E099A0A7FD97}"/>
              </a:ext>
            </a:extLst>
          </p:cNvPr>
          <p:cNvGrpSpPr>
            <a:grpSpLocks/>
          </p:cNvGrpSpPr>
          <p:nvPr/>
        </p:nvGrpSpPr>
        <p:grpSpPr bwMode="auto">
          <a:xfrm>
            <a:off x="7670800" y="1879600"/>
            <a:ext cx="2820988" cy="1106488"/>
            <a:chOff x="0" y="0"/>
            <a:chExt cx="2820988" cy="1106488"/>
          </a:xfrm>
        </p:grpSpPr>
        <p:sp>
          <p:nvSpPr>
            <p:cNvPr id="33822" name="矩形 13">
              <a:extLst>
                <a:ext uri="{FF2B5EF4-FFF2-40B4-BE49-F238E27FC236}">
                  <a16:creationId xmlns:a16="http://schemas.microsoft.com/office/drawing/2014/main" id="{2D41E67B-2F88-4C1E-990B-8B7A33F42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4475"/>
              <a:ext cx="2820988" cy="86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ts val="1500"/>
                </a:lnSpc>
              </a:pPr>
              <a:r>
                <a:rPr lang="en-US" altLang="zh-CN" sz="11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1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23" name="文本框 83">
              <a:extLst>
                <a:ext uri="{FF2B5EF4-FFF2-40B4-BE49-F238E27FC236}">
                  <a16:creationId xmlns:a16="http://schemas.microsoft.com/office/drawing/2014/main" id="{E9BB3CF2-2CAE-442C-BC06-8A1DD82B29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363" y="0"/>
              <a:ext cx="949325" cy="3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300" b="1">
                  <a:solidFill>
                    <a:srgbClr val="262626"/>
                  </a:solidFill>
                </a:rPr>
                <a:t>TEXT HERE</a:t>
              </a:r>
              <a:endParaRPr lang="zh-CN" altLang="en-US" sz="1300" b="1">
                <a:solidFill>
                  <a:srgbClr val="262626"/>
                </a:solidFill>
              </a:endParaRPr>
            </a:p>
          </p:txBody>
        </p:sp>
        <p:cxnSp>
          <p:nvCxnSpPr>
            <p:cNvPr id="33824" name="直接连接符 66">
              <a:extLst>
                <a:ext uri="{FF2B5EF4-FFF2-40B4-BE49-F238E27FC236}">
                  <a16:creationId xmlns:a16="http://schemas.microsoft.com/office/drawing/2014/main" id="{402FDAE0-A9D1-4C10-AAB7-66E748A7338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8113" y="28575"/>
              <a:ext cx="0" cy="227013"/>
            </a:xfrm>
            <a:prstGeom prst="line">
              <a:avLst/>
            </a:prstGeom>
            <a:noFill/>
            <a:ln w="952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816" name="组合 67">
            <a:extLst>
              <a:ext uri="{FF2B5EF4-FFF2-40B4-BE49-F238E27FC236}">
                <a16:creationId xmlns:a16="http://schemas.microsoft.com/office/drawing/2014/main" id="{49D3EAEF-5026-4C95-A0F9-865BC4CBDAD5}"/>
              </a:ext>
            </a:extLst>
          </p:cNvPr>
          <p:cNvGrpSpPr>
            <a:grpSpLocks/>
          </p:cNvGrpSpPr>
          <p:nvPr/>
        </p:nvGrpSpPr>
        <p:grpSpPr bwMode="auto">
          <a:xfrm>
            <a:off x="1719263" y="3749675"/>
            <a:ext cx="2820987" cy="1106488"/>
            <a:chOff x="0" y="0"/>
            <a:chExt cx="2820988" cy="1106488"/>
          </a:xfrm>
        </p:grpSpPr>
        <p:sp>
          <p:nvSpPr>
            <p:cNvPr id="33819" name="矩形 13">
              <a:extLst>
                <a:ext uri="{FF2B5EF4-FFF2-40B4-BE49-F238E27FC236}">
                  <a16:creationId xmlns:a16="http://schemas.microsoft.com/office/drawing/2014/main" id="{8C445FAB-2D2C-49F1-BCA0-76458240A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4475"/>
              <a:ext cx="2820988" cy="86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ts val="1500"/>
                </a:lnSpc>
              </a:pPr>
              <a:r>
                <a:rPr lang="en-US" altLang="zh-CN" sz="11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1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20" name="文本框 83">
              <a:extLst>
                <a:ext uri="{FF2B5EF4-FFF2-40B4-BE49-F238E27FC236}">
                  <a16:creationId xmlns:a16="http://schemas.microsoft.com/office/drawing/2014/main" id="{3F43E8D5-D0AF-47B5-AC0D-4CB9B3C5C4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363" y="0"/>
              <a:ext cx="949325" cy="3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300" b="1">
                  <a:solidFill>
                    <a:srgbClr val="262626"/>
                  </a:solidFill>
                </a:rPr>
                <a:t>TEXT HERE</a:t>
              </a:r>
              <a:endParaRPr lang="zh-CN" altLang="en-US" sz="1300" b="1">
                <a:solidFill>
                  <a:srgbClr val="262626"/>
                </a:solidFill>
              </a:endParaRPr>
            </a:p>
          </p:txBody>
        </p:sp>
        <p:cxnSp>
          <p:nvCxnSpPr>
            <p:cNvPr id="33821" name="直接连接符 70">
              <a:extLst>
                <a:ext uri="{FF2B5EF4-FFF2-40B4-BE49-F238E27FC236}">
                  <a16:creationId xmlns:a16="http://schemas.microsoft.com/office/drawing/2014/main" id="{3A04AD4C-2703-491C-8CC7-0CB41761EA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8113" y="28575"/>
              <a:ext cx="0" cy="227013"/>
            </a:xfrm>
            <a:prstGeom prst="line">
              <a:avLst/>
            </a:prstGeom>
            <a:noFill/>
            <a:ln w="9525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3817" name="文本框 71">
            <a:extLst>
              <a:ext uri="{FF2B5EF4-FFF2-40B4-BE49-F238E27FC236}">
                <a16:creationId xmlns:a16="http://schemas.microsoft.com/office/drawing/2014/main" id="{C0F05A0F-0A90-479A-AE57-425886025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3846513"/>
            <a:ext cx="1181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r>
              <a:rPr lang="en-US" altLang="zh-CN" sz="5400">
                <a:solidFill>
                  <a:srgbClr val="000000"/>
                </a:solidFill>
              </a:rPr>
              <a:t>50</a:t>
            </a:r>
            <a:r>
              <a:rPr lang="en-US" altLang="zh-CN" sz="3200">
                <a:solidFill>
                  <a:srgbClr val="000000"/>
                </a:solidFill>
              </a:rPr>
              <a:t>%</a:t>
            </a:r>
            <a:endParaRPr lang="zh-CN" altLang="en-US" sz="3200">
              <a:solidFill>
                <a:srgbClr val="000000"/>
              </a:solidFill>
            </a:endParaRPr>
          </a:p>
        </p:txBody>
      </p:sp>
      <p:sp>
        <p:nvSpPr>
          <p:cNvPr id="33818" name="文本框 72">
            <a:extLst>
              <a:ext uri="{FF2B5EF4-FFF2-40B4-BE49-F238E27FC236}">
                <a16:creationId xmlns:a16="http://schemas.microsoft.com/office/drawing/2014/main" id="{7B7F392D-751E-4C15-BBB3-454844D6A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7338" y="1963738"/>
            <a:ext cx="11795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r>
              <a:rPr lang="en-US" altLang="zh-CN" sz="5400">
                <a:solidFill>
                  <a:srgbClr val="000000"/>
                </a:solidFill>
              </a:rPr>
              <a:t>70</a:t>
            </a:r>
            <a:r>
              <a:rPr lang="en-US" altLang="zh-CN" sz="3200">
                <a:solidFill>
                  <a:srgbClr val="000000"/>
                </a:solidFill>
              </a:rPr>
              <a:t>%</a:t>
            </a:r>
            <a:endParaRPr lang="zh-CN" altLang="en-US" sz="3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E0B4A6DB-84B1-4894-B88B-39128855564A}"/>
              </a:ext>
            </a:extLst>
          </p:cNvPr>
          <p:cNvGraphicFramePr/>
          <p:nvPr/>
        </p:nvGraphicFramePr>
        <p:xfrm>
          <a:off x="2286000" y="1981200"/>
          <a:ext cx="7620000" cy="288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41" name="文本框 32">
            <a:extLst>
              <a:ext uri="{FF2B5EF4-FFF2-40B4-BE49-F238E27FC236}">
                <a16:creationId xmlns:a16="http://schemas.microsoft.com/office/drawing/2014/main" id="{1E1CC050-BDF6-4840-98C0-A58CEF675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38" y="695325"/>
            <a:ext cx="2695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000000"/>
                </a:solidFill>
              </a:rPr>
              <a:t>Data Analyze </a:t>
            </a:r>
          </a:p>
        </p:txBody>
      </p:sp>
      <p:sp>
        <p:nvSpPr>
          <p:cNvPr id="1042" name="文本框 83">
            <a:extLst>
              <a:ext uri="{FF2B5EF4-FFF2-40B4-BE49-F238E27FC236}">
                <a16:creationId xmlns:a16="http://schemas.microsoft.com/office/drawing/2014/main" id="{480A330F-DBA2-41B7-8E8F-460961B49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2588" y="2154238"/>
            <a:ext cx="126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27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27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27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27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27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bg1"/>
                </a:solidFill>
              </a:rPr>
              <a:t>TEXT</a:t>
            </a:r>
            <a:r>
              <a:rPr lang="en-US" altLang="zh-CN" sz="900" b="1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HERE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1043" name="文本框 83">
            <a:extLst>
              <a:ext uri="{FF2B5EF4-FFF2-40B4-BE49-F238E27FC236}">
                <a16:creationId xmlns:a16="http://schemas.microsoft.com/office/drawing/2014/main" id="{3482617F-85A4-4477-B3C5-B8E430BAE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263" y="3228975"/>
            <a:ext cx="1268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27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27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27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27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27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bg1"/>
                </a:solidFill>
              </a:rPr>
              <a:t>TEXT</a:t>
            </a:r>
            <a:r>
              <a:rPr lang="en-US" altLang="zh-CN" sz="900" b="1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HERE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1044" name="文本框 83">
            <a:extLst>
              <a:ext uri="{FF2B5EF4-FFF2-40B4-BE49-F238E27FC236}">
                <a16:creationId xmlns:a16="http://schemas.microsoft.com/office/drawing/2014/main" id="{0C2541EE-F7BB-4398-B12A-687D68F0D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063" y="3255963"/>
            <a:ext cx="1268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27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27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27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27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27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bg1"/>
                </a:solidFill>
              </a:rPr>
              <a:t>TEXT</a:t>
            </a:r>
            <a:r>
              <a:rPr lang="en-US" altLang="zh-CN" sz="900" b="1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HERE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1045" name="文本框 83">
            <a:extLst>
              <a:ext uri="{FF2B5EF4-FFF2-40B4-BE49-F238E27FC236}">
                <a16:creationId xmlns:a16="http://schemas.microsoft.com/office/drawing/2014/main" id="{BA999FB2-7420-47CE-B3EF-BFCFCA364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3255963"/>
            <a:ext cx="1268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27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27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27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27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27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bg1"/>
                </a:solidFill>
              </a:rPr>
              <a:t>TEXT</a:t>
            </a:r>
            <a:r>
              <a:rPr lang="en-US" altLang="zh-CN" sz="900" b="1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HERE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1046" name="文本框 83">
            <a:extLst>
              <a:ext uri="{FF2B5EF4-FFF2-40B4-BE49-F238E27FC236}">
                <a16:creationId xmlns:a16="http://schemas.microsoft.com/office/drawing/2014/main" id="{CA64D5DC-E242-48A4-8A86-4AA43E54A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2163" y="3255963"/>
            <a:ext cx="1268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27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27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27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27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27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bg1"/>
                </a:solidFill>
              </a:rPr>
              <a:t>TEXT</a:t>
            </a:r>
            <a:r>
              <a:rPr lang="en-US" altLang="zh-CN" sz="900" b="1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HERE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1047" name="文本框 83">
            <a:extLst>
              <a:ext uri="{FF2B5EF4-FFF2-40B4-BE49-F238E27FC236}">
                <a16:creationId xmlns:a16="http://schemas.microsoft.com/office/drawing/2014/main" id="{F9BF3158-56EA-4E2C-9357-C5E50FDB9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263" y="4310063"/>
            <a:ext cx="1268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27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27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27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27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27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bg1"/>
                </a:solidFill>
              </a:rPr>
              <a:t>TEXT</a:t>
            </a:r>
            <a:r>
              <a:rPr lang="en-US" altLang="zh-CN" sz="900" b="1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HERE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1048" name="文本框 83">
            <a:extLst>
              <a:ext uri="{FF2B5EF4-FFF2-40B4-BE49-F238E27FC236}">
                <a16:creationId xmlns:a16="http://schemas.microsoft.com/office/drawing/2014/main" id="{6C385049-3811-45EC-BCD4-34368A63B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0" y="4310063"/>
            <a:ext cx="1268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27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27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27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27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27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bg1"/>
                </a:solidFill>
              </a:rPr>
              <a:t>TEXT</a:t>
            </a:r>
            <a:r>
              <a:rPr lang="en-US" altLang="zh-CN" sz="900" b="1">
                <a:solidFill>
                  <a:schemeClr val="bg1"/>
                </a:solidFill>
              </a:rPr>
              <a:t> </a:t>
            </a:r>
            <a:r>
              <a:rPr lang="en-US" altLang="zh-CN" sz="2000">
                <a:solidFill>
                  <a:schemeClr val="bg1"/>
                </a:solidFill>
              </a:rPr>
              <a:t>HERE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1049" name="矩形 13">
            <a:extLst>
              <a:ext uri="{FF2B5EF4-FFF2-40B4-BE49-F238E27FC236}">
                <a16:creationId xmlns:a16="http://schemas.microsoft.com/office/drawing/2014/main" id="{738EFF8A-EDB1-479E-BD7F-13A89DCF0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613" y="5310188"/>
            <a:ext cx="7672387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This is an example text . Go ahead and replace it. Add your text here. This is an example text . Go ahead and replace it. Add your text here. This is an example text . Go ahead and replace it. Add your text here. This is an example text . Go ahead and replace it. Add your text here. This is an example text . Go ahead and replace it. Add your text here. This is an example text . Go ahead and replace it. Add your text here.</a:t>
            </a:r>
            <a:endParaRPr lang="zh-CN" altLang="en-US" sz="10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框 11">
            <a:extLst>
              <a:ext uri="{FF2B5EF4-FFF2-40B4-BE49-F238E27FC236}">
                <a16:creationId xmlns:a16="http://schemas.microsoft.com/office/drawing/2014/main" id="{D39C3061-7C64-41B0-AC10-AF8672700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263" y="3013075"/>
            <a:ext cx="5100637" cy="831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</a:rPr>
              <a:t>About Our Goal</a:t>
            </a:r>
          </a:p>
        </p:txBody>
      </p:sp>
      <p:sp>
        <p:nvSpPr>
          <p:cNvPr id="34819" name="文本框 2">
            <a:extLst>
              <a:ext uri="{FF2B5EF4-FFF2-40B4-BE49-F238E27FC236}">
                <a16:creationId xmlns:a16="http://schemas.microsoft.com/office/drawing/2014/main" id="{DF09EA0B-7F4A-4FA9-AD97-D8758B798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850" y="6054725"/>
            <a:ext cx="1639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</a:rPr>
              <a:t>Part.4</a:t>
            </a:r>
            <a:endParaRPr lang="zh-CN" altLang="en-US" sz="3600" b="1">
              <a:solidFill>
                <a:schemeClr val="bg1"/>
              </a:solidFill>
              <a:latin typeface="方正兰亭超细黑简体" pitchFamily="2" charset="-122"/>
              <a:ea typeface="方正兰亭超细黑简体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框 32">
            <a:extLst>
              <a:ext uri="{FF2B5EF4-FFF2-40B4-BE49-F238E27FC236}">
                <a16:creationId xmlns:a16="http://schemas.microsoft.com/office/drawing/2014/main" id="{197F564A-81E9-471E-BBD0-399E27E98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38" y="668338"/>
            <a:ext cx="279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000000"/>
                </a:solidFill>
              </a:rPr>
              <a:t>About Our Goal</a:t>
            </a:r>
          </a:p>
        </p:txBody>
      </p:sp>
      <p:grpSp>
        <p:nvGrpSpPr>
          <p:cNvPr id="35843" name="组合 5">
            <a:extLst>
              <a:ext uri="{FF2B5EF4-FFF2-40B4-BE49-F238E27FC236}">
                <a16:creationId xmlns:a16="http://schemas.microsoft.com/office/drawing/2014/main" id="{4708E9A4-4C7F-4411-8DA8-81E7B961AA7A}"/>
              </a:ext>
            </a:extLst>
          </p:cNvPr>
          <p:cNvGrpSpPr>
            <a:grpSpLocks/>
          </p:cNvGrpSpPr>
          <p:nvPr/>
        </p:nvGrpSpPr>
        <p:grpSpPr bwMode="auto">
          <a:xfrm>
            <a:off x="2043113" y="2968625"/>
            <a:ext cx="8120062" cy="1455738"/>
            <a:chOff x="0" y="0"/>
            <a:chExt cx="8120458" cy="877887"/>
          </a:xfrm>
        </p:grpSpPr>
        <p:sp>
          <p:nvSpPr>
            <p:cNvPr id="35860" name="任意多边形 6">
              <a:extLst>
                <a:ext uri="{FF2B5EF4-FFF2-40B4-BE49-F238E27FC236}">
                  <a16:creationId xmlns:a16="http://schemas.microsoft.com/office/drawing/2014/main" id="{67BE45DF-112A-4A71-BC49-77941C997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194718" cy="877887"/>
            </a:xfrm>
            <a:custGeom>
              <a:avLst/>
              <a:gdLst>
                <a:gd name="T0" fmla="*/ 0 w 2194718"/>
                <a:gd name="T1" fmla="*/ 0 h 877887"/>
                <a:gd name="T2" fmla="*/ 1755775 w 2194718"/>
                <a:gd name="T3" fmla="*/ 0 h 877887"/>
                <a:gd name="T4" fmla="*/ 2194718 w 2194718"/>
                <a:gd name="T5" fmla="*/ 438944 h 877887"/>
                <a:gd name="T6" fmla="*/ 1755775 w 2194718"/>
                <a:gd name="T7" fmla="*/ 877887 h 877887"/>
                <a:gd name="T8" fmla="*/ 0 w 2194718"/>
                <a:gd name="T9" fmla="*/ 877887 h 877887"/>
                <a:gd name="T10" fmla="*/ 438944 w 2194718"/>
                <a:gd name="T11" fmla="*/ 438944 h 877887"/>
                <a:gd name="T12" fmla="*/ 0 w 2194718"/>
                <a:gd name="T13" fmla="*/ 0 h 8778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94718" h="877887">
                  <a:moveTo>
                    <a:pt x="0" y="0"/>
                  </a:moveTo>
                  <a:lnTo>
                    <a:pt x="1755775" y="0"/>
                  </a:lnTo>
                  <a:lnTo>
                    <a:pt x="2194718" y="438944"/>
                  </a:lnTo>
                  <a:lnTo>
                    <a:pt x="1755775" y="877887"/>
                  </a:lnTo>
                  <a:lnTo>
                    <a:pt x="0" y="877887"/>
                  </a:lnTo>
                  <a:lnTo>
                    <a:pt x="438944" y="4389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2E48"/>
            </a:solidFill>
            <a:ln w="12700" cap="flat" cmpd="sng">
              <a:solidFill>
                <a:srgbClr val="FFFFFF"/>
              </a:solidFill>
              <a:round/>
              <a:headEnd/>
              <a:tailEnd/>
            </a:ln>
          </p:spPr>
          <p:txBody>
            <a:bodyPr lIns="590963" tIns="50673" rIns="489616" bIns="50673" anchor="ctr"/>
            <a:lstStyle/>
            <a:p>
              <a:endParaRPr lang="zh-CN" altLang="en-US"/>
            </a:p>
          </p:txBody>
        </p:sp>
        <p:sp>
          <p:nvSpPr>
            <p:cNvPr id="35861" name="任意多边形 7">
              <a:extLst>
                <a:ext uri="{FF2B5EF4-FFF2-40B4-BE49-F238E27FC236}">
                  <a16:creationId xmlns:a16="http://schemas.microsoft.com/office/drawing/2014/main" id="{DE893BF5-6E9A-4B3E-8010-53C321DC0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247" y="0"/>
              <a:ext cx="2194718" cy="877887"/>
            </a:xfrm>
            <a:custGeom>
              <a:avLst/>
              <a:gdLst>
                <a:gd name="T0" fmla="*/ 0 w 2194718"/>
                <a:gd name="T1" fmla="*/ 0 h 877887"/>
                <a:gd name="T2" fmla="*/ 1755775 w 2194718"/>
                <a:gd name="T3" fmla="*/ 0 h 877887"/>
                <a:gd name="T4" fmla="*/ 2194718 w 2194718"/>
                <a:gd name="T5" fmla="*/ 438944 h 877887"/>
                <a:gd name="T6" fmla="*/ 1755775 w 2194718"/>
                <a:gd name="T7" fmla="*/ 877887 h 877887"/>
                <a:gd name="T8" fmla="*/ 0 w 2194718"/>
                <a:gd name="T9" fmla="*/ 877887 h 877887"/>
                <a:gd name="T10" fmla="*/ 438944 w 2194718"/>
                <a:gd name="T11" fmla="*/ 438944 h 877887"/>
                <a:gd name="T12" fmla="*/ 0 w 2194718"/>
                <a:gd name="T13" fmla="*/ 0 h 8778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94718" h="877887">
                  <a:moveTo>
                    <a:pt x="0" y="0"/>
                  </a:moveTo>
                  <a:lnTo>
                    <a:pt x="1755775" y="0"/>
                  </a:lnTo>
                  <a:lnTo>
                    <a:pt x="2194718" y="438944"/>
                  </a:lnTo>
                  <a:lnTo>
                    <a:pt x="1755775" y="877887"/>
                  </a:lnTo>
                  <a:lnTo>
                    <a:pt x="0" y="877887"/>
                  </a:lnTo>
                  <a:lnTo>
                    <a:pt x="438944" y="4389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BC6"/>
            </a:solidFill>
            <a:ln w="12700" cap="flat" cmpd="sng">
              <a:solidFill>
                <a:srgbClr val="FFFFFF"/>
              </a:solidFill>
              <a:round/>
              <a:headEnd/>
              <a:tailEnd/>
            </a:ln>
          </p:spPr>
          <p:txBody>
            <a:bodyPr lIns="590963" tIns="50673" rIns="489616" bIns="50673" anchor="ctr"/>
            <a:lstStyle/>
            <a:p>
              <a:endParaRPr lang="zh-CN" altLang="en-US"/>
            </a:p>
          </p:txBody>
        </p:sp>
        <p:sp>
          <p:nvSpPr>
            <p:cNvPr id="35862" name="任意多边形 8">
              <a:extLst>
                <a:ext uri="{FF2B5EF4-FFF2-40B4-BE49-F238E27FC236}">
                  <a16:creationId xmlns:a16="http://schemas.microsoft.com/office/drawing/2014/main" id="{F9A31467-5140-4E33-A1EB-B2144B78B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0494" y="0"/>
              <a:ext cx="2194718" cy="877887"/>
            </a:xfrm>
            <a:custGeom>
              <a:avLst/>
              <a:gdLst>
                <a:gd name="T0" fmla="*/ 0 w 2194718"/>
                <a:gd name="T1" fmla="*/ 0 h 877887"/>
                <a:gd name="T2" fmla="*/ 1755775 w 2194718"/>
                <a:gd name="T3" fmla="*/ 0 h 877887"/>
                <a:gd name="T4" fmla="*/ 2194718 w 2194718"/>
                <a:gd name="T5" fmla="*/ 438944 h 877887"/>
                <a:gd name="T6" fmla="*/ 1755775 w 2194718"/>
                <a:gd name="T7" fmla="*/ 877887 h 877887"/>
                <a:gd name="T8" fmla="*/ 0 w 2194718"/>
                <a:gd name="T9" fmla="*/ 877887 h 877887"/>
                <a:gd name="T10" fmla="*/ 438944 w 2194718"/>
                <a:gd name="T11" fmla="*/ 438944 h 877887"/>
                <a:gd name="T12" fmla="*/ 0 w 2194718"/>
                <a:gd name="T13" fmla="*/ 0 h 8778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94718" h="877887">
                  <a:moveTo>
                    <a:pt x="0" y="0"/>
                  </a:moveTo>
                  <a:lnTo>
                    <a:pt x="1755775" y="0"/>
                  </a:lnTo>
                  <a:lnTo>
                    <a:pt x="2194718" y="438944"/>
                  </a:lnTo>
                  <a:lnTo>
                    <a:pt x="1755775" y="877887"/>
                  </a:lnTo>
                  <a:lnTo>
                    <a:pt x="0" y="877887"/>
                  </a:lnTo>
                  <a:lnTo>
                    <a:pt x="438944" y="4389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F74"/>
            </a:solidFill>
            <a:ln w="12700" cap="flat" cmpd="sng">
              <a:solidFill>
                <a:srgbClr val="FFFFFF"/>
              </a:solidFill>
              <a:round/>
              <a:headEnd/>
              <a:tailEnd/>
            </a:ln>
          </p:spPr>
          <p:txBody>
            <a:bodyPr lIns="590963" tIns="50673" rIns="489616" bIns="50673" anchor="ctr"/>
            <a:lstStyle/>
            <a:p>
              <a:endParaRPr lang="zh-CN" altLang="en-US"/>
            </a:p>
          </p:txBody>
        </p:sp>
        <p:sp>
          <p:nvSpPr>
            <p:cNvPr id="35863" name="任意多边形 9">
              <a:extLst>
                <a:ext uri="{FF2B5EF4-FFF2-40B4-BE49-F238E27FC236}">
                  <a16:creationId xmlns:a16="http://schemas.microsoft.com/office/drawing/2014/main" id="{8747900D-A591-4E64-90D0-CACBA41E1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5740" y="0"/>
              <a:ext cx="2194718" cy="877887"/>
            </a:xfrm>
            <a:custGeom>
              <a:avLst/>
              <a:gdLst>
                <a:gd name="T0" fmla="*/ 0 w 2194718"/>
                <a:gd name="T1" fmla="*/ 0 h 877887"/>
                <a:gd name="T2" fmla="*/ 1755775 w 2194718"/>
                <a:gd name="T3" fmla="*/ 0 h 877887"/>
                <a:gd name="T4" fmla="*/ 2194718 w 2194718"/>
                <a:gd name="T5" fmla="*/ 438944 h 877887"/>
                <a:gd name="T6" fmla="*/ 1755775 w 2194718"/>
                <a:gd name="T7" fmla="*/ 877887 h 877887"/>
                <a:gd name="T8" fmla="*/ 0 w 2194718"/>
                <a:gd name="T9" fmla="*/ 877887 h 877887"/>
                <a:gd name="T10" fmla="*/ 438944 w 2194718"/>
                <a:gd name="T11" fmla="*/ 438944 h 877887"/>
                <a:gd name="T12" fmla="*/ 0 w 2194718"/>
                <a:gd name="T13" fmla="*/ 0 h 8778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94718" h="877887">
                  <a:moveTo>
                    <a:pt x="0" y="0"/>
                  </a:moveTo>
                  <a:lnTo>
                    <a:pt x="1755775" y="0"/>
                  </a:lnTo>
                  <a:lnTo>
                    <a:pt x="2194718" y="438944"/>
                  </a:lnTo>
                  <a:lnTo>
                    <a:pt x="1755775" y="877887"/>
                  </a:lnTo>
                  <a:lnTo>
                    <a:pt x="0" y="877887"/>
                  </a:lnTo>
                  <a:lnTo>
                    <a:pt x="438944" y="4389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3441"/>
            </a:solidFill>
            <a:ln w="12700" cap="flat" cmpd="sng">
              <a:solidFill>
                <a:srgbClr val="FFFFFF"/>
              </a:solidFill>
              <a:round/>
              <a:headEnd/>
              <a:tailEnd/>
            </a:ln>
          </p:spPr>
          <p:txBody>
            <a:bodyPr lIns="646970" tIns="69342" rIns="508285" bIns="69342" anchor="ctr"/>
            <a:lstStyle/>
            <a:p>
              <a:endParaRPr lang="zh-CN" altLang="en-US"/>
            </a:p>
          </p:txBody>
        </p:sp>
      </p:grpSp>
      <p:grpSp>
        <p:nvGrpSpPr>
          <p:cNvPr id="35844" name="组合 30">
            <a:extLst>
              <a:ext uri="{FF2B5EF4-FFF2-40B4-BE49-F238E27FC236}">
                <a16:creationId xmlns:a16="http://schemas.microsoft.com/office/drawing/2014/main" id="{085DEE1E-3D61-4C16-8A6E-196DEF611409}"/>
              </a:ext>
            </a:extLst>
          </p:cNvPr>
          <p:cNvGrpSpPr>
            <a:grpSpLocks/>
          </p:cNvGrpSpPr>
          <p:nvPr/>
        </p:nvGrpSpPr>
        <p:grpSpPr bwMode="auto">
          <a:xfrm>
            <a:off x="3436938" y="4745038"/>
            <a:ext cx="3046412" cy="1027112"/>
            <a:chOff x="0" y="0"/>
            <a:chExt cx="3046360" cy="1027618"/>
          </a:xfrm>
        </p:grpSpPr>
        <p:sp>
          <p:nvSpPr>
            <p:cNvPr id="35857" name="矩形 13">
              <a:extLst>
                <a:ext uri="{FF2B5EF4-FFF2-40B4-BE49-F238E27FC236}">
                  <a16:creationId xmlns:a16="http://schemas.microsoft.com/office/drawing/2014/main" id="{158D780C-7E74-4E53-919A-54AEEB93D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586"/>
              <a:ext cx="3046360" cy="82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858" name="文本框 83">
              <a:extLst>
                <a:ext uri="{FF2B5EF4-FFF2-40B4-BE49-F238E27FC236}">
                  <a16:creationId xmlns:a16="http://schemas.microsoft.com/office/drawing/2014/main" id="{E9789821-D939-4BB9-8EE8-C5273EDF1E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04" y="0"/>
              <a:ext cx="81144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>
                  <a:solidFill>
                    <a:srgbClr val="007BC6"/>
                  </a:solidFill>
                </a:rPr>
                <a:t>TEXT HERE</a:t>
              </a:r>
              <a:endParaRPr lang="zh-CN" altLang="en-US" sz="1100" b="1">
                <a:solidFill>
                  <a:srgbClr val="007BC6"/>
                </a:solidFill>
              </a:endParaRPr>
            </a:p>
          </p:txBody>
        </p:sp>
        <p:cxnSp>
          <p:nvCxnSpPr>
            <p:cNvPr id="35859" name="直接连接符 120">
              <a:extLst>
                <a:ext uri="{FF2B5EF4-FFF2-40B4-BE49-F238E27FC236}">
                  <a16:creationId xmlns:a16="http://schemas.microsoft.com/office/drawing/2014/main" id="{E01D189B-175B-478D-933C-273302FE6D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007BC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845" name="组合 37">
            <a:extLst>
              <a:ext uri="{FF2B5EF4-FFF2-40B4-BE49-F238E27FC236}">
                <a16:creationId xmlns:a16="http://schemas.microsoft.com/office/drawing/2014/main" id="{D7C23102-AA2E-48FE-B8C5-056A89F245AC}"/>
              </a:ext>
            </a:extLst>
          </p:cNvPr>
          <p:cNvGrpSpPr>
            <a:grpSpLocks/>
          </p:cNvGrpSpPr>
          <p:nvPr/>
        </p:nvGrpSpPr>
        <p:grpSpPr bwMode="auto">
          <a:xfrm>
            <a:off x="7543800" y="4745038"/>
            <a:ext cx="3046413" cy="1027112"/>
            <a:chOff x="0" y="0"/>
            <a:chExt cx="3046360" cy="1027618"/>
          </a:xfrm>
        </p:grpSpPr>
        <p:sp>
          <p:nvSpPr>
            <p:cNvPr id="35854" name="矩形 13">
              <a:extLst>
                <a:ext uri="{FF2B5EF4-FFF2-40B4-BE49-F238E27FC236}">
                  <a16:creationId xmlns:a16="http://schemas.microsoft.com/office/drawing/2014/main" id="{38245149-0A28-42AE-9766-9AB4BAE93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586"/>
              <a:ext cx="3046360" cy="82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855" name="文本框 83">
              <a:extLst>
                <a:ext uri="{FF2B5EF4-FFF2-40B4-BE49-F238E27FC236}">
                  <a16:creationId xmlns:a16="http://schemas.microsoft.com/office/drawing/2014/main" id="{B6ED32EB-6154-4A9E-8EDC-AA1B9F9645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04" y="0"/>
              <a:ext cx="81144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>
                  <a:solidFill>
                    <a:srgbClr val="1C2E48"/>
                  </a:solidFill>
                </a:rPr>
                <a:t>TEXT HERE</a:t>
              </a:r>
              <a:endParaRPr lang="zh-CN" altLang="en-US" sz="1100" b="1">
                <a:solidFill>
                  <a:srgbClr val="1C2E48"/>
                </a:solidFill>
              </a:endParaRPr>
            </a:p>
          </p:txBody>
        </p:sp>
        <p:cxnSp>
          <p:nvCxnSpPr>
            <p:cNvPr id="35856" name="直接连接符 120">
              <a:extLst>
                <a:ext uri="{FF2B5EF4-FFF2-40B4-BE49-F238E27FC236}">
                  <a16:creationId xmlns:a16="http://schemas.microsoft.com/office/drawing/2014/main" id="{6D00D5B2-1DC2-4E94-8F55-E55E12E9A6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1C2E4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846" name="组合 41">
            <a:extLst>
              <a:ext uri="{FF2B5EF4-FFF2-40B4-BE49-F238E27FC236}">
                <a16:creationId xmlns:a16="http://schemas.microsoft.com/office/drawing/2014/main" id="{ED08476E-4B81-4BC2-8014-51073012F1F0}"/>
              </a:ext>
            </a:extLst>
          </p:cNvPr>
          <p:cNvGrpSpPr>
            <a:grpSpLocks/>
          </p:cNvGrpSpPr>
          <p:nvPr/>
        </p:nvGrpSpPr>
        <p:grpSpPr bwMode="auto">
          <a:xfrm>
            <a:off x="1590675" y="1752600"/>
            <a:ext cx="3046413" cy="1027113"/>
            <a:chOff x="0" y="0"/>
            <a:chExt cx="3046360" cy="1027618"/>
          </a:xfrm>
        </p:grpSpPr>
        <p:sp>
          <p:nvSpPr>
            <p:cNvPr id="35851" name="矩形 13">
              <a:extLst>
                <a:ext uri="{FF2B5EF4-FFF2-40B4-BE49-F238E27FC236}">
                  <a16:creationId xmlns:a16="http://schemas.microsoft.com/office/drawing/2014/main" id="{8CC42554-5C51-4A47-BB65-7A0FFC461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586"/>
              <a:ext cx="3046360" cy="82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852" name="文本框 83">
              <a:extLst>
                <a:ext uri="{FF2B5EF4-FFF2-40B4-BE49-F238E27FC236}">
                  <a16:creationId xmlns:a16="http://schemas.microsoft.com/office/drawing/2014/main" id="{E0B21C01-865B-413B-A427-95C737C75D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04" y="0"/>
              <a:ext cx="81144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>
                  <a:solidFill>
                    <a:srgbClr val="1C2E48"/>
                  </a:solidFill>
                </a:rPr>
                <a:t>TEXT HERE</a:t>
              </a:r>
              <a:endParaRPr lang="zh-CN" altLang="en-US" sz="1100" b="1">
                <a:solidFill>
                  <a:srgbClr val="1C2E48"/>
                </a:solidFill>
              </a:endParaRPr>
            </a:p>
          </p:txBody>
        </p:sp>
        <p:cxnSp>
          <p:nvCxnSpPr>
            <p:cNvPr id="35853" name="直接连接符 120">
              <a:extLst>
                <a:ext uri="{FF2B5EF4-FFF2-40B4-BE49-F238E27FC236}">
                  <a16:creationId xmlns:a16="http://schemas.microsoft.com/office/drawing/2014/main" id="{2271CD3C-BDD0-4576-911B-EDB08005E6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1C2E4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847" name="组合 45">
            <a:extLst>
              <a:ext uri="{FF2B5EF4-FFF2-40B4-BE49-F238E27FC236}">
                <a16:creationId xmlns:a16="http://schemas.microsoft.com/office/drawing/2014/main" id="{D6786A30-F3E3-4777-9DB8-829E49857FE5}"/>
              </a:ext>
            </a:extLst>
          </p:cNvPr>
          <p:cNvGrpSpPr>
            <a:grpSpLocks/>
          </p:cNvGrpSpPr>
          <p:nvPr/>
        </p:nvGrpSpPr>
        <p:grpSpPr bwMode="auto">
          <a:xfrm>
            <a:off x="5567363" y="1752600"/>
            <a:ext cx="3046412" cy="1027113"/>
            <a:chOff x="0" y="0"/>
            <a:chExt cx="3046360" cy="1027618"/>
          </a:xfrm>
        </p:grpSpPr>
        <p:sp>
          <p:nvSpPr>
            <p:cNvPr id="35848" name="矩形 13">
              <a:extLst>
                <a:ext uri="{FF2B5EF4-FFF2-40B4-BE49-F238E27FC236}">
                  <a16:creationId xmlns:a16="http://schemas.microsoft.com/office/drawing/2014/main" id="{0751F6D2-000A-43F7-A1BE-6D165F63C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586"/>
              <a:ext cx="3046360" cy="82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849" name="文本框 83">
              <a:extLst>
                <a:ext uri="{FF2B5EF4-FFF2-40B4-BE49-F238E27FC236}">
                  <a16:creationId xmlns:a16="http://schemas.microsoft.com/office/drawing/2014/main" id="{6C6D68C0-3559-4445-9702-B0F599B10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04" y="0"/>
              <a:ext cx="81144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>
                  <a:solidFill>
                    <a:srgbClr val="225F74"/>
                  </a:solidFill>
                </a:rPr>
                <a:t>TEXT HERE</a:t>
              </a:r>
              <a:endParaRPr lang="zh-CN" altLang="en-US" sz="1100" b="1">
                <a:solidFill>
                  <a:srgbClr val="225F74"/>
                </a:solidFill>
              </a:endParaRPr>
            </a:p>
          </p:txBody>
        </p:sp>
        <p:cxnSp>
          <p:nvCxnSpPr>
            <p:cNvPr id="35850" name="直接连接符 120">
              <a:extLst>
                <a:ext uri="{FF2B5EF4-FFF2-40B4-BE49-F238E27FC236}">
                  <a16:creationId xmlns:a16="http://schemas.microsoft.com/office/drawing/2014/main" id="{7F1C101E-1DD3-4196-A520-C935E93CD5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225F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7">
            <a:extLst>
              <a:ext uri="{FF2B5EF4-FFF2-40B4-BE49-F238E27FC236}">
                <a16:creationId xmlns:a16="http://schemas.microsoft.com/office/drawing/2014/main" id="{17125691-739B-425C-8645-0963F3978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113" y="1154113"/>
            <a:ext cx="37877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>
                <a:solidFill>
                  <a:srgbClr val="007BC6"/>
                </a:solidFill>
                <a:latin typeface="方正兰亭超细黑简体" pitchFamily="2" charset="-122"/>
                <a:ea typeface="方正兰亭超细黑简体" pitchFamily="2" charset="-122"/>
              </a:rPr>
              <a:t>C</a:t>
            </a:r>
            <a:r>
              <a:rPr lang="en-US" altLang="zh-CN" sz="4400" b="1">
                <a:solidFill>
                  <a:srgbClr val="2C3441"/>
                </a:solidFill>
                <a:latin typeface="方正兰亭超细黑简体" pitchFamily="2" charset="-122"/>
                <a:ea typeface="方正兰亭超细黑简体" pitchFamily="2" charset="-122"/>
              </a:rPr>
              <a:t>ONTANTS</a:t>
            </a:r>
            <a:endParaRPr lang="zh-CN" altLang="en-US" sz="4400" b="1">
              <a:solidFill>
                <a:srgbClr val="2C3441"/>
              </a:solidFill>
              <a:latin typeface="方正兰亭超细黑简体" pitchFamily="2" charset="-122"/>
              <a:ea typeface="方正兰亭超细黑简体" pitchFamily="2" charset="-122"/>
            </a:endParaRPr>
          </a:p>
        </p:txBody>
      </p:sp>
      <p:sp>
        <p:nvSpPr>
          <p:cNvPr id="19459" name="文本框 6">
            <a:extLst>
              <a:ext uri="{FF2B5EF4-FFF2-40B4-BE49-F238E27FC236}">
                <a16:creationId xmlns:a16="http://schemas.microsoft.com/office/drawing/2014/main" id="{920D67DD-A1EE-4488-B66D-11F9DE7E4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975" y="3846513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007BC6"/>
                </a:solidFill>
                <a:latin typeface="方正兰亭超细黑简体" pitchFamily="2" charset="-122"/>
                <a:ea typeface="方正兰亭超细黑简体" pitchFamily="2" charset="-122"/>
              </a:rPr>
              <a:t>P</a:t>
            </a:r>
            <a:r>
              <a:rPr lang="en-US" altLang="zh-CN" sz="2000" b="1">
                <a:latin typeface="方正兰亭超细黑简体" pitchFamily="2" charset="-122"/>
                <a:ea typeface="方正兰亭超细黑简体" pitchFamily="2" charset="-122"/>
              </a:rPr>
              <a:t>art.1</a:t>
            </a:r>
            <a:endParaRPr lang="zh-CN" altLang="en-US" sz="2000" b="1">
              <a:latin typeface="方正兰亭超细黑简体" pitchFamily="2" charset="-122"/>
              <a:ea typeface="方正兰亭超细黑简体" pitchFamily="2" charset="-122"/>
            </a:endParaRPr>
          </a:p>
        </p:txBody>
      </p:sp>
      <p:sp>
        <p:nvSpPr>
          <p:cNvPr id="19460" name="文本框 8">
            <a:extLst>
              <a:ext uri="{FF2B5EF4-FFF2-40B4-BE49-F238E27FC236}">
                <a16:creationId xmlns:a16="http://schemas.microsoft.com/office/drawing/2014/main" id="{8E870D44-2BAB-446E-BE68-B555BDC78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113" y="3846513"/>
            <a:ext cx="982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007BC6"/>
                </a:solidFill>
                <a:latin typeface="方正兰亭超细黑简体" pitchFamily="2" charset="-122"/>
                <a:ea typeface="方正兰亭超细黑简体" pitchFamily="2" charset="-122"/>
              </a:rPr>
              <a:t>P</a:t>
            </a:r>
            <a:r>
              <a:rPr lang="en-US" altLang="zh-CN" sz="2000" b="1">
                <a:latin typeface="方正兰亭超细黑简体" pitchFamily="2" charset="-122"/>
                <a:ea typeface="方正兰亭超细黑简体" pitchFamily="2" charset="-122"/>
              </a:rPr>
              <a:t>art.2</a:t>
            </a:r>
            <a:endParaRPr lang="zh-CN" altLang="en-US" sz="2000" b="1">
              <a:latin typeface="方正兰亭超细黑简体" pitchFamily="2" charset="-122"/>
              <a:ea typeface="方正兰亭超细黑简体" pitchFamily="2" charset="-122"/>
            </a:endParaRPr>
          </a:p>
        </p:txBody>
      </p:sp>
      <p:sp>
        <p:nvSpPr>
          <p:cNvPr id="19461" name="文本框 4">
            <a:extLst>
              <a:ext uri="{FF2B5EF4-FFF2-40B4-BE49-F238E27FC236}">
                <a16:creationId xmlns:a16="http://schemas.microsoft.com/office/drawing/2014/main" id="{9F0E9B6A-5A7E-47C4-B2BA-57ABD5178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1313" y="3846513"/>
            <a:ext cx="985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007BC6"/>
                </a:solidFill>
                <a:latin typeface="方正兰亭超细黑简体" pitchFamily="2" charset="-122"/>
                <a:ea typeface="方正兰亭超细黑简体" pitchFamily="2" charset="-122"/>
              </a:rPr>
              <a:t>P</a:t>
            </a:r>
            <a:r>
              <a:rPr lang="en-US" altLang="zh-CN" sz="2000" b="1">
                <a:latin typeface="方正兰亭超细黑简体" pitchFamily="2" charset="-122"/>
                <a:ea typeface="方正兰亭超细黑简体" pitchFamily="2" charset="-122"/>
              </a:rPr>
              <a:t>art.3</a:t>
            </a:r>
            <a:endParaRPr lang="zh-CN" altLang="en-US" sz="2000" b="1">
              <a:latin typeface="方正兰亭超细黑简体" pitchFamily="2" charset="-122"/>
              <a:ea typeface="方正兰亭超细黑简体" pitchFamily="2" charset="-122"/>
            </a:endParaRPr>
          </a:p>
        </p:txBody>
      </p:sp>
      <p:sp>
        <p:nvSpPr>
          <p:cNvPr id="19462" name="文本框 5">
            <a:extLst>
              <a:ext uri="{FF2B5EF4-FFF2-40B4-BE49-F238E27FC236}">
                <a16:creationId xmlns:a16="http://schemas.microsoft.com/office/drawing/2014/main" id="{16BDB5E6-9589-42A4-B1AD-CCC6399AB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3688" y="3846513"/>
            <a:ext cx="993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007BC6"/>
                </a:solidFill>
                <a:latin typeface="方正兰亭超细黑简体" pitchFamily="2" charset="-122"/>
                <a:ea typeface="方正兰亭超细黑简体" pitchFamily="2" charset="-122"/>
              </a:rPr>
              <a:t>P</a:t>
            </a:r>
            <a:r>
              <a:rPr lang="en-US" altLang="zh-CN" sz="2000" b="1">
                <a:latin typeface="方正兰亭超细黑简体" pitchFamily="2" charset="-122"/>
                <a:ea typeface="方正兰亭超细黑简体" pitchFamily="2" charset="-122"/>
              </a:rPr>
              <a:t>art.4</a:t>
            </a:r>
            <a:endParaRPr lang="zh-CN" altLang="en-US" sz="2000" b="1">
              <a:latin typeface="方正兰亭超细黑简体" pitchFamily="2" charset="-122"/>
              <a:ea typeface="方正兰亭超细黑简体" pitchFamily="2" charset="-122"/>
            </a:endParaRPr>
          </a:p>
        </p:txBody>
      </p:sp>
      <p:sp>
        <p:nvSpPr>
          <p:cNvPr id="19463" name="Freeform 196">
            <a:extLst>
              <a:ext uri="{FF2B5EF4-FFF2-40B4-BE49-F238E27FC236}">
                <a16:creationId xmlns:a16="http://schemas.microsoft.com/office/drawing/2014/main" id="{7375E05A-7B0C-4CD4-B9D2-BBD3BD691608}"/>
              </a:ext>
            </a:extLst>
          </p:cNvPr>
          <p:cNvSpPr>
            <a:spLocks noEditPoints="1"/>
          </p:cNvSpPr>
          <p:nvPr/>
        </p:nvSpPr>
        <p:spPr bwMode="auto">
          <a:xfrm>
            <a:off x="1849438" y="2925763"/>
            <a:ext cx="700087" cy="773112"/>
          </a:xfrm>
          <a:custGeom>
            <a:avLst/>
            <a:gdLst>
              <a:gd name="T0" fmla="*/ 65429 w 214"/>
              <a:gd name="T1" fmla="*/ 183450 h 236"/>
              <a:gd name="T2" fmla="*/ 353315 w 214"/>
              <a:gd name="T3" fmla="*/ 150691 h 236"/>
              <a:gd name="T4" fmla="*/ 340229 w 214"/>
              <a:gd name="T5" fmla="*/ 419315 h 236"/>
              <a:gd name="T6" fmla="*/ 634658 w 214"/>
              <a:gd name="T7" fmla="*/ 0 h 236"/>
              <a:gd name="T8" fmla="*/ 700087 w 214"/>
              <a:gd name="T9" fmla="*/ 773112 h 236"/>
              <a:gd name="T10" fmla="*/ 425286 w 214"/>
              <a:gd name="T11" fmla="*/ 596213 h 236"/>
              <a:gd name="T12" fmla="*/ 458001 w 214"/>
              <a:gd name="T13" fmla="*/ 596213 h 236"/>
              <a:gd name="T14" fmla="*/ 261715 w 214"/>
              <a:gd name="T15" fmla="*/ 642076 h 236"/>
              <a:gd name="T16" fmla="*/ 261715 w 214"/>
              <a:gd name="T17" fmla="*/ 222761 h 236"/>
              <a:gd name="T18" fmla="*/ 98143 w 214"/>
              <a:gd name="T19" fmla="*/ 366901 h 236"/>
              <a:gd name="T20" fmla="*/ 98143 w 214"/>
              <a:gd name="T21" fmla="*/ 314486 h 236"/>
              <a:gd name="T22" fmla="*/ 130857 w 214"/>
              <a:gd name="T23" fmla="*/ 268624 h 236"/>
              <a:gd name="T24" fmla="*/ 98143 w 214"/>
              <a:gd name="T25" fmla="*/ 406211 h 236"/>
              <a:gd name="T26" fmla="*/ 130857 w 214"/>
              <a:gd name="T27" fmla="*/ 458626 h 236"/>
              <a:gd name="T28" fmla="*/ 98143 w 214"/>
              <a:gd name="T29" fmla="*/ 497937 h 236"/>
              <a:gd name="T30" fmla="*/ 130857 w 214"/>
              <a:gd name="T31" fmla="*/ 550351 h 236"/>
              <a:gd name="T32" fmla="*/ 98143 w 214"/>
              <a:gd name="T33" fmla="*/ 596213 h 236"/>
              <a:gd name="T34" fmla="*/ 130857 w 214"/>
              <a:gd name="T35" fmla="*/ 596213 h 236"/>
              <a:gd name="T36" fmla="*/ 569230 w 214"/>
              <a:gd name="T37" fmla="*/ 176899 h 236"/>
              <a:gd name="T38" fmla="*/ 569230 w 214"/>
              <a:gd name="T39" fmla="*/ 124484 h 236"/>
              <a:gd name="T40" fmla="*/ 569230 w 214"/>
              <a:gd name="T41" fmla="*/ 366901 h 236"/>
              <a:gd name="T42" fmla="*/ 569230 w 214"/>
              <a:gd name="T43" fmla="*/ 314486 h 236"/>
              <a:gd name="T44" fmla="*/ 608487 w 214"/>
              <a:gd name="T45" fmla="*/ 268624 h 236"/>
              <a:gd name="T46" fmla="*/ 569230 w 214"/>
              <a:gd name="T47" fmla="*/ 406211 h 236"/>
              <a:gd name="T48" fmla="*/ 608487 w 214"/>
              <a:gd name="T49" fmla="*/ 458626 h 236"/>
              <a:gd name="T50" fmla="*/ 569230 w 214"/>
              <a:gd name="T51" fmla="*/ 497937 h 236"/>
              <a:gd name="T52" fmla="*/ 608487 w 214"/>
              <a:gd name="T53" fmla="*/ 550351 h 236"/>
              <a:gd name="T54" fmla="*/ 569230 w 214"/>
              <a:gd name="T55" fmla="*/ 596213 h 236"/>
              <a:gd name="T56" fmla="*/ 608487 w 214"/>
              <a:gd name="T57" fmla="*/ 596213 h 236"/>
              <a:gd name="T58" fmla="*/ 497258 w 214"/>
              <a:gd name="T59" fmla="*/ 176899 h 236"/>
              <a:gd name="T60" fmla="*/ 497258 w 214"/>
              <a:gd name="T61" fmla="*/ 124484 h 236"/>
              <a:gd name="T62" fmla="*/ 497258 w 214"/>
              <a:gd name="T63" fmla="*/ 366901 h 236"/>
              <a:gd name="T64" fmla="*/ 497258 w 214"/>
              <a:gd name="T65" fmla="*/ 314486 h 236"/>
              <a:gd name="T66" fmla="*/ 529972 w 214"/>
              <a:gd name="T67" fmla="*/ 268624 h 236"/>
              <a:gd name="T68" fmla="*/ 497258 w 214"/>
              <a:gd name="T69" fmla="*/ 406211 h 236"/>
              <a:gd name="T70" fmla="*/ 529972 w 214"/>
              <a:gd name="T71" fmla="*/ 458626 h 236"/>
              <a:gd name="T72" fmla="*/ 497258 w 214"/>
              <a:gd name="T73" fmla="*/ 497937 h 236"/>
              <a:gd name="T74" fmla="*/ 529972 w 214"/>
              <a:gd name="T75" fmla="*/ 550351 h 236"/>
              <a:gd name="T76" fmla="*/ 497258 w 214"/>
              <a:gd name="T77" fmla="*/ 596213 h 236"/>
              <a:gd name="T78" fmla="*/ 529972 w 214"/>
              <a:gd name="T79" fmla="*/ 596213 h 236"/>
              <a:gd name="T80" fmla="*/ 425286 w 214"/>
              <a:gd name="T81" fmla="*/ 176899 h 236"/>
              <a:gd name="T82" fmla="*/ 425286 w 214"/>
              <a:gd name="T83" fmla="*/ 124484 h 236"/>
              <a:gd name="T84" fmla="*/ 425286 w 214"/>
              <a:gd name="T85" fmla="*/ 366901 h 236"/>
              <a:gd name="T86" fmla="*/ 425286 w 214"/>
              <a:gd name="T87" fmla="*/ 314486 h 236"/>
              <a:gd name="T88" fmla="*/ 458001 w 214"/>
              <a:gd name="T89" fmla="*/ 268624 h 236"/>
              <a:gd name="T90" fmla="*/ 425286 w 214"/>
              <a:gd name="T91" fmla="*/ 406211 h 236"/>
              <a:gd name="T92" fmla="*/ 458001 w 214"/>
              <a:gd name="T93" fmla="*/ 458626 h 236"/>
              <a:gd name="T94" fmla="*/ 425286 w 214"/>
              <a:gd name="T95" fmla="*/ 497937 h 236"/>
              <a:gd name="T96" fmla="*/ 458001 w 214"/>
              <a:gd name="T97" fmla="*/ 550351 h 2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14" h="236">
                <a:moveTo>
                  <a:pt x="0" y="214"/>
                </a:moveTo>
                <a:lnTo>
                  <a:pt x="20" y="214"/>
                </a:lnTo>
                <a:lnTo>
                  <a:pt x="20" y="56"/>
                </a:lnTo>
                <a:lnTo>
                  <a:pt x="16" y="56"/>
                </a:lnTo>
                <a:lnTo>
                  <a:pt x="16" y="46"/>
                </a:lnTo>
                <a:lnTo>
                  <a:pt x="108" y="46"/>
                </a:lnTo>
                <a:lnTo>
                  <a:pt x="108" y="56"/>
                </a:lnTo>
                <a:lnTo>
                  <a:pt x="104" y="56"/>
                </a:lnTo>
                <a:lnTo>
                  <a:pt x="104" y="128"/>
                </a:lnTo>
                <a:lnTo>
                  <a:pt x="120" y="128"/>
                </a:lnTo>
                <a:lnTo>
                  <a:pt x="120" y="22"/>
                </a:lnTo>
                <a:lnTo>
                  <a:pt x="194" y="0"/>
                </a:lnTo>
                <a:lnTo>
                  <a:pt x="194" y="214"/>
                </a:lnTo>
                <a:lnTo>
                  <a:pt x="214" y="214"/>
                </a:lnTo>
                <a:lnTo>
                  <a:pt x="214" y="236"/>
                </a:lnTo>
                <a:lnTo>
                  <a:pt x="0" y="236"/>
                </a:lnTo>
                <a:lnTo>
                  <a:pt x="0" y="214"/>
                </a:lnTo>
                <a:close/>
                <a:moveTo>
                  <a:pt x="130" y="182"/>
                </a:moveTo>
                <a:lnTo>
                  <a:pt x="130" y="196"/>
                </a:lnTo>
                <a:lnTo>
                  <a:pt x="140" y="196"/>
                </a:lnTo>
                <a:lnTo>
                  <a:pt x="140" y="182"/>
                </a:lnTo>
                <a:lnTo>
                  <a:pt x="130" y="182"/>
                </a:lnTo>
                <a:close/>
                <a:moveTo>
                  <a:pt x="80" y="68"/>
                </a:moveTo>
                <a:lnTo>
                  <a:pt x="80" y="196"/>
                </a:lnTo>
                <a:lnTo>
                  <a:pt x="90" y="196"/>
                </a:lnTo>
                <a:lnTo>
                  <a:pt x="90" y="68"/>
                </a:lnTo>
                <a:lnTo>
                  <a:pt x="80" y="68"/>
                </a:lnTo>
                <a:close/>
                <a:moveTo>
                  <a:pt x="30" y="96"/>
                </a:moveTo>
                <a:lnTo>
                  <a:pt x="30" y="96"/>
                </a:lnTo>
                <a:lnTo>
                  <a:pt x="30" y="112"/>
                </a:lnTo>
                <a:lnTo>
                  <a:pt x="40" y="112"/>
                </a:lnTo>
                <a:lnTo>
                  <a:pt x="40" y="96"/>
                </a:lnTo>
                <a:lnTo>
                  <a:pt x="30" y="96"/>
                </a:lnTo>
                <a:close/>
                <a:moveTo>
                  <a:pt x="30" y="68"/>
                </a:moveTo>
                <a:lnTo>
                  <a:pt x="30" y="82"/>
                </a:lnTo>
                <a:lnTo>
                  <a:pt x="40" y="82"/>
                </a:lnTo>
                <a:lnTo>
                  <a:pt x="40" y="68"/>
                </a:lnTo>
                <a:lnTo>
                  <a:pt x="30" y="68"/>
                </a:lnTo>
                <a:close/>
                <a:moveTo>
                  <a:pt x="30" y="124"/>
                </a:moveTo>
                <a:lnTo>
                  <a:pt x="30" y="124"/>
                </a:lnTo>
                <a:lnTo>
                  <a:pt x="30" y="140"/>
                </a:lnTo>
                <a:lnTo>
                  <a:pt x="40" y="140"/>
                </a:lnTo>
                <a:lnTo>
                  <a:pt x="40" y="124"/>
                </a:lnTo>
                <a:lnTo>
                  <a:pt x="30" y="124"/>
                </a:lnTo>
                <a:close/>
                <a:moveTo>
                  <a:pt x="30" y="152"/>
                </a:moveTo>
                <a:lnTo>
                  <a:pt x="30" y="152"/>
                </a:lnTo>
                <a:lnTo>
                  <a:pt x="30" y="168"/>
                </a:lnTo>
                <a:lnTo>
                  <a:pt x="40" y="168"/>
                </a:lnTo>
                <a:lnTo>
                  <a:pt x="40" y="152"/>
                </a:lnTo>
                <a:lnTo>
                  <a:pt x="30" y="152"/>
                </a:lnTo>
                <a:close/>
                <a:moveTo>
                  <a:pt x="30" y="182"/>
                </a:moveTo>
                <a:lnTo>
                  <a:pt x="30" y="196"/>
                </a:lnTo>
                <a:lnTo>
                  <a:pt x="40" y="196"/>
                </a:lnTo>
                <a:lnTo>
                  <a:pt x="40" y="182"/>
                </a:lnTo>
                <a:lnTo>
                  <a:pt x="30" y="182"/>
                </a:lnTo>
                <a:close/>
                <a:moveTo>
                  <a:pt x="174" y="38"/>
                </a:moveTo>
                <a:lnTo>
                  <a:pt x="174" y="54"/>
                </a:lnTo>
                <a:lnTo>
                  <a:pt x="186" y="54"/>
                </a:lnTo>
                <a:lnTo>
                  <a:pt x="186" y="38"/>
                </a:lnTo>
                <a:lnTo>
                  <a:pt x="174" y="38"/>
                </a:lnTo>
                <a:close/>
                <a:moveTo>
                  <a:pt x="174" y="96"/>
                </a:moveTo>
                <a:lnTo>
                  <a:pt x="174" y="96"/>
                </a:lnTo>
                <a:lnTo>
                  <a:pt x="174" y="112"/>
                </a:lnTo>
                <a:lnTo>
                  <a:pt x="186" y="112"/>
                </a:lnTo>
                <a:lnTo>
                  <a:pt x="186" y="96"/>
                </a:lnTo>
                <a:lnTo>
                  <a:pt x="174" y="96"/>
                </a:lnTo>
                <a:close/>
                <a:moveTo>
                  <a:pt x="174" y="68"/>
                </a:moveTo>
                <a:lnTo>
                  <a:pt x="174" y="82"/>
                </a:lnTo>
                <a:lnTo>
                  <a:pt x="186" y="82"/>
                </a:lnTo>
                <a:lnTo>
                  <a:pt x="186" y="68"/>
                </a:lnTo>
                <a:lnTo>
                  <a:pt x="174" y="68"/>
                </a:lnTo>
                <a:close/>
                <a:moveTo>
                  <a:pt x="174" y="124"/>
                </a:moveTo>
                <a:lnTo>
                  <a:pt x="174" y="124"/>
                </a:lnTo>
                <a:lnTo>
                  <a:pt x="174" y="140"/>
                </a:lnTo>
                <a:lnTo>
                  <a:pt x="186" y="140"/>
                </a:lnTo>
                <a:lnTo>
                  <a:pt x="186" y="124"/>
                </a:lnTo>
                <a:lnTo>
                  <a:pt x="174" y="124"/>
                </a:lnTo>
                <a:close/>
                <a:moveTo>
                  <a:pt x="174" y="152"/>
                </a:moveTo>
                <a:lnTo>
                  <a:pt x="174" y="152"/>
                </a:lnTo>
                <a:lnTo>
                  <a:pt x="174" y="168"/>
                </a:lnTo>
                <a:lnTo>
                  <a:pt x="186" y="168"/>
                </a:lnTo>
                <a:lnTo>
                  <a:pt x="186" y="152"/>
                </a:lnTo>
                <a:lnTo>
                  <a:pt x="174" y="152"/>
                </a:lnTo>
                <a:close/>
                <a:moveTo>
                  <a:pt x="174" y="182"/>
                </a:moveTo>
                <a:lnTo>
                  <a:pt x="174" y="196"/>
                </a:lnTo>
                <a:lnTo>
                  <a:pt x="186" y="196"/>
                </a:lnTo>
                <a:lnTo>
                  <a:pt x="186" y="182"/>
                </a:lnTo>
                <a:lnTo>
                  <a:pt x="174" y="182"/>
                </a:lnTo>
                <a:close/>
                <a:moveTo>
                  <a:pt x="152" y="38"/>
                </a:moveTo>
                <a:lnTo>
                  <a:pt x="152" y="54"/>
                </a:lnTo>
                <a:lnTo>
                  <a:pt x="162" y="54"/>
                </a:lnTo>
                <a:lnTo>
                  <a:pt x="162" y="38"/>
                </a:lnTo>
                <a:lnTo>
                  <a:pt x="152" y="38"/>
                </a:lnTo>
                <a:close/>
                <a:moveTo>
                  <a:pt x="152" y="96"/>
                </a:moveTo>
                <a:lnTo>
                  <a:pt x="152" y="96"/>
                </a:lnTo>
                <a:lnTo>
                  <a:pt x="152" y="112"/>
                </a:lnTo>
                <a:lnTo>
                  <a:pt x="162" y="112"/>
                </a:lnTo>
                <a:lnTo>
                  <a:pt x="162" y="96"/>
                </a:lnTo>
                <a:lnTo>
                  <a:pt x="152" y="96"/>
                </a:lnTo>
                <a:close/>
                <a:moveTo>
                  <a:pt x="152" y="68"/>
                </a:moveTo>
                <a:lnTo>
                  <a:pt x="152" y="82"/>
                </a:lnTo>
                <a:lnTo>
                  <a:pt x="162" y="82"/>
                </a:lnTo>
                <a:lnTo>
                  <a:pt x="162" y="68"/>
                </a:lnTo>
                <a:lnTo>
                  <a:pt x="152" y="68"/>
                </a:lnTo>
                <a:close/>
                <a:moveTo>
                  <a:pt x="152" y="124"/>
                </a:moveTo>
                <a:lnTo>
                  <a:pt x="152" y="124"/>
                </a:lnTo>
                <a:lnTo>
                  <a:pt x="152" y="140"/>
                </a:lnTo>
                <a:lnTo>
                  <a:pt x="162" y="140"/>
                </a:lnTo>
                <a:lnTo>
                  <a:pt x="162" y="124"/>
                </a:lnTo>
                <a:lnTo>
                  <a:pt x="152" y="124"/>
                </a:lnTo>
                <a:close/>
                <a:moveTo>
                  <a:pt x="152" y="152"/>
                </a:moveTo>
                <a:lnTo>
                  <a:pt x="152" y="152"/>
                </a:lnTo>
                <a:lnTo>
                  <a:pt x="152" y="168"/>
                </a:lnTo>
                <a:lnTo>
                  <a:pt x="162" y="168"/>
                </a:lnTo>
                <a:lnTo>
                  <a:pt x="162" y="152"/>
                </a:lnTo>
                <a:lnTo>
                  <a:pt x="152" y="152"/>
                </a:lnTo>
                <a:close/>
                <a:moveTo>
                  <a:pt x="152" y="182"/>
                </a:moveTo>
                <a:lnTo>
                  <a:pt x="152" y="196"/>
                </a:lnTo>
                <a:lnTo>
                  <a:pt x="162" y="196"/>
                </a:lnTo>
                <a:lnTo>
                  <a:pt x="162" y="182"/>
                </a:lnTo>
                <a:lnTo>
                  <a:pt x="152" y="182"/>
                </a:lnTo>
                <a:close/>
                <a:moveTo>
                  <a:pt x="130" y="38"/>
                </a:moveTo>
                <a:lnTo>
                  <a:pt x="130" y="54"/>
                </a:lnTo>
                <a:lnTo>
                  <a:pt x="140" y="54"/>
                </a:lnTo>
                <a:lnTo>
                  <a:pt x="140" y="38"/>
                </a:lnTo>
                <a:lnTo>
                  <a:pt x="130" y="38"/>
                </a:lnTo>
                <a:close/>
                <a:moveTo>
                  <a:pt x="130" y="96"/>
                </a:moveTo>
                <a:lnTo>
                  <a:pt x="130" y="96"/>
                </a:lnTo>
                <a:lnTo>
                  <a:pt x="130" y="112"/>
                </a:lnTo>
                <a:lnTo>
                  <a:pt x="140" y="112"/>
                </a:lnTo>
                <a:lnTo>
                  <a:pt x="140" y="96"/>
                </a:lnTo>
                <a:lnTo>
                  <a:pt x="130" y="96"/>
                </a:lnTo>
                <a:close/>
                <a:moveTo>
                  <a:pt x="130" y="68"/>
                </a:moveTo>
                <a:lnTo>
                  <a:pt x="130" y="82"/>
                </a:lnTo>
                <a:lnTo>
                  <a:pt x="140" y="82"/>
                </a:lnTo>
                <a:lnTo>
                  <a:pt x="140" y="68"/>
                </a:lnTo>
                <a:lnTo>
                  <a:pt x="130" y="68"/>
                </a:lnTo>
                <a:close/>
                <a:moveTo>
                  <a:pt x="130" y="124"/>
                </a:moveTo>
                <a:lnTo>
                  <a:pt x="130" y="124"/>
                </a:lnTo>
                <a:lnTo>
                  <a:pt x="130" y="140"/>
                </a:lnTo>
                <a:lnTo>
                  <a:pt x="140" y="140"/>
                </a:lnTo>
                <a:lnTo>
                  <a:pt x="140" y="124"/>
                </a:lnTo>
                <a:lnTo>
                  <a:pt x="130" y="124"/>
                </a:lnTo>
                <a:close/>
                <a:moveTo>
                  <a:pt x="130" y="152"/>
                </a:moveTo>
                <a:lnTo>
                  <a:pt x="130" y="152"/>
                </a:lnTo>
                <a:lnTo>
                  <a:pt x="130" y="168"/>
                </a:lnTo>
                <a:lnTo>
                  <a:pt x="140" y="168"/>
                </a:lnTo>
                <a:lnTo>
                  <a:pt x="140" y="152"/>
                </a:lnTo>
                <a:lnTo>
                  <a:pt x="130" y="152"/>
                </a:lnTo>
                <a:close/>
              </a:path>
            </a:pathLst>
          </a:custGeom>
          <a:solidFill>
            <a:srgbClr val="2C34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4" name="Freeform 27">
            <a:extLst>
              <a:ext uri="{FF2B5EF4-FFF2-40B4-BE49-F238E27FC236}">
                <a16:creationId xmlns:a16="http://schemas.microsoft.com/office/drawing/2014/main" id="{3C6962AF-1008-49B5-BCA8-53A2E85CFA31}"/>
              </a:ext>
            </a:extLst>
          </p:cNvPr>
          <p:cNvSpPr>
            <a:spLocks noEditPoints="1"/>
          </p:cNvSpPr>
          <p:nvPr/>
        </p:nvSpPr>
        <p:spPr bwMode="auto">
          <a:xfrm>
            <a:off x="4397375" y="2955925"/>
            <a:ext cx="592138" cy="754063"/>
          </a:xfrm>
          <a:custGeom>
            <a:avLst/>
            <a:gdLst>
              <a:gd name="T0" fmla="*/ 196444 w 422"/>
              <a:gd name="T1" fmla="*/ 22426 h 538"/>
              <a:gd name="T2" fmla="*/ 182412 w 422"/>
              <a:gd name="T3" fmla="*/ 30835 h 538"/>
              <a:gd name="T4" fmla="*/ 173993 w 422"/>
              <a:gd name="T5" fmla="*/ 36442 h 538"/>
              <a:gd name="T6" fmla="*/ 165574 w 422"/>
              <a:gd name="T7" fmla="*/ 39245 h 538"/>
              <a:gd name="T8" fmla="*/ 162768 w 422"/>
              <a:gd name="T9" fmla="*/ 44851 h 538"/>
              <a:gd name="T10" fmla="*/ 154349 w 422"/>
              <a:gd name="T11" fmla="*/ 47655 h 538"/>
              <a:gd name="T12" fmla="*/ 148736 w 422"/>
              <a:gd name="T13" fmla="*/ 53261 h 538"/>
              <a:gd name="T14" fmla="*/ 143123 w 422"/>
              <a:gd name="T15" fmla="*/ 58867 h 538"/>
              <a:gd name="T16" fmla="*/ 134704 w 422"/>
              <a:gd name="T17" fmla="*/ 64474 h 538"/>
              <a:gd name="T18" fmla="*/ 89803 w 422"/>
              <a:gd name="T19" fmla="*/ 126144 h 538"/>
              <a:gd name="T20" fmla="*/ 19644 w 422"/>
              <a:gd name="T21" fmla="*/ 451317 h 538"/>
              <a:gd name="T22" fmla="*/ 536011 w 422"/>
              <a:gd name="T23" fmla="*/ 196225 h 538"/>
              <a:gd name="T24" fmla="*/ 493916 w 422"/>
              <a:gd name="T25" fmla="*/ 98112 h 538"/>
              <a:gd name="T26" fmla="*/ 412532 w 422"/>
              <a:gd name="T27" fmla="*/ 25229 h 538"/>
              <a:gd name="T28" fmla="*/ 300279 w 422"/>
              <a:gd name="T29" fmla="*/ 0 h 538"/>
              <a:gd name="T30" fmla="*/ 230120 w 422"/>
              <a:gd name="T31" fmla="*/ 8410 h 538"/>
              <a:gd name="T32" fmla="*/ 308698 w 422"/>
              <a:gd name="T33" fmla="*/ 353204 h 538"/>
              <a:gd name="T34" fmla="*/ 286247 w 422"/>
              <a:gd name="T35" fmla="*/ 367220 h 538"/>
              <a:gd name="T36" fmla="*/ 286247 w 422"/>
              <a:gd name="T37" fmla="*/ 386843 h 538"/>
              <a:gd name="T38" fmla="*/ 308698 w 422"/>
              <a:gd name="T39" fmla="*/ 398056 h 538"/>
              <a:gd name="T40" fmla="*/ 356405 w 422"/>
              <a:gd name="T41" fmla="*/ 395252 h 538"/>
              <a:gd name="T42" fmla="*/ 392888 w 422"/>
              <a:gd name="T43" fmla="*/ 375630 h 538"/>
              <a:gd name="T44" fmla="*/ 454627 w 422"/>
              <a:gd name="T45" fmla="*/ 339188 h 538"/>
              <a:gd name="T46" fmla="*/ 409726 w 422"/>
              <a:gd name="T47" fmla="*/ 389646 h 538"/>
              <a:gd name="T48" fmla="*/ 347986 w 422"/>
              <a:gd name="T49" fmla="*/ 420481 h 538"/>
              <a:gd name="T50" fmla="*/ 280634 w 422"/>
              <a:gd name="T51" fmla="*/ 426088 h 538"/>
              <a:gd name="T52" fmla="*/ 227314 w 422"/>
              <a:gd name="T53" fmla="*/ 412072 h 538"/>
              <a:gd name="T54" fmla="*/ 182412 w 422"/>
              <a:gd name="T55" fmla="*/ 384040 h 538"/>
              <a:gd name="T56" fmla="*/ 145930 w 422"/>
              <a:gd name="T57" fmla="*/ 344795 h 538"/>
              <a:gd name="T58" fmla="*/ 123479 w 422"/>
              <a:gd name="T59" fmla="*/ 297140 h 538"/>
              <a:gd name="T60" fmla="*/ 115060 w 422"/>
              <a:gd name="T61" fmla="*/ 241076 h 538"/>
              <a:gd name="T62" fmla="*/ 117866 w 422"/>
              <a:gd name="T63" fmla="*/ 215847 h 538"/>
              <a:gd name="T64" fmla="*/ 367631 w 422"/>
              <a:gd name="T65" fmla="*/ 218650 h 538"/>
              <a:gd name="T66" fmla="*/ 482691 w 422"/>
              <a:gd name="T67" fmla="*/ 266305 h 538"/>
              <a:gd name="T68" fmla="*/ 446208 w 422"/>
              <a:gd name="T69" fmla="*/ 325172 h 538"/>
              <a:gd name="T70" fmla="*/ 387275 w 422"/>
              <a:gd name="T71" fmla="*/ 358811 h 538"/>
              <a:gd name="T72" fmla="*/ 342374 w 422"/>
              <a:gd name="T73" fmla="*/ 353204 h 538"/>
              <a:gd name="T74" fmla="*/ 592138 w 422"/>
              <a:gd name="T75" fmla="*/ 754063 h 538"/>
              <a:gd name="T76" fmla="*/ 580913 w 422"/>
              <a:gd name="T77" fmla="*/ 678376 h 538"/>
              <a:gd name="T78" fmla="*/ 555656 w 422"/>
              <a:gd name="T79" fmla="*/ 611099 h 538"/>
              <a:gd name="T80" fmla="*/ 516367 w 422"/>
              <a:gd name="T81" fmla="*/ 552232 h 538"/>
              <a:gd name="T82" fmla="*/ 465853 w 422"/>
              <a:gd name="T83" fmla="*/ 504577 h 538"/>
              <a:gd name="T84" fmla="*/ 404113 w 422"/>
              <a:gd name="T85" fmla="*/ 468136 h 538"/>
              <a:gd name="T86" fmla="*/ 376050 w 422"/>
              <a:gd name="T87" fmla="*/ 507381 h 538"/>
              <a:gd name="T88" fmla="*/ 342374 w 422"/>
              <a:gd name="T89" fmla="*/ 555035 h 538"/>
              <a:gd name="T90" fmla="*/ 297472 w 422"/>
              <a:gd name="T91" fmla="*/ 571854 h 538"/>
              <a:gd name="T92" fmla="*/ 249764 w 422"/>
              <a:gd name="T93" fmla="*/ 555035 h 538"/>
              <a:gd name="T94" fmla="*/ 216088 w 422"/>
              <a:gd name="T95" fmla="*/ 510184 h 538"/>
              <a:gd name="T96" fmla="*/ 188025 w 422"/>
              <a:gd name="T97" fmla="*/ 468136 h 538"/>
              <a:gd name="T98" fmla="*/ 126285 w 422"/>
              <a:gd name="T99" fmla="*/ 504577 h 538"/>
              <a:gd name="T100" fmla="*/ 75771 w 422"/>
              <a:gd name="T101" fmla="*/ 552232 h 538"/>
              <a:gd name="T102" fmla="*/ 39289 w 422"/>
              <a:gd name="T103" fmla="*/ 611099 h 538"/>
              <a:gd name="T104" fmla="*/ 11225 w 422"/>
              <a:gd name="T105" fmla="*/ 681180 h 538"/>
              <a:gd name="T106" fmla="*/ 0 w 422"/>
              <a:gd name="T107" fmla="*/ 754063 h 53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22" h="538">
                <a:moveTo>
                  <a:pt x="148" y="12"/>
                </a:moveTo>
                <a:lnTo>
                  <a:pt x="148" y="12"/>
                </a:lnTo>
                <a:lnTo>
                  <a:pt x="140" y="16"/>
                </a:lnTo>
                <a:lnTo>
                  <a:pt x="138" y="18"/>
                </a:lnTo>
                <a:lnTo>
                  <a:pt x="136" y="18"/>
                </a:lnTo>
                <a:lnTo>
                  <a:pt x="130" y="22"/>
                </a:lnTo>
                <a:lnTo>
                  <a:pt x="128" y="24"/>
                </a:lnTo>
                <a:lnTo>
                  <a:pt x="126" y="24"/>
                </a:lnTo>
                <a:lnTo>
                  <a:pt x="124" y="26"/>
                </a:lnTo>
                <a:lnTo>
                  <a:pt x="122" y="26"/>
                </a:lnTo>
                <a:lnTo>
                  <a:pt x="122" y="28"/>
                </a:lnTo>
                <a:lnTo>
                  <a:pt x="118" y="28"/>
                </a:lnTo>
                <a:lnTo>
                  <a:pt x="118" y="30"/>
                </a:lnTo>
                <a:lnTo>
                  <a:pt x="116" y="30"/>
                </a:lnTo>
                <a:lnTo>
                  <a:pt x="116" y="32"/>
                </a:lnTo>
                <a:lnTo>
                  <a:pt x="114" y="32"/>
                </a:lnTo>
                <a:lnTo>
                  <a:pt x="112" y="34"/>
                </a:lnTo>
                <a:lnTo>
                  <a:pt x="110" y="34"/>
                </a:lnTo>
                <a:lnTo>
                  <a:pt x="110" y="36"/>
                </a:lnTo>
                <a:lnTo>
                  <a:pt x="108" y="36"/>
                </a:lnTo>
                <a:lnTo>
                  <a:pt x="106" y="38"/>
                </a:lnTo>
                <a:lnTo>
                  <a:pt x="104" y="40"/>
                </a:lnTo>
                <a:lnTo>
                  <a:pt x="102" y="40"/>
                </a:lnTo>
                <a:lnTo>
                  <a:pt x="102" y="42"/>
                </a:lnTo>
                <a:lnTo>
                  <a:pt x="100" y="44"/>
                </a:lnTo>
                <a:lnTo>
                  <a:pt x="98" y="46"/>
                </a:lnTo>
                <a:lnTo>
                  <a:pt x="96" y="46"/>
                </a:lnTo>
                <a:lnTo>
                  <a:pt x="96" y="48"/>
                </a:lnTo>
                <a:lnTo>
                  <a:pt x="78" y="68"/>
                </a:lnTo>
                <a:lnTo>
                  <a:pt x="64" y="90"/>
                </a:lnTo>
                <a:lnTo>
                  <a:pt x="52" y="116"/>
                </a:lnTo>
                <a:lnTo>
                  <a:pt x="46" y="144"/>
                </a:lnTo>
                <a:lnTo>
                  <a:pt x="14" y="322"/>
                </a:lnTo>
                <a:lnTo>
                  <a:pt x="404" y="322"/>
                </a:lnTo>
                <a:lnTo>
                  <a:pt x="386" y="166"/>
                </a:lnTo>
                <a:lnTo>
                  <a:pt x="382" y="140"/>
                </a:lnTo>
                <a:lnTo>
                  <a:pt x="376" y="116"/>
                </a:lnTo>
                <a:lnTo>
                  <a:pt x="366" y="92"/>
                </a:lnTo>
                <a:lnTo>
                  <a:pt x="352" y="70"/>
                </a:lnTo>
                <a:lnTo>
                  <a:pt x="336" y="50"/>
                </a:lnTo>
                <a:lnTo>
                  <a:pt x="316" y="32"/>
                </a:lnTo>
                <a:lnTo>
                  <a:pt x="294" y="18"/>
                </a:lnTo>
                <a:lnTo>
                  <a:pt x="268" y="8"/>
                </a:lnTo>
                <a:lnTo>
                  <a:pt x="242" y="2"/>
                </a:lnTo>
                <a:lnTo>
                  <a:pt x="214" y="0"/>
                </a:lnTo>
                <a:lnTo>
                  <a:pt x="198" y="0"/>
                </a:lnTo>
                <a:lnTo>
                  <a:pt x="180" y="2"/>
                </a:lnTo>
                <a:lnTo>
                  <a:pt x="164" y="6"/>
                </a:lnTo>
                <a:lnTo>
                  <a:pt x="148" y="12"/>
                </a:lnTo>
                <a:close/>
                <a:moveTo>
                  <a:pt x="220" y="252"/>
                </a:moveTo>
                <a:lnTo>
                  <a:pt x="220" y="252"/>
                </a:lnTo>
                <a:lnTo>
                  <a:pt x="214" y="254"/>
                </a:lnTo>
                <a:lnTo>
                  <a:pt x="208" y="256"/>
                </a:lnTo>
                <a:lnTo>
                  <a:pt x="204" y="262"/>
                </a:lnTo>
                <a:lnTo>
                  <a:pt x="204" y="268"/>
                </a:lnTo>
                <a:lnTo>
                  <a:pt x="204" y="270"/>
                </a:lnTo>
                <a:lnTo>
                  <a:pt x="204" y="276"/>
                </a:lnTo>
                <a:lnTo>
                  <a:pt x="208" y="280"/>
                </a:lnTo>
                <a:lnTo>
                  <a:pt x="214" y="284"/>
                </a:lnTo>
                <a:lnTo>
                  <a:pt x="220" y="284"/>
                </a:lnTo>
                <a:lnTo>
                  <a:pt x="244" y="284"/>
                </a:lnTo>
                <a:lnTo>
                  <a:pt x="248" y="284"/>
                </a:lnTo>
                <a:lnTo>
                  <a:pt x="254" y="282"/>
                </a:lnTo>
                <a:lnTo>
                  <a:pt x="256" y="278"/>
                </a:lnTo>
                <a:lnTo>
                  <a:pt x="258" y="272"/>
                </a:lnTo>
                <a:lnTo>
                  <a:pt x="280" y="268"/>
                </a:lnTo>
                <a:lnTo>
                  <a:pt x="298" y="260"/>
                </a:lnTo>
                <a:lnTo>
                  <a:pt x="312" y="252"/>
                </a:lnTo>
                <a:lnTo>
                  <a:pt x="324" y="242"/>
                </a:lnTo>
                <a:lnTo>
                  <a:pt x="316" y="256"/>
                </a:lnTo>
                <a:lnTo>
                  <a:pt x="304" y="268"/>
                </a:lnTo>
                <a:lnTo>
                  <a:pt x="292" y="278"/>
                </a:lnTo>
                <a:lnTo>
                  <a:pt x="278" y="288"/>
                </a:lnTo>
                <a:lnTo>
                  <a:pt x="264" y="294"/>
                </a:lnTo>
                <a:lnTo>
                  <a:pt x="248" y="300"/>
                </a:lnTo>
                <a:lnTo>
                  <a:pt x="230" y="302"/>
                </a:lnTo>
                <a:lnTo>
                  <a:pt x="214" y="304"/>
                </a:lnTo>
                <a:lnTo>
                  <a:pt x="200" y="304"/>
                </a:lnTo>
                <a:lnTo>
                  <a:pt x="186" y="302"/>
                </a:lnTo>
                <a:lnTo>
                  <a:pt x="174" y="298"/>
                </a:lnTo>
                <a:lnTo>
                  <a:pt x="162" y="294"/>
                </a:lnTo>
                <a:lnTo>
                  <a:pt x="150" y="288"/>
                </a:lnTo>
                <a:lnTo>
                  <a:pt x="140" y="282"/>
                </a:lnTo>
                <a:lnTo>
                  <a:pt x="130" y="274"/>
                </a:lnTo>
                <a:lnTo>
                  <a:pt x="120" y="266"/>
                </a:lnTo>
                <a:lnTo>
                  <a:pt x="112" y="256"/>
                </a:lnTo>
                <a:lnTo>
                  <a:pt x="104" y="246"/>
                </a:lnTo>
                <a:lnTo>
                  <a:pt x="98" y="236"/>
                </a:lnTo>
                <a:lnTo>
                  <a:pt x="92" y="224"/>
                </a:lnTo>
                <a:lnTo>
                  <a:pt x="88" y="212"/>
                </a:lnTo>
                <a:lnTo>
                  <a:pt x="84" y="200"/>
                </a:lnTo>
                <a:lnTo>
                  <a:pt x="82" y="186"/>
                </a:lnTo>
                <a:lnTo>
                  <a:pt x="82" y="172"/>
                </a:lnTo>
                <a:lnTo>
                  <a:pt x="82" y="156"/>
                </a:lnTo>
                <a:lnTo>
                  <a:pt x="86" y="140"/>
                </a:lnTo>
                <a:lnTo>
                  <a:pt x="84" y="154"/>
                </a:lnTo>
                <a:lnTo>
                  <a:pt x="242" y="156"/>
                </a:lnTo>
                <a:lnTo>
                  <a:pt x="248" y="118"/>
                </a:lnTo>
                <a:lnTo>
                  <a:pt x="262" y="156"/>
                </a:lnTo>
                <a:lnTo>
                  <a:pt x="344" y="154"/>
                </a:lnTo>
                <a:lnTo>
                  <a:pt x="346" y="172"/>
                </a:lnTo>
                <a:lnTo>
                  <a:pt x="344" y="190"/>
                </a:lnTo>
                <a:lnTo>
                  <a:pt x="340" y="206"/>
                </a:lnTo>
                <a:lnTo>
                  <a:pt x="330" y="220"/>
                </a:lnTo>
                <a:lnTo>
                  <a:pt x="318" y="232"/>
                </a:lnTo>
                <a:lnTo>
                  <a:pt x="306" y="240"/>
                </a:lnTo>
                <a:lnTo>
                  <a:pt x="292" y="248"/>
                </a:lnTo>
                <a:lnTo>
                  <a:pt x="276" y="256"/>
                </a:lnTo>
                <a:lnTo>
                  <a:pt x="258" y="260"/>
                </a:lnTo>
                <a:lnTo>
                  <a:pt x="252" y="254"/>
                </a:lnTo>
                <a:lnTo>
                  <a:pt x="244" y="252"/>
                </a:lnTo>
                <a:lnTo>
                  <a:pt x="220" y="252"/>
                </a:lnTo>
                <a:close/>
                <a:moveTo>
                  <a:pt x="0" y="538"/>
                </a:moveTo>
                <a:lnTo>
                  <a:pt x="422" y="538"/>
                </a:lnTo>
                <a:lnTo>
                  <a:pt x="420" y="520"/>
                </a:lnTo>
                <a:lnTo>
                  <a:pt x="418" y="502"/>
                </a:lnTo>
                <a:lnTo>
                  <a:pt x="414" y="484"/>
                </a:lnTo>
                <a:lnTo>
                  <a:pt x="410" y="468"/>
                </a:lnTo>
                <a:lnTo>
                  <a:pt x="402" y="452"/>
                </a:lnTo>
                <a:lnTo>
                  <a:pt x="396" y="436"/>
                </a:lnTo>
                <a:lnTo>
                  <a:pt x="388" y="422"/>
                </a:lnTo>
                <a:lnTo>
                  <a:pt x="378" y="408"/>
                </a:lnTo>
                <a:lnTo>
                  <a:pt x="368" y="394"/>
                </a:lnTo>
                <a:lnTo>
                  <a:pt x="356" y="382"/>
                </a:lnTo>
                <a:lnTo>
                  <a:pt x="344" y="370"/>
                </a:lnTo>
                <a:lnTo>
                  <a:pt x="332" y="360"/>
                </a:lnTo>
                <a:lnTo>
                  <a:pt x="318" y="350"/>
                </a:lnTo>
                <a:lnTo>
                  <a:pt x="304" y="342"/>
                </a:lnTo>
                <a:lnTo>
                  <a:pt x="288" y="334"/>
                </a:lnTo>
                <a:lnTo>
                  <a:pt x="274" y="328"/>
                </a:lnTo>
                <a:lnTo>
                  <a:pt x="272" y="346"/>
                </a:lnTo>
                <a:lnTo>
                  <a:pt x="268" y="362"/>
                </a:lnTo>
                <a:lnTo>
                  <a:pt x="262" y="376"/>
                </a:lnTo>
                <a:lnTo>
                  <a:pt x="254" y="386"/>
                </a:lnTo>
                <a:lnTo>
                  <a:pt x="244" y="396"/>
                </a:lnTo>
                <a:lnTo>
                  <a:pt x="234" y="402"/>
                </a:lnTo>
                <a:lnTo>
                  <a:pt x="222" y="406"/>
                </a:lnTo>
                <a:lnTo>
                  <a:pt x="212" y="408"/>
                </a:lnTo>
                <a:lnTo>
                  <a:pt x="200" y="406"/>
                </a:lnTo>
                <a:lnTo>
                  <a:pt x="188" y="402"/>
                </a:lnTo>
                <a:lnTo>
                  <a:pt x="178" y="396"/>
                </a:lnTo>
                <a:lnTo>
                  <a:pt x="168" y="388"/>
                </a:lnTo>
                <a:lnTo>
                  <a:pt x="160" y="378"/>
                </a:lnTo>
                <a:lnTo>
                  <a:pt x="154" y="364"/>
                </a:lnTo>
                <a:lnTo>
                  <a:pt x="150" y="348"/>
                </a:lnTo>
                <a:lnTo>
                  <a:pt x="148" y="328"/>
                </a:lnTo>
                <a:lnTo>
                  <a:pt x="134" y="334"/>
                </a:lnTo>
                <a:lnTo>
                  <a:pt x="118" y="342"/>
                </a:lnTo>
                <a:lnTo>
                  <a:pt x="104" y="350"/>
                </a:lnTo>
                <a:lnTo>
                  <a:pt x="90" y="360"/>
                </a:lnTo>
                <a:lnTo>
                  <a:pt x="78" y="370"/>
                </a:lnTo>
                <a:lnTo>
                  <a:pt x="66" y="382"/>
                </a:lnTo>
                <a:lnTo>
                  <a:pt x="54" y="394"/>
                </a:lnTo>
                <a:lnTo>
                  <a:pt x="44" y="408"/>
                </a:lnTo>
                <a:lnTo>
                  <a:pt x="36" y="422"/>
                </a:lnTo>
                <a:lnTo>
                  <a:pt x="28" y="436"/>
                </a:lnTo>
                <a:lnTo>
                  <a:pt x="20" y="452"/>
                </a:lnTo>
                <a:lnTo>
                  <a:pt x="14" y="468"/>
                </a:lnTo>
                <a:lnTo>
                  <a:pt x="8" y="486"/>
                </a:lnTo>
                <a:lnTo>
                  <a:pt x="4" y="502"/>
                </a:lnTo>
                <a:lnTo>
                  <a:pt x="2" y="520"/>
                </a:lnTo>
                <a:lnTo>
                  <a:pt x="0" y="538"/>
                </a:lnTo>
                <a:close/>
              </a:path>
            </a:pathLst>
          </a:custGeom>
          <a:solidFill>
            <a:srgbClr val="2C34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5" name="Freeform 112">
            <a:extLst>
              <a:ext uri="{FF2B5EF4-FFF2-40B4-BE49-F238E27FC236}">
                <a16:creationId xmlns:a16="http://schemas.microsoft.com/office/drawing/2014/main" id="{7076B4BD-4AC1-4F1C-9784-C538A27FEC95}"/>
              </a:ext>
            </a:extLst>
          </p:cNvPr>
          <p:cNvSpPr>
            <a:spLocks noEditPoints="1"/>
          </p:cNvSpPr>
          <p:nvPr/>
        </p:nvSpPr>
        <p:spPr bwMode="auto">
          <a:xfrm>
            <a:off x="6764338" y="3074988"/>
            <a:ext cx="839787" cy="781050"/>
          </a:xfrm>
          <a:custGeom>
            <a:avLst/>
            <a:gdLst>
              <a:gd name="T0" fmla="*/ 806462 w 252"/>
              <a:gd name="T1" fmla="*/ 6676 h 234"/>
              <a:gd name="T2" fmla="*/ 839787 w 252"/>
              <a:gd name="T3" fmla="*/ 53405 h 234"/>
              <a:gd name="T4" fmla="*/ 826457 w 252"/>
              <a:gd name="T5" fmla="*/ 560754 h 234"/>
              <a:gd name="T6" fmla="*/ 753142 w 252"/>
              <a:gd name="T7" fmla="*/ 574105 h 234"/>
              <a:gd name="T8" fmla="*/ 773137 w 252"/>
              <a:gd name="T9" fmla="*/ 53405 h 234"/>
              <a:gd name="T10" fmla="*/ 319919 w 252"/>
              <a:gd name="T11" fmla="*/ 514024 h 234"/>
              <a:gd name="T12" fmla="*/ 53320 w 252"/>
              <a:gd name="T13" fmla="*/ 574105 h 234"/>
              <a:gd name="T14" fmla="*/ 0 w 252"/>
              <a:gd name="T15" fmla="*/ 540727 h 234"/>
              <a:gd name="T16" fmla="*/ 0 w 252"/>
              <a:gd name="T17" fmla="*/ 33378 h 234"/>
              <a:gd name="T18" fmla="*/ 53320 w 252"/>
              <a:gd name="T19" fmla="*/ 0 h 234"/>
              <a:gd name="T20" fmla="*/ 739812 w 252"/>
              <a:gd name="T21" fmla="*/ 320431 h 234"/>
              <a:gd name="T22" fmla="*/ 573188 w 252"/>
              <a:gd name="T23" fmla="*/ 260350 h 234"/>
              <a:gd name="T24" fmla="*/ 739812 w 252"/>
              <a:gd name="T25" fmla="*/ 260350 h 234"/>
              <a:gd name="T26" fmla="*/ 659833 w 252"/>
              <a:gd name="T27" fmla="*/ 213621 h 234"/>
              <a:gd name="T28" fmla="*/ 659833 w 252"/>
              <a:gd name="T29" fmla="*/ 200269 h 234"/>
              <a:gd name="T30" fmla="*/ 739812 w 252"/>
              <a:gd name="T31" fmla="*/ 166891 h 234"/>
              <a:gd name="T32" fmla="*/ 659833 w 252"/>
              <a:gd name="T33" fmla="*/ 106810 h 234"/>
              <a:gd name="T34" fmla="*/ 739812 w 252"/>
              <a:gd name="T35" fmla="*/ 106810 h 234"/>
              <a:gd name="T36" fmla="*/ 486543 w 252"/>
              <a:gd name="T37" fmla="*/ 226972 h 234"/>
              <a:gd name="T38" fmla="*/ 486543 w 252"/>
              <a:gd name="T39" fmla="*/ 106810 h 234"/>
              <a:gd name="T40" fmla="*/ 246604 w 252"/>
              <a:gd name="T41" fmla="*/ 267026 h 234"/>
              <a:gd name="T42" fmla="*/ 113305 w 252"/>
              <a:gd name="T43" fmla="*/ 260350 h 234"/>
              <a:gd name="T44" fmla="*/ 253269 w 252"/>
              <a:gd name="T45" fmla="*/ 226972 h 234"/>
              <a:gd name="T46" fmla="*/ 286594 w 252"/>
              <a:gd name="T47" fmla="*/ 260350 h 234"/>
              <a:gd name="T48" fmla="*/ 339914 w 252"/>
              <a:gd name="T49" fmla="*/ 260350 h 234"/>
              <a:gd name="T50" fmla="*/ 386569 w 252"/>
              <a:gd name="T51" fmla="*/ 206945 h 234"/>
              <a:gd name="T52" fmla="*/ 406564 w 252"/>
              <a:gd name="T53" fmla="*/ 140188 h 234"/>
              <a:gd name="T54" fmla="*/ 333249 w 252"/>
              <a:gd name="T55" fmla="*/ 160215 h 234"/>
              <a:gd name="T56" fmla="*/ 313254 w 252"/>
              <a:gd name="T57" fmla="*/ 240323 h 234"/>
              <a:gd name="T58" fmla="*/ 266599 w 252"/>
              <a:gd name="T59" fmla="*/ 200269 h 234"/>
              <a:gd name="T60" fmla="*/ 146629 w 252"/>
              <a:gd name="T61" fmla="*/ 380512 h 234"/>
              <a:gd name="T62" fmla="*/ 146629 w 252"/>
              <a:gd name="T63" fmla="*/ 293728 h 234"/>
              <a:gd name="T64" fmla="*/ 419894 w 252"/>
              <a:gd name="T65" fmla="*/ 380512 h 234"/>
              <a:gd name="T66" fmla="*/ 379904 w 252"/>
              <a:gd name="T67" fmla="*/ 380512 h 234"/>
              <a:gd name="T68" fmla="*/ 359909 w 252"/>
              <a:gd name="T69" fmla="*/ 307079 h 234"/>
              <a:gd name="T70" fmla="*/ 259934 w 252"/>
              <a:gd name="T71" fmla="*/ 380512 h 234"/>
              <a:gd name="T72" fmla="*/ 259934 w 252"/>
              <a:gd name="T73" fmla="*/ 287053 h 234"/>
              <a:gd name="T74" fmla="*/ 546528 w 252"/>
              <a:gd name="T75" fmla="*/ 447268 h 234"/>
              <a:gd name="T76" fmla="*/ 479878 w 252"/>
              <a:gd name="T77" fmla="*/ 547403 h 234"/>
              <a:gd name="T78" fmla="*/ 433223 w 252"/>
              <a:gd name="T79" fmla="*/ 487322 h 234"/>
              <a:gd name="T80" fmla="*/ 406564 w 252"/>
              <a:gd name="T81" fmla="*/ 527376 h 234"/>
              <a:gd name="T82" fmla="*/ 453218 w 252"/>
              <a:gd name="T83" fmla="*/ 714294 h 234"/>
              <a:gd name="T84" fmla="*/ 673163 w 252"/>
              <a:gd name="T85" fmla="*/ 734321 h 234"/>
              <a:gd name="T86" fmla="*/ 653168 w 252"/>
              <a:gd name="T87" fmla="*/ 440592 h 234"/>
              <a:gd name="T88" fmla="*/ 599848 w 252"/>
              <a:gd name="T89" fmla="*/ 400538 h 234"/>
              <a:gd name="T90" fmla="*/ 553193 w 252"/>
              <a:gd name="T91" fmla="*/ 387187 h 234"/>
              <a:gd name="T92" fmla="*/ 19995 w 252"/>
              <a:gd name="T93" fmla="*/ 353809 h 234"/>
              <a:gd name="T94" fmla="*/ 19995 w 252"/>
              <a:gd name="T95" fmla="*/ 206945 h 23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52" h="234">
                <a:moveTo>
                  <a:pt x="16" y="0"/>
                </a:moveTo>
                <a:lnTo>
                  <a:pt x="236" y="0"/>
                </a:lnTo>
                <a:lnTo>
                  <a:pt x="242" y="2"/>
                </a:lnTo>
                <a:lnTo>
                  <a:pt x="248" y="4"/>
                </a:lnTo>
                <a:lnTo>
                  <a:pt x="252" y="10"/>
                </a:lnTo>
                <a:lnTo>
                  <a:pt x="252" y="16"/>
                </a:lnTo>
                <a:lnTo>
                  <a:pt x="252" y="156"/>
                </a:lnTo>
                <a:lnTo>
                  <a:pt x="252" y="162"/>
                </a:lnTo>
                <a:lnTo>
                  <a:pt x="248" y="168"/>
                </a:lnTo>
                <a:lnTo>
                  <a:pt x="242" y="170"/>
                </a:lnTo>
                <a:lnTo>
                  <a:pt x="236" y="172"/>
                </a:lnTo>
                <a:lnTo>
                  <a:pt x="226" y="172"/>
                </a:lnTo>
                <a:lnTo>
                  <a:pt x="228" y="154"/>
                </a:lnTo>
                <a:lnTo>
                  <a:pt x="232" y="154"/>
                </a:lnTo>
                <a:lnTo>
                  <a:pt x="232" y="16"/>
                </a:lnTo>
                <a:lnTo>
                  <a:pt x="20" y="16"/>
                </a:lnTo>
                <a:lnTo>
                  <a:pt x="20" y="154"/>
                </a:lnTo>
                <a:lnTo>
                  <a:pt x="96" y="154"/>
                </a:lnTo>
                <a:lnTo>
                  <a:pt x="102" y="162"/>
                </a:lnTo>
                <a:lnTo>
                  <a:pt x="110" y="172"/>
                </a:lnTo>
                <a:lnTo>
                  <a:pt x="16" y="172"/>
                </a:lnTo>
                <a:lnTo>
                  <a:pt x="8" y="170"/>
                </a:lnTo>
                <a:lnTo>
                  <a:pt x="4" y="168"/>
                </a:lnTo>
                <a:lnTo>
                  <a:pt x="0" y="162"/>
                </a:lnTo>
                <a:lnTo>
                  <a:pt x="0" y="156"/>
                </a:lnTo>
                <a:lnTo>
                  <a:pt x="0" y="16"/>
                </a:lnTo>
                <a:lnTo>
                  <a:pt x="0" y="10"/>
                </a:lnTo>
                <a:lnTo>
                  <a:pt x="4" y="4"/>
                </a:lnTo>
                <a:lnTo>
                  <a:pt x="8" y="2"/>
                </a:lnTo>
                <a:lnTo>
                  <a:pt x="16" y="0"/>
                </a:lnTo>
                <a:close/>
                <a:moveTo>
                  <a:pt x="172" y="92"/>
                </a:moveTo>
                <a:lnTo>
                  <a:pt x="172" y="96"/>
                </a:lnTo>
                <a:lnTo>
                  <a:pt x="222" y="96"/>
                </a:lnTo>
                <a:lnTo>
                  <a:pt x="222" y="92"/>
                </a:lnTo>
                <a:lnTo>
                  <a:pt x="172" y="92"/>
                </a:lnTo>
                <a:close/>
                <a:moveTo>
                  <a:pt x="172" y="78"/>
                </a:moveTo>
                <a:lnTo>
                  <a:pt x="172" y="82"/>
                </a:lnTo>
                <a:lnTo>
                  <a:pt x="222" y="82"/>
                </a:lnTo>
                <a:lnTo>
                  <a:pt x="222" y="78"/>
                </a:lnTo>
                <a:lnTo>
                  <a:pt x="172" y="78"/>
                </a:lnTo>
                <a:close/>
                <a:moveTo>
                  <a:pt x="198" y="60"/>
                </a:moveTo>
                <a:lnTo>
                  <a:pt x="198" y="64"/>
                </a:lnTo>
                <a:lnTo>
                  <a:pt x="222" y="64"/>
                </a:lnTo>
                <a:lnTo>
                  <a:pt x="222" y="60"/>
                </a:lnTo>
                <a:lnTo>
                  <a:pt x="198" y="60"/>
                </a:lnTo>
                <a:close/>
                <a:moveTo>
                  <a:pt x="198" y="46"/>
                </a:moveTo>
                <a:lnTo>
                  <a:pt x="198" y="50"/>
                </a:lnTo>
                <a:lnTo>
                  <a:pt x="222" y="50"/>
                </a:lnTo>
                <a:lnTo>
                  <a:pt x="222" y="46"/>
                </a:lnTo>
                <a:lnTo>
                  <a:pt x="198" y="46"/>
                </a:lnTo>
                <a:close/>
                <a:moveTo>
                  <a:pt x="198" y="32"/>
                </a:moveTo>
                <a:lnTo>
                  <a:pt x="198" y="36"/>
                </a:lnTo>
                <a:lnTo>
                  <a:pt x="222" y="36"/>
                </a:lnTo>
                <a:lnTo>
                  <a:pt x="222" y="32"/>
                </a:lnTo>
                <a:lnTo>
                  <a:pt x="198" y="32"/>
                </a:lnTo>
                <a:close/>
                <a:moveTo>
                  <a:pt x="146" y="32"/>
                </a:moveTo>
                <a:lnTo>
                  <a:pt x="146" y="68"/>
                </a:lnTo>
                <a:lnTo>
                  <a:pt x="190" y="68"/>
                </a:lnTo>
                <a:lnTo>
                  <a:pt x="190" y="32"/>
                </a:lnTo>
                <a:lnTo>
                  <a:pt x="146" y="32"/>
                </a:lnTo>
                <a:close/>
                <a:moveTo>
                  <a:pt x="62" y="114"/>
                </a:moveTo>
                <a:lnTo>
                  <a:pt x="74" y="114"/>
                </a:lnTo>
                <a:lnTo>
                  <a:pt x="74" y="80"/>
                </a:lnTo>
                <a:lnTo>
                  <a:pt x="62" y="80"/>
                </a:lnTo>
                <a:lnTo>
                  <a:pt x="62" y="114"/>
                </a:lnTo>
                <a:close/>
                <a:moveTo>
                  <a:pt x="34" y="78"/>
                </a:moveTo>
                <a:lnTo>
                  <a:pt x="38" y="86"/>
                </a:lnTo>
                <a:lnTo>
                  <a:pt x="62" y="68"/>
                </a:lnTo>
                <a:lnTo>
                  <a:pt x="76" y="68"/>
                </a:lnTo>
                <a:lnTo>
                  <a:pt x="84" y="76"/>
                </a:lnTo>
                <a:lnTo>
                  <a:pt x="84" y="78"/>
                </a:lnTo>
                <a:lnTo>
                  <a:pt x="86" y="78"/>
                </a:lnTo>
                <a:lnTo>
                  <a:pt x="96" y="82"/>
                </a:lnTo>
                <a:lnTo>
                  <a:pt x="102" y="84"/>
                </a:lnTo>
                <a:lnTo>
                  <a:pt x="102" y="78"/>
                </a:lnTo>
                <a:lnTo>
                  <a:pt x="106" y="56"/>
                </a:lnTo>
                <a:lnTo>
                  <a:pt x="114" y="54"/>
                </a:lnTo>
                <a:lnTo>
                  <a:pt x="116" y="62"/>
                </a:lnTo>
                <a:lnTo>
                  <a:pt x="124" y="52"/>
                </a:lnTo>
                <a:lnTo>
                  <a:pt x="134" y="44"/>
                </a:lnTo>
                <a:lnTo>
                  <a:pt x="122" y="42"/>
                </a:lnTo>
                <a:lnTo>
                  <a:pt x="110" y="38"/>
                </a:lnTo>
                <a:lnTo>
                  <a:pt x="112" y="46"/>
                </a:lnTo>
                <a:lnTo>
                  <a:pt x="100" y="48"/>
                </a:lnTo>
                <a:lnTo>
                  <a:pt x="98" y="50"/>
                </a:lnTo>
                <a:lnTo>
                  <a:pt x="98" y="52"/>
                </a:lnTo>
                <a:lnTo>
                  <a:pt x="94" y="72"/>
                </a:lnTo>
                <a:lnTo>
                  <a:pt x="90" y="70"/>
                </a:lnTo>
                <a:lnTo>
                  <a:pt x="82" y="62"/>
                </a:lnTo>
                <a:lnTo>
                  <a:pt x="80" y="60"/>
                </a:lnTo>
                <a:lnTo>
                  <a:pt x="62" y="58"/>
                </a:lnTo>
                <a:lnTo>
                  <a:pt x="34" y="78"/>
                </a:lnTo>
                <a:close/>
                <a:moveTo>
                  <a:pt x="44" y="114"/>
                </a:moveTo>
                <a:lnTo>
                  <a:pt x="56" y="114"/>
                </a:lnTo>
                <a:lnTo>
                  <a:pt x="56" y="88"/>
                </a:lnTo>
                <a:lnTo>
                  <a:pt x="44" y="88"/>
                </a:lnTo>
                <a:lnTo>
                  <a:pt x="44" y="114"/>
                </a:lnTo>
                <a:close/>
                <a:moveTo>
                  <a:pt x="114" y="114"/>
                </a:moveTo>
                <a:lnTo>
                  <a:pt x="126" y="114"/>
                </a:lnTo>
                <a:lnTo>
                  <a:pt x="126" y="64"/>
                </a:lnTo>
                <a:lnTo>
                  <a:pt x="114" y="64"/>
                </a:lnTo>
                <a:lnTo>
                  <a:pt x="114" y="114"/>
                </a:lnTo>
                <a:close/>
                <a:moveTo>
                  <a:pt x="96" y="114"/>
                </a:moveTo>
                <a:lnTo>
                  <a:pt x="108" y="114"/>
                </a:lnTo>
                <a:lnTo>
                  <a:pt x="108" y="92"/>
                </a:lnTo>
                <a:lnTo>
                  <a:pt x="96" y="92"/>
                </a:lnTo>
                <a:lnTo>
                  <a:pt x="96" y="114"/>
                </a:lnTo>
                <a:close/>
                <a:moveTo>
                  <a:pt x="78" y="114"/>
                </a:moveTo>
                <a:lnTo>
                  <a:pt x="90" y="114"/>
                </a:lnTo>
                <a:lnTo>
                  <a:pt x="90" y="86"/>
                </a:lnTo>
                <a:lnTo>
                  <a:pt x="78" y="86"/>
                </a:lnTo>
                <a:lnTo>
                  <a:pt x="78" y="114"/>
                </a:lnTo>
                <a:close/>
                <a:moveTo>
                  <a:pt x="164" y="134"/>
                </a:moveTo>
                <a:lnTo>
                  <a:pt x="164" y="134"/>
                </a:lnTo>
                <a:lnTo>
                  <a:pt x="160" y="84"/>
                </a:lnTo>
                <a:lnTo>
                  <a:pt x="146" y="82"/>
                </a:lnTo>
                <a:lnTo>
                  <a:pt x="144" y="164"/>
                </a:lnTo>
                <a:lnTo>
                  <a:pt x="142" y="158"/>
                </a:lnTo>
                <a:lnTo>
                  <a:pt x="136" y="152"/>
                </a:lnTo>
                <a:lnTo>
                  <a:pt x="130" y="146"/>
                </a:lnTo>
                <a:lnTo>
                  <a:pt x="122" y="142"/>
                </a:lnTo>
                <a:lnTo>
                  <a:pt x="116" y="150"/>
                </a:lnTo>
                <a:lnTo>
                  <a:pt x="122" y="158"/>
                </a:lnTo>
                <a:lnTo>
                  <a:pt x="126" y="166"/>
                </a:lnTo>
                <a:lnTo>
                  <a:pt x="132" y="186"/>
                </a:lnTo>
                <a:lnTo>
                  <a:pt x="136" y="214"/>
                </a:lnTo>
                <a:lnTo>
                  <a:pt x="146" y="234"/>
                </a:lnTo>
                <a:lnTo>
                  <a:pt x="198" y="232"/>
                </a:lnTo>
                <a:lnTo>
                  <a:pt x="202" y="220"/>
                </a:lnTo>
                <a:lnTo>
                  <a:pt x="208" y="178"/>
                </a:lnTo>
                <a:lnTo>
                  <a:pt x="210" y="134"/>
                </a:lnTo>
                <a:lnTo>
                  <a:pt x="196" y="132"/>
                </a:lnTo>
                <a:lnTo>
                  <a:pt x="194" y="146"/>
                </a:lnTo>
                <a:lnTo>
                  <a:pt x="194" y="122"/>
                </a:lnTo>
                <a:lnTo>
                  <a:pt x="180" y="120"/>
                </a:lnTo>
                <a:lnTo>
                  <a:pt x="178" y="126"/>
                </a:lnTo>
                <a:lnTo>
                  <a:pt x="178" y="116"/>
                </a:lnTo>
                <a:lnTo>
                  <a:pt x="166" y="116"/>
                </a:lnTo>
                <a:lnTo>
                  <a:pt x="164" y="134"/>
                </a:lnTo>
                <a:close/>
                <a:moveTo>
                  <a:pt x="6" y="62"/>
                </a:moveTo>
                <a:lnTo>
                  <a:pt x="6" y="106"/>
                </a:lnTo>
                <a:lnTo>
                  <a:pt x="12" y="106"/>
                </a:lnTo>
                <a:lnTo>
                  <a:pt x="12" y="62"/>
                </a:lnTo>
                <a:lnTo>
                  <a:pt x="6" y="62"/>
                </a:lnTo>
                <a:close/>
              </a:path>
            </a:pathLst>
          </a:custGeom>
          <a:solidFill>
            <a:srgbClr val="2C34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6" name="Freeform 29">
            <a:extLst>
              <a:ext uri="{FF2B5EF4-FFF2-40B4-BE49-F238E27FC236}">
                <a16:creationId xmlns:a16="http://schemas.microsoft.com/office/drawing/2014/main" id="{69574B37-51F5-481D-811C-29C39F94124F}"/>
              </a:ext>
            </a:extLst>
          </p:cNvPr>
          <p:cNvSpPr>
            <a:spLocks noEditPoints="1"/>
          </p:cNvSpPr>
          <p:nvPr/>
        </p:nvSpPr>
        <p:spPr bwMode="auto">
          <a:xfrm>
            <a:off x="9380538" y="3074988"/>
            <a:ext cx="601662" cy="720725"/>
          </a:xfrm>
          <a:custGeom>
            <a:avLst/>
            <a:gdLst>
              <a:gd name="T0" fmla="*/ 171347 w 618"/>
              <a:gd name="T1" fmla="*/ 631121 h 740"/>
              <a:gd name="T2" fmla="*/ 159664 w 618"/>
              <a:gd name="T3" fmla="*/ 545414 h 740"/>
              <a:gd name="T4" fmla="*/ 81779 w 618"/>
              <a:gd name="T5" fmla="*/ 485028 h 740"/>
              <a:gd name="T6" fmla="*/ 31154 w 618"/>
              <a:gd name="T7" fmla="*/ 412956 h 740"/>
              <a:gd name="T8" fmla="*/ 3894 w 618"/>
              <a:gd name="T9" fmla="*/ 335040 h 740"/>
              <a:gd name="T10" fmla="*/ 1947 w 618"/>
              <a:gd name="T11" fmla="*/ 255176 h 740"/>
              <a:gd name="T12" fmla="*/ 21418 w 618"/>
              <a:gd name="T13" fmla="*/ 179207 h 740"/>
              <a:gd name="T14" fmla="*/ 58414 w 618"/>
              <a:gd name="T15" fmla="*/ 111031 h 740"/>
              <a:gd name="T16" fmla="*/ 114880 w 618"/>
              <a:gd name="T17" fmla="*/ 56489 h 740"/>
              <a:gd name="T18" fmla="*/ 184977 w 618"/>
              <a:gd name="T19" fmla="*/ 21427 h 740"/>
              <a:gd name="T20" fmla="*/ 272598 w 618"/>
              <a:gd name="T21" fmla="*/ 1948 h 740"/>
              <a:gd name="T22" fmla="*/ 366060 w 618"/>
              <a:gd name="T23" fmla="*/ 7792 h 740"/>
              <a:gd name="T24" fmla="*/ 457575 w 618"/>
              <a:gd name="T25" fmla="*/ 40906 h 740"/>
              <a:gd name="T26" fmla="*/ 539354 w 618"/>
              <a:gd name="T27" fmla="*/ 99343 h 740"/>
              <a:gd name="T28" fmla="*/ 584138 w 618"/>
              <a:gd name="T29" fmla="*/ 171416 h 740"/>
              <a:gd name="T30" fmla="*/ 560772 w 618"/>
              <a:gd name="T31" fmla="*/ 196738 h 740"/>
              <a:gd name="T32" fmla="*/ 578296 w 618"/>
              <a:gd name="T33" fmla="*/ 309717 h 740"/>
              <a:gd name="T34" fmla="*/ 570508 w 618"/>
              <a:gd name="T35" fmla="*/ 453862 h 740"/>
              <a:gd name="T36" fmla="*/ 576349 w 618"/>
              <a:gd name="T37" fmla="*/ 560997 h 740"/>
              <a:gd name="T38" fmla="*/ 545195 w 618"/>
              <a:gd name="T39" fmla="*/ 586320 h 740"/>
              <a:gd name="T40" fmla="*/ 167453 w 618"/>
              <a:gd name="T41" fmla="*/ 720725 h 740"/>
              <a:gd name="T42" fmla="*/ 159664 w 618"/>
              <a:gd name="T43" fmla="*/ 354519 h 740"/>
              <a:gd name="T44" fmla="*/ 149929 w 618"/>
              <a:gd name="T45" fmla="*/ 372050 h 740"/>
              <a:gd name="T46" fmla="*/ 237549 w 618"/>
              <a:gd name="T47" fmla="*/ 442175 h 740"/>
              <a:gd name="T48" fmla="*/ 253126 w 618"/>
              <a:gd name="T49" fmla="*/ 432435 h 740"/>
              <a:gd name="T50" fmla="*/ 424474 w 618"/>
              <a:gd name="T51" fmla="*/ 241540 h 740"/>
              <a:gd name="T52" fmla="*/ 424474 w 618"/>
              <a:gd name="T53" fmla="*/ 241540 h 740"/>
              <a:gd name="T54" fmla="*/ 225867 w 618"/>
              <a:gd name="T55" fmla="*/ 124666 h 740"/>
              <a:gd name="T56" fmla="*/ 288175 w 618"/>
              <a:gd name="T57" fmla="*/ 52593 h 740"/>
              <a:gd name="T58" fmla="*/ 455628 w 618"/>
              <a:gd name="T59" fmla="*/ 151937 h 740"/>
              <a:gd name="T60" fmla="*/ 371901 w 618"/>
              <a:gd name="T61" fmla="*/ 124666 h 740"/>
              <a:gd name="T62" fmla="*/ 371901 w 618"/>
              <a:gd name="T63" fmla="*/ 124666 h 740"/>
              <a:gd name="T64" fmla="*/ 179136 w 618"/>
              <a:gd name="T65" fmla="*/ 321404 h 740"/>
              <a:gd name="T66" fmla="*/ 169400 w 618"/>
              <a:gd name="T67" fmla="*/ 338936 h 740"/>
              <a:gd name="T68" fmla="*/ 257021 w 618"/>
              <a:gd name="T69" fmla="*/ 409060 h 740"/>
              <a:gd name="T70" fmla="*/ 272598 w 618"/>
              <a:gd name="T71" fmla="*/ 397373 h 740"/>
              <a:gd name="T72" fmla="*/ 344641 w 618"/>
              <a:gd name="T73" fmla="*/ 151937 h 740"/>
              <a:gd name="T74" fmla="*/ 290122 w 618"/>
              <a:gd name="T75" fmla="*/ 138301 h 740"/>
              <a:gd name="T76" fmla="*/ 227814 w 618"/>
              <a:gd name="T77" fmla="*/ 165572 h 740"/>
              <a:gd name="T78" fmla="*/ 208343 w 618"/>
              <a:gd name="T79" fmla="*/ 212322 h 740"/>
              <a:gd name="T80" fmla="*/ 210290 w 618"/>
              <a:gd name="T81" fmla="*/ 280498 h 740"/>
              <a:gd name="T82" fmla="*/ 286228 w 618"/>
              <a:gd name="T83" fmla="*/ 342831 h 740"/>
              <a:gd name="T84" fmla="*/ 344641 w 618"/>
              <a:gd name="T85" fmla="*/ 309717 h 740"/>
              <a:gd name="T86" fmla="*/ 383584 w 618"/>
              <a:gd name="T87" fmla="*/ 276603 h 740"/>
              <a:gd name="T88" fmla="*/ 391372 w 618"/>
              <a:gd name="T89" fmla="*/ 208426 h 740"/>
              <a:gd name="T90" fmla="*/ 344641 w 618"/>
              <a:gd name="T91" fmla="*/ 151937 h 740"/>
              <a:gd name="T92" fmla="*/ 161611 w 618"/>
              <a:gd name="T93" fmla="*/ 409060 h 740"/>
              <a:gd name="T94" fmla="*/ 177188 w 618"/>
              <a:gd name="T95" fmla="*/ 440227 h 740"/>
              <a:gd name="T96" fmla="*/ 214184 w 618"/>
              <a:gd name="T97" fmla="*/ 436331 h 74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18" h="740">
                <a:moveTo>
                  <a:pt x="172" y="740"/>
                </a:moveTo>
                <a:lnTo>
                  <a:pt x="172" y="740"/>
                </a:lnTo>
                <a:lnTo>
                  <a:pt x="176" y="694"/>
                </a:lnTo>
                <a:lnTo>
                  <a:pt x="176" y="648"/>
                </a:lnTo>
                <a:lnTo>
                  <a:pt x="176" y="626"/>
                </a:lnTo>
                <a:lnTo>
                  <a:pt x="172" y="602"/>
                </a:lnTo>
                <a:lnTo>
                  <a:pt x="168" y="580"/>
                </a:lnTo>
                <a:lnTo>
                  <a:pt x="164" y="560"/>
                </a:lnTo>
                <a:lnTo>
                  <a:pt x="140" y="546"/>
                </a:lnTo>
                <a:lnTo>
                  <a:pt x="120" y="530"/>
                </a:lnTo>
                <a:lnTo>
                  <a:pt x="100" y="514"/>
                </a:lnTo>
                <a:lnTo>
                  <a:pt x="84" y="498"/>
                </a:lnTo>
                <a:lnTo>
                  <a:pt x="68" y="480"/>
                </a:lnTo>
                <a:lnTo>
                  <a:pt x="54" y="462"/>
                </a:lnTo>
                <a:lnTo>
                  <a:pt x="42" y="444"/>
                </a:lnTo>
                <a:lnTo>
                  <a:pt x="32" y="424"/>
                </a:lnTo>
                <a:lnTo>
                  <a:pt x="22" y="404"/>
                </a:lnTo>
                <a:lnTo>
                  <a:pt x="14" y="384"/>
                </a:lnTo>
                <a:lnTo>
                  <a:pt x="8" y="364"/>
                </a:lnTo>
                <a:lnTo>
                  <a:pt x="4" y="344"/>
                </a:lnTo>
                <a:lnTo>
                  <a:pt x="2" y="324"/>
                </a:lnTo>
                <a:lnTo>
                  <a:pt x="0" y="302"/>
                </a:lnTo>
                <a:lnTo>
                  <a:pt x="0" y="282"/>
                </a:lnTo>
                <a:lnTo>
                  <a:pt x="2" y="262"/>
                </a:lnTo>
                <a:lnTo>
                  <a:pt x="4" y="242"/>
                </a:lnTo>
                <a:lnTo>
                  <a:pt x="10" y="222"/>
                </a:lnTo>
                <a:lnTo>
                  <a:pt x="14" y="202"/>
                </a:lnTo>
                <a:lnTo>
                  <a:pt x="22" y="184"/>
                </a:lnTo>
                <a:lnTo>
                  <a:pt x="30" y="164"/>
                </a:lnTo>
                <a:lnTo>
                  <a:pt x="38" y="146"/>
                </a:lnTo>
                <a:lnTo>
                  <a:pt x="48" y="130"/>
                </a:lnTo>
                <a:lnTo>
                  <a:pt x="60" y="114"/>
                </a:lnTo>
                <a:lnTo>
                  <a:pt x="74" y="98"/>
                </a:lnTo>
                <a:lnTo>
                  <a:pt x="86" y="84"/>
                </a:lnTo>
                <a:lnTo>
                  <a:pt x="102" y="70"/>
                </a:lnTo>
                <a:lnTo>
                  <a:pt x="118" y="58"/>
                </a:lnTo>
                <a:lnTo>
                  <a:pt x="134" y="46"/>
                </a:lnTo>
                <a:lnTo>
                  <a:pt x="152" y="36"/>
                </a:lnTo>
                <a:lnTo>
                  <a:pt x="170" y="28"/>
                </a:lnTo>
                <a:lnTo>
                  <a:pt x="190" y="22"/>
                </a:lnTo>
                <a:lnTo>
                  <a:pt x="212" y="14"/>
                </a:lnTo>
                <a:lnTo>
                  <a:pt x="234" y="8"/>
                </a:lnTo>
                <a:lnTo>
                  <a:pt x="256" y="4"/>
                </a:lnTo>
                <a:lnTo>
                  <a:pt x="280" y="2"/>
                </a:lnTo>
                <a:lnTo>
                  <a:pt x="304" y="0"/>
                </a:lnTo>
                <a:lnTo>
                  <a:pt x="328" y="2"/>
                </a:lnTo>
                <a:lnTo>
                  <a:pt x="352" y="4"/>
                </a:lnTo>
                <a:lnTo>
                  <a:pt x="376" y="8"/>
                </a:lnTo>
                <a:lnTo>
                  <a:pt x="400" y="14"/>
                </a:lnTo>
                <a:lnTo>
                  <a:pt x="424" y="22"/>
                </a:lnTo>
                <a:lnTo>
                  <a:pt x="448" y="30"/>
                </a:lnTo>
                <a:lnTo>
                  <a:pt x="470" y="42"/>
                </a:lnTo>
                <a:lnTo>
                  <a:pt x="492" y="54"/>
                </a:lnTo>
                <a:lnTo>
                  <a:pt x="514" y="68"/>
                </a:lnTo>
                <a:lnTo>
                  <a:pt x="534" y="84"/>
                </a:lnTo>
                <a:lnTo>
                  <a:pt x="554" y="102"/>
                </a:lnTo>
                <a:lnTo>
                  <a:pt x="576" y="128"/>
                </a:lnTo>
                <a:lnTo>
                  <a:pt x="590" y="148"/>
                </a:lnTo>
                <a:lnTo>
                  <a:pt x="596" y="164"/>
                </a:lnTo>
                <a:lnTo>
                  <a:pt x="600" y="176"/>
                </a:lnTo>
                <a:lnTo>
                  <a:pt x="598" y="184"/>
                </a:lnTo>
                <a:lnTo>
                  <a:pt x="596" y="190"/>
                </a:lnTo>
                <a:lnTo>
                  <a:pt x="590" y="194"/>
                </a:lnTo>
                <a:lnTo>
                  <a:pt x="576" y="202"/>
                </a:lnTo>
                <a:lnTo>
                  <a:pt x="590" y="266"/>
                </a:lnTo>
                <a:lnTo>
                  <a:pt x="596" y="294"/>
                </a:lnTo>
                <a:lnTo>
                  <a:pt x="598" y="308"/>
                </a:lnTo>
                <a:lnTo>
                  <a:pt x="594" y="318"/>
                </a:lnTo>
                <a:lnTo>
                  <a:pt x="588" y="326"/>
                </a:lnTo>
                <a:lnTo>
                  <a:pt x="582" y="332"/>
                </a:lnTo>
                <a:lnTo>
                  <a:pt x="618" y="454"/>
                </a:lnTo>
                <a:lnTo>
                  <a:pt x="586" y="466"/>
                </a:lnTo>
                <a:lnTo>
                  <a:pt x="590" y="496"/>
                </a:lnTo>
                <a:lnTo>
                  <a:pt x="594" y="522"/>
                </a:lnTo>
                <a:lnTo>
                  <a:pt x="594" y="548"/>
                </a:lnTo>
                <a:lnTo>
                  <a:pt x="592" y="576"/>
                </a:lnTo>
                <a:lnTo>
                  <a:pt x="588" y="584"/>
                </a:lnTo>
                <a:lnTo>
                  <a:pt x="580" y="592"/>
                </a:lnTo>
                <a:lnTo>
                  <a:pt x="566" y="600"/>
                </a:lnTo>
                <a:lnTo>
                  <a:pt x="560" y="602"/>
                </a:lnTo>
                <a:lnTo>
                  <a:pt x="552" y="604"/>
                </a:lnTo>
                <a:lnTo>
                  <a:pt x="444" y="610"/>
                </a:lnTo>
                <a:lnTo>
                  <a:pt x="452" y="740"/>
                </a:lnTo>
                <a:lnTo>
                  <a:pt x="172" y="740"/>
                </a:lnTo>
                <a:close/>
                <a:moveTo>
                  <a:pt x="254" y="428"/>
                </a:moveTo>
                <a:lnTo>
                  <a:pt x="174" y="368"/>
                </a:lnTo>
                <a:lnTo>
                  <a:pt x="168" y="364"/>
                </a:lnTo>
                <a:lnTo>
                  <a:pt x="164" y="364"/>
                </a:lnTo>
                <a:lnTo>
                  <a:pt x="160" y="366"/>
                </a:lnTo>
                <a:lnTo>
                  <a:pt x="156" y="370"/>
                </a:lnTo>
                <a:lnTo>
                  <a:pt x="154" y="376"/>
                </a:lnTo>
                <a:lnTo>
                  <a:pt x="154" y="382"/>
                </a:lnTo>
                <a:lnTo>
                  <a:pt x="156" y="386"/>
                </a:lnTo>
                <a:lnTo>
                  <a:pt x="160" y="392"/>
                </a:lnTo>
                <a:lnTo>
                  <a:pt x="240" y="452"/>
                </a:lnTo>
                <a:lnTo>
                  <a:pt x="244" y="454"/>
                </a:lnTo>
                <a:lnTo>
                  <a:pt x="250" y="454"/>
                </a:lnTo>
                <a:lnTo>
                  <a:pt x="254" y="452"/>
                </a:lnTo>
                <a:lnTo>
                  <a:pt x="258" y="448"/>
                </a:lnTo>
                <a:lnTo>
                  <a:pt x="260" y="444"/>
                </a:lnTo>
                <a:lnTo>
                  <a:pt x="260" y="438"/>
                </a:lnTo>
                <a:lnTo>
                  <a:pt x="258" y="432"/>
                </a:lnTo>
                <a:lnTo>
                  <a:pt x="254" y="428"/>
                </a:lnTo>
                <a:close/>
                <a:moveTo>
                  <a:pt x="436" y="248"/>
                </a:moveTo>
                <a:lnTo>
                  <a:pt x="486" y="248"/>
                </a:lnTo>
                <a:lnTo>
                  <a:pt x="486" y="226"/>
                </a:lnTo>
                <a:lnTo>
                  <a:pt x="436" y="226"/>
                </a:lnTo>
                <a:lnTo>
                  <a:pt x="436" y="248"/>
                </a:lnTo>
                <a:close/>
                <a:moveTo>
                  <a:pt x="252" y="116"/>
                </a:moveTo>
                <a:lnTo>
                  <a:pt x="226" y="72"/>
                </a:lnTo>
                <a:lnTo>
                  <a:pt x="206" y="84"/>
                </a:lnTo>
                <a:lnTo>
                  <a:pt x="232" y="128"/>
                </a:lnTo>
                <a:lnTo>
                  <a:pt x="252" y="116"/>
                </a:lnTo>
                <a:close/>
                <a:moveTo>
                  <a:pt x="318" y="104"/>
                </a:moveTo>
                <a:lnTo>
                  <a:pt x="318" y="54"/>
                </a:lnTo>
                <a:lnTo>
                  <a:pt x="296" y="54"/>
                </a:lnTo>
                <a:lnTo>
                  <a:pt x="296" y="104"/>
                </a:lnTo>
                <a:lnTo>
                  <a:pt x="318" y="104"/>
                </a:lnTo>
                <a:close/>
                <a:moveTo>
                  <a:pt x="426" y="182"/>
                </a:moveTo>
                <a:lnTo>
                  <a:pt x="468" y="156"/>
                </a:lnTo>
                <a:lnTo>
                  <a:pt x="458" y="136"/>
                </a:lnTo>
                <a:lnTo>
                  <a:pt x="414" y="162"/>
                </a:lnTo>
                <a:lnTo>
                  <a:pt x="426" y="182"/>
                </a:lnTo>
                <a:close/>
                <a:moveTo>
                  <a:pt x="382" y="128"/>
                </a:moveTo>
                <a:lnTo>
                  <a:pt x="408" y="86"/>
                </a:lnTo>
                <a:lnTo>
                  <a:pt x="388" y="74"/>
                </a:lnTo>
                <a:lnTo>
                  <a:pt x="362" y="118"/>
                </a:lnTo>
                <a:lnTo>
                  <a:pt x="382" y="128"/>
                </a:lnTo>
                <a:close/>
                <a:moveTo>
                  <a:pt x="274" y="394"/>
                </a:moveTo>
                <a:lnTo>
                  <a:pt x="194" y="332"/>
                </a:lnTo>
                <a:lnTo>
                  <a:pt x="188" y="330"/>
                </a:lnTo>
                <a:lnTo>
                  <a:pt x="184" y="330"/>
                </a:lnTo>
                <a:lnTo>
                  <a:pt x="180" y="332"/>
                </a:lnTo>
                <a:lnTo>
                  <a:pt x="176" y="336"/>
                </a:lnTo>
                <a:lnTo>
                  <a:pt x="174" y="342"/>
                </a:lnTo>
                <a:lnTo>
                  <a:pt x="174" y="348"/>
                </a:lnTo>
                <a:lnTo>
                  <a:pt x="176" y="352"/>
                </a:lnTo>
                <a:lnTo>
                  <a:pt x="180" y="356"/>
                </a:lnTo>
                <a:lnTo>
                  <a:pt x="260" y="418"/>
                </a:lnTo>
                <a:lnTo>
                  <a:pt x="264" y="420"/>
                </a:lnTo>
                <a:lnTo>
                  <a:pt x="270" y="420"/>
                </a:lnTo>
                <a:lnTo>
                  <a:pt x="274" y="418"/>
                </a:lnTo>
                <a:lnTo>
                  <a:pt x="278" y="414"/>
                </a:lnTo>
                <a:lnTo>
                  <a:pt x="280" y="408"/>
                </a:lnTo>
                <a:lnTo>
                  <a:pt x="280" y="402"/>
                </a:lnTo>
                <a:lnTo>
                  <a:pt x="278" y="398"/>
                </a:lnTo>
                <a:lnTo>
                  <a:pt x="274" y="394"/>
                </a:lnTo>
                <a:close/>
                <a:moveTo>
                  <a:pt x="354" y="156"/>
                </a:moveTo>
                <a:lnTo>
                  <a:pt x="354" y="156"/>
                </a:lnTo>
                <a:lnTo>
                  <a:pt x="336" y="148"/>
                </a:lnTo>
                <a:lnTo>
                  <a:pt x="316" y="142"/>
                </a:lnTo>
                <a:lnTo>
                  <a:pt x="298" y="142"/>
                </a:lnTo>
                <a:lnTo>
                  <a:pt x="280" y="144"/>
                </a:lnTo>
                <a:lnTo>
                  <a:pt x="262" y="150"/>
                </a:lnTo>
                <a:lnTo>
                  <a:pt x="248" y="158"/>
                </a:lnTo>
                <a:lnTo>
                  <a:pt x="234" y="170"/>
                </a:lnTo>
                <a:lnTo>
                  <a:pt x="224" y="184"/>
                </a:lnTo>
                <a:lnTo>
                  <a:pt x="218" y="194"/>
                </a:lnTo>
                <a:lnTo>
                  <a:pt x="216" y="202"/>
                </a:lnTo>
                <a:lnTo>
                  <a:pt x="214" y="218"/>
                </a:lnTo>
                <a:lnTo>
                  <a:pt x="212" y="236"/>
                </a:lnTo>
                <a:lnTo>
                  <a:pt x="214" y="254"/>
                </a:lnTo>
                <a:lnTo>
                  <a:pt x="216" y="270"/>
                </a:lnTo>
                <a:lnTo>
                  <a:pt x="216" y="288"/>
                </a:lnTo>
                <a:lnTo>
                  <a:pt x="214" y="306"/>
                </a:lnTo>
                <a:lnTo>
                  <a:pt x="208" y="324"/>
                </a:lnTo>
                <a:lnTo>
                  <a:pt x="282" y="366"/>
                </a:lnTo>
                <a:lnTo>
                  <a:pt x="294" y="352"/>
                </a:lnTo>
                <a:lnTo>
                  <a:pt x="308" y="342"/>
                </a:lnTo>
                <a:lnTo>
                  <a:pt x="322" y="332"/>
                </a:lnTo>
                <a:lnTo>
                  <a:pt x="338" y="326"/>
                </a:lnTo>
                <a:lnTo>
                  <a:pt x="354" y="318"/>
                </a:lnTo>
                <a:lnTo>
                  <a:pt x="370" y="310"/>
                </a:lnTo>
                <a:lnTo>
                  <a:pt x="384" y="298"/>
                </a:lnTo>
                <a:lnTo>
                  <a:pt x="390" y="292"/>
                </a:lnTo>
                <a:lnTo>
                  <a:pt x="394" y="284"/>
                </a:lnTo>
                <a:lnTo>
                  <a:pt x="402" y="266"/>
                </a:lnTo>
                <a:lnTo>
                  <a:pt x="406" y="250"/>
                </a:lnTo>
                <a:lnTo>
                  <a:pt x="404" y="232"/>
                </a:lnTo>
                <a:lnTo>
                  <a:pt x="402" y="214"/>
                </a:lnTo>
                <a:lnTo>
                  <a:pt x="394" y="196"/>
                </a:lnTo>
                <a:lnTo>
                  <a:pt x="384" y="182"/>
                </a:lnTo>
                <a:lnTo>
                  <a:pt x="370" y="168"/>
                </a:lnTo>
                <a:lnTo>
                  <a:pt x="354" y="156"/>
                </a:lnTo>
                <a:close/>
                <a:moveTo>
                  <a:pt x="168" y="408"/>
                </a:moveTo>
                <a:lnTo>
                  <a:pt x="168" y="408"/>
                </a:lnTo>
                <a:lnTo>
                  <a:pt x="166" y="414"/>
                </a:lnTo>
                <a:lnTo>
                  <a:pt x="166" y="420"/>
                </a:lnTo>
                <a:lnTo>
                  <a:pt x="166" y="432"/>
                </a:lnTo>
                <a:lnTo>
                  <a:pt x="172" y="442"/>
                </a:lnTo>
                <a:lnTo>
                  <a:pt x="176" y="448"/>
                </a:lnTo>
                <a:lnTo>
                  <a:pt x="182" y="452"/>
                </a:lnTo>
                <a:lnTo>
                  <a:pt x="192" y="456"/>
                </a:lnTo>
                <a:lnTo>
                  <a:pt x="202" y="456"/>
                </a:lnTo>
                <a:lnTo>
                  <a:pt x="212" y="452"/>
                </a:lnTo>
                <a:lnTo>
                  <a:pt x="220" y="448"/>
                </a:lnTo>
                <a:lnTo>
                  <a:pt x="168" y="408"/>
                </a:lnTo>
                <a:close/>
              </a:path>
            </a:pathLst>
          </a:custGeom>
          <a:solidFill>
            <a:srgbClr val="2C34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32">
            <a:extLst>
              <a:ext uri="{FF2B5EF4-FFF2-40B4-BE49-F238E27FC236}">
                <a16:creationId xmlns:a16="http://schemas.microsoft.com/office/drawing/2014/main" id="{24D79BD7-7218-45E2-8A50-ED9C651B1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38" y="668338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000000"/>
                </a:solidFill>
              </a:rPr>
              <a:t>Data Analyze </a:t>
            </a:r>
          </a:p>
        </p:txBody>
      </p:sp>
      <p:grpSp>
        <p:nvGrpSpPr>
          <p:cNvPr id="36867" name="组合 2">
            <a:extLst>
              <a:ext uri="{FF2B5EF4-FFF2-40B4-BE49-F238E27FC236}">
                <a16:creationId xmlns:a16="http://schemas.microsoft.com/office/drawing/2014/main" id="{877B1FA2-F199-4948-984D-34D9227CE40D}"/>
              </a:ext>
            </a:extLst>
          </p:cNvPr>
          <p:cNvGrpSpPr>
            <a:grpSpLocks/>
          </p:cNvGrpSpPr>
          <p:nvPr/>
        </p:nvGrpSpPr>
        <p:grpSpPr bwMode="auto">
          <a:xfrm>
            <a:off x="4252913" y="1792288"/>
            <a:ext cx="3705225" cy="3694112"/>
            <a:chOff x="0" y="0"/>
            <a:chExt cx="3704266" cy="3693405"/>
          </a:xfrm>
        </p:grpSpPr>
        <p:sp>
          <p:nvSpPr>
            <p:cNvPr id="36884" name="菱形 1">
              <a:extLst>
                <a:ext uri="{FF2B5EF4-FFF2-40B4-BE49-F238E27FC236}">
                  <a16:creationId xmlns:a16="http://schemas.microsoft.com/office/drawing/2014/main" id="{B57BC4CF-E825-439D-947F-91378585A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264" y="0"/>
              <a:ext cx="1746119" cy="1746119"/>
            </a:xfrm>
            <a:prstGeom prst="diamond">
              <a:avLst/>
            </a:prstGeom>
            <a:solidFill>
              <a:srgbClr val="1C2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6885" name="菱形 5">
              <a:extLst>
                <a:ext uri="{FF2B5EF4-FFF2-40B4-BE49-F238E27FC236}">
                  <a16:creationId xmlns:a16="http://schemas.microsoft.com/office/drawing/2014/main" id="{17D18155-9F7A-4B64-BC10-5746E6099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73643"/>
              <a:ext cx="1746119" cy="1746119"/>
            </a:xfrm>
            <a:prstGeom prst="diamond">
              <a:avLst/>
            </a:prstGeom>
            <a:solidFill>
              <a:srgbClr val="2C34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6886" name="菱形 6">
              <a:extLst>
                <a:ext uri="{FF2B5EF4-FFF2-40B4-BE49-F238E27FC236}">
                  <a16:creationId xmlns:a16="http://schemas.microsoft.com/office/drawing/2014/main" id="{46D00851-04FE-4DC6-8BF5-28A3D5003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264" y="1947286"/>
              <a:ext cx="1746119" cy="1746119"/>
            </a:xfrm>
            <a:prstGeom prst="diamond">
              <a:avLst/>
            </a:prstGeom>
            <a:solidFill>
              <a:srgbClr val="225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6887" name="菱形 7">
              <a:extLst>
                <a:ext uri="{FF2B5EF4-FFF2-40B4-BE49-F238E27FC236}">
                  <a16:creationId xmlns:a16="http://schemas.microsoft.com/office/drawing/2014/main" id="{B1F13ACF-0271-409A-B942-3D4966757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8147" y="973643"/>
              <a:ext cx="1746119" cy="1746119"/>
            </a:xfrm>
            <a:prstGeom prst="diamond">
              <a:avLst/>
            </a:prstGeom>
            <a:solidFill>
              <a:srgbClr val="007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6868" name="组合 21">
            <a:extLst>
              <a:ext uri="{FF2B5EF4-FFF2-40B4-BE49-F238E27FC236}">
                <a16:creationId xmlns:a16="http://schemas.microsoft.com/office/drawing/2014/main" id="{853A310D-E9C7-4797-9EDB-89723C194781}"/>
              </a:ext>
            </a:extLst>
          </p:cNvPr>
          <p:cNvGrpSpPr>
            <a:grpSpLocks/>
          </p:cNvGrpSpPr>
          <p:nvPr/>
        </p:nvGrpSpPr>
        <p:grpSpPr bwMode="auto">
          <a:xfrm>
            <a:off x="1041400" y="2914650"/>
            <a:ext cx="3046413" cy="1028700"/>
            <a:chOff x="0" y="0"/>
            <a:chExt cx="3046360" cy="1027618"/>
          </a:xfrm>
        </p:grpSpPr>
        <p:sp>
          <p:nvSpPr>
            <p:cNvPr id="36881" name="矩形 13">
              <a:extLst>
                <a:ext uri="{FF2B5EF4-FFF2-40B4-BE49-F238E27FC236}">
                  <a16:creationId xmlns:a16="http://schemas.microsoft.com/office/drawing/2014/main" id="{A6D391FC-BE94-429C-816C-397045530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586"/>
              <a:ext cx="3046360" cy="82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82" name="文本框 83">
              <a:extLst>
                <a:ext uri="{FF2B5EF4-FFF2-40B4-BE49-F238E27FC236}">
                  <a16:creationId xmlns:a16="http://schemas.microsoft.com/office/drawing/2014/main" id="{769E76CE-78FF-42F3-BF5D-04D9839360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04" y="0"/>
              <a:ext cx="81144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>
                  <a:solidFill>
                    <a:srgbClr val="1C2E48"/>
                  </a:solidFill>
                </a:rPr>
                <a:t>TEXT HERE</a:t>
              </a:r>
              <a:endParaRPr lang="zh-CN" altLang="en-US" sz="1100" b="1">
                <a:solidFill>
                  <a:srgbClr val="1C2E48"/>
                </a:solidFill>
              </a:endParaRPr>
            </a:p>
          </p:txBody>
        </p:sp>
        <p:cxnSp>
          <p:nvCxnSpPr>
            <p:cNvPr id="36883" name="直接连接符 120">
              <a:extLst>
                <a:ext uri="{FF2B5EF4-FFF2-40B4-BE49-F238E27FC236}">
                  <a16:creationId xmlns:a16="http://schemas.microsoft.com/office/drawing/2014/main" id="{AB51611F-0840-45AF-9FFF-49297506CB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1C2E4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869" name="组合 21">
            <a:extLst>
              <a:ext uri="{FF2B5EF4-FFF2-40B4-BE49-F238E27FC236}">
                <a16:creationId xmlns:a16="http://schemas.microsoft.com/office/drawing/2014/main" id="{02963A66-0865-460A-832C-BDA7496A48C2}"/>
              </a:ext>
            </a:extLst>
          </p:cNvPr>
          <p:cNvGrpSpPr>
            <a:grpSpLocks/>
          </p:cNvGrpSpPr>
          <p:nvPr/>
        </p:nvGrpSpPr>
        <p:grpSpPr bwMode="auto">
          <a:xfrm>
            <a:off x="8202613" y="3124200"/>
            <a:ext cx="3046412" cy="1028700"/>
            <a:chOff x="0" y="0"/>
            <a:chExt cx="3046360" cy="1027618"/>
          </a:xfrm>
        </p:grpSpPr>
        <p:sp>
          <p:nvSpPr>
            <p:cNvPr id="36878" name="矩形 13">
              <a:extLst>
                <a:ext uri="{FF2B5EF4-FFF2-40B4-BE49-F238E27FC236}">
                  <a16:creationId xmlns:a16="http://schemas.microsoft.com/office/drawing/2014/main" id="{AECC23BF-60AE-4210-A422-3733C0465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586"/>
              <a:ext cx="3046360" cy="82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79" name="文本框 83">
              <a:extLst>
                <a:ext uri="{FF2B5EF4-FFF2-40B4-BE49-F238E27FC236}">
                  <a16:creationId xmlns:a16="http://schemas.microsoft.com/office/drawing/2014/main" id="{319AF29D-AFDC-485C-9335-C6E17088D1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04" y="0"/>
              <a:ext cx="81144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>
                  <a:solidFill>
                    <a:srgbClr val="1C2E48"/>
                  </a:solidFill>
                </a:rPr>
                <a:t>TEXT HERE</a:t>
              </a:r>
              <a:endParaRPr lang="zh-CN" altLang="en-US" sz="1100" b="1">
                <a:solidFill>
                  <a:srgbClr val="1C2E48"/>
                </a:solidFill>
              </a:endParaRPr>
            </a:p>
          </p:txBody>
        </p:sp>
        <p:cxnSp>
          <p:nvCxnSpPr>
            <p:cNvPr id="36880" name="直接连接符 120">
              <a:extLst>
                <a:ext uri="{FF2B5EF4-FFF2-40B4-BE49-F238E27FC236}">
                  <a16:creationId xmlns:a16="http://schemas.microsoft.com/office/drawing/2014/main" id="{432A7417-22A8-4C83-BC64-970F28AB0AC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1C2E4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870" name="组合 21">
            <a:extLst>
              <a:ext uri="{FF2B5EF4-FFF2-40B4-BE49-F238E27FC236}">
                <a16:creationId xmlns:a16="http://schemas.microsoft.com/office/drawing/2014/main" id="{11B5F15E-FE70-4A46-9BD9-72E729CA6102}"/>
              </a:ext>
            </a:extLst>
          </p:cNvPr>
          <p:cNvGrpSpPr>
            <a:grpSpLocks/>
          </p:cNvGrpSpPr>
          <p:nvPr/>
        </p:nvGrpSpPr>
        <p:grpSpPr bwMode="auto">
          <a:xfrm>
            <a:off x="4687888" y="763588"/>
            <a:ext cx="3046412" cy="1028700"/>
            <a:chOff x="0" y="0"/>
            <a:chExt cx="3046360" cy="1027618"/>
          </a:xfrm>
        </p:grpSpPr>
        <p:sp>
          <p:nvSpPr>
            <p:cNvPr id="36875" name="矩形 13">
              <a:extLst>
                <a:ext uri="{FF2B5EF4-FFF2-40B4-BE49-F238E27FC236}">
                  <a16:creationId xmlns:a16="http://schemas.microsoft.com/office/drawing/2014/main" id="{5A1111E7-B7DC-4CAD-808E-71A1452A7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586"/>
              <a:ext cx="3046360" cy="82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76" name="文本框 83">
              <a:extLst>
                <a:ext uri="{FF2B5EF4-FFF2-40B4-BE49-F238E27FC236}">
                  <a16:creationId xmlns:a16="http://schemas.microsoft.com/office/drawing/2014/main" id="{02D365D1-8AB4-432B-AC74-B6C65CEBBE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04" y="0"/>
              <a:ext cx="81144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>
                  <a:solidFill>
                    <a:srgbClr val="1C2E48"/>
                  </a:solidFill>
                </a:rPr>
                <a:t>TEXT HERE</a:t>
              </a:r>
              <a:endParaRPr lang="zh-CN" altLang="en-US" sz="1100" b="1">
                <a:solidFill>
                  <a:srgbClr val="1C2E48"/>
                </a:solidFill>
              </a:endParaRPr>
            </a:p>
          </p:txBody>
        </p:sp>
        <p:cxnSp>
          <p:nvCxnSpPr>
            <p:cNvPr id="36877" name="直接连接符 120">
              <a:extLst>
                <a:ext uri="{FF2B5EF4-FFF2-40B4-BE49-F238E27FC236}">
                  <a16:creationId xmlns:a16="http://schemas.microsoft.com/office/drawing/2014/main" id="{86A47501-9101-4A58-A4E1-E24461988E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1C2E4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871" name="组合 21">
            <a:extLst>
              <a:ext uri="{FF2B5EF4-FFF2-40B4-BE49-F238E27FC236}">
                <a16:creationId xmlns:a16="http://schemas.microsoft.com/office/drawing/2014/main" id="{FA56284C-09F5-4CB0-BFE3-C06A505D0FB9}"/>
              </a:ext>
            </a:extLst>
          </p:cNvPr>
          <p:cNvGrpSpPr>
            <a:grpSpLocks/>
          </p:cNvGrpSpPr>
          <p:nvPr/>
        </p:nvGrpSpPr>
        <p:grpSpPr bwMode="auto">
          <a:xfrm>
            <a:off x="4687888" y="5422900"/>
            <a:ext cx="3046412" cy="1028700"/>
            <a:chOff x="0" y="0"/>
            <a:chExt cx="3046360" cy="1027618"/>
          </a:xfrm>
        </p:grpSpPr>
        <p:sp>
          <p:nvSpPr>
            <p:cNvPr id="36872" name="矩形 13">
              <a:extLst>
                <a:ext uri="{FF2B5EF4-FFF2-40B4-BE49-F238E27FC236}">
                  <a16:creationId xmlns:a16="http://schemas.microsoft.com/office/drawing/2014/main" id="{0A5CFF5C-91C4-49BE-8D84-A953A65D7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586"/>
              <a:ext cx="3046360" cy="82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73" name="文本框 83">
              <a:extLst>
                <a:ext uri="{FF2B5EF4-FFF2-40B4-BE49-F238E27FC236}">
                  <a16:creationId xmlns:a16="http://schemas.microsoft.com/office/drawing/2014/main" id="{21F4DD7C-F78F-4C2F-8AF5-DEC20D29B6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04" y="0"/>
              <a:ext cx="81144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>
                  <a:solidFill>
                    <a:srgbClr val="1C2E48"/>
                  </a:solidFill>
                </a:rPr>
                <a:t>TEXT HERE</a:t>
              </a:r>
              <a:endParaRPr lang="zh-CN" altLang="en-US" sz="1100" b="1">
                <a:solidFill>
                  <a:srgbClr val="1C2E48"/>
                </a:solidFill>
              </a:endParaRPr>
            </a:p>
          </p:txBody>
        </p:sp>
        <p:cxnSp>
          <p:nvCxnSpPr>
            <p:cNvPr id="36874" name="直接连接符 120">
              <a:extLst>
                <a:ext uri="{FF2B5EF4-FFF2-40B4-BE49-F238E27FC236}">
                  <a16:creationId xmlns:a16="http://schemas.microsoft.com/office/drawing/2014/main" id="{4BDDAA93-F1AE-4C59-BE45-20425EE3461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1C2E4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本框 32">
            <a:extLst>
              <a:ext uri="{FF2B5EF4-FFF2-40B4-BE49-F238E27FC236}">
                <a16:creationId xmlns:a16="http://schemas.microsoft.com/office/drawing/2014/main" id="{24AD8BDB-5E18-4661-A9D9-F525D6BF7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38" y="668338"/>
            <a:ext cx="279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000000"/>
                </a:solidFill>
              </a:rPr>
              <a:t>About Our Goal</a:t>
            </a:r>
          </a:p>
        </p:txBody>
      </p:sp>
      <p:cxnSp>
        <p:nvCxnSpPr>
          <p:cNvPr id="37891" name="直接连接符 2">
            <a:extLst>
              <a:ext uri="{FF2B5EF4-FFF2-40B4-BE49-F238E27FC236}">
                <a16:creationId xmlns:a16="http://schemas.microsoft.com/office/drawing/2014/main" id="{6455CF32-10E3-46D4-9851-BB50795D283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62025" y="3562350"/>
            <a:ext cx="9742488" cy="0"/>
          </a:xfrm>
          <a:prstGeom prst="line">
            <a:avLst/>
          </a:prstGeom>
          <a:noFill/>
          <a:ln w="28575">
            <a:solidFill>
              <a:srgbClr val="1C2E48"/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2" name="椭圆 3">
            <a:extLst>
              <a:ext uri="{FF2B5EF4-FFF2-40B4-BE49-F238E27FC236}">
                <a16:creationId xmlns:a16="http://schemas.microsoft.com/office/drawing/2014/main" id="{CBAC9A17-909B-4050-B207-ED65851CE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2946400"/>
            <a:ext cx="1284288" cy="1282700"/>
          </a:xfrm>
          <a:prstGeom prst="ellipse">
            <a:avLst/>
          </a:prstGeom>
          <a:solidFill>
            <a:srgbClr val="2C34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893" name="椭圆 26">
            <a:extLst>
              <a:ext uri="{FF2B5EF4-FFF2-40B4-BE49-F238E27FC236}">
                <a16:creationId xmlns:a16="http://schemas.microsoft.com/office/drawing/2014/main" id="{E30E95CA-9F76-49A3-A779-B48E87775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1413" y="2987675"/>
            <a:ext cx="1284287" cy="1282700"/>
          </a:xfrm>
          <a:prstGeom prst="ellipse">
            <a:avLst/>
          </a:prstGeom>
          <a:solidFill>
            <a:srgbClr val="2C34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894" name="椭圆 27">
            <a:extLst>
              <a:ext uri="{FF2B5EF4-FFF2-40B4-BE49-F238E27FC236}">
                <a16:creationId xmlns:a16="http://schemas.microsoft.com/office/drawing/2014/main" id="{88188ABA-4597-4035-9437-1FBD31246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2987675"/>
            <a:ext cx="1284288" cy="1282700"/>
          </a:xfrm>
          <a:prstGeom prst="ellipse">
            <a:avLst/>
          </a:prstGeom>
          <a:solidFill>
            <a:srgbClr val="2C34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895" name="椭圆 28">
            <a:extLst>
              <a:ext uri="{FF2B5EF4-FFF2-40B4-BE49-F238E27FC236}">
                <a16:creationId xmlns:a16="http://schemas.microsoft.com/office/drawing/2014/main" id="{11439449-6BFF-405C-A89F-9DAA93B55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9425" y="2987675"/>
            <a:ext cx="1282700" cy="1282700"/>
          </a:xfrm>
          <a:prstGeom prst="ellipse">
            <a:avLst/>
          </a:prstGeom>
          <a:solidFill>
            <a:srgbClr val="2C34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896" name="文本框 4">
            <a:extLst>
              <a:ext uri="{FF2B5EF4-FFF2-40B4-BE49-F238E27FC236}">
                <a16:creationId xmlns:a16="http://schemas.microsoft.com/office/drawing/2014/main" id="{568C6AE2-7C0C-460D-9036-AD4C76251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263" y="5435600"/>
            <a:ext cx="7553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latin typeface="方正兰亭超细黑简体" pitchFamily="2" charset="-122"/>
                <a:ea typeface="方正兰亭超细黑简体" pitchFamily="2" charset="-122"/>
              </a:rPr>
              <a:t>2016</a:t>
            </a:r>
            <a:endParaRPr lang="zh-CN" altLang="en-US" b="1" dirty="0">
              <a:latin typeface="方正兰亭超细黑简体" pitchFamily="2" charset="-122"/>
              <a:ea typeface="方正兰亭超细黑简体" pitchFamily="2" charset="-122"/>
            </a:endParaRPr>
          </a:p>
        </p:txBody>
      </p:sp>
      <p:cxnSp>
        <p:nvCxnSpPr>
          <p:cNvPr id="37897" name="直接连接符 11">
            <a:extLst>
              <a:ext uri="{FF2B5EF4-FFF2-40B4-BE49-F238E27FC236}">
                <a16:creationId xmlns:a16="http://schemas.microsoft.com/office/drawing/2014/main" id="{3576ACDE-87C9-4C1D-881A-EE8B5DC7A8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62200" y="4332288"/>
            <a:ext cx="0" cy="1028700"/>
          </a:xfrm>
          <a:prstGeom prst="line">
            <a:avLst/>
          </a:prstGeom>
          <a:noFill/>
          <a:ln w="28575">
            <a:solidFill>
              <a:srgbClr val="2C344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8" name="文本框 33">
            <a:extLst>
              <a:ext uri="{FF2B5EF4-FFF2-40B4-BE49-F238E27FC236}">
                <a16:creationId xmlns:a16="http://schemas.microsoft.com/office/drawing/2014/main" id="{A2C88427-3585-4343-A939-B50558DA7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6238" y="5435600"/>
            <a:ext cx="7553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latin typeface="方正兰亭超细黑简体" pitchFamily="2" charset="-122"/>
                <a:ea typeface="方正兰亭超细黑简体" pitchFamily="2" charset="-122"/>
              </a:rPr>
              <a:t>2017</a:t>
            </a:r>
            <a:endParaRPr lang="zh-CN" altLang="en-US" b="1" dirty="0">
              <a:latin typeface="方正兰亭超细黑简体" pitchFamily="2" charset="-122"/>
              <a:ea typeface="方正兰亭超细黑简体" pitchFamily="2" charset="-122"/>
            </a:endParaRPr>
          </a:p>
        </p:txBody>
      </p:sp>
      <p:cxnSp>
        <p:nvCxnSpPr>
          <p:cNvPr id="37899" name="直接连接符 34">
            <a:extLst>
              <a:ext uri="{FF2B5EF4-FFF2-40B4-BE49-F238E27FC236}">
                <a16:creationId xmlns:a16="http://schemas.microsoft.com/office/drawing/2014/main" id="{05EB3C8C-EC82-4177-BFB4-3D2F0DC6F46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5175" y="4332288"/>
            <a:ext cx="0" cy="1028700"/>
          </a:xfrm>
          <a:prstGeom prst="line">
            <a:avLst/>
          </a:prstGeom>
          <a:noFill/>
          <a:ln w="28575">
            <a:solidFill>
              <a:srgbClr val="2C344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0" name="文本框 49">
            <a:extLst>
              <a:ext uri="{FF2B5EF4-FFF2-40B4-BE49-F238E27FC236}">
                <a16:creationId xmlns:a16="http://schemas.microsoft.com/office/drawing/2014/main" id="{B9B6331F-94F7-4EA7-B5F9-800EEB222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1613" y="5435600"/>
            <a:ext cx="7553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latin typeface="方正兰亭超细黑简体" pitchFamily="2" charset="-122"/>
                <a:ea typeface="方正兰亭超细黑简体" pitchFamily="2" charset="-122"/>
              </a:rPr>
              <a:t>2018</a:t>
            </a:r>
            <a:endParaRPr lang="zh-CN" altLang="en-US" b="1" dirty="0">
              <a:latin typeface="方正兰亭超细黑简体" pitchFamily="2" charset="-122"/>
              <a:ea typeface="方正兰亭超细黑简体" pitchFamily="2" charset="-122"/>
            </a:endParaRPr>
          </a:p>
        </p:txBody>
      </p:sp>
      <p:cxnSp>
        <p:nvCxnSpPr>
          <p:cNvPr id="37901" name="直接连接符 50">
            <a:extLst>
              <a:ext uri="{FF2B5EF4-FFF2-40B4-BE49-F238E27FC236}">
                <a16:creationId xmlns:a16="http://schemas.microsoft.com/office/drawing/2014/main" id="{A29F9ED2-8DF8-4FF5-B759-554B75B0CD0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38963" y="4332288"/>
            <a:ext cx="0" cy="1028700"/>
          </a:xfrm>
          <a:prstGeom prst="line">
            <a:avLst/>
          </a:prstGeom>
          <a:noFill/>
          <a:ln w="28575">
            <a:solidFill>
              <a:srgbClr val="2C344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2" name="文本框 51">
            <a:extLst>
              <a:ext uri="{FF2B5EF4-FFF2-40B4-BE49-F238E27FC236}">
                <a16:creationId xmlns:a16="http://schemas.microsoft.com/office/drawing/2014/main" id="{F5BEC4D7-21DC-46F9-B4F4-42EACE288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2363" y="5435600"/>
            <a:ext cx="7553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latin typeface="方正兰亭超细黑简体" pitchFamily="2" charset="-122"/>
                <a:ea typeface="方正兰亭超细黑简体" pitchFamily="2" charset="-122"/>
              </a:rPr>
              <a:t>2019</a:t>
            </a:r>
            <a:endParaRPr lang="zh-CN" altLang="en-US" b="1" dirty="0">
              <a:latin typeface="方正兰亭超细黑简体" pitchFamily="2" charset="-122"/>
              <a:ea typeface="方正兰亭超细黑简体" pitchFamily="2" charset="-122"/>
            </a:endParaRPr>
          </a:p>
        </p:txBody>
      </p:sp>
      <p:cxnSp>
        <p:nvCxnSpPr>
          <p:cNvPr id="37903" name="直接连接符 52">
            <a:extLst>
              <a:ext uri="{FF2B5EF4-FFF2-40B4-BE49-F238E27FC236}">
                <a16:creationId xmlns:a16="http://schemas.microsoft.com/office/drawing/2014/main" id="{720F9A2C-A47F-4A81-8808-B1EC42F390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131300" y="4291013"/>
            <a:ext cx="0" cy="1028700"/>
          </a:xfrm>
          <a:prstGeom prst="line">
            <a:avLst/>
          </a:prstGeom>
          <a:noFill/>
          <a:ln w="28575">
            <a:solidFill>
              <a:srgbClr val="2C344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7904" name="组合 53">
            <a:extLst>
              <a:ext uri="{FF2B5EF4-FFF2-40B4-BE49-F238E27FC236}">
                <a16:creationId xmlns:a16="http://schemas.microsoft.com/office/drawing/2014/main" id="{176B8ADD-6ADA-4B6B-AB3F-20FCD0E24EA0}"/>
              </a:ext>
            </a:extLst>
          </p:cNvPr>
          <p:cNvGrpSpPr>
            <a:grpSpLocks/>
          </p:cNvGrpSpPr>
          <p:nvPr/>
        </p:nvGrpSpPr>
        <p:grpSpPr bwMode="auto">
          <a:xfrm>
            <a:off x="1492250" y="1712913"/>
            <a:ext cx="2403475" cy="1027112"/>
            <a:chOff x="0" y="0"/>
            <a:chExt cx="3046360" cy="1027618"/>
          </a:xfrm>
        </p:grpSpPr>
        <p:sp>
          <p:nvSpPr>
            <p:cNvPr id="37917" name="矩形 13">
              <a:extLst>
                <a:ext uri="{FF2B5EF4-FFF2-40B4-BE49-F238E27FC236}">
                  <a16:creationId xmlns:a16="http://schemas.microsoft.com/office/drawing/2014/main" id="{08A30CEC-D11B-48A9-8576-E3B12CCDF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586"/>
              <a:ext cx="3046360" cy="82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18" name="文本框 83">
              <a:extLst>
                <a:ext uri="{FF2B5EF4-FFF2-40B4-BE49-F238E27FC236}">
                  <a16:creationId xmlns:a16="http://schemas.microsoft.com/office/drawing/2014/main" id="{0F6A67BF-AEC0-49AF-B103-630C802993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04" y="0"/>
              <a:ext cx="81144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>
                  <a:solidFill>
                    <a:srgbClr val="1C2E48"/>
                  </a:solidFill>
                </a:rPr>
                <a:t>TEXT HERE</a:t>
              </a:r>
              <a:endParaRPr lang="zh-CN" altLang="en-US" sz="1100" b="1">
                <a:solidFill>
                  <a:srgbClr val="1C2E48"/>
                </a:solidFill>
              </a:endParaRPr>
            </a:p>
          </p:txBody>
        </p:sp>
        <p:cxnSp>
          <p:nvCxnSpPr>
            <p:cNvPr id="37919" name="直接连接符 120">
              <a:extLst>
                <a:ext uri="{FF2B5EF4-FFF2-40B4-BE49-F238E27FC236}">
                  <a16:creationId xmlns:a16="http://schemas.microsoft.com/office/drawing/2014/main" id="{45A251AB-3264-44B7-93FC-2B4830CCC9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1C2E4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7905" name="组合 57">
            <a:extLst>
              <a:ext uri="{FF2B5EF4-FFF2-40B4-BE49-F238E27FC236}">
                <a16:creationId xmlns:a16="http://schemas.microsoft.com/office/drawing/2014/main" id="{5EE75513-CFA2-479F-96DD-64FEB9D0FCA5}"/>
              </a:ext>
            </a:extLst>
          </p:cNvPr>
          <p:cNvGrpSpPr>
            <a:grpSpLocks/>
          </p:cNvGrpSpPr>
          <p:nvPr/>
        </p:nvGrpSpPr>
        <p:grpSpPr bwMode="auto">
          <a:xfrm>
            <a:off x="3768725" y="1712913"/>
            <a:ext cx="2403475" cy="1027112"/>
            <a:chOff x="0" y="0"/>
            <a:chExt cx="3046360" cy="1027618"/>
          </a:xfrm>
        </p:grpSpPr>
        <p:sp>
          <p:nvSpPr>
            <p:cNvPr id="37914" name="矩形 13">
              <a:extLst>
                <a:ext uri="{FF2B5EF4-FFF2-40B4-BE49-F238E27FC236}">
                  <a16:creationId xmlns:a16="http://schemas.microsoft.com/office/drawing/2014/main" id="{45D35E6B-9D75-4F66-B08A-7DF2A5257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586"/>
              <a:ext cx="3046360" cy="82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15" name="文本框 83">
              <a:extLst>
                <a:ext uri="{FF2B5EF4-FFF2-40B4-BE49-F238E27FC236}">
                  <a16:creationId xmlns:a16="http://schemas.microsoft.com/office/drawing/2014/main" id="{C8FE1AB6-B78A-4BAC-9264-7D4FD6EA6B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04" y="0"/>
              <a:ext cx="81144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>
                  <a:solidFill>
                    <a:srgbClr val="1C2E48"/>
                  </a:solidFill>
                </a:rPr>
                <a:t>TEXT HERE</a:t>
              </a:r>
              <a:endParaRPr lang="zh-CN" altLang="en-US" sz="1100" b="1">
                <a:solidFill>
                  <a:srgbClr val="1C2E48"/>
                </a:solidFill>
              </a:endParaRPr>
            </a:p>
          </p:txBody>
        </p:sp>
        <p:cxnSp>
          <p:nvCxnSpPr>
            <p:cNvPr id="37916" name="直接连接符 120">
              <a:extLst>
                <a:ext uri="{FF2B5EF4-FFF2-40B4-BE49-F238E27FC236}">
                  <a16:creationId xmlns:a16="http://schemas.microsoft.com/office/drawing/2014/main" id="{29D764D7-24BB-4F1F-82EB-6B3E643AEC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1C2E4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7906" name="组合 61">
            <a:extLst>
              <a:ext uri="{FF2B5EF4-FFF2-40B4-BE49-F238E27FC236}">
                <a16:creationId xmlns:a16="http://schemas.microsoft.com/office/drawing/2014/main" id="{62BA400A-515A-4990-841E-C1B10746E724}"/>
              </a:ext>
            </a:extLst>
          </p:cNvPr>
          <p:cNvGrpSpPr>
            <a:grpSpLocks/>
          </p:cNvGrpSpPr>
          <p:nvPr/>
        </p:nvGrpSpPr>
        <p:grpSpPr bwMode="auto">
          <a:xfrm>
            <a:off x="6043613" y="1712913"/>
            <a:ext cx="2403475" cy="1027112"/>
            <a:chOff x="0" y="0"/>
            <a:chExt cx="3046360" cy="1027618"/>
          </a:xfrm>
        </p:grpSpPr>
        <p:sp>
          <p:nvSpPr>
            <p:cNvPr id="37911" name="矩形 13">
              <a:extLst>
                <a:ext uri="{FF2B5EF4-FFF2-40B4-BE49-F238E27FC236}">
                  <a16:creationId xmlns:a16="http://schemas.microsoft.com/office/drawing/2014/main" id="{C89AAE82-FB08-4BEE-A515-408044A11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586"/>
              <a:ext cx="3046360" cy="82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12" name="文本框 83">
              <a:extLst>
                <a:ext uri="{FF2B5EF4-FFF2-40B4-BE49-F238E27FC236}">
                  <a16:creationId xmlns:a16="http://schemas.microsoft.com/office/drawing/2014/main" id="{E3361085-485E-43D2-AC78-100110AA28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04" y="0"/>
              <a:ext cx="81144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>
                  <a:solidFill>
                    <a:srgbClr val="1C2E48"/>
                  </a:solidFill>
                </a:rPr>
                <a:t>TEXT HERE</a:t>
              </a:r>
              <a:endParaRPr lang="zh-CN" altLang="en-US" sz="1100" b="1">
                <a:solidFill>
                  <a:srgbClr val="1C2E48"/>
                </a:solidFill>
              </a:endParaRPr>
            </a:p>
          </p:txBody>
        </p:sp>
        <p:cxnSp>
          <p:nvCxnSpPr>
            <p:cNvPr id="37913" name="直接连接符 120">
              <a:extLst>
                <a:ext uri="{FF2B5EF4-FFF2-40B4-BE49-F238E27FC236}">
                  <a16:creationId xmlns:a16="http://schemas.microsoft.com/office/drawing/2014/main" id="{46C17645-5B3D-40AA-A828-BD543FD6310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1C2E4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7907" name="组合 65">
            <a:extLst>
              <a:ext uri="{FF2B5EF4-FFF2-40B4-BE49-F238E27FC236}">
                <a16:creationId xmlns:a16="http://schemas.microsoft.com/office/drawing/2014/main" id="{054E1A82-1FC3-473E-818D-A3A182A2D3AF}"/>
              </a:ext>
            </a:extLst>
          </p:cNvPr>
          <p:cNvGrpSpPr>
            <a:grpSpLocks/>
          </p:cNvGrpSpPr>
          <p:nvPr/>
        </p:nvGrpSpPr>
        <p:grpSpPr bwMode="auto">
          <a:xfrm>
            <a:off x="8318500" y="1712913"/>
            <a:ext cx="2403475" cy="1027112"/>
            <a:chOff x="0" y="0"/>
            <a:chExt cx="3046360" cy="1027618"/>
          </a:xfrm>
        </p:grpSpPr>
        <p:sp>
          <p:nvSpPr>
            <p:cNvPr id="37908" name="矩形 13">
              <a:extLst>
                <a:ext uri="{FF2B5EF4-FFF2-40B4-BE49-F238E27FC236}">
                  <a16:creationId xmlns:a16="http://schemas.microsoft.com/office/drawing/2014/main" id="{63CB4543-3E45-4817-BAD5-E3EFA0B20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586"/>
              <a:ext cx="3046360" cy="82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09" name="文本框 83">
              <a:extLst>
                <a:ext uri="{FF2B5EF4-FFF2-40B4-BE49-F238E27FC236}">
                  <a16:creationId xmlns:a16="http://schemas.microsoft.com/office/drawing/2014/main" id="{19E6BD9F-F3AB-440C-A238-7EC1A41790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04" y="0"/>
              <a:ext cx="81144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>
                  <a:solidFill>
                    <a:srgbClr val="1C2E48"/>
                  </a:solidFill>
                </a:rPr>
                <a:t>TEXT HERE</a:t>
              </a:r>
              <a:endParaRPr lang="zh-CN" altLang="en-US" sz="1100" b="1">
                <a:solidFill>
                  <a:srgbClr val="1C2E48"/>
                </a:solidFill>
              </a:endParaRPr>
            </a:p>
          </p:txBody>
        </p:sp>
        <p:cxnSp>
          <p:nvCxnSpPr>
            <p:cNvPr id="37910" name="直接连接符 120">
              <a:extLst>
                <a:ext uri="{FF2B5EF4-FFF2-40B4-BE49-F238E27FC236}">
                  <a16:creationId xmlns:a16="http://schemas.microsoft.com/office/drawing/2014/main" id="{E60C47E3-046F-41F9-8E5F-7559E1050C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1C2E4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文本框 32">
            <a:extLst>
              <a:ext uri="{FF2B5EF4-FFF2-40B4-BE49-F238E27FC236}">
                <a16:creationId xmlns:a16="http://schemas.microsoft.com/office/drawing/2014/main" id="{FA006DDC-58E2-4DCF-ADAB-3A03E6401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38" y="668338"/>
            <a:ext cx="279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000000"/>
                </a:solidFill>
              </a:rPr>
              <a:t>About Our Goal</a:t>
            </a:r>
          </a:p>
        </p:txBody>
      </p:sp>
      <p:pic>
        <p:nvPicPr>
          <p:cNvPr id="38915" name="图片 17">
            <a:extLst>
              <a:ext uri="{FF2B5EF4-FFF2-40B4-BE49-F238E27FC236}">
                <a16:creationId xmlns:a16="http://schemas.microsoft.com/office/drawing/2014/main" id="{FC8C754D-9D6D-46A8-A879-7DEEB99D5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57909" r="-87"/>
          <a:stretch>
            <a:fillRect/>
          </a:stretch>
        </p:blipFill>
        <p:spPr bwMode="auto">
          <a:xfrm>
            <a:off x="0" y="1717675"/>
            <a:ext cx="12203113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矩形 13">
            <a:extLst>
              <a:ext uri="{FF2B5EF4-FFF2-40B4-BE49-F238E27FC236}">
                <a16:creationId xmlns:a16="http://schemas.microsoft.com/office/drawing/2014/main" id="{4C427704-C3D5-46A2-86F4-DDCF40DF5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310188"/>
            <a:ext cx="838200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This is an example text . Go ahead and replace it. Add your text here. This is an example text . Go ahead and replace it. Add your text here. This is an example text . Go ahead and replace it. Add your text here. This is an example text . Go ahead and replace it. Add your text here. This is an example text . Go ahead and replace it. Add your text here. This is an example text . Go ahead and replace it. Add your text here.</a:t>
            </a:r>
            <a:endParaRPr lang="zh-CN" altLang="en-US" sz="10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10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10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文本框 16" hidden="1">
            <a:extLst>
              <a:ext uri="{FF2B5EF4-FFF2-40B4-BE49-F238E27FC236}">
                <a16:creationId xmlns:a16="http://schemas.microsoft.com/office/drawing/2014/main" id="{F7B8F9AD-4F2B-4AD0-90C0-4A0389835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550" y="3502025"/>
            <a:ext cx="3109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007BC6"/>
                </a:solidFill>
                <a:latin typeface="方正兰亭超细黑简体" pitchFamily="2" charset="-122"/>
                <a:ea typeface="方正兰亭超细黑简体" pitchFamily="2" charset="-122"/>
              </a:rPr>
              <a:t>Company </a:t>
            </a:r>
            <a:r>
              <a:rPr lang="en-US" altLang="zh-CN" sz="2800" b="1">
                <a:solidFill>
                  <a:srgbClr val="2C3441"/>
                </a:solidFill>
                <a:latin typeface="方正兰亭超细黑简体" pitchFamily="2" charset="-122"/>
                <a:ea typeface="方正兰亭超细黑简体" pitchFamily="2" charset="-122"/>
              </a:rPr>
              <a:t>name</a:t>
            </a:r>
            <a:endParaRPr lang="zh-CN" altLang="en-US" sz="2800" b="1">
              <a:solidFill>
                <a:srgbClr val="2C3441"/>
              </a:solidFill>
              <a:latin typeface="方正兰亭超细黑简体" pitchFamily="2" charset="-122"/>
              <a:ea typeface="方正兰亭超细黑简体" pitchFamily="2" charset="-122"/>
            </a:endParaRPr>
          </a:p>
        </p:txBody>
      </p:sp>
      <p:sp>
        <p:nvSpPr>
          <p:cNvPr id="39939" name="文本框 17" hidden="1">
            <a:extLst>
              <a:ext uri="{FF2B5EF4-FFF2-40B4-BE49-F238E27FC236}">
                <a16:creationId xmlns:a16="http://schemas.microsoft.com/office/drawing/2014/main" id="{E6942B8F-1E09-4D5E-AF18-ECE684DEE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913" y="2846388"/>
            <a:ext cx="5126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007BC6"/>
                </a:solidFill>
                <a:latin typeface="方正兰亭超细黑简体" pitchFamily="2" charset="-122"/>
                <a:ea typeface="方正兰亭超细黑简体" pitchFamily="2" charset="-122"/>
              </a:rPr>
              <a:t>2015 </a:t>
            </a:r>
            <a:r>
              <a:rPr lang="en-US" altLang="zh-CN" sz="2800" b="1">
                <a:solidFill>
                  <a:srgbClr val="2C3441"/>
                </a:solidFill>
                <a:latin typeface="方正兰亭超细黑简体" pitchFamily="2" charset="-122"/>
                <a:ea typeface="方正兰亭超细黑简体" pitchFamily="2" charset="-122"/>
              </a:rPr>
              <a:t>ANNUAL SUMMARY</a:t>
            </a:r>
            <a:endParaRPr lang="zh-CN" altLang="en-US" sz="2800" b="1">
              <a:solidFill>
                <a:srgbClr val="2C3441"/>
              </a:solidFill>
              <a:latin typeface="方正兰亭超细黑简体" pitchFamily="2" charset="-122"/>
              <a:ea typeface="方正兰亭超细黑简体" pitchFamily="2" charset="-122"/>
            </a:endParaRPr>
          </a:p>
        </p:txBody>
      </p:sp>
      <p:sp>
        <p:nvSpPr>
          <p:cNvPr id="39940" name="文本框 18">
            <a:extLst>
              <a:ext uri="{FF2B5EF4-FFF2-40B4-BE49-F238E27FC236}">
                <a16:creationId xmlns:a16="http://schemas.microsoft.com/office/drawing/2014/main" id="{B66CEAAA-D563-4914-AE89-B4BDC6E21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938" y="3716338"/>
            <a:ext cx="4273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007BC6"/>
                </a:solidFill>
                <a:latin typeface="方正兰亭超细黑简体" pitchFamily="2" charset="-122"/>
                <a:ea typeface="方正兰亭超细黑简体" pitchFamily="2" charset="-122"/>
              </a:rPr>
              <a:t>Company or person </a:t>
            </a:r>
            <a:r>
              <a:rPr lang="en-US" altLang="zh-CN" sz="2400">
                <a:solidFill>
                  <a:srgbClr val="2C3441"/>
                </a:solidFill>
                <a:latin typeface="方正兰亭超细黑简体" pitchFamily="2" charset="-122"/>
                <a:ea typeface="方正兰亭超细黑简体" pitchFamily="2" charset="-122"/>
              </a:rPr>
              <a:t>name</a:t>
            </a:r>
            <a:endParaRPr lang="zh-CN" altLang="en-US" sz="2400">
              <a:solidFill>
                <a:srgbClr val="2C3441"/>
              </a:solidFill>
              <a:latin typeface="方正兰亭超细黑简体" pitchFamily="2" charset="-122"/>
              <a:ea typeface="方正兰亭超细黑简体" pitchFamily="2" charset="-122"/>
            </a:endParaRPr>
          </a:p>
        </p:txBody>
      </p:sp>
      <p:sp>
        <p:nvSpPr>
          <p:cNvPr id="39941" name="文本框 19">
            <a:extLst>
              <a:ext uri="{FF2B5EF4-FFF2-40B4-BE49-F238E27FC236}">
                <a16:creationId xmlns:a16="http://schemas.microsoft.com/office/drawing/2014/main" id="{222B42DB-4998-4031-A2AF-14DBA02F5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275" y="3059113"/>
            <a:ext cx="6650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7BC6"/>
                </a:solidFill>
                <a:latin typeface="方正兰亭超细黑简体" pitchFamily="2" charset="-122"/>
                <a:ea typeface="方正兰亭超细黑简体" pitchFamily="2" charset="-122"/>
              </a:rPr>
              <a:t>THANK YOU </a:t>
            </a:r>
            <a:r>
              <a:rPr lang="en-US" altLang="zh-CN" sz="3200" b="1" dirty="0">
                <a:solidFill>
                  <a:srgbClr val="222832"/>
                </a:solidFill>
                <a:latin typeface="方正兰亭超细黑简体" pitchFamily="2" charset="-122"/>
                <a:ea typeface="方正兰亭超细黑简体" pitchFamily="2" charset="-122"/>
              </a:rPr>
              <a:t>FOR WATCHING</a:t>
            </a:r>
            <a:endParaRPr lang="zh-CN" altLang="en-US" sz="3200" b="1" dirty="0">
              <a:solidFill>
                <a:srgbClr val="222832"/>
              </a:solidFill>
              <a:latin typeface="方正兰亭超细黑简体" pitchFamily="2" charset="-122"/>
              <a:ea typeface="方正兰亭超细黑简体" pitchFamily="2" charset="-122"/>
            </a:endParaRPr>
          </a:p>
        </p:txBody>
      </p:sp>
      <p:sp>
        <p:nvSpPr>
          <p:cNvPr id="7" name="文本框 5">
            <a:extLst>
              <a:ext uri="{FF2B5EF4-FFF2-40B4-BE49-F238E27FC236}">
                <a16:creationId xmlns:a16="http://schemas.microsoft.com/office/drawing/2014/main" id="{572D483D-0FDF-444F-9D29-55C5E85E5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3751" y="5161190"/>
            <a:ext cx="24359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dirty="0">
                <a:solidFill>
                  <a:schemeClr val="accent1"/>
                </a:solidFill>
                <a:latin typeface="方正兰亭超细黑简体" pitchFamily="2" charset="-122"/>
                <a:ea typeface="方正兰亭超细黑简体" pitchFamily="2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sz="1400" dirty="0">
              <a:solidFill>
                <a:schemeClr val="accent1"/>
              </a:solidFill>
              <a:latin typeface="方正兰亭超细黑简体" pitchFamily="2" charset="-122"/>
              <a:ea typeface="方正兰亭超细黑简体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2">
            <a:extLst>
              <a:ext uri="{FF2B5EF4-FFF2-40B4-BE49-F238E27FC236}">
                <a16:creationId xmlns:a16="http://schemas.microsoft.com/office/drawing/2014/main" id="{31739350-EF56-4CBC-9C06-958B2AA49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5" y="3013075"/>
            <a:ext cx="6673850" cy="831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</a:rPr>
              <a:t>About Our Company</a:t>
            </a:r>
          </a:p>
        </p:txBody>
      </p:sp>
      <p:sp>
        <p:nvSpPr>
          <p:cNvPr id="20483" name="文本框 3">
            <a:extLst>
              <a:ext uri="{FF2B5EF4-FFF2-40B4-BE49-F238E27FC236}">
                <a16:creationId xmlns:a16="http://schemas.microsoft.com/office/drawing/2014/main" id="{5A09D6C0-5A76-491E-8E1C-49BEB94BD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850" y="6054725"/>
            <a:ext cx="1638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</a:rPr>
              <a:t>Part.1</a:t>
            </a:r>
            <a:endParaRPr lang="zh-CN" altLang="en-US" sz="3600" b="1">
              <a:solidFill>
                <a:schemeClr val="bg1"/>
              </a:solidFill>
              <a:latin typeface="方正兰亭超细黑简体" pitchFamily="2" charset="-122"/>
              <a:ea typeface="方正兰亭超细黑简体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3">
            <a:extLst>
              <a:ext uri="{FF2B5EF4-FFF2-40B4-BE49-F238E27FC236}">
                <a16:creationId xmlns:a16="http://schemas.microsoft.com/office/drawing/2014/main" id="{9D2A7E5F-6659-4C54-98A4-0E104C008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2387600"/>
            <a:ext cx="4779962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507" name="直接连接符 7">
            <a:extLst>
              <a:ext uri="{FF2B5EF4-FFF2-40B4-BE49-F238E27FC236}">
                <a16:creationId xmlns:a16="http://schemas.microsoft.com/office/drawing/2014/main" id="{63254F02-877A-49B6-9B6C-FEE0804A7F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59450" y="2387600"/>
            <a:ext cx="0" cy="3186113"/>
          </a:xfrm>
          <a:prstGeom prst="line">
            <a:avLst/>
          </a:prstGeom>
          <a:noFill/>
          <a:ln w="57150">
            <a:solidFill>
              <a:srgbClr val="1C2E4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08" name="文本框 8">
            <a:extLst>
              <a:ext uri="{FF2B5EF4-FFF2-40B4-BE49-F238E27FC236}">
                <a16:creationId xmlns:a16="http://schemas.microsoft.com/office/drawing/2014/main" id="{053FBA8E-BE06-4B8F-AE6C-149021677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38" y="668338"/>
            <a:ext cx="35988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/>
              <a:t>About Our Company</a:t>
            </a:r>
          </a:p>
        </p:txBody>
      </p:sp>
      <p:grpSp>
        <p:nvGrpSpPr>
          <p:cNvPr id="21509" name="组合 17">
            <a:extLst>
              <a:ext uri="{FF2B5EF4-FFF2-40B4-BE49-F238E27FC236}">
                <a16:creationId xmlns:a16="http://schemas.microsoft.com/office/drawing/2014/main" id="{FC7D0CD5-DBDC-4208-9A8A-E631B6680013}"/>
              </a:ext>
            </a:extLst>
          </p:cNvPr>
          <p:cNvGrpSpPr>
            <a:grpSpLocks/>
          </p:cNvGrpSpPr>
          <p:nvPr/>
        </p:nvGrpSpPr>
        <p:grpSpPr bwMode="auto">
          <a:xfrm>
            <a:off x="6073775" y="2387600"/>
            <a:ext cx="3046413" cy="1027113"/>
            <a:chOff x="0" y="0"/>
            <a:chExt cx="3046360" cy="1027618"/>
          </a:xfrm>
        </p:grpSpPr>
        <p:sp>
          <p:nvSpPr>
            <p:cNvPr id="21530" name="矩形 13">
              <a:extLst>
                <a:ext uri="{FF2B5EF4-FFF2-40B4-BE49-F238E27FC236}">
                  <a16:creationId xmlns:a16="http://schemas.microsoft.com/office/drawing/2014/main" id="{308EB8BD-9521-41D4-814C-80BD096D7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586"/>
              <a:ext cx="3046360" cy="82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31" name="文本框 83">
              <a:extLst>
                <a:ext uri="{FF2B5EF4-FFF2-40B4-BE49-F238E27FC236}">
                  <a16:creationId xmlns:a16="http://schemas.microsoft.com/office/drawing/2014/main" id="{B7BE840B-A6F5-4A37-93AC-FD0F28C3E3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04" y="0"/>
              <a:ext cx="81144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>
                  <a:solidFill>
                    <a:srgbClr val="007BC6"/>
                  </a:solidFill>
                </a:rPr>
                <a:t>TEXT HERE</a:t>
              </a:r>
              <a:endParaRPr lang="zh-CN" altLang="en-US" sz="1100" b="1">
                <a:solidFill>
                  <a:srgbClr val="007BC6"/>
                </a:solidFill>
              </a:endParaRPr>
            </a:p>
          </p:txBody>
        </p:sp>
        <p:cxnSp>
          <p:nvCxnSpPr>
            <p:cNvPr id="21532" name="直接连接符 120">
              <a:extLst>
                <a:ext uri="{FF2B5EF4-FFF2-40B4-BE49-F238E27FC236}">
                  <a16:creationId xmlns:a16="http://schemas.microsoft.com/office/drawing/2014/main" id="{7C29D902-CD90-42C7-996D-B3E3190DAB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007BC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510" name="组合 22">
            <a:extLst>
              <a:ext uri="{FF2B5EF4-FFF2-40B4-BE49-F238E27FC236}">
                <a16:creationId xmlns:a16="http://schemas.microsoft.com/office/drawing/2014/main" id="{2E35CE7D-D386-4E86-8D4C-6AD473F18F67}"/>
              </a:ext>
            </a:extLst>
          </p:cNvPr>
          <p:cNvGrpSpPr>
            <a:grpSpLocks/>
          </p:cNvGrpSpPr>
          <p:nvPr/>
        </p:nvGrpSpPr>
        <p:grpSpPr bwMode="auto">
          <a:xfrm>
            <a:off x="6072188" y="3503613"/>
            <a:ext cx="3044825" cy="1028700"/>
            <a:chOff x="0" y="0"/>
            <a:chExt cx="3046360" cy="1027618"/>
          </a:xfrm>
        </p:grpSpPr>
        <p:sp>
          <p:nvSpPr>
            <p:cNvPr id="21527" name="矩形 13">
              <a:extLst>
                <a:ext uri="{FF2B5EF4-FFF2-40B4-BE49-F238E27FC236}">
                  <a16:creationId xmlns:a16="http://schemas.microsoft.com/office/drawing/2014/main" id="{1A7EB900-0639-4D34-B34C-8CB8ECD47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586"/>
              <a:ext cx="3046360" cy="82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8" name="文本框 83">
              <a:extLst>
                <a:ext uri="{FF2B5EF4-FFF2-40B4-BE49-F238E27FC236}">
                  <a16:creationId xmlns:a16="http://schemas.microsoft.com/office/drawing/2014/main" id="{ABC4875D-3AB2-4EBB-A4F9-3A74A0A642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04" y="0"/>
              <a:ext cx="81144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>
                  <a:solidFill>
                    <a:srgbClr val="007BC6"/>
                  </a:solidFill>
                </a:rPr>
                <a:t>TEXT HERE</a:t>
              </a:r>
              <a:endParaRPr lang="zh-CN" altLang="en-US" sz="1100" b="1">
                <a:solidFill>
                  <a:srgbClr val="007BC6"/>
                </a:solidFill>
              </a:endParaRPr>
            </a:p>
          </p:txBody>
        </p:sp>
        <p:cxnSp>
          <p:nvCxnSpPr>
            <p:cNvPr id="21529" name="直接连接符 120">
              <a:extLst>
                <a:ext uri="{FF2B5EF4-FFF2-40B4-BE49-F238E27FC236}">
                  <a16:creationId xmlns:a16="http://schemas.microsoft.com/office/drawing/2014/main" id="{F3CF3904-BF63-4843-8D99-37C2576FCD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007BC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511" name="组合 26">
            <a:extLst>
              <a:ext uri="{FF2B5EF4-FFF2-40B4-BE49-F238E27FC236}">
                <a16:creationId xmlns:a16="http://schemas.microsoft.com/office/drawing/2014/main" id="{FA6BF74F-F904-4BD2-9340-D703865E5330}"/>
              </a:ext>
            </a:extLst>
          </p:cNvPr>
          <p:cNvGrpSpPr>
            <a:grpSpLocks/>
          </p:cNvGrpSpPr>
          <p:nvPr/>
        </p:nvGrpSpPr>
        <p:grpSpPr bwMode="auto">
          <a:xfrm>
            <a:off x="6072188" y="4621213"/>
            <a:ext cx="3044825" cy="1027112"/>
            <a:chOff x="0" y="0"/>
            <a:chExt cx="3046360" cy="1027618"/>
          </a:xfrm>
        </p:grpSpPr>
        <p:sp>
          <p:nvSpPr>
            <p:cNvPr id="21524" name="矩形 13">
              <a:extLst>
                <a:ext uri="{FF2B5EF4-FFF2-40B4-BE49-F238E27FC236}">
                  <a16:creationId xmlns:a16="http://schemas.microsoft.com/office/drawing/2014/main" id="{AD2D35C4-6792-44B6-B868-B5F9F93B2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586"/>
              <a:ext cx="3046360" cy="82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5" name="文本框 83">
              <a:extLst>
                <a:ext uri="{FF2B5EF4-FFF2-40B4-BE49-F238E27FC236}">
                  <a16:creationId xmlns:a16="http://schemas.microsoft.com/office/drawing/2014/main" id="{43C14A8D-312A-4F9B-BA69-5EE35CEA88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04" y="0"/>
              <a:ext cx="81144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>
                  <a:solidFill>
                    <a:srgbClr val="007BC6"/>
                  </a:solidFill>
                </a:rPr>
                <a:t>TEXT HERE</a:t>
              </a:r>
              <a:endParaRPr lang="zh-CN" altLang="en-US" sz="1100" b="1">
                <a:solidFill>
                  <a:srgbClr val="007BC6"/>
                </a:solidFill>
              </a:endParaRPr>
            </a:p>
          </p:txBody>
        </p:sp>
        <p:cxnSp>
          <p:nvCxnSpPr>
            <p:cNvPr id="21526" name="直接连接符 120">
              <a:extLst>
                <a:ext uri="{FF2B5EF4-FFF2-40B4-BE49-F238E27FC236}">
                  <a16:creationId xmlns:a16="http://schemas.microsoft.com/office/drawing/2014/main" id="{0B111B4C-EA44-4BD4-9848-95633BCA57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007BC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512" name="组合 30">
            <a:extLst>
              <a:ext uri="{FF2B5EF4-FFF2-40B4-BE49-F238E27FC236}">
                <a16:creationId xmlns:a16="http://schemas.microsoft.com/office/drawing/2014/main" id="{EF13F999-0E58-4696-BA17-3CC6D1D27233}"/>
              </a:ext>
            </a:extLst>
          </p:cNvPr>
          <p:cNvGrpSpPr>
            <a:grpSpLocks/>
          </p:cNvGrpSpPr>
          <p:nvPr/>
        </p:nvGrpSpPr>
        <p:grpSpPr bwMode="auto">
          <a:xfrm>
            <a:off x="9145588" y="2387600"/>
            <a:ext cx="3046412" cy="1027113"/>
            <a:chOff x="0" y="0"/>
            <a:chExt cx="3046360" cy="1027618"/>
          </a:xfrm>
        </p:grpSpPr>
        <p:sp>
          <p:nvSpPr>
            <p:cNvPr id="21521" name="矩形 13">
              <a:extLst>
                <a:ext uri="{FF2B5EF4-FFF2-40B4-BE49-F238E27FC236}">
                  <a16:creationId xmlns:a16="http://schemas.microsoft.com/office/drawing/2014/main" id="{023FB273-FA56-4A39-8633-9DC083CDB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586"/>
              <a:ext cx="3046360" cy="82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2" name="文本框 83">
              <a:extLst>
                <a:ext uri="{FF2B5EF4-FFF2-40B4-BE49-F238E27FC236}">
                  <a16:creationId xmlns:a16="http://schemas.microsoft.com/office/drawing/2014/main" id="{CCD8E18C-1A29-4800-959B-75A88A876B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04" y="0"/>
              <a:ext cx="81144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>
                  <a:solidFill>
                    <a:srgbClr val="007BC6"/>
                  </a:solidFill>
                </a:rPr>
                <a:t>TEXT HERE</a:t>
              </a:r>
              <a:endParaRPr lang="zh-CN" altLang="en-US" sz="1100" b="1">
                <a:solidFill>
                  <a:srgbClr val="007BC6"/>
                </a:solidFill>
              </a:endParaRPr>
            </a:p>
          </p:txBody>
        </p:sp>
        <p:cxnSp>
          <p:nvCxnSpPr>
            <p:cNvPr id="21523" name="直接连接符 120">
              <a:extLst>
                <a:ext uri="{FF2B5EF4-FFF2-40B4-BE49-F238E27FC236}">
                  <a16:creationId xmlns:a16="http://schemas.microsoft.com/office/drawing/2014/main" id="{1C1EC266-14B5-4528-B246-8E4A505E6B1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007BC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513" name="组合 34">
            <a:extLst>
              <a:ext uri="{FF2B5EF4-FFF2-40B4-BE49-F238E27FC236}">
                <a16:creationId xmlns:a16="http://schemas.microsoft.com/office/drawing/2014/main" id="{2315DDE0-F1BF-43E5-89B3-1034254AF8CB}"/>
              </a:ext>
            </a:extLst>
          </p:cNvPr>
          <p:cNvGrpSpPr>
            <a:grpSpLocks/>
          </p:cNvGrpSpPr>
          <p:nvPr/>
        </p:nvGrpSpPr>
        <p:grpSpPr bwMode="auto">
          <a:xfrm>
            <a:off x="9144000" y="3503613"/>
            <a:ext cx="3046413" cy="1028700"/>
            <a:chOff x="0" y="0"/>
            <a:chExt cx="3046360" cy="1027618"/>
          </a:xfrm>
        </p:grpSpPr>
        <p:sp>
          <p:nvSpPr>
            <p:cNvPr id="21518" name="矩形 13">
              <a:extLst>
                <a:ext uri="{FF2B5EF4-FFF2-40B4-BE49-F238E27FC236}">
                  <a16:creationId xmlns:a16="http://schemas.microsoft.com/office/drawing/2014/main" id="{4B161C6A-6046-4A55-89AD-BA9EF2DBA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586"/>
              <a:ext cx="3046360" cy="82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19" name="文本框 83">
              <a:extLst>
                <a:ext uri="{FF2B5EF4-FFF2-40B4-BE49-F238E27FC236}">
                  <a16:creationId xmlns:a16="http://schemas.microsoft.com/office/drawing/2014/main" id="{D0171898-9993-4894-ADE9-67B9861F68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04" y="0"/>
              <a:ext cx="81144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>
                  <a:solidFill>
                    <a:srgbClr val="007BC6"/>
                  </a:solidFill>
                </a:rPr>
                <a:t>TEXT HERE</a:t>
              </a:r>
              <a:endParaRPr lang="zh-CN" altLang="en-US" sz="1100" b="1">
                <a:solidFill>
                  <a:srgbClr val="007BC6"/>
                </a:solidFill>
              </a:endParaRPr>
            </a:p>
          </p:txBody>
        </p:sp>
        <p:cxnSp>
          <p:nvCxnSpPr>
            <p:cNvPr id="21520" name="直接连接符 120">
              <a:extLst>
                <a:ext uri="{FF2B5EF4-FFF2-40B4-BE49-F238E27FC236}">
                  <a16:creationId xmlns:a16="http://schemas.microsoft.com/office/drawing/2014/main" id="{0D293B23-D5D6-4346-9367-4B88C6FDB5D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007BC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514" name="组合 38">
            <a:extLst>
              <a:ext uri="{FF2B5EF4-FFF2-40B4-BE49-F238E27FC236}">
                <a16:creationId xmlns:a16="http://schemas.microsoft.com/office/drawing/2014/main" id="{ADDDAD2F-A228-4AC8-8346-95C9970F21E3}"/>
              </a:ext>
            </a:extLst>
          </p:cNvPr>
          <p:cNvGrpSpPr>
            <a:grpSpLocks/>
          </p:cNvGrpSpPr>
          <p:nvPr/>
        </p:nvGrpSpPr>
        <p:grpSpPr bwMode="auto">
          <a:xfrm>
            <a:off x="9144000" y="4621213"/>
            <a:ext cx="3046413" cy="1027112"/>
            <a:chOff x="0" y="0"/>
            <a:chExt cx="3046360" cy="1027618"/>
          </a:xfrm>
        </p:grpSpPr>
        <p:sp>
          <p:nvSpPr>
            <p:cNvPr id="21515" name="矩形 13">
              <a:extLst>
                <a:ext uri="{FF2B5EF4-FFF2-40B4-BE49-F238E27FC236}">
                  <a16:creationId xmlns:a16="http://schemas.microsoft.com/office/drawing/2014/main" id="{277949BF-9A2E-4B39-A004-415440529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586"/>
              <a:ext cx="3046360" cy="82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16" name="文本框 83">
              <a:extLst>
                <a:ext uri="{FF2B5EF4-FFF2-40B4-BE49-F238E27FC236}">
                  <a16:creationId xmlns:a16="http://schemas.microsoft.com/office/drawing/2014/main" id="{478F169F-515A-43EA-BC04-0B88A9479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04" y="0"/>
              <a:ext cx="81144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>
                  <a:solidFill>
                    <a:srgbClr val="007BC6"/>
                  </a:solidFill>
                </a:rPr>
                <a:t>TEXT HERE</a:t>
              </a:r>
              <a:endParaRPr lang="zh-CN" altLang="en-US" sz="1100" b="1">
                <a:solidFill>
                  <a:srgbClr val="007BC6"/>
                </a:solidFill>
              </a:endParaRPr>
            </a:p>
          </p:txBody>
        </p:sp>
        <p:cxnSp>
          <p:nvCxnSpPr>
            <p:cNvPr id="21517" name="直接连接符 120">
              <a:extLst>
                <a:ext uri="{FF2B5EF4-FFF2-40B4-BE49-F238E27FC236}">
                  <a16:creationId xmlns:a16="http://schemas.microsoft.com/office/drawing/2014/main" id="{AEA15207-01FB-42FC-B3B7-589242B2043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007BC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45">
            <a:extLst>
              <a:ext uri="{FF2B5EF4-FFF2-40B4-BE49-F238E27FC236}">
                <a16:creationId xmlns:a16="http://schemas.microsoft.com/office/drawing/2014/main" id="{D7E5FC87-2AD6-48C0-B852-B60B4E56B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47775" r="37" b="10246"/>
          <a:stretch>
            <a:fillRect/>
          </a:stretch>
        </p:blipFill>
        <p:spPr bwMode="auto">
          <a:xfrm>
            <a:off x="0" y="3425825"/>
            <a:ext cx="12187238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组合 46">
            <a:extLst>
              <a:ext uri="{FF2B5EF4-FFF2-40B4-BE49-F238E27FC236}">
                <a16:creationId xmlns:a16="http://schemas.microsoft.com/office/drawing/2014/main" id="{96B23F7C-171A-4362-9E87-C18CC3803B74}"/>
              </a:ext>
            </a:extLst>
          </p:cNvPr>
          <p:cNvGrpSpPr>
            <a:grpSpLocks/>
          </p:cNvGrpSpPr>
          <p:nvPr/>
        </p:nvGrpSpPr>
        <p:grpSpPr bwMode="auto">
          <a:xfrm>
            <a:off x="68263" y="2114550"/>
            <a:ext cx="3046412" cy="1027113"/>
            <a:chOff x="0" y="0"/>
            <a:chExt cx="3046360" cy="1027618"/>
          </a:xfrm>
        </p:grpSpPr>
        <p:sp>
          <p:nvSpPr>
            <p:cNvPr id="22545" name="矩形 13">
              <a:extLst>
                <a:ext uri="{FF2B5EF4-FFF2-40B4-BE49-F238E27FC236}">
                  <a16:creationId xmlns:a16="http://schemas.microsoft.com/office/drawing/2014/main" id="{AFE76FA3-CFAC-4133-9F6F-287A2D504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586"/>
              <a:ext cx="3046360" cy="82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6" name="文本框 83">
              <a:extLst>
                <a:ext uri="{FF2B5EF4-FFF2-40B4-BE49-F238E27FC236}">
                  <a16:creationId xmlns:a16="http://schemas.microsoft.com/office/drawing/2014/main" id="{55D4E3F0-B100-4282-9902-9E2AF431FE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04" y="0"/>
              <a:ext cx="81144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>
                  <a:solidFill>
                    <a:srgbClr val="007BC6"/>
                  </a:solidFill>
                </a:rPr>
                <a:t>TEXT HERE</a:t>
              </a:r>
              <a:endParaRPr lang="zh-CN" altLang="en-US" sz="1100" b="1">
                <a:solidFill>
                  <a:srgbClr val="007BC6"/>
                </a:solidFill>
              </a:endParaRPr>
            </a:p>
          </p:txBody>
        </p:sp>
        <p:cxnSp>
          <p:nvCxnSpPr>
            <p:cNvPr id="22547" name="直接连接符 120">
              <a:extLst>
                <a:ext uri="{FF2B5EF4-FFF2-40B4-BE49-F238E27FC236}">
                  <a16:creationId xmlns:a16="http://schemas.microsoft.com/office/drawing/2014/main" id="{73F538A6-5D02-4992-B9DC-744C84BF46B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007BC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532" name="组合 50">
            <a:extLst>
              <a:ext uri="{FF2B5EF4-FFF2-40B4-BE49-F238E27FC236}">
                <a16:creationId xmlns:a16="http://schemas.microsoft.com/office/drawing/2014/main" id="{407BD064-34BE-4D10-8C5D-7E198CB0A7EC}"/>
              </a:ext>
            </a:extLst>
          </p:cNvPr>
          <p:cNvGrpSpPr>
            <a:grpSpLocks/>
          </p:cNvGrpSpPr>
          <p:nvPr/>
        </p:nvGrpSpPr>
        <p:grpSpPr bwMode="auto">
          <a:xfrm>
            <a:off x="3094038" y="2114550"/>
            <a:ext cx="3046412" cy="1027113"/>
            <a:chOff x="0" y="0"/>
            <a:chExt cx="3046360" cy="1027618"/>
          </a:xfrm>
        </p:grpSpPr>
        <p:sp>
          <p:nvSpPr>
            <p:cNvPr id="22542" name="矩形 13">
              <a:extLst>
                <a:ext uri="{FF2B5EF4-FFF2-40B4-BE49-F238E27FC236}">
                  <a16:creationId xmlns:a16="http://schemas.microsoft.com/office/drawing/2014/main" id="{95C61142-E4E3-4E29-9541-046386041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586"/>
              <a:ext cx="3046360" cy="82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3" name="文本框 83">
              <a:extLst>
                <a:ext uri="{FF2B5EF4-FFF2-40B4-BE49-F238E27FC236}">
                  <a16:creationId xmlns:a16="http://schemas.microsoft.com/office/drawing/2014/main" id="{01EBAEC7-9FC7-4840-AC34-59BE23075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04" y="0"/>
              <a:ext cx="81144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>
                  <a:solidFill>
                    <a:srgbClr val="007BC6"/>
                  </a:solidFill>
                </a:rPr>
                <a:t>TEXT HERE</a:t>
              </a:r>
              <a:endParaRPr lang="zh-CN" altLang="en-US" sz="1100" b="1">
                <a:solidFill>
                  <a:srgbClr val="007BC6"/>
                </a:solidFill>
              </a:endParaRPr>
            </a:p>
          </p:txBody>
        </p:sp>
        <p:cxnSp>
          <p:nvCxnSpPr>
            <p:cNvPr id="22544" name="直接连接符 120">
              <a:extLst>
                <a:ext uri="{FF2B5EF4-FFF2-40B4-BE49-F238E27FC236}">
                  <a16:creationId xmlns:a16="http://schemas.microsoft.com/office/drawing/2014/main" id="{B09C8578-D618-469E-A2E2-ECFC1125C4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007BC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533" name="组合 54">
            <a:extLst>
              <a:ext uri="{FF2B5EF4-FFF2-40B4-BE49-F238E27FC236}">
                <a16:creationId xmlns:a16="http://schemas.microsoft.com/office/drawing/2014/main" id="{05EFFF1B-4947-43A8-8B42-A6718C2AF686}"/>
              </a:ext>
            </a:extLst>
          </p:cNvPr>
          <p:cNvGrpSpPr>
            <a:grpSpLocks/>
          </p:cNvGrpSpPr>
          <p:nvPr/>
        </p:nvGrpSpPr>
        <p:grpSpPr bwMode="auto">
          <a:xfrm>
            <a:off x="6119813" y="2114550"/>
            <a:ext cx="3046412" cy="1027113"/>
            <a:chOff x="0" y="0"/>
            <a:chExt cx="3046360" cy="1027618"/>
          </a:xfrm>
        </p:grpSpPr>
        <p:sp>
          <p:nvSpPr>
            <p:cNvPr id="22539" name="矩形 13">
              <a:extLst>
                <a:ext uri="{FF2B5EF4-FFF2-40B4-BE49-F238E27FC236}">
                  <a16:creationId xmlns:a16="http://schemas.microsoft.com/office/drawing/2014/main" id="{37EA2F61-7C48-4F97-8A71-4445659B8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586"/>
              <a:ext cx="3046360" cy="82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0" name="文本框 83">
              <a:extLst>
                <a:ext uri="{FF2B5EF4-FFF2-40B4-BE49-F238E27FC236}">
                  <a16:creationId xmlns:a16="http://schemas.microsoft.com/office/drawing/2014/main" id="{BB60240F-C07B-4224-9157-9225B9E1D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04" y="0"/>
              <a:ext cx="81144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>
                  <a:solidFill>
                    <a:srgbClr val="007BC6"/>
                  </a:solidFill>
                </a:rPr>
                <a:t>TEXT HERE</a:t>
              </a:r>
              <a:endParaRPr lang="zh-CN" altLang="en-US" sz="1100" b="1">
                <a:solidFill>
                  <a:srgbClr val="007BC6"/>
                </a:solidFill>
              </a:endParaRPr>
            </a:p>
          </p:txBody>
        </p:sp>
        <p:cxnSp>
          <p:nvCxnSpPr>
            <p:cNvPr id="22541" name="直接连接符 120">
              <a:extLst>
                <a:ext uri="{FF2B5EF4-FFF2-40B4-BE49-F238E27FC236}">
                  <a16:creationId xmlns:a16="http://schemas.microsoft.com/office/drawing/2014/main" id="{590D497D-42D7-4492-B2E4-02BB1DC96E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007BC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534" name="组合 58">
            <a:extLst>
              <a:ext uri="{FF2B5EF4-FFF2-40B4-BE49-F238E27FC236}">
                <a16:creationId xmlns:a16="http://schemas.microsoft.com/office/drawing/2014/main" id="{D168078C-A82C-4996-843C-168F067CE10C}"/>
              </a:ext>
            </a:extLst>
          </p:cNvPr>
          <p:cNvGrpSpPr>
            <a:grpSpLocks/>
          </p:cNvGrpSpPr>
          <p:nvPr/>
        </p:nvGrpSpPr>
        <p:grpSpPr bwMode="auto">
          <a:xfrm>
            <a:off x="9145588" y="2114550"/>
            <a:ext cx="3046412" cy="1027113"/>
            <a:chOff x="0" y="0"/>
            <a:chExt cx="3046360" cy="1027618"/>
          </a:xfrm>
        </p:grpSpPr>
        <p:sp>
          <p:nvSpPr>
            <p:cNvPr id="22536" name="矩形 13">
              <a:extLst>
                <a:ext uri="{FF2B5EF4-FFF2-40B4-BE49-F238E27FC236}">
                  <a16:creationId xmlns:a16="http://schemas.microsoft.com/office/drawing/2014/main" id="{BD868366-9A26-4690-9D43-16BBFF93D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586"/>
              <a:ext cx="3046360" cy="82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37" name="文本框 83">
              <a:extLst>
                <a:ext uri="{FF2B5EF4-FFF2-40B4-BE49-F238E27FC236}">
                  <a16:creationId xmlns:a16="http://schemas.microsoft.com/office/drawing/2014/main" id="{437E4A62-EBD7-4C3F-9F25-883D0E7147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04" y="0"/>
              <a:ext cx="81144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>
                  <a:solidFill>
                    <a:srgbClr val="007BC6"/>
                  </a:solidFill>
                </a:rPr>
                <a:t>TEXT HERE</a:t>
              </a:r>
              <a:endParaRPr lang="zh-CN" altLang="en-US" sz="1100" b="1">
                <a:solidFill>
                  <a:srgbClr val="007BC6"/>
                </a:solidFill>
              </a:endParaRPr>
            </a:p>
          </p:txBody>
        </p:sp>
        <p:cxnSp>
          <p:nvCxnSpPr>
            <p:cNvPr id="22538" name="直接连接符 120">
              <a:extLst>
                <a:ext uri="{FF2B5EF4-FFF2-40B4-BE49-F238E27FC236}">
                  <a16:creationId xmlns:a16="http://schemas.microsoft.com/office/drawing/2014/main" id="{93BEF87D-4CAF-450A-9D0D-00566FF2960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007BC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535" name="文本框 19">
            <a:extLst>
              <a:ext uri="{FF2B5EF4-FFF2-40B4-BE49-F238E27FC236}">
                <a16:creationId xmlns:a16="http://schemas.microsoft.com/office/drawing/2014/main" id="{FE8652C9-14C7-485C-A388-5E73DE178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38" y="668338"/>
            <a:ext cx="35988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/>
              <a:t>About Our Company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62">
            <a:extLst>
              <a:ext uri="{FF2B5EF4-FFF2-40B4-BE49-F238E27FC236}">
                <a16:creationId xmlns:a16="http://schemas.microsoft.com/office/drawing/2014/main" id="{004001F5-455A-4B9B-B12F-6D5FC1CE2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2193925"/>
            <a:ext cx="5608637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矩形 13">
            <a:extLst>
              <a:ext uri="{FF2B5EF4-FFF2-40B4-BE49-F238E27FC236}">
                <a16:creationId xmlns:a16="http://schemas.microsoft.com/office/drawing/2014/main" id="{DF43139B-46C0-4768-9027-7832985ED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7775" y="3313113"/>
            <a:ext cx="58642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This is an example text . Go ahead and replace it. Add your text here. This is an example text . Go ahead and replace it. Add your text here. This is an example text . Go ahead and replace it. Add your text here. This is an example text . Go ahead and replace it. Add your text here.</a:t>
            </a:r>
            <a:endParaRPr lang="zh-CN" altLang="en-US" sz="10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56" name="文本框 67">
            <a:extLst>
              <a:ext uri="{FF2B5EF4-FFF2-40B4-BE49-F238E27FC236}">
                <a16:creationId xmlns:a16="http://schemas.microsoft.com/office/drawing/2014/main" id="{5FD6D61C-1213-42F8-AEA1-DF2C24AAA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7150" y="2547938"/>
            <a:ext cx="1976438" cy="400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90909"/>
                </a:solidFill>
              </a:rPr>
              <a:t>Pandaren Design</a:t>
            </a:r>
            <a:endParaRPr lang="zh-CN" altLang="en-US" sz="2000">
              <a:solidFill>
                <a:srgbClr val="090909"/>
              </a:solidFill>
            </a:endParaRPr>
          </a:p>
        </p:txBody>
      </p:sp>
      <p:sp>
        <p:nvSpPr>
          <p:cNvPr id="23557" name="Freeform 415">
            <a:extLst>
              <a:ext uri="{FF2B5EF4-FFF2-40B4-BE49-F238E27FC236}">
                <a16:creationId xmlns:a16="http://schemas.microsoft.com/office/drawing/2014/main" id="{7F24F103-39C2-4F23-80A4-BED31F510B29}"/>
              </a:ext>
            </a:extLst>
          </p:cNvPr>
          <p:cNvSpPr>
            <a:spLocks/>
          </p:cNvSpPr>
          <p:nvPr/>
        </p:nvSpPr>
        <p:spPr bwMode="auto">
          <a:xfrm>
            <a:off x="6554788" y="2994025"/>
            <a:ext cx="225425" cy="227013"/>
          </a:xfrm>
          <a:custGeom>
            <a:avLst/>
            <a:gdLst>
              <a:gd name="T0" fmla="*/ 135255 w 260"/>
              <a:gd name="T1" fmla="*/ 227013 h 260"/>
              <a:gd name="T2" fmla="*/ 161266 w 260"/>
              <a:gd name="T3" fmla="*/ 145812 h 260"/>
              <a:gd name="T4" fmla="*/ 135255 w 260"/>
              <a:gd name="T5" fmla="*/ 113507 h 260"/>
              <a:gd name="T6" fmla="*/ 135255 w 260"/>
              <a:gd name="T7" fmla="*/ 93425 h 260"/>
              <a:gd name="T8" fmla="*/ 139590 w 260"/>
              <a:gd name="T9" fmla="*/ 88186 h 260"/>
              <a:gd name="T10" fmla="*/ 145659 w 260"/>
              <a:gd name="T11" fmla="*/ 85566 h 260"/>
              <a:gd name="T12" fmla="*/ 171670 w 260"/>
              <a:gd name="T13" fmla="*/ 55007 h 260"/>
              <a:gd name="T14" fmla="*/ 124851 w 260"/>
              <a:gd name="T15" fmla="*/ 55007 h 260"/>
              <a:gd name="T16" fmla="*/ 116181 w 260"/>
              <a:gd name="T17" fmla="*/ 57626 h 260"/>
              <a:gd name="T18" fmla="*/ 106643 w 260"/>
              <a:gd name="T19" fmla="*/ 65485 h 260"/>
              <a:gd name="T20" fmla="*/ 101441 w 260"/>
              <a:gd name="T21" fmla="*/ 77708 h 260"/>
              <a:gd name="T22" fmla="*/ 98840 w 260"/>
              <a:gd name="T23" fmla="*/ 89059 h 260"/>
              <a:gd name="T24" fmla="*/ 76298 w 260"/>
              <a:gd name="T25" fmla="*/ 114380 h 260"/>
              <a:gd name="T26" fmla="*/ 98840 w 260"/>
              <a:gd name="T27" fmla="*/ 144939 h 260"/>
              <a:gd name="T28" fmla="*/ 22543 w 260"/>
              <a:gd name="T29" fmla="*/ 227013 h 260"/>
              <a:gd name="T30" fmla="*/ 13872 w 260"/>
              <a:gd name="T31" fmla="*/ 225267 h 260"/>
              <a:gd name="T32" fmla="*/ 6936 w 260"/>
              <a:gd name="T33" fmla="*/ 220028 h 260"/>
              <a:gd name="T34" fmla="*/ 867 w 260"/>
              <a:gd name="T35" fmla="*/ 213043 h 260"/>
              <a:gd name="T36" fmla="*/ 0 w 260"/>
              <a:gd name="T37" fmla="*/ 204312 h 260"/>
              <a:gd name="T38" fmla="*/ 0 w 260"/>
              <a:gd name="T39" fmla="*/ 17463 h 260"/>
              <a:gd name="T40" fmla="*/ 3468 w 260"/>
              <a:gd name="T41" fmla="*/ 9604 h 260"/>
              <a:gd name="T42" fmla="*/ 10404 w 260"/>
              <a:gd name="T43" fmla="*/ 4366 h 260"/>
              <a:gd name="T44" fmla="*/ 18207 w 260"/>
              <a:gd name="T45" fmla="*/ 873 h 260"/>
              <a:gd name="T46" fmla="*/ 202883 w 260"/>
              <a:gd name="T47" fmla="*/ 0 h 260"/>
              <a:gd name="T48" fmla="*/ 211553 w 260"/>
              <a:gd name="T49" fmla="*/ 1746 h 260"/>
              <a:gd name="T50" fmla="*/ 218489 w 260"/>
              <a:gd name="T51" fmla="*/ 6112 h 260"/>
              <a:gd name="T52" fmla="*/ 222824 w 260"/>
              <a:gd name="T53" fmla="*/ 13970 h 260"/>
              <a:gd name="T54" fmla="*/ 225425 w 260"/>
              <a:gd name="T55" fmla="*/ 22701 h 260"/>
              <a:gd name="T56" fmla="*/ 224558 w 260"/>
              <a:gd name="T57" fmla="*/ 208677 h 260"/>
              <a:gd name="T58" fmla="*/ 221090 w 260"/>
              <a:gd name="T59" fmla="*/ 217409 h 260"/>
              <a:gd name="T60" fmla="*/ 215021 w 260"/>
              <a:gd name="T61" fmla="*/ 223520 h 260"/>
              <a:gd name="T62" fmla="*/ 207218 w 260"/>
              <a:gd name="T63" fmla="*/ 227013 h 2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60" h="260">
                <a:moveTo>
                  <a:pt x="234" y="260"/>
                </a:moveTo>
                <a:lnTo>
                  <a:pt x="156" y="260"/>
                </a:lnTo>
                <a:lnTo>
                  <a:pt x="156" y="167"/>
                </a:lnTo>
                <a:lnTo>
                  <a:pt x="186" y="167"/>
                </a:lnTo>
                <a:lnTo>
                  <a:pt x="186" y="130"/>
                </a:lnTo>
                <a:lnTo>
                  <a:pt x="156" y="130"/>
                </a:lnTo>
                <a:lnTo>
                  <a:pt x="156" y="109"/>
                </a:lnTo>
                <a:lnTo>
                  <a:pt x="156" y="107"/>
                </a:lnTo>
                <a:lnTo>
                  <a:pt x="157" y="104"/>
                </a:lnTo>
                <a:lnTo>
                  <a:pt x="161" y="101"/>
                </a:lnTo>
                <a:lnTo>
                  <a:pt x="164" y="100"/>
                </a:lnTo>
                <a:lnTo>
                  <a:pt x="168" y="98"/>
                </a:lnTo>
                <a:lnTo>
                  <a:pt x="198" y="98"/>
                </a:lnTo>
                <a:lnTo>
                  <a:pt x="198" y="63"/>
                </a:lnTo>
                <a:lnTo>
                  <a:pt x="149" y="63"/>
                </a:lnTo>
                <a:lnTo>
                  <a:pt x="144" y="63"/>
                </a:lnTo>
                <a:lnTo>
                  <a:pt x="139" y="65"/>
                </a:lnTo>
                <a:lnTo>
                  <a:pt x="134" y="66"/>
                </a:lnTo>
                <a:lnTo>
                  <a:pt x="130" y="68"/>
                </a:lnTo>
                <a:lnTo>
                  <a:pt x="123" y="75"/>
                </a:lnTo>
                <a:lnTo>
                  <a:pt x="120" y="83"/>
                </a:lnTo>
                <a:lnTo>
                  <a:pt x="117" y="89"/>
                </a:lnTo>
                <a:lnTo>
                  <a:pt x="114" y="96"/>
                </a:lnTo>
                <a:lnTo>
                  <a:pt x="114" y="102"/>
                </a:lnTo>
                <a:lnTo>
                  <a:pt x="114" y="131"/>
                </a:lnTo>
                <a:lnTo>
                  <a:pt x="88" y="131"/>
                </a:lnTo>
                <a:lnTo>
                  <a:pt x="88" y="166"/>
                </a:lnTo>
                <a:lnTo>
                  <a:pt x="114" y="166"/>
                </a:lnTo>
                <a:lnTo>
                  <a:pt x="114" y="260"/>
                </a:lnTo>
                <a:lnTo>
                  <a:pt x="26" y="260"/>
                </a:lnTo>
                <a:lnTo>
                  <a:pt x="21" y="260"/>
                </a:lnTo>
                <a:lnTo>
                  <a:pt x="16" y="258"/>
                </a:lnTo>
                <a:lnTo>
                  <a:pt x="12" y="256"/>
                </a:lnTo>
                <a:lnTo>
                  <a:pt x="8" y="252"/>
                </a:lnTo>
                <a:lnTo>
                  <a:pt x="4" y="249"/>
                </a:lnTo>
                <a:lnTo>
                  <a:pt x="1" y="244"/>
                </a:lnTo>
                <a:lnTo>
                  <a:pt x="0" y="239"/>
                </a:lnTo>
                <a:lnTo>
                  <a:pt x="0" y="234"/>
                </a:lnTo>
                <a:lnTo>
                  <a:pt x="0" y="26"/>
                </a:lnTo>
                <a:lnTo>
                  <a:pt x="0" y="20"/>
                </a:lnTo>
                <a:lnTo>
                  <a:pt x="1" y="16"/>
                </a:lnTo>
                <a:lnTo>
                  <a:pt x="4" y="11"/>
                </a:lnTo>
                <a:lnTo>
                  <a:pt x="8" y="7"/>
                </a:lnTo>
                <a:lnTo>
                  <a:pt x="12" y="5"/>
                </a:lnTo>
                <a:lnTo>
                  <a:pt x="16" y="2"/>
                </a:lnTo>
                <a:lnTo>
                  <a:pt x="21" y="1"/>
                </a:lnTo>
                <a:lnTo>
                  <a:pt x="26" y="0"/>
                </a:lnTo>
                <a:lnTo>
                  <a:pt x="234" y="0"/>
                </a:lnTo>
                <a:lnTo>
                  <a:pt x="239" y="1"/>
                </a:lnTo>
                <a:lnTo>
                  <a:pt x="244" y="2"/>
                </a:lnTo>
                <a:lnTo>
                  <a:pt x="248" y="5"/>
                </a:lnTo>
                <a:lnTo>
                  <a:pt x="252" y="7"/>
                </a:lnTo>
                <a:lnTo>
                  <a:pt x="255" y="11"/>
                </a:lnTo>
                <a:lnTo>
                  <a:pt x="257" y="16"/>
                </a:lnTo>
                <a:lnTo>
                  <a:pt x="259" y="20"/>
                </a:lnTo>
                <a:lnTo>
                  <a:pt x="260" y="26"/>
                </a:lnTo>
                <a:lnTo>
                  <a:pt x="260" y="234"/>
                </a:lnTo>
                <a:lnTo>
                  <a:pt x="259" y="239"/>
                </a:lnTo>
                <a:lnTo>
                  <a:pt x="257" y="244"/>
                </a:lnTo>
                <a:lnTo>
                  <a:pt x="255" y="249"/>
                </a:lnTo>
                <a:lnTo>
                  <a:pt x="252" y="252"/>
                </a:lnTo>
                <a:lnTo>
                  <a:pt x="248" y="256"/>
                </a:lnTo>
                <a:lnTo>
                  <a:pt x="244" y="258"/>
                </a:lnTo>
                <a:lnTo>
                  <a:pt x="239" y="260"/>
                </a:lnTo>
                <a:lnTo>
                  <a:pt x="234" y="260"/>
                </a:lnTo>
                <a:close/>
              </a:path>
            </a:pathLst>
          </a:custGeom>
          <a:solidFill>
            <a:srgbClr val="1C2E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8" name="Freeform 416">
            <a:extLst>
              <a:ext uri="{FF2B5EF4-FFF2-40B4-BE49-F238E27FC236}">
                <a16:creationId xmlns:a16="http://schemas.microsoft.com/office/drawing/2014/main" id="{C706B6AB-44FE-4FC9-BBDF-7FB26BDCE370}"/>
              </a:ext>
            </a:extLst>
          </p:cNvPr>
          <p:cNvSpPr>
            <a:spLocks noEditPoints="1"/>
          </p:cNvSpPr>
          <p:nvPr/>
        </p:nvSpPr>
        <p:spPr bwMode="auto">
          <a:xfrm>
            <a:off x="6975475" y="2994025"/>
            <a:ext cx="225425" cy="227013"/>
          </a:xfrm>
          <a:custGeom>
            <a:avLst/>
            <a:gdLst>
              <a:gd name="T0" fmla="*/ 18207 w 260"/>
              <a:gd name="T1" fmla="*/ 227013 h 260"/>
              <a:gd name="T2" fmla="*/ 6936 w 260"/>
              <a:gd name="T3" fmla="*/ 220028 h 260"/>
              <a:gd name="T4" fmla="*/ 0 w 260"/>
              <a:gd name="T5" fmla="*/ 208677 h 260"/>
              <a:gd name="T6" fmla="*/ 0 w 260"/>
              <a:gd name="T7" fmla="*/ 18336 h 260"/>
              <a:gd name="T8" fmla="*/ 6936 w 260"/>
              <a:gd name="T9" fmla="*/ 6985 h 260"/>
              <a:gd name="T10" fmla="*/ 18207 w 260"/>
              <a:gd name="T11" fmla="*/ 0 h 260"/>
              <a:gd name="T12" fmla="*/ 208085 w 260"/>
              <a:gd name="T13" fmla="*/ 0 h 260"/>
              <a:gd name="T14" fmla="*/ 219356 w 260"/>
              <a:gd name="T15" fmla="*/ 6985 h 260"/>
              <a:gd name="T16" fmla="*/ 224558 w 260"/>
              <a:gd name="T17" fmla="*/ 18336 h 260"/>
              <a:gd name="T18" fmla="*/ 224558 w 260"/>
              <a:gd name="T19" fmla="*/ 208677 h 260"/>
              <a:gd name="T20" fmla="*/ 219356 w 260"/>
              <a:gd name="T21" fmla="*/ 220028 h 260"/>
              <a:gd name="T22" fmla="*/ 208085 w 260"/>
              <a:gd name="T23" fmla="*/ 227013 h 260"/>
              <a:gd name="T24" fmla="*/ 195079 w 260"/>
              <a:gd name="T25" fmla="*/ 45403 h 260"/>
              <a:gd name="T26" fmla="*/ 172537 w 260"/>
              <a:gd name="T27" fmla="*/ 55007 h 260"/>
              <a:gd name="T28" fmla="*/ 161266 w 260"/>
              <a:gd name="T29" fmla="*/ 45403 h 260"/>
              <a:gd name="T30" fmla="*/ 146526 w 260"/>
              <a:gd name="T31" fmla="*/ 43656 h 260"/>
              <a:gd name="T32" fmla="*/ 130920 w 260"/>
              <a:gd name="T33" fmla="*/ 48022 h 260"/>
              <a:gd name="T34" fmla="*/ 118782 w 260"/>
              <a:gd name="T35" fmla="*/ 59373 h 260"/>
              <a:gd name="T36" fmla="*/ 114447 w 260"/>
              <a:gd name="T37" fmla="*/ 77708 h 260"/>
              <a:gd name="T38" fmla="*/ 99707 w 260"/>
              <a:gd name="T39" fmla="*/ 82947 h 260"/>
              <a:gd name="T40" fmla="*/ 62425 w 260"/>
              <a:gd name="T41" fmla="*/ 67231 h 260"/>
              <a:gd name="T42" fmla="*/ 44218 w 260"/>
              <a:gd name="T43" fmla="*/ 49768 h 260"/>
              <a:gd name="T44" fmla="*/ 39883 w 260"/>
              <a:gd name="T45" fmla="*/ 64611 h 260"/>
              <a:gd name="T46" fmla="*/ 46819 w 260"/>
              <a:gd name="T47" fmla="*/ 87313 h 260"/>
              <a:gd name="T48" fmla="*/ 50287 w 260"/>
              <a:gd name="T49" fmla="*/ 95171 h 260"/>
              <a:gd name="T50" fmla="*/ 39883 w 260"/>
              <a:gd name="T51" fmla="*/ 96917 h 260"/>
              <a:gd name="T52" fmla="*/ 44218 w 260"/>
              <a:gd name="T53" fmla="*/ 110014 h 260"/>
              <a:gd name="T54" fmla="*/ 65893 w 260"/>
              <a:gd name="T55" fmla="*/ 124857 h 260"/>
              <a:gd name="T56" fmla="*/ 56356 w 260"/>
              <a:gd name="T57" fmla="*/ 127477 h 260"/>
              <a:gd name="T58" fmla="*/ 52888 w 260"/>
              <a:gd name="T59" fmla="*/ 132715 h 260"/>
              <a:gd name="T60" fmla="*/ 65893 w 260"/>
              <a:gd name="T61" fmla="*/ 144066 h 260"/>
              <a:gd name="T62" fmla="*/ 73697 w 260"/>
              <a:gd name="T63" fmla="*/ 157163 h 260"/>
              <a:gd name="T64" fmla="*/ 48553 w 260"/>
              <a:gd name="T65" fmla="*/ 163275 h 260"/>
              <a:gd name="T66" fmla="*/ 39016 w 260"/>
              <a:gd name="T67" fmla="*/ 169387 h 260"/>
              <a:gd name="T68" fmla="*/ 66760 w 260"/>
              <a:gd name="T69" fmla="*/ 178118 h 260"/>
              <a:gd name="T70" fmla="*/ 104042 w 260"/>
              <a:gd name="T71" fmla="*/ 178118 h 260"/>
              <a:gd name="T72" fmla="*/ 141324 w 260"/>
              <a:gd name="T73" fmla="*/ 163275 h 260"/>
              <a:gd name="T74" fmla="*/ 165601 w 260"/>
              <a:gd name="T75" fmla="*/ 138827 h 260"/>
              <a:gd name="T76" fmla="*/ 176005 w 260"/>
              <a:gd name="T77" fmla="*/ 116999 h 260"/>
              <a:gd name="T78" fmla="*/ 182074 w 260"/>
              <a:gd name="T79" fmla="*/ 89932 h 260"/>
              <a:gd name="T80" fmla="*/ 187276 w 260"/>
              <a:gd name="T81" fmla="*/ 75089 h 260"/>
              <a:gd name="T82" fmla="*/ 190744 w 260"/>
              <a:gd name="T83" fmla="*/ 61119 h 260"/>
              <a:gd name="T84" fmla="*/ 188143 w 260"/>
              <a:gd name="T85" fmla="*/ 58500 h 260"/>
              <a:gd name="T86" fmla="*/ 195079 w 260"/>
              <a:gd name="T87" fmla="*/ 45403 h 26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60" h="260">
                <a:moveTo>
                  <a:pt x="234" y="260"/>
                </a:moveTo>
                <a:lnTo>
                  <a:pt x="26" y="260"/>
                </a:lnTo>
                <a:lnTo>
                  <a:pt x="21" y="260"/>
                </a:lnTo>
                <a:lnTo>
                  <a:pt x="16" y="258"/>
                </a:lnTo>
                <a:lnTo>
                  <a:pt x="12" y="256"/>
                </a:lnTo>
                <a:lnTo>
                  <a:pt x="8" y="252"/>
                </a:lnTo>
                <a:lnTo>
                  <a:pt x="4" y="249"/>
                </a:lnTo>
                <a:lnTo>
                  <a:pt x="2" y="245"/>
                </a:lnTo>
                <a:lnTo>
                  <a:pt x="0" y="239"/>
                </a:lnTo>
                <a:lnTo>
                  <a:pt x="0" y="234"/>
                </a:lnTo>
                <a:lnTo>
                  <a:pt x="0" y="26"/>
                </a:lnTo>
                <a:lnTo>
                  <a:pt x="0" y="21"/>
                </a:lnTo>
                <a:lnTo>
                  <a:pt x="2" y="16"/>
                </a:lnTo>
                <a:lnTo>
                  <a:pt x="4" y="12"/>
                </a:lnTo>
                <a:lnTo>
                  <a:pt x="8" y="8"/>
                </a:lnTo>
                <a:lnTo>
                  <a:pt x="12" y="4"/>
                </a:lnTo>
                <a:lnTo>
                  <a:pt x="16" y="3"/>
                </a:lnTo>
                <a:lnTo>
                  <a:pt x="21" y="0"/>
                </a:lnTo>
                <a:lnTo>
                  <a:pt x="26" y="0"/>
                </a:lnTo>
                <a:lnTo>
                  <a:pt x="234" y="0"/>
                </a:lnTo>
                <a:lnTo>
                  <a:pt x="240" y="0"/>
                </a:lnTo>
                <a:lnTo>
                  <a:pt x="245" y="3"/>
                </a:lnTo>
                <a:lnTo>
                  <a:pt x="249" y="4"/>
                </a:lnTo>
                <a:lnTo>
                  <a:pt x="253" y="8"/>
                </a:lnTo>
                <a:lnTo>
                  <a:pt x="255" y="12"/>
                </a:lnTo>
                <a:lnTo>
                  <a:pt x="258" y="16"/>
                </a:lnTo>
                <a:lnTo>
                  <a:pt x="259" y="21"/>
                </a:lnTo>
                <a:lnTo>
                  <a:pt x="260" y="26"/>
                </a:lnTo>
                <a:lnTo>
                  <a:pt x="260" y="234"/>
                </a:lnTo>
                <a:lnTo>
                  <a:pt x="259" y="239"/>
                </a:lnTo>
                <a:lnTo>
                  <a:pt x="258" y="245"/>
                </a:lnTo>
                <a:lnTo>
                  <a:pt x="255" y="249"/>
                </a:lnTo>
                <a:lnTo>
                  <a:pt x="253" y="252"/>
                </a:lnTo>
                <a:lnTo>
                  <a:pt x="249" y="256"/>
                </a:lnTo>
                <a:lnTo>
                  <a:pt x="245" y="258"/>
                </a:lnTo>
                <a:lnTo>
                  <a:pt x="240" y="260"/>
                </a:lnTo>
                <a:lnTo>
                  <a:pt x="234" y="260"/>
                </a:lnTo>
                <a:close/>
                <a:moveTo>
                  <a:pt x="225" y="52"/>
                </a:moveTo>
                <a:lnTo>
                  <a:pt x="225" y="52"/>
                </a:lnTo>
                <a:lnTo>
                  <a:pt x="215" y="57"/>
                </a:lnTo>
                <a:lnTo>
                  <a:pt x="207" y="61"/>
                </a:lnTo>
                <a:lnTo>
                  <a:pt x="199" y="63"/>
                </a:lnTo>
                <a:lnTo>
                  <a:pt x="197" y="59"/>
                </a:lnTo>
                <a:lnTo>
                  <a:pt x="191" y="55"/>
                </a:lnTo>
                <a:lnTo>
                  <a:pt x="186" y="52"/>
                </a:lnTo>
                <a:lnTo>
                  <a:pt x="181" y="51"/>
                </a:lnTo>
                <a:lnTo>
                  <a:pt x="175" y="50"/>
                </a:lnTo>
                <a:lnTo>
                  <a:pt x="169" y="50"/>
                </a:lnTo>
                <a:lnTo>
                  <a:pt x="163" y="51"/>
                </a:lnTo>
                <a:lnTo>
                  <a:pt x="156" y="52"/>
                </a:lnTo>
                <a:lnTo>
                  <a:pt x="151" y="55"/>
                </a:lnTo>
                <a:lnTo>
                  <a:pt x="145" y="59"/>
                </a:lnTo>
                <a:lnTo>
                  <a:pt x="141" y="63"/>
                </a:lnTo>
                <a:lnTo>
                  <a:pt x="137" y="68"/>
                </a:lnTo>
                <a:lnTo>
                  <a:pt x="134" y="73"/>
                </a:lnTo>
                <a:lnTo>
                  <a:pt x="132" y="81"/>
                </a:lnTo>
                <a:lnTo>
                  <a:pt x="132" y="89"/>
                </a:lnTo>
                <a:lnTo>
                  <a:pt x="133" y="96"/>
                </a:lnTo>
                <a:lnTo>
                  <a:pt x="124" y="96"/>
                </a:lnTo>
                <a:lnTo>
                  <a:pt x="115" y="95"/>
                </a:lnTo>
                <a:lnTo>
                  <a:pt x="98" y="91"/>
                </a:lnTo>
                <a:lnTo>
                  <a:pt x="84" y="85"/>
                </a:lnTo>
                <a:lnTo>
                  <a:pt x="72" y="77"/>
                </a:lnTo>
                <a:lnTo>
                  <a:pt x="63" y="70"/>
                </a:lnTo>
                <a:lnTo>
                  <a:pt x="56" y="64"/>
                </a:lnTo>
                <a:lnTo>
                  <a:pt x="51" y="57"/>
                </a:lnTo>
                <a:lnTo>
                  <a:pt x="48" y="61"/>
                </a:lnTo>
                <a:lnTo>
                  <a:pt x="47" y="68"/>
                </a:lnTo>
                <a:lnTo>
                  <a:pt x="46" y="74"/>
                </a:lnTo>
                <a:lnTo>
                  <a:pt x="46" y="82"/>
                </a:lnTo>
                <a:lnTo>
                  <a:pt x="48" y="91"/>
                </a:lnTo>
                <a:lnTo>
                  <a:pt x="54" y="100"/>
                </a:lnTo>
                <a:lnTo>
                  <a:pt x="58" y="106"/>
                </a:lnTo>
                <a:lnTo>
                  <a:pt x="63" y="109"/>
                </a:lnTo>
                <a:lnTo>
                  <a:pt x="58" y="109"/>
                </a:lnTo>
                <a:lnTo>
                  <a:pt x="52" y="108"/>
                </a:lnTo>
                <a:lnTo>
                  <a:pt x="46" y="106"/>
                </a:lnTo>
                <a:lnTo>
                  <a:pt x="46" y="111"/>
                </a:lnTo>
                <a:lnTo>
                  <a:pt x="46" y="115"/>
                </a:lnTo>
                <a:lnTo>
                  <a:pt x="48" y="120"/>
                </a:lnTo>
                <a:lnTo>
                  <a:pt x="51" y="126"/>
                </a:lnTo>
                <a:lnTo>
                  <a:pt x="56" y="133"/>
                </a:lnTo>
                <a:lnTo>
                  <a:pt x="64" y="138"/>
                </a:lnTo>
                <a:lnTo>
                  <a:pt x="76" y="143"/>
                </a:lnTo>
                <a:lnTo>
                  <a:pt x="74" y="145"/>
                </a:lnTo>
                <a:lnTo>
                  <a:pt x="72" y="146"/>
                </a:lnTo>
                <a:lnTo>
                  <a:pt x="65" y="146"/>
                </a:lnTo>
                <a:lnTo>
                  <a:pt x="59" y="145"/>
                </a:lnTo>
                <a:lnTo>
                  <a:pt x="60" y="148"/>
                </a:lnTo>
                <a:lnTo>
                  <a:pt x="61" y="152"/>
                </a:lnTo>
                <a:lnTo>
                  <a:pt x="64" y="156"/>
                </a:lnTo>
                <a:lnTo>
                  <a:pt x="69" y="161"/>
                </a:lnTo>
                <a:lnTo>
                  <a:pt x="76" y="165"/>
                </a:lnTo>
                <a:lnTo>
                  <a:pt x="84" y="169"/>
                </a:lnTo>
                <a:lnTo>
                  <a:pt x="94" y="173"/>
                </a:lnTo>
                <a:lnTo>
                  <a:pt x="85" y="180"/>
                </a:lnTo>
                <a:lnTo>
                  <a:pt x="76" y="184"/>
                </a:lnTo>
                <a:lnTo>
                  <a:pt x="67" y="186"/>
                </a:lnTo>
                <a:lnTo>
                  <a:pt x="56" y="187"/>
                </a:lnTo>
                <a:lnTo>
                  <a:pt x="42" y="189"/>
                </a:lnTo>
                <a:lnTo>
                  <a:pt x="38" y="189"/>
                </a:lnTo>
                <a:lnTo>
                  <a:pt x="45" y="194"/>
                </a:lnTo>
                <a:lnTo>
                  <a:pt x="54" y="198"/>
                </a:lnTo>
                <a:lnTo>
                  <a:pt x="65" y="202"/>
                </a:lnTo>
                <a:lnTo>
                  <a:pt x="77" y="204"/>
                </a:lnTo>
                <a:lnTo>
                  <a:pt x="91" y="206"/>
                </a:lnTo>
                <a:lnTo>
                  <a:pt x="106" y="206"/>
                </a:lnTo>
                <a:lnTo>
                  <a:pt x="120" y="204"/>
                </a:lnTo>
                <a:lnTo>
                  <a:pt x="134" y="200"/>
                </a:lnTo>
                <a:lnTo>
                  <a:pt x="150" y="195"/>
                </a:lnTo>
                <a:lnTo>
                  <a:pt x="163" y="187"/>
                </a:lnTo>
                <a:lnTo>
                  <a:pt x="176" y="178"/>
                </a:lnTo>
                <a:lnTo>
                  <a:pt x="186" y="165"/>
                </a:lnTo>
                <a:lnTo>
                  <a:pt x="191" y="159"/>
                </a:lnTo>
                <a:lnTo>
                  <a:pt x="197" y="151"/>
                </a:lnTo>
                <a:lnTo>
                  <a:pt x="201" y="143"/>
                </a:lnTo>
                <a:lnTo>
                  <a:pt x="203" y="134"/>
                </a:lnTo>
                <a:lnTo>
                  <a:pt x="206" y="124"/>
                </a:lnTo>
                <a:lnTo>
                  <a:pt x="208" y="113"/>
                </a:lnTo>
                <a:lnTo>
                  <a:pt x="210" y="103"/>
                </a:lnTo>
                <a:lnTo>
                  <a:pt x="210" y="90"/>
                </a:lnTo>
                <a:lnTo>
                  <a:pt x="212" y="89"/>
                </a:lnTo>
                <a:lnTo>
                  <a:pt x="216" y="86"/>
                </a:lnTo>
                <a:lnTo>
                  <a:pt x="223" y="78"/>
                </a:lnTo>
                <a:lnTo>
                  <a:pt x="230" y="68"/>
                </a:lnTo>
                <a:lnTo>
                  <a:pt x="220" y="70"/>
                </a:lnTo>
                <a:lnTo>
                  <a:pt x="208" y="73"/>
                </a:lnTo>
                <a:lnTo>
                  <a:pt x="214" y="70"/>
                </a:lnTo>
                <a:lnTo>
                  <a:pt x="217" y="67"/>
                </a:lnTo>
                <a:lnTo>
                  <a:pt x="223" y="60"/>
                </a:lnTo>
                <a:lnTo>
                  <a:pt x="224" y="55"/>
                </a:lnTo>
                <a:lnTo>
                  <a:pt x="225" y="52"/>
                </a:lnTo>
                <a:close/>
              </a:path>
            </a:pathLst>
          </a:custGeom>
          <a:solidFill>
            <a:srgbClr val="007B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9" name="Freeform 417">
            <a:extLst>
              <a:ext uri="{FF2B5EF4-FFF2-40B4-BE49-F238E27FC236}">
                <a16:creationId xmlns:a16="http://schemas.microsoft.com/office/drawing/2014/main" id="{8DBDA88D-3829-4CE6-91F8-2BAD852A39DF}"/>
              </a:ext>
            </a:extLst>
          </p:cNvPr>
          <p:cNvSpPr>
            <a:spLocks noEditPoints="1"/>
          </p:cNvSpPr>
          <p:nvPr/>
        </p:nvSpPr>
        <p:spPr bwMode="auto">
          <a:xfrm>
            <a:off x="7396163" y="2994025"/>
            <a:ext cx="225425" cy="227013"/>
          </a:xfrm>
          <a:custGeom>
            <a:avLst/>
            <a:gdLst>
              <a:gd name="T0" fmla="*/ 18207 w 260"/>
              <a:gd name="T1" fmla="*/ 227013 h 260"/>
              <a:gd name="T2" fmla="*/ 6936 w 260"/>
              <a:gd name="T3" fmla="*/ 220028 h 260"/>
              <a:gd name="T4" fmla="*/ 0 w 260"/>
              <a:gd name="T5" fmla="*/ 208677 h 260"/>
              <a:gd name="T6" fmla="*/ 0 w 260"/>
              <a:gd name="T7" fmla="*/ 18336 h 260"/>
              <a:gd name="T8" fmla="*/ 6936 w 260"/>
              <a:gd name="T9" fmla="*/ 6985 h 260"/>
              <a:gd name="T10" fmla="*/ 18207 w 260"/>
              <a:gd name="T11" fmla="*/ 0 h 260"/>
              <a:gd name="T12" fmla="*/ 207218 w 260"/>
              <a:gd name="T13" fmla="*/ 0 h 260"/>
              <a:gd name="T14" fmla="*/ 218489 w 260"/>
              <a:gd name="T15" fmla="*/ 6985 h 260"/>
              <a:gd name="T16" fmla="*/ 224558 w 260"/>
              <a:gd name="T17" fmla="*/ 18336 h 260"/>
              <a:gd name="T18" fmla="*/ 224558 w 260"/>
              <a:gd name="T19" fmla="*/ 208677 h 260"/>
              <a:gd name="T20" fmla="*/ 218489 w 260"/>
              <a:gd name="T21" fmla="*/ 220028 h 260"/>
              <a:gd name="T22" fmla="*/ 207218 w 260"/>
              <a:gd name="T23" fmla="*/ 227013 h 260"/>
              <a:gd name="T24" fmla="*/ 140457 w 260"/>
              <a:gd name="T25" fmla="*/ 32306 h 260"/>
              <a:gd name="T26" fmla="*/ 120516 w 260"/>
              <a:gd name="T27" fmla="*/ 28813 h 260"/>
              <a:gd name="T28" fmla="*/ 95372 w 260"/>
              <a:gd name="T29" fmla="*/ 32306 h 260"/>
              <a:gd name="T30" fmla="*/ 68495 w 260"/>
              <a:gd name="T31" fmla="*/ 48022 h 260"/>
              <a:gd name="T32" fmla="*/ 52021 w 260"/>
              <a:gd name="T33" fmla="*/ 71596 h 260"/>
              <a:gd name="T34" fmla="*/ 48553 w 260"/>
              <a:gd name="T35" fmla="*/ 93425 h 260"/>
              <a:gd name="T36" fmla="*/ 53755 w 260"/>
              <a:gd name="T37" fmla="*/ 111760 h 260"/>
              <a:gd name="T38" fmla="*/ 67628 w 260"/>
              <a:gd name="T39" fmla="*/ 127477 h 260"/>
              <a:gd name="T40" fmla="*/ 75431 w 260"/>
              <a:gd name="T41" fmla="*/ 123984 h 260"/>
              <a:gd name="T42" fmla="*/ 76298 w 260"/>
              <a:gd name="T43" fmla="*/ 112633 h 260"/>
              <a:gd name="T44" fmla="*/ 70229 w 260"/>
              <a:gd name="T45" fmla="*/ 95171 h 260"/>
              <a:gd name="T46" fmla="*/ 72830 w 260"/>
              <a:gd name="T47" fmla="*/ 72470 h 260"/>
              <a:gd name="T48" fmla="*/ 84101 w 260"/>
              <a:gd name="T49" fmla="*/ 55880 h 260"/>
              <a:gd name="T50" fmla="*/ 111845 w 260"/>
              <a:gd name="T51" fmla="*/ 45403 h 260"/>
              <a:gd name="T52" fmla="*/ 132654 w 260"/>
              <a:gd name="T53" fmla="*/ 47149 h 260"/>
              <a:gd name="T54" fmla="*/ 146526 w 260"/>
              <a:gd name="T55" fmla="*/ 56753 h 260"/>
              <a:gd name="T56" fmla="*/ 154329 w 260"/>
              <a:gd name="T57" fmla="*/ 72470 h 260"/>
              <a:gd name="T58" fmla="*/ 155196 w 260"/>
              <a:gd name="T59" fmla="*/ 90805 h 260"/>
              <a:gd name="T60" fmla="*/ 149127 w 260"/>
              <a:gd name="T61" fmla="*/ 115253 h 260"/>
              <a:gd name="T62" fmla="*/ 137856 w 260"/>
              <a:gd name="T63" fmla="*/ 129223 h 260"/>
              <a:gd name="T64" fmla="*/ 126585 w 260"/>
              <a:gd name="T65" fmla="*/ 134462 h 260"/>
              <a:gd name="T66" fmla="*/ 113580 w 260"/>
              <a:gd name="T67" fmla="*/ 129223 h 260"/>
              <a:gd name="T68" fmla="*/ 109244 w 260"/>
              <a:gd name="T69" fmla="*/ 123111 h 260"/>
              <a:gd name="T70" fmla="*/ 117915 w 260"/>
              <a:gd name="T71" fmla="*/ 79455 h 260"/>
              <a:gd name="T72" fmla="*/ 115314 w 260"/>
              <a:gd name="T73" fmla="*/ 70723 h 260"/>
              <a:gd name="T74" fmla="*/ 106643 w 260"/>
              <a:gd name="T75" fmla="*/ 66358 h 260"/>
              <a:gd name="T76" fmla="*/ 97106 w 260"/>
              <a:gd name="T77" fmla="*/ 68104 h 260"/>
              <a:gd name="T78" fmla="*/ 89303 w 260"/>
              <a:gd name="T79" fmla="*/ 78581 h 260"/>
              <a:gd name="T80" fmla="*/ 89303 w 260"/>
              <a:gd name="T81" fmla="*/ 96917 h 260"/>
              <a:gd name="T82" fmla="*/ 75431 w 260"/>
              <a:gd name="T83" fmla="*/ 173752 h 260"/>
              <a:gd name="T84" fmla="*/ 76298 w 260"/>
              <a:gd name="T85" fmla="*/ 195580 h 260"/>
              <a:gd name="T86" fmla="*/ 79766 w 260"/>
              <a:gd name="T87" fmla="*/ 196454 h 260"/>
              <a:gd name="T88" fmla="*/ 92771 w 260"/>
              <a:gd name="T89" fmla="*/ 177245 h 260"/>
              <a:gd name="T90" fmla="*/ 104042 w 260"/>
              <a:gd name="T91" fmla="*/ 139700 h 260"/>
              <a:gd name="T92" fmla="*/ 113580 w 260"/>
              <a:gd name="T93" fmla="*/ 147558 h 260"/>
              <a:gd name="T94" fmla="*/ 129186 w 260"/>
              <a:gd name="T95" fmla="*/ 150178 h 260"/>
              <a:gd name="T96" fmla="*/ 147393 w 260"/>
              <a:gd name="T97" fmla="*/ 145812 h 260"/>
              <a:gd name="T98" fmla="*/ 165601 w 260"/>
              <a:gd name="T99" fmla="*/ 129223 h 260"/>
              <a:gd name="T100" fmla="*/ 177739 w 260"/>
              <a:gd name="T101" fmla="*/ 98663 h 260"/>
              <a:gd name="T102" fmla="*/ 176005 w 260"/>
              <a:gd name="T103" fmla="*/ 67231 h 260"/>
              <a:gd name="T104" fmla="*/ 160399 w 260"/>
              <a:gd name="T105" fmla="*/ 41910 h 26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60" h="260">
                <a:moveTo>
                  <a:pt x="234" y="260"/>
                </a:moveTo>
                <a:lnTo>
                  <a:pt x="26" y="260"/>
                </a:lnTo>
                <a:lnTo>
                  <a:pt x="21" y="260"/>
                </a:lnTo>
                <a:lnTo>
                  <a:pt x="16" y="258"/>
                </a:lnTo>
                <a:lnTo>
                  <a:pt x="12" y="256"/>
                </a:lnTo>
                <a:lnTo>
                  <a:pt x="8" y="252"/>
                </a:lnTo>
                <a:lnTo>
                  <a:pt x="4" y="249"/>
                </a:lnTo>
                <a:lnTo>
                  <a:pt x="1" y="245"/>
                </a:lnTo>
                <a:lnTo>
                  <a:pt x="0" y="239"/>
                </a:lnTo>
                <a:lnTo>
                  <a:pt x="0" y="234"/>
                </a:lnTo>
                <a:lnTo>
                  <a:pt x="0" y="26"/>
                </a:lnTo>
                <a:lnTo>
                  <a:pt x="0" y="21"/>
                </a:lnTo>
                <a:lnTo>
                  <a:pt x="1" y="16"/>
                </a:lnTo>
                <a:lnTo>
                  <a:pt x="4" y="12"/>
                </a:lnTo>
                <a:lnTo>
                  <a:pt x="8" y="8"/>
                </a:lnTo>
                <a:lnTo>
                  <a:pt x="12" y="4"/>
                </a:lnTo>
                <a:lnTo>
                  <a:pt x="16" y="3"/>
                </a:lnTo>
                <a:lnTo>
                  <a:pt x="21" y="0"/>
                </a:lnTo>
                <a:lnTo>
                  <a:pt x="26" y="0"/>
                </a:lnTo>
                <a:lnTo>
                  <a:pt x="234" y="0"/>
                </a:lnTo>
                <a:lnTo>
                  <a:pt x="239" y="0"/>
                </a:lnTo>
                <a:lnTo>
                  <a:pt x="244" y="3"/>
                </a:lnTo>
                <a:lnTo>
                  <a:pt x="248" y="4"/>
                </a:lnTo>
                <a:lnTo>
                  <a:pt x="252" y="8"/>
                </a:lnTo>
                <a:lnTo>
                  <a:pt x="255" y="12"/>
                </a:lnTo>
                <a:lnTo>
                  <a:pt x="257" y="16"/>
                </a:lnTo>
                <a:lnTo>
                  <a:pt x="259" y="21"/>
                </a:lnTo>
                <a:lnTo>
                  <a:pt x="260" y="26"/>
                </a:lnTo>
                <a:lnTo>
                  <a:pt x="260" y="234"/>
                </a:lnTo>
                <a:lnTo>
                  <a:pt x="259" y="239"/>
                </a:lnTo>
                <a:lnTo>
                  <a:pt x="257" y="245"/>
                </a:lnTo>
                <a:lnTo>
                  <a:pt x="255" y="249"/>
                </a:lnTo>
                <a:lnTo>
                  <a:pt x="252" y="252"/>
                </a:lnTo>
                <a:lnTo>
                  <a:pt x="248" y="256"/>
                </a:lnTo>
                <a:lnTo>
                  <a:pt x="244" y="258"/>
                </a:lnTo>
                <a:lnTo>
                  <a:pt x="239" y="260"/>
                </a:lnTo>
                <a:lnTo>
                  <a:pt x="234" y="260"/>
                </a:lnTo>
                <a:close/>
                <a:moveTo>
                  <a:pt x="162" y="37"/>
                </a:moveTo>
                <a:lnTo>
                  <a:pt x="162" y="37"/>
                </a:lnTo>
                <a:lnTo>
                  <a:pt x="155" y="34"/>
                </a:lnTo>
                <a:lnTo>
                  <a:pt x="147" y="33"/>
                </a:lnTo>
                <a:lnTo>
                  <a:pt x="139" y="33"/>
                </a:lnTo>
                <a:lnTo>
                  <a:pt x="130" y="33"/>
                </a:lnTo>
                <a:lnTo>
                  <a:pt x="121" y="34"/>
                </a:lnTo>
                <a:lnTo>
                  <a:pt x="110" y="37"/>
                </a:lnTo>
                <a:lnTo>
                  <a:pt x="101" y="39"/>
                </a:lnTo>
                <a:lnTo>
                  <a:pt x="91" y="44"/>
                </a:lnTo>
                <a:lnTo>
                  <a:pt x="79" y="55"/>
                </a:lnTo>
                <a:lnTo>
                  <a:pt x="72" y="64"/>
                </a:lnTo>
                <a:lnTo>
                  <a:pt x="64" y="73"/>
                </a:lnTo>
                <a:lnTo>
                  <a:pt x="60" y="82"/>
                </a:lnTo>
                <a:lnTo>
                  <a:pt x="57" y="91"/>
                </a:lnTo>
                <a:lnTo>
                  <a:pt x="56" y="99"/>
                </a:lnTo>
                <a:lnTo>
                  <a:pt x="56" y="107"/>
                </a:lnTo>
                <a:lnTo>
                  <a:pt x="57" y="115"/>
                </a:lnTo>
                <a:lnTo>
                  <a:pt x="60" y="121"/>
                </a:lnTo>
                <a:lnTo>
                  <a:pt x="62" y="128"/>
                </a:lnTo>
                <a:lnTo>
                  <a:pt x="69" y="137"/>
                </a:lnTo>
                <a:lnTo>
                  <a:pt x="74" y="143"/>
                </a:lnTo>
                <a:lnTo>
                  <a:pt x="78" y="146"/>
                </a:lnTo>
                <a:lnTo>
                  <a:pt x="82" y="146"/>
                </a:lnTo>
                <a:lnTo>
                  <a:pt x="84" y="145"/>
                </a:lnTo>
                <a:lnTo>
                  <a:pt x="87" y="142"/>
                </a:lnTo>
                <a:lnTo>
                  <a:pt x="88" y="138"/>
                </a:lnTo>
                <a:lnTo>
                  <a:pt x="88" y="133"/>
                </a:lnTo>
                <a:lnTo>
                  <a:pt x="88" y="129"/>
                </a:lnTo>
                <a:lnTo>
                  <a:pt x="86" y="124"/>
                </a:lnTo>
                <a:lnTo>
                  <a:pt x="83" y="119"/>
                </a:lnTo>
                <a:lnTo>
                  <a:pt x="81" y="109"/>
                </a:lnTo>
                <a:lnTo>
                  <a:pt x="81" y="100"/>
                </a:lnTo>
                <a:lnTo>
                  <a:pt x="82" y="89"/>
                </a:lnTo>
                <a:lnTo>
                  <a:pt x="84" y="83"/>
                </a:lnTo>
                <a:lnTo>
                  <a:pt x="87" y="77"/>
                </a:lnTo>
                <a:lnTo>
                  <a:pt x="91" y="70"/>
                </a:lnTo>
                <a:lnTo>
                  <a:pt x="97" y="64"/>
                </a:lnTo>
                <a:lnTo>
                  <a:pt x="109" y="59"/>
                </a:lnTo>
                <a:lnTo>
                  <a:pt x="120" y="55"/>
                </a:lnTo>
                <a:lnTo>
                  <a:pt x="129" y="52"/>
                </a:lnTo>
                <a:lnTo>
                  <a:pt x="138" y="51"/>
                </a:lnTo>
                <a:lnTo>
                  <a:pt x="146" y="52"/>
                </a:lnTo>
                <a:lnTo>
                  <a:pt x="153" y="54"/>
                </a:lnTo>
                <a:lnTo>
                  <a:pt x="159" y="57"/>
                </a:lnTo>
                <a:lnTo>
                  <a:pt x="165" y="61"/>
                </a:lnTo>
                <a:lnTo>
                  <a:pt x="169" y="65"/>
                </a:lnTo>
                <a:lnTo>
                  <a:pt x="173" y="70"/>
                </a:lnTo>
                <a:lnTo>
                  <a:pt x="175" y="77"/>
                </a:lnTo>
                <a:lnTo>
                  <a:pt x="178" y="83"/>
                </a:lnTo>
                <a:lnTo>
                  <a:pt x="179" y="90"/>
                </a:lnTo>
                <a:lnTo>
                  <a:pt x="179" y="98"/>
                </a:lnTo>
                <a:lnTo>
                  <a:pt x="179" y="104"/>
                </a:lnTo>
                <a:lnTo>
                  <a:pt x="178" y="111"/>
                </a:lnTo>
                <a:lnTo>
                  <a:pt x="174" y="122"/>
                </a:lnTo>
                <a:lnTo>
                  <a:pt x="172" y="132"/>
                </a:lnTo>
                <a:lnTo>
                  <a:pt x="168" y="138"/>
                </a:lnTo>
                <a:lnTo>
                  <a:pt x="164" y="145"/>
                </a:lnTo>
                <a:lnTo>
                  <a:pt x="159" y="148"/>
                </a:lnTo>
                <a:lnTo>
                  <a:pt x="155" y="151"/>
                </a:lnTo>
                <a:lnTo>
                  <a:pt x="149" y="152"/>
                </a:lnTo>
                <a:lnTo>
                  <a:pt x="146" y="154"/>
                </a:lnTo>
                <a:lnTo>
                  <a:pt x="142" y="154"/>
                </a:lnTo>
                <a:lnTo>
                  <a:pt x="138" y="152"/>
                </a:lnTo>
                <a:lnTo>
                  <a:pt x="131" y="148"/>
                </a:lnTo>
                <a:lnTo>
                  <a:pt x="127" y="145"/>
                </a:lnTo>
                <a:lnTo>
                  <a:pt x="126" y="142"/>
                </a:lnTo>
                <a:lnTo>
                  <a:pt x="126" y="141"/>
                </a:lnTo>
                <a:lnTo>
                  <a:pt x="131" y="119"/>
                </a:lnTo>
                <a:lnTo>
                  <a:pt x="135" y="102"/>
                </a:lnTo>
                <a:lnTo>
                  <a:pt x="136" y="91"/>
                </a:lnTo>
                <a:lnTo>
                  <a:pt x="136" y="87"/>
                </a:lnTo>
                <a:lnTo>
                  <a:pt x="135" y="83"/>
                </a:lnTo>
                <a:lnTo>
                  <a:pt x="133" y="81"/>
                </a:lnTo>
                <a:lnTo>
                  <a:pt x="130" y="78"/>
                </a:lnTo>
                <a:lnTo>
                  <a:pt x="126" y="76"/>
                </a:lnTo>
                <a:lnTo>
                  <a:pt x="123" y="76"/>
                </a:lnTo>
                <a:lnTo>
                  <a:pt x="120" y="76"/>
                </a:lnTo>
                <a:lnTo>
                  <a:pt x="116" y="76"/>
                </a:lnTo>
                <a:lnTo>
                  <a:pt x="112" y="78"/>
                </a:lnTo>
                <a:lnTo>
                  <a:pt x="108" y="81"/>
                </a:lnTo>
                <a:lnTo>
                  <a:pt x="105" y="85"/>
                </a:lnTo>
                <a:lnTo>
                  <a:pt x="103" y="90"/>
                </a:lnTo>
                <a:lnTo>
                  <a:pt x="101" y="95"/>
                </a:lnTo>
                <a:lnTo>
                  <a:pt x="101" y="103"/>
                </a:lnTo>
                <a:lnTo>
                  <a:pt x="103" y="111"/>
                </a:lnTo>
                <a:lnTo>
                  <a:pt x="104" y="121"/>
                </a:lnTo>
                <a:lnTo>
                  <a:pt x="90" y="186"/>
                </a:lnTo>
                <a:lnTo>
                  <a:pt x="87" y="199"/>
                </a:lnTo>
                <a:lnTo>
                  <a:pt x="87" y="211"/>
                </a:lnTo>
                <a:lnTo>
                  <a:pt x="87" y="217"/>
                </a:lnTo>
                <a:lnTo>
                  <a:pt x="88" y="224"/>
                </a:lnTo>
                <a:lnTo>
                  <a:pt x="90" y="225"/>
                </a:lnTo>
                <a:lnTo>
                  <a:pt x="91" y="225"/>
                </a:lnTo>
                <a:lnTo>
                  <a:pt x="92" y="225"/>
                </a:lnTo>
                <a:lnTo>
                  <a:pt x="95" y="221"/>
                </a:lnTo>
                <a:lnTo>
                  <a:pt x="103" y="212"/>
                </a:lnTo>
                <a:lnTo>
                  <a:pt x="107" y="203"/>
                </a:lnTo>
                <a:lnTo>
                  <a:pt x="112" y="191"/>
                </a:lnTo>
                <a:lnTo>
                  <a:pt x="116" y="177"/>
                </a:lnTo>
                <a:lnTo>
                  <a:pt x="120" y="160"/>
                </a:lnTo>
                <a:lnTo>
                  <a:pt x="121" y="163"/>
                </a:lnTo>
                <a:lnTo>
                  <a:pt x="122" y="164"/>
                </a:lnTo>
                <a:lnTo>
                  <a:pt x="131" y="169"/>
                </a:lnTo>
                <a:lnTo>
                  <a:pt x="136" y="171"/>
                </a:lnTo>
                <a:lnTo>
                  <a:pt x="143" y="172"/>
                </a:lnTo>
                <a:lnTo>
                  <a:pt x="149" y="172"/>
                </a:lnTo>
                <a:lnTo>
                  <a:pt x="156" y="172"/>
                </a:lnTo>
                <a:lnTo>
                  <a:pt x="164" y="171"/>
                </a:lnTo>
                <a:lnTo>
                  <a:pt x="170" y="167"/>
                </a:lnTo>
                <a:lnTo>
                  <a:pt x="178" y="163"/>
                </a:lnTo>
                <a:lnTo>
                  <a:pt x="185" y="156"/>
                </a:lnTo>
                <a:lnTo>
                  <a:pt x="191" y="148"/>
                </a:lnTo>
                <a:lnTo>
                  <a:pt x="196" y="139"/>
                </a:lnTo>
                <a:lnTo>
                  <a:pt x="201" y="128"/>
                </a:lnTo>
                <a:lnTo>
                  <a:pt x="205" y="113"/>
                </a:lnTo>
                <a:lnTo>
                  <a:pt x="207" y="100"/>
                </a:lnTo>
                <a:lnTo>
                  <a:pt x="205" y="89"/>
                </a:lnTo>
                <a:lnTo>
                  <a:pt x="203" y="77"/>
                </a:lnTo>
                <a:lnTo>
                  <a:pt x="199" y="67"/>
                </a:lnTo>
                <a:lnTo>
                  <a:pt x="192" y="57"/>
                </a:lnTo>
                <a:lnTo>
                  <a:pt x="185" y="48"/>
                </a:lnTo>
                <a:lnTo>
                  <a:pt x="174" y="42"/>
                </a:lnTo>
                <a:lnTo>
                  <a:pt x="162" y="37"/>
                </a:lnTo>
                <a:close/>
              </a:path>
            </a:pathLst>
          </a:custGeom>
          <a:solidFill>
            <a:srgbClr val="2C34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0" name="Freeform 418">
            <a:extLst>
              <a:ext uri="{FF2B5EF4-FFF2-40B4-BE49-F238E27FC236}">
                <a16:creationId xmlns:a16="http://schemas.microsoft.com/office/drawing/2014/main" id="{29BDF915-5E60-426F-9E83-D73E294F2AF3}"/>
              </a:ext>
            </a:extLst>
          </p:cNvPr>
          <p:cNvSpPr>
            <a:spLocks noEditPoints="1"/>
          </p:cNvSpPr>
          <p:nvPr/>
        </p:nvSpPr>
        <p:spPr bwMode="auto">
          <a:xfrm>
            <a:off x="7816850" y="2994025"/>
            <a:ext cx="225425" cy="227013"/>
          </a:xfrm>
          <a:custGeom>
            <a:avLst/>
            <a:gdLst>
              <a:gd name="T0" fmla="*/ 22543 w 260"/>
              <a:gd name="T1" fmla="*/ 227013 h 260"/>
              <a:gd name="T2" fmla="*/ 13005 w 260"/>
              <a:gd name="T3" fmla="*/ 225267 h 260"/>
              <a:gd name="T4" fmla="*/ 6936 w 260"/>
              <a:gd name="T5" fmla="*/ 220028 h 260"/>
              <a:gd name="T6" fmla="*/ 1734 w 260"/>
              <a:gd name="T7" fmla="*/ 213916 h 260"/>
              <a:gd name="T8" fmla="*/ 0 w 260"/>
              <a:gd name="T9" fmla="*/ 204312 h 260"/>
              <a:gd name="T10" fmla="*/ 867 w 260"/>
              <a:gd name="T11" fmla="*/ 18336 h 260"/>
              <a:gd name="T12" fmla="*/ 4335 w 260"/>
              <a:gd name="T13" fmla="*/ 10478 h 260"/>
              <a:gd name="T14" fmla="*/ 10404 w 260"/>
              <a:gd name="T15" fmla="*/ 3493 h 260"/>
              <a:gd name="T16" fmla="*/ 18207 w 260"/>
              <a:gd name="T17" fmla="*/ 0 h 260"/>
              <a:gd name="T18" fmla="*/ 202883 w 260"/>
              <a:gd name="T19" fmla="*/ 0 h 260"/>
              <a:gd name="T20" fmla="*/ 211553 w 260"/>
              <a:gd name="T21" fmla="*/ 2619 h 260"/>
              <a:gd name="T22" fmla="*/ 218489 w 260"/>
              <a:gd name="T23" fmla="*/ 6985 h 260"/>
              <a:gd name="T24" fmla="*/ 224558 w 260"/>
              <a:gd name="T25" fmla="*/ 13970 h 260"/>
              <a:gd name="T26" fmla="*/ 225425 w 260"/>
              <a:gd name="T27" fmla="*/ 22701 h 260"/>
              <a:gd name="T28" fmla="*/ 225425 w 260"/>
              <a:gd name="T29" fmla="*/ 208677 h 260"/>
              <a:gd name="T30" fmla="*/ 221957 w 260"/>
              <a:gd name="T31" fmla="*/ 217409 h 260"/>
              <a:gd name="T32" fmla="*/ 215021 w 260"/>
              <a:gd name="T33" fmla="*/ 223520 h 260"/>
              <a:gd name="T34" fmla="*/ 207218 w 260"/>
              <a:gd name="T35" fmla="*/ 227013 h 260"/>
              <a:gd name="T36" fmla="*/ 67628 w 260"/>
              <a:gd name="T37" fmla="*/ 55007 h 260"/>
              <a:gd name="T38" fmla="*/ 49420 w 260"/>
              <a:gd name="T39" fmla="*/ 86440 h 260"/>
              <a:gd name="T40" fmla="*/ 14739 w 260"/>
              <a:gd name="T41" fmla="*/ 150178 h 260"/>
              <a:gd name="T42" fmla="*/ 67628 w 260"/>
              <a:gd name="T43" fmla="*/ 55007 h 260"/>
              <a:gd name="T44" fmla="*/ 76298 w 260"/>
              <a:gd name="T45" fmla="*/ 55007 h 260"/>
              <a:gd name="T46" fmla="*/ 94505 w 260"/>
              <a:gd name="T47" fmla="*/ 72470 h 260"/>
              <a:gd name="T48" fmla="*/ 94505 w 260"/>
              <a:gd name="T49" fmla="*/ 86440 h 260"/>
              <a:gd name="T50" fmla="*/ 76298 w 260"/>
              <a:gd name="T51" fmla="*/ 150178 h 260"/>
              <a:gd name="T52" fmla="*/ 94505 w 260"/>
              <a:gd name="T53" fmla="*/ 86440 h 260"/>
              <a:gd name="T54" fmla="*/ 103175 w 260"/>
              <a:gd name="T55" fmla="*/ 86440 h 260"/>
              <a:gd name="T56" fmla="*/ 135255 w 260"/>
              <a:gd name="T57" fmla="*/ 140573 h 260"/>
              <a:gd name="T58" fmla="*/ 103175 w 260"/>
              <a:gd name="T59" fmla="*/ 154543 h 260"/>
              <a:gd name="T60" fmla="*/ 153462 w 260"/>
              <a:gd name="T61" fmla="*/ 172879 h 260"/>
              <a:gd name="T62" fmla="*/ 211553 w 260"/>
              <a:gd name="T63" fmla="*/ 86440 h 260"/>
              <a:gd name="T64" fmla="*/ 163000 w 260"/>
              <a:gd name="T65" fmla="*/ 140573 h 260"/>
              <a:gd name="T66" fmla="*/ 193345 w 260"/>
              <a:gd name="T67" fmla="*/ 154543 h 260"/>
              <a:gd name="T68" fmla="*/ 163000 w 260"/>
              <a:gd name="T69" fmla="*/ 172879 h 260"/>
              <a:gd name="T70" fmla="*/ 211553 w 260"/>
              <a:gd name="T71" fmla="*/ 86440 h 260"/>
              <a:gd name="T72" fmla="*/ 193345 w 260"/>
              <a:gd name="T73" fmla="*/ 100410 h 260"/>
              <a:gd name="T74" fmla="*/ 180340 w 260"/>
              <a:gd name="T75" fmla="*/ 131842 h 260"/>
              <a:gd name="T76" fmla="*/ 121383 w 260"/>
              <a:gd name="T77" fmla="*/ 100410 h 260"/>
              <a:gd name="T78" fmla="*/ 135255 w 260"/>
              <a:gd name="T79" fmla="*/ 131842 h 260"/>
              <a:gd name="T80" fmla="*/ 121383 w 260"/>
              <a:gd name="T81" fmla="*/ 100410 h 260"/>
              <a:gd name="T82" fmla="*/ 31213 w 260"/>
              <a:gd name="T83" fmla="*/ 131842 h 260"/>
              <a:gd name="T84" fmla="*/ 49420 w 260"/>
              <a:gd name="T85" fmla="*/ 100410 h 26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0" h="260">
                <a:moveTo>
                  <a:pt x="234" y="260"/>
                </a:moveTo>
                <a:lnTo>
                  <a:pt x="26" y="260"/>
                </a:lnTo>
                <a:lnTo>
                  <a:pt x="21" y="260"/>
                </a:lnTo>
                <a:lnTo>
                  <a:pt x="15" y="258"/>
                </a:lnTo>
                <a:lnTo>
                  <a:pt x="12" y="256"/>
                </a:lnTo>
                <a:lnTo>
                  <a:pt x="8" y="252"/>
                </a:lnTo>
                <a:lnTo>
                  <a:pt x="5" y="249"/>
                </a:lnTo>
                <a:lnTo>
                  <a:pt x="2" y="245"/>
                </a:lnTo>
                <a:lnTo>
                  <a:pt x="1" y="239"/>
                </a:lnTo>
                <a:lnTo>
                  <a:pt x="0" y="234"/>
                </a:lnTo>
                <a:lnTo>
                  <a:pt x="0" y="26"/>
                </a:lnTo>
                <a:lnTo>
                  <a:pt x="1" y="21"/>
                </a:lnTo>
                <a:lnTo>
                  <a:pt x="2" y="16"/>
                </a:lnTo>
                <a:lnTo>
                  <a:pt x="5" y="12"/>
                </a:lnTo>
                <a:lnTo>
                  <a:pt x="8" y="8"/>
                </a:lnTo>
                <a:lnTo>
                  <a:pt x="12" y="4"/>
                </a:lnTo>
                <a:lnTo>
                  <a:pt x="15" y="3"/>
                </a:lnTo>
                <a:lnTo>
                  <a:pt x="21" y="0"/>
                </a:lnTo>
                <a:lnTo>
                  <a:pt x="26" y="0"/>
                </a:lnTo>
                <a:lnTo>
                  <a:pt x="234" y="0"/>
                </a:lnTo>
                <a:lnTo>
                  <a:pt x="239" y="0"/>
                </a:lnTo>
                <a:lnTo>
                  <a:pt x="244" y="3"/>
                </a:lnTo>
                <a:lnTo>
                  <a:pt x="248" y="4"/>
                </a:lnTo>
                <a:lnTo>
                  <a:pt x="252" y="8"/>
                </a:lnTo>
                <a:lnTo>
                  <a:pt x="256" y="12"/>
                </a:lnTo>
                <a:lnTo>
                  <a:pt x="259" y="16"/>
                </a:lnTo>
                <a:lnTo>
                  <a:pt x="260" y="21"/>
                </a:lnTo>
                <a:lnTo>
                  <a:pt x="260" y="26"/>
                </a:lnTo>
                <a:lnTo>
                  <a:pt x="260" y="234"/>
                </a:lnTo>
                <a:lnTo>
                  <a:pt x="260" y="239"/>
                </a:lnTo>
                <a:lnTo>
                  <a:pt x="259" y="245"/>
                </a:lnTo>
                <a:lnTo>
                  <a:pt x="256" y="249"/>
                </a:lnTo>
                <a:lnTo>
                  <a:pt x="252" y="252"/>
                </a:lnTo>
                <a:lnTo>
                  <a:pt x="248" y="256"/>
                </a:lnTo>
                <a:lnTo>
                  <a:pt x="244" y="258"/>
                </a:lnTo>
                <a:lnTo>
                  <a:pt x="239" y="260"/>
                </a:lnTo>
                <a:lnTo>
                  <a:pt x="234" y="260"/>
                </a:lnTo>
                <a:close/>
                <a:moveTo>
                  <a:pt x="78" y="63"/>
                </a:moveTo>
                <a:lnTo>
                  <a:pt x="57" y="63"/>
                </a:lnTo>
                <a:lnTo>
                  <a:pt x="57" y="99"/>
                </a:lnTo>
                <a:lnTo>
                  <a:pt x="17" y="99"/>
                </a:lnTo>
                <a:lnTo>
                  <a:pt x="17" y="172"/>
                </a:lnTo>
                <a:lnTo>
                  <a:pt x="78" y="172"/>
                </a:lnTo>
                <a:lnTo>
                  <a:pt x="78" y="63"/>
                </a:lnTo>
                <a:close/>
                <a:moveTo>
                  <a:pt x="109" y="63"/>
                </a:moveTo>
                <a:lnTo>
                  <a:pt x="88" y="63"/>
                </a:lnTo>
                <a:lnTo>
                  <a:pt x="88" y="83"/>
                </a:lnTo>
                <a:lnTo>
                  <a:pt x="109" y="83"/>
                </a:lnTo>
                <a:lnTo>
                  <a:pt x="109" y="63"/>
                </a:lnTo>
                <a:close/>
                <a:moveTo>
                  <a:pt x="109" y="99"/>
                </a:moveTo>
                <a:lnTo>
                  <a:pt x="88" y="99"/>
                </a:lnTo>
                <a:lnTo>
                  <a:pt x="88" y="172"/>
                </a:lnTo>
                <a:lnTo>
                  <a:pt x="109" y="172"/>
                </a:lnTo>
                <a:lnTo>
                  <a:pt x="109" y="99"/>
                </a:lnTo>
                <a:close/>
                <a:moveTo>
                  <a:pt x="177" y="99"/>
                </a:moveTo>
                <a:lnTo>
                  <a:pt x="119" y="99"/>
                </a:lnTo>
                <a:lnTo>
                  <a:pt x="119" y="161"/>
                </a:lnTo>
                <a:lnTo>
                  <a:pt x="156" y="161"/>
                </a:lnTo>
                <a:lnTo>
                  <a:pt x="156" y="177"/>
                </a:lnTo>
                <a:lnTo>
                  <a:pt x="119" y="177"/>
                </a:lnTo>
                <a:lnTo>
                  <a:pt x="119" y="198"/>
                </a:lnTo>
                <a:lnTo>
                  <a:pt x="177" y="198"/>
                </a:lnTo>
                <a:lnTo>
                  <a:pt x="177" y="99"/>
                </a:lnTo>
                <a:close/>
                <a:moveTo>
                  <a:pt x="244" y="99"/>
                </a:moveTo>
                <a:lnTo>
                  <a:pt x="188" y="99"/>
                </a:lnTo>
                <a:lnTo>
                  <a:pt x="188" y="161"/>
                </a:lnTo>
                <a:lnTo>
                  <a:pt x="223" y="161"/>
                </a:lnTo>
                <a:lnTo>
                  <a:pt x="223" y="177"/>
                </a:lnTo>
                <a:lnTo>
                  <a:pt x="188" y="177"/>
                </a:lnTo>
                <a:lnTo>
                  <a:pt x="188" y="198"/>
                </a:lnTo>
                <a:lnTo>
                  <a:pt x="244" y="198"/>
                </a:lnTo>
                <a:lnTo>
                  <a:pt x="244" y="99"/>
                </a:lnTo>
                <a:close/>
                <a:moveTo>
                  <a:pt x="208" y="115"/>
                </a:moveTo>
                <a:lnTo>
                  <a:pt x="223" y="115"/>
                </a:lnTo>
                <a:lnTo>
                  <a:pt x="223" y="151"/>
                </a:lnTo>
                <a:lnTo>
                  <a:pt x="208" y="151"/>
                </a:lnTo>
                <a:lnTo>
                  <a:pt x="208" y="115"/>
                </a:lnTo>
                <a:close/>
                <a:moveTo>
                  <a:pt x="140" y="115"/>
                </a:moveTo>
                <a:lnTo>
                  <a:pt x="156" y="115"/>
                </a:lnTo>
                <a:lnTo>
                  <a:pt x="156" y="151"/>
                </a:lnTo>
                <a:lnTo>
                  <a:pt x="140" y="151"/>
                </a:lnTo>
                <a:lnTo>
                  <a:pt x="140" y="115"/>
                </a:lnTo>
                <a:close/>
                <a:moveTo>
                  <a:pt x="57" y="151"/>
                </a:moveTo>
                <a:lnTo>
                  <a:pt x="36" y="151"/>
                </a:lnTo>
                <a:lnTo>
                  <a:pt x="36" y="115"/>
                </a:lnTo>
                <a:lnTo>
                  <a:pt x="57" y="115"/>
                </a:lnTo>
                <a:lnTo>
                  <a:pt x="57" y="151"/>
                </a:lnTo>
                <a:close/>
              </a:path>
            </a:pathLst>
          </a:custGeom>
          <a:solidFill>
            <a:srgbClr val="007B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1" name="同心圆 73">
            <a:extLst>
              <a:ext uri="{FF2B5EF4-FFF2-40B4-BE49-F238E27FC236}">
                <a16:creationId xmlns:a16="http://schemas.microsoft.com/office/drawing/2014/main" id="{3F234B4C-EB11-42BD-B020-9258CAF493FC}"/>
              </a:ext>
            </a:extLst>
          </p:cNvPr>
          <p:cNvSpPr>
            <a:spLocks/>
          </p:cNvSpPr>
          <p:nvPr/>
        </p:nvSpPr>
        <p:spPr bwMode="auto">
          <a:xfrm>
            <a:off x="6327775" y="4194175"/>
            <a:ext cx="1738313" cy="1739900"/>
          </a:xfrm>
          <a:custGeom>
            <a:avLst/>
            <a:gdLst>
              <a:gd name="T0" fmla="*/ 0 w 1739611"/>
              <a:gd name="T1" fmla="*/ 869951 h 1739611"/>
              <a:gd name="T2" fmla="*/ 869157 w 1739611"/>
              <a:gd name="T3" fmla="*/ 0 h 1739611"/>
              <a:gd name="T4" fmla="*/ 1738314 w 1739611"/>
              <a:gd name="T5" fmla="*/ 869951 h 1739611"/>
              <a:gd name="T6" fmla="*/ 869157 w 1739611"/>
              <a:gd name="T7" fmla="*/ 1739901 h 1739611"/>
              <a:gd name="T8" fmla="*/ 0 w 1739611"/>
              <a:gd name="T9" fmla="*/ 869951 h 1739611"/>
              <a:gd name="T10" fmla="*/ 314339 w 1739611"/>
              <a:gd name="T11" fmla="*/ 869951 h 1739611"/>
              <a:gd name="T12" fmla="*/ 869157 w 1739611"/>
              <a:gd name="T13" fmla="*/ 1425275 h 1739611"/>
              <a:gd name="T14" fmla="*/ 1423975 w 1739611"/>
              <a:gd name="T15" fmla="*/ 869951 h 1739611"/>
              <a:gd name="T16" fmla="*/ 869157 w 1739611"/>
              <a:gd name="T17" fmla="*/ 314626 h 1739611"/>
              <a:gd name="T18" fmla="*/ 314339 w 1739611"/>
              <a:gd name="T19" fmla="*/ 869951 h 17396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39611" h="1739611">
                <a:moveTo>
                  <a:pt x="0" y="869806"/>
                </a:moveTo>
                <a:cubicBezTo>
                  <a:pt x="0" y="389425"/>
                  <a:pt x="389425" y="0"/>
                  <a:pt x="869806" y="0"/>
                </a:cubicBezTo>
                <a:cubicBezTo>
                  <a:pt x="1350187" y="0"/>
                  <a:pt x="1739612" y="389425"/>
                  <a:pt x="1739612" y="869806"/>
                </a:cubicBezTo>
                <a:cubicBezTo>
                  <a:pt x="1739612" y="1350187"/>
                  <a:pt x="1350187" y="1739612"/>
                  <a:pt x="869806" y="1739612"/>
                </a:cubicBezTo>
                <a:cubicBezTo>
                  <a:pt x="389425" y="1739612"/>
                  <a:pt x="0" y="1350187"/>
                  <a:pt x="0" y="869806"/>
                </a:cubicBezTo>
                <a:close/>
                <a:moveTo>
                  <a:pt x="314574" y="869806"/>
                </a:moveTo>
                <a:cubicBezTo>
                  <a:pt x="314574" y="1176452"/>
                  <a:pt x="563160" y="1425038"/>
                  <a:pt x="869806" y="1425038"/>
                </a:cubicBezTo>
                <a:cubicBezTo>
                  <a:pt x="1176452" y="1425038"/>
                  <a:pt x="1425038" y="1176452"/>
                  <a:pt x="1425038" y="869806"/>
                </a:cubicBezTo>
                <a:cubicBezTo>
                  <a:pt x="1425038" y="563160"/>
                  <a:pt x="1176452" y="314574"/>
                  <a:pt x="869806" y="314574"/>
                </a:cubicBezTo>
                <a:cubicBezTo>
                  <a:pt x="563160" y="314574"/>
                  <a:pt x="314574" y="563160"/>
                  <a:pt x="314574" y="869806"/>
                </a:cubicBezTo>
                <a:close/>
              </a:path>
            </a:pathLst>
          </a:custGeom>
          <a:solidFill>
            <a:srgbClr val="007B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3562" name="同心圆 74">
            <a:extLst>
              <a:ext uri="{FF2B5EF4-FFF2-40B4-BE49-F238E27FC236}">
                <a16:creationId xmlns:a16="http://schemas.microsoft.com/office/drawing/2014/main" id="{F5579A73-F11E-4EA5-B872-A1FE4928432D}"/>
              </a:ext>
            </a:extLst>
          </p:cNvPr>
          <p:cNvSpPr>
            <a:spLocks/>
          </p:cNvSpPr>
          <p:nvPr/>
        </p:nvSpPr>
        <p:spPr bwMode="auto">
          <a:xfrm>
            <a:off x="8312150" y="4194175"/>
            <a:ext cx="1739900" cy="1739900"/>
          </a:xfrm>
          <a:custGeom>
            <a:avLst/>
            <a:gdLst>
              <a:gd name="T0" fmla="*/ 0 w 1739611"/>
              <a:gd name="T1" fmla="*/ 869951 h 1739611"/>
              <a:gd name="T2" fmla="*/ 869951 w 1739611"/>
              <a:gd name="T3" fmla="*/ 0 h 1739611"/>
              <a:gd name="T4" fmla="*/ 1739901 w 1739611"/>
              <a:gd name="T5" fmla="*/ 869951 h 1739611"/>
              <a:gd name="T6" fmla="*/ 869951 w 1739611"/>
              <a:gd name="T7" fmla="*/ 1739901 h 1739611"/>
              <a:gd name="T8" fmla="*/ 0 w 1739611"/>
              <a:gd name="T9" fmla="*/ 869951 h 1739611"/>
              <a:gd name="T10" fmla="*/ 314626 w 1739611"/>
              <a:gd name="T11" fmla="*/ 869951 h 1739611"/>
              <a:gd name="T12" fmla="*/ 869951 w 1739611"/>
              <a:gd name="T13" fmla="*/ 1425275 h 1739611"/>
              <a:gd name="T14" fmla="*/ 1425275 w 1739611"/>
              <a:gd name="T15" fmla="*/ 869951 h 1739611"/>
              <a:gd name="T16" fmla="*/ 869951 w 1739611"/>
              <a:gd name="T17" fmla="*/ 314626 h 1739611"/>
              <a:gd name="T18" fmla="*/ 314626 w 1739611"/>
              <a:gd name="T19" fmla="*/ 869951 h 17396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39611" h="1739611">
                <a:moveTo>
                  <a:pt x="0" y="869806"/>
                </a:moveTo>
                <a:cubicBezTo>
                  <a:pt x="0" y="389425"/>
                  <a:pt x="389425" y="0"/>
                  <a:pt x="869806" y="0"/>
                </a:cubicBezTo>
                <a:cubicBezTo>
                  <a:pt x="1350187" y="0"/>
                  <a:pt x="1739612" y="389425"/>
                  <a:pt x="1739612" y="869806"/>
                </a:cubicBezTo>
                <a:cubicBezTo>
                  <a:pt x="1739612" y="1350187"/>
                  <a:pt x="1350187" y="1739612"/>
                  <a:pt x="869806" y="1739612"/>
                </a:cubicBezTo>
                <a:cubicBezTo>
                  <a:pt x="389425" y="1739612"/>
                  <a:pt x="0" y="1350187"/>
                  <a:pt x="0" y="869806"/>
                </a:cubicBezTo>
                <a:close/>
                <a:moveTo>
                  <a:pt x="314574" y="869806"/>
                </a:moveTo>
                <a:cubicBezTo>
                  <a:pt x="314574" y="1176452"/>
                  <a:pt x="563160" y="1425038"/>
                  <a:pt x="869806" y="1425038"/>
                </a:cubicBezTo>
                <a:cubicBezTo>
                  <a:pt x="1176452" y="1425038"/>
                  <a:pt x="1425038" y="1176452"/>
                  <a:pt x="1425038" y="869806"/>
                </a:cubicBezTo>
                <a:cubicBezTo>
                  <a:pt x="1425038" y="563160"/>
                  <a:pt x="1176452" y="314574"/>
                  <a:pt x="869806" y="314574"/>
                </a:cubicBezTo>
                <a:cubicBezTo>
                  <a:pt x="563160" y="314574"/>
                  <a:pt x="314574" y="563160"/>
                  <a:pt x="314574" y="869806"/>
                </a:cubicBezTo>
                <a:close/>
              </a:path>
            </a:pathLst>
          </a:custGeom>
          <a:solidFill>
            <a:srgbClr val="2C34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3563" name="同心圆 75">
            <a:extLst>
              <a:ext uri="{FF2B5EF4-FFF2-40B4-BE49-F238E27FC236}">
                <a16:creationId xmlns:a16="http://schemas.microsoft.com/office/drawing/2014/main" id="{90C85B7A-C1EA-4816-B65B-3B50360166F7}"/>
              </a:ext>
            </a:extLst>
          </p:cNvPr>
          <p:cNvSpPr>
            <a:spLocks/>
          </p:cNvSpPr>
          <p:nvPr/>
        </p:nvSpPr>
        <p:spPr bwMode="auto">
          <a:xfrm>
            <a:off x="10296525" y="4194175"/>
            <a:ext cx="1739900" cy="1739900"/>
          </a:xfrm>
          <a:custGeom>
            <a:avLst/>
            <a:gdLst>
              <a:gd name="T0" fmla="*/ 0 w 1739611"/>
              <a:gd name="T1" fmla="*/ 869951 h 1739611"/>
              <a:gd name="T2" fmla="*/ 869951 w 1739611"/>
              <a:gd name="T3" fmla="*/ 0 h 1739611"/>
              <a:gd name="T4" fmla="*/ 1739901 w 1739611"/>
              <a:gd name="T5" fmla="*/ 869951 h 1739611"/>
              <a:gd name="T6" fmla="*/ 869951 w 1739611"/>
              <a:gd name="T7" fmla="*/ 1739901 h 1739611"/>
              <a:gd name="T8" fmla="*/ 0 w 1739611"/>
              <a:gd name="T9" fmla="*/ 869951 h 1739611"/>
              <a:gd name="T10" fmla="*/ 314626 w 1739611"/>
              <a:gd name="T11" fmla="*/ 869951 h 1739611"/>
              <a:gd name="T12" fmla="*/ 869951 w 1739611"/>
              <a:gd name="T13" fmla="*/ 1425275 h 1739611"/>
              <a:gd name="T14" fmla="*/ 1425275 w 1739611"/>
              <a:gd name="T15" fmla="*/ 869951 h 1739611"/>
              <a:gd name="T16" fmla="*/ 869951 w 1739611"/>
              <a:gd name="T17" fmla="*/ 314626 h 1739611"/>
              <a:gd name="T18" fmla="*/ 314626 w 1739611"/>
              <a:gd name="T19" fmla="*/ 869951 h 17396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39611" h="1739611">
                <a:moveTo>
                  <a:pt x="0" y="869806"/>
                </a:moveTo>
                <a:cubicBezTo>
                  <a:pt x="0" y="389425"/>
                  <a:pt x="389425" y="0"/>
                  <a:pt x="869806" y="0"/>
                </a:cubicBezTo>
                <a:cubicBezTo>
                  <a:pt x="1350187" y="0"/>
                  <a:pt x="1739612" y="389425"/>
                  <a:pt x="1739612" y="869806"/>
                </a:cubicBezTo>
                <a:cubicBezTo>
                  <a:pt x="1739612" y="1350187"/>
                  <a:pt x="1350187" y="1739612"/>
                  <a:pt x="869806" y="1739612"/>
                </a:cubicBezTo>
                <a:cubicBezTo>
                  <a:pt x="389425" y="1739612"/>
                  <a:pt x="0" y="1350187"/>
                  <a:pt x="0" y="869806"/>
                </a:cubicBezTo>
                <a:close/>
                <a:moveTo>
                  <a:pt x="314574" y="869806"/>
                </a:moveTo>
                <a:cubicBezTo>
                  <a:pt x="314574" y="1176452"/>
                  <a:pt x="563160" y="1425038"/>
                  <a:pt x="869806" y="1425038"/>
                </a:cubicBezTo>
                <a:cubicBezTo>
                  <a:pt x="1176452" y="1425038"/>
                  <a:pt x="1425038" y="1176452"/>
                  <a:pt x="1425038" y="869806"/>
                </a:cubicBezTo>
                <a:cubicBezTo>
                  <a:pt x="1425038" y="563160"/>
                  <a:pt x="1176452" y="314574"/>
                  <a:pt x="869806" y="314574"/>
                </a:cubicBezTo>
                <a:cubicBezTo>
                  <a:pt x="563160" y="314574"/>
                  <a:pt x="314574" y="563160"/>
                  <a:pt x="314574" y="869806"/>
                </a:cubicBezTo>
                <a:close/>
              </a:path>
            </a:pathLst>
          </a:custGeom>
          <a:solidFill>
            <a:srgbClr val="1C2E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3564" name="文本框 76">
            <a:extLst>
              <a:ext uri="{FF2B5EF4-FFF2-40B4-BE49-F238E27FC236}">
                <a16:creationId xmlns:a16="http://schemas.microsoft.com/office/drawing/2014/main" id="{3FC160FB-3392-4258-94C3-2EA845DAF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4710113"/>
            <a:ext cx="868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007BC6"/>
                </a:solidFill>
              </a:rPr>
              <a:t>50</a:t>
            </a:r>
            <a:r>
              <a:rPr lang="en-US" altLang="zh-CN">
                <a:solidFill>
                  <a:srgbClr val="007BC6"/>
                </a:solidFill>
              </a:rPr>
              <a:t>%</a:t>
            </a:r>
            <a:endParaRPr lang="zh-CN" altLang="en-US">
              <a:solidFill>
                <a:srgbClr val="007BC6"/>
              </a:solidFill>
            </a:endParaRPr>
          </a:p>
        </p:txBody>
      </p:sp>
      <p:sp>
        <p:nvSpPr>
          <p:cNvPr id="23565" name="文本框 77">
            <a:extLst>
              <a:ext uri="{FF2B5EF4-FFF2-40B4-BE49-F238E27FC236}">
                <a16:creationId xmlns:a16="http://schemas.microsoft.com/office/drawing/2014/main" id="{340CC3B8-E76A-42C6-929F-D9DF9F05E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25" y="4710113"/>
            <a:ext cx="869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1C2E48"/>
                </a:solidFill>
              </a:rPr>
              <a:t>60</a:t>
            </a:r>
            <a:r>
              <a:rPr lang="en-US" altLang="zh-CN">
                <a:solidFill>
                  <a:srgbClr val="1C2E48"/>
                </a:solidFill>
              </a:rPr>
              <a:t>%</a:t>
            </a:r>
            <a:endParaRPr lang="zh-CN" altLang="en-US">
              <a:solidFill>
                <a:srgbClr val="1C2E48"/>
              </a:solidFill>
            </a:endParaRPr>
          </a:p>
        </p:txBody>
      </p:sp>
      <p:sp>
        <p:nvSpPr>
          <p:cNvPr id="23566" name="文本框 78">
            <a:extLst>
              <a:ext uri="{FF2B5EF4-FFF2-40B4-BE49-F238E27FC236}">
                <a16:creationId xmlns:a16="http://schemas.microsoft.com/office/drawing/2014/main" id="{902A7205-1370-4336-8585-9A7E0D471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3088" y="4722813"/>
            <a:ext cx="868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2C3441"/>
                </a:solidFill>
              </a:rPr>
              <a:t>70</a:t>
            </a:r>
            <a:r>
              <a:rPr lang="en-US" altLang="zh-CN">
                <a:solidFill>
                  <a:srgbClr val="2C3441"/>
                </a:solidFill>
              </a:rPr>
              <a:t>%</a:t>
            </a:r>
            <a:endParaRPr lang="zh-CN" altLang="en-US">
              <a:solidFill>
                <a:srgbClr val="2C3441"/>
              </a:solidFill>
            </a:endParaRPr>
          </a:p>
        </p:txBody>
      </p:sp>
      <p:sp>
        <p:nvSpPr>
          <p:cNvPr id="23567" name="文本框 15">
            <a:extLst>
              <a:ext uri="{FF2B5EF4-FFF2-40B4-BE49-F238E27FC236}">
                <a16:creationId xmlns:a16="http://schemas.microsoft.com/office/drawing/2014/main" id="{B4C8937C-2B0A-424F-A459-CB8E63C60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38" y="668338"/>
            <a:ext cx="35988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/>
              <a:t>About Our Company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79">
            <a:extLst>
              <a:ext uri="{FF2B5EF4-FFF2-40B4-BE49-F238E27FC236}">
                <a16:creationId xmlns:a16="http://schemas.microsoft.com/office/drawing/2014/main" id="{C70023B9-B347-4624-9ADB-882D82A4A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2238" y="1757363"/>
            <a:ext cx="2662237" cy="3871912"/>
          </a:xfrm>
          <a:prstGeom prst="rect">
            <a:avLst/>
          </a:prstGeom>
          <a:solidFill>
            <a:srgbClr val="007B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579" name="矩形 80">
            <a:extLst>
              <a:ext uri="{FF2B5EF4-FFF2-40B4-BE49-F238E27FC236}">
                <a16:creationId xmlns:a16="http://schemas.microsoft.com/office/drawing/2014/main" id="{4BBA563E-2E9D-4063-B8D0-811BCA41D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6325" y="1757363"/>
            <a:ext cx="2662238" cy="3871912"/>
          </a:xfrm>
          <a:prstGeom prst="rect">
            <a:avLst/>
          </a:prstGeom>
          <a:solidFill>
            <a:srgbClr val="2C34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580" name="矩形 81">
            <a:extLst>
              <a:ext uri="{FF2B5EF4-FFF2-40B4-BE49-F238E27FC236}">
                <a16:creationId xmlns:a16="http://schemas.microsoft.com/office/drawing/2014/main" id="{B4FDD53E-48ED-456E-BE33-35C181843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1757363"/>
            <a:ext cx="2662238" cy="3871912"/>
          </a:xfrm>
          <a:prstGeom prst="rect">
            <a:avLst/>
          </a:prstGeom>
          <a:solidFill>
            <a:srgbClr val="007B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Char char="•"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581" name="矩形 13">
            <a:extLst>
              <a:ext uri="{FF2B5EF4-FFF2-40B4-BE49-F238E27FC236}">
                <a16:creationId xmlns:a16="http://schemas.microsoft.com/office/drawing/2014/main" id="{8F689045-ED32-4882-88C1-D63FA89C5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2238" y="3625850"/>
            <a:ext cx="2662237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This is an example text . Go ahead and replace it. Add your text here. This is an example text . Go ahead and replace it. Add your text here. This is an example text . Go ahead and replace it. Add your text here. This is an example text . Go ahead and replace it. Add your text here.</a:t>
            </a:r>
            <a:endParaRPr lang="zh-CN" altLang="en-US" sz="1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582" name="图片 86">
            <a:extLst>
              <a:ext uri="{FF2B5EF4-FFF2-40B4-BE49-F238E27FC236}">
                <a16:creationId xmlns:a16="http://schemas.microsoft.com/office/drawing/2014/main" id="{DA9B99FB-EF4A-49A3-B464-3426196E4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1757363"/>
            <a:ext cx="2662237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图片 87">
            <a:extLst>
              <a:ext uri="{FF2B5EF4-FFF2-40B4-BE49-F238E27FC236}">
                <a16:creationId xmlns:a16="http://schemas.microsoft.com/office/drawing/2014/main" id="{57E4617C-2E72-4F43-8D61-6D334E663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757363"/>
            <a:ext cx="2662238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矩形 13">
            <a:extLst>
              <a:ext uri="{FF2B5EF4-FFF2-40B4-BE49-F238E27FC236}">
                <a16:creationId xmlns:a16="http://schemas.microsoft.com/office/drawing/2014/main" id="{38A2DEC9-9B55-43BF-828C-A293FFD39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3692525"/>
            <a:ext cx="2662238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This is an example text . Go ahead and replace it. Add your text here. This is an example text . Go ahead and replace it. Add your text here. This is an example text . Go ahead and replace it. Add your text here. This is an example text . Go ahead and replace it. Add your text here.</a:t>
            </a:r>
            <a:endParaRPr lang="zh-CN" altLang="en-US" sz="1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585" name="图片 89">
            <a:extLst>
              <a:ext uri="{FF2B5EF4-FFF2-40B4-BE49-F238E27FC236}">
                <a16:creationId xmlns:a16="http://schemas.microsoft.com/office/drawing/2014/main" id="{25B0EDCF-CF1C-47EE-A924-67D6D4E79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1757363"/>
            <a:ext cx="2662238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矩形 13">
            <a:extLst>
              <a:ext uri="{FF2B5EF4-FFF2-40B4-BE49-F238E27FC236}">
                <a16:creationId xmlns:a16="http://schemas.microsoft.com/office/drawing/2014/main" id="{1623B221-95EE-491D-B727-E8273C05C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6325" y="3692525"/>
            <a:ext cx="2662238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This is an example text . Go ahead and replace it. Add your text here. This is an example text . Go ahead and replace it. Add your text here. This is an example text . Go ahead and replace it. Add your text here. This is an example text . Go ahead and replace it. Add your text here.</a:t>
            </a:r>
            <a:endParaRPr lang="zh-CN" altLang="en-US" sz="1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7" name="文本框 91">
            <a:extLst>
              <a:ext uri="{FF2B5EF4-FFF2-40B4-BE49-F238E27FC236}">
                <a16:creationId xmlns:a16="http://schemas.microsoft.com/office/drawing/2014/main" id="{6E266D5F-E876-4A46-A803-E9F680E3D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38" y="668338"/>
            <a:ext cx="35988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/>
              <a:t>About Our Company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2">
            <a:extLst>
              <a:ext uri="{FF2B5EF4-FFF2-40B4-BE49-F238E27FC236}">
                <a16:creationId xmlns:a16="http://schemas.microsoft.com/office/drawing/2014/main" id="{A03BB8CA-1413-4EF5-954A-4F0FB6198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0" y="2994025"/>
            <a:ext cx="4533900" cy="646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FFFF"/>
                </a:solidFill>
                <a:latin typeface="方正兰亭超细黑简体" pitchFamily="2" charset="-122"/>
                <a:ea typeface="方正兰亭超细黑简体" pitchFamily="2" charset="-122"/>
              </a:rPr>
              <a:t>About Our Service</a:t>
            </a:r>
          </a:p>
        </p:txBody>
      </p:sp>
      <p:sp>
        <p:nvSpPr>
          <p:cNvPr id="25603" name="文本框 4">
            <a:extLst>
              <a:ext uri="{FF2B5EF4-FFF2-40B4-BE49-F238E27FC236}">
                <a16:creationId xmlns:a16="http://schemas.microsoft.com/office/drawing/2014/main" id="{10787E72-ABB2-4450-B91B-6C7F0D5E8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850" y="6054725"/>
            <a:ext cx="1622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chemeClr val="bg1"/>
                </a:solidFill>
                <a:latin typeface="方正兰亭超细黑简体" pitchFamily="2" charset="-122"/>
                <a:ea typeface="方正兰亭超细黑简体" pitchFamily="2" charset="-122"/>
              </a:rPr>
              <a:t>Part.2</a:t>
            </a:r>
            <a:endParaRPr lang="zh-CN" altLang="en-US" sz="3600" b="1">
              <a:solidFill>
                <a:schemeClr val="bg1"/>
              </a:solidFill>
              <a:latin typeface="方正兰亭超细黑简体" pitchFamily="2" charset="-122"/>
              <a:ea typeface="方正兰亭超细黑简体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91">
            <a:extLst>
              <a:ext uri="{FF2B5EF4-FFF2-40B4-BE49-F238E27FC236}">
                <a16:creationId xmlns:a16="http://schemas.microsoft.com/office/drawing/2014/main" id="{AC9D7D13-A55C-4EDE-AB15-82211C861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38" y="668338"/>
            <a:ext cx="3222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/>
              <a:t>About Our Service</a:t>
            </a:r>
          </a:p>
        </p:txBody>
      </p:sp>
      <p:sp>
        <p:nvSpPr>
          <p:cNvPr id="26627" name="圆角矩形 6">
            <a:extLst>
              <a:ext uri="{FF2B5EF4-FFF2-40B4-BE49-F238E27FC236}">
                <a16:creationId xmlns:a16="http://schemas.microsoft.com/office/drawing/2014/main" id="{91842075-33AE-42F4-9132-BD42FA022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638" y="1857375"/>
            <a:ext cx="1166812" cy="1166813"/>
          </a:xfrm>
          <a:prstGeom prst="roundRect">
            <a:avLst>
              <a:gd name="adj" fmla="val 16667"/>
            </a:avLst>
          </a:prstGeom>
          <a:solidFill>
            <a:srgbClr val="2C34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628" name="圆角矩形 62">
            <a:extLst>
              <a:ext uri="{FF2B5EF4-FFF2-40B4-BE49-F238E27FC236}">
                <a16:creationId xmlns:a16="http://schemas.microsoft.com/office/drawing/2014/main" id="{8AA28E5F-C33D-4E72-A3CD-050C172B3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0388" y="1860550"/>
            <a:ext cx="1166812" cy="1166813"/>
          </a:xfrm>
          <a:prstGeom prst="roundRect">
            <a:avLst>
              <a:gd name="adj" fmla="val 16667"/>
            </a:avLst>
          </a:prstGeom>
          <a:solidFill>
            <a:srgbClr val="2C34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629" name="圆角矩形 63">
            <a:extLst>
              <a:ext uri="{FF2B5EF4-FFF2-40B4-BE49-F238E27FC236}">
                <a16:creationId xmlns:a16="http://schemas.microsoft.com/office/drawing/2014/main" id="{5CD0A456-6577-4706-9AC5-AC4B4FC8C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650" y="3462338"/>
            <a:ext cx="1166813" cy="1166812"/>
          </a:xfrm>
          <a:prstGeom prst="roundRect">
            <a:avLst>
              <a:gd name="adj" fmla="val 16667"/>
            </a:avLst>
          </a:prstGeom>
          <a:solidFill>
            <a:srgbClr val="007B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630" name="圆角矩形 64">
            <a:extLst>
              <a:ext uri="{FF2B5EF4-FFF2-40B4-BE49-F238E27FC236}">
                <a16:creationId xmlns:a16="http://schemas.microsoft.com/office/drawing/2014/main" id="{5D3C726F-B85C-465A-B4D8-857899D6F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0388" y="3465513"/>
            <a:ext cx="1166812" cy="1166812"/>
          </a:xfrm>
          <a:prstGeom prst="roundRect">
            <a:avLst>
              <a:gd name="adj" fmla="val 16667"/>
            </a:avLst>
          </a:prstGeom>
          <a:solidFill>
            <a:srgbClr val="007B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631" name="圆角矩形 65">
            <a:extLst>
              <a:ext uri="{FF2B5EF4-FFF2-40B4-BE49-F238E27FC236}">
                <a16:creationId xmlns:a16="http://schemas.microsoft.com/office/drawing/2014/main" id="{1F308AB8-55F8-4980-827D-6BFF15C37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650" y="4986338"/>
            <a:ext cx="1166813" cy="1166812"/>
          </a:xfrm>
          <a:prstGeom prst="roundRect">
            <a:avLst>
              <a:gd name="adj" fmla="val 16667"/>
            </a:avLst>
          </a:prstGeom>
          <a:solidFill>
            <a:srgbClr val="1C2E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632" name="圆角矩形 66">
            <a:extLst>
              <a:ext uri="{FF2B5EF4-FFF2-40B4-BE49-F238E27FC236}">
                <a16:creationId xmlns:a16="http://schemas.microsoft.com/office/drawing/2014/main" id="{1138AC8F-4089-451E-B04E-DC4541D58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0388" y="5070475"/>
            <a:ext cx="1166812" cy="1166813"/>
          </a:xfrm>
          <a:prstGeom prst="roundRect">
            <a:avLst>
              <a:gd name="adj" fmla="val 16667"/>
            </a:avLst>
          </a:prstGeom>
          <a:solidFill>
            <a:srgbClr val="1C2E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6633" name="组合 67">
            <a:extLst>
              <a:ext uri="{FF2B5EF4-FFF2-40B4-BE49-F238E27FC236}">
                <a16:creationId xmlns:a16="http://schemas.microsoft.com/office/drawing/2014/main" id="{B8896279-E0C9-4B76-82A1-DC515680ECDC}"/>
              </a:ext>
            </a:extLst>
          </p:cNvPr>
          <p:cNvGrpSpPr>
            <a:grpSpLocks/>
          </p:cNvGrpSpPr>
          <p:nvPr/>
        </p:nvGrpSpPr>
        <p:grpSpPr bwMode="auto">
          <a:xfrm>
            <a:off x="3003550" y="3535363"/>
            <a:ext cx="3046413" cy="1027112"/>
            <a:chOff x="0" y="0"/>
            <a:chExt cx="3046360" cy="1027618"/>
          </a:xfrm>
        </p:grpSpPr>
        <p:sp>
          <p:nvSpPr>
            <p:cNvPr id="26660" name="矩形 13">
              <a:extLst>
                <a:ext uri="{FF2B5EF4-FFF2-40B4-BE49-F238E27FC236}">
                  <a16:creationId xmlns:a16="http://schemas.microsoft.com/office/drawing/2014/main" id="{8690BF52-0DB7-4E2B-B5DA-363DC9445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586"/>
              <a:ext cx="3046360" cy="82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61" name="文本框 83">
              <a:extLst>
                <a:ext uri="{FF2B5EF4-FFF2-40B4-BE49-F238E27FC236}">
                  <a16:creationId xmlns:a16="http://schemas.microsoft.com/office/drawing/2014/main" id="{413B7FE6-7155-4DC9-97A1-E37AF52DD3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04" y="0"/>
              <a:ext cx="81144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>
                  <a:solidFill>
                    <a:srgbClr val="007BC6"/>
                  </a:solidFill>
                </a:rPr>
                <a:t>TEXT HERE</a:t>
              </a:r>
              <a:endParaRPr lang="zh-CN" altLang="en-US" sz="1100" b="1">
                <a:solidFill>
                  <a:srgbClr val="007BC6"/>
                </a:solidFill>
              </a:endParaRPr>
            </a:p>
          </p:txBody>
        </p:sp>
        <p:cxnSp>
          <p:nvCxnSpPr>
            <p:cNvPr id="26662" name="直接连接符 120">
              <a:extLst>
                <a:ext uri="{FF2B5EF4-FFF2-40B4-BE49-F238E27FC236}">
                  <a16:creationId xmlns:a16="http://schemas.microsoft.com/office/drawing/2014/main" id="{5DDD00C5-72DB-419E-9921-6CEB7E6B713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007BC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4" name="组合 71">
            <a:extLst>
              <a:ext uri="{FF2B5EF4-FFF2-40B4-BE49-F238E27FC236}">
                <a16:creationId xmlns:a16="http://schemas.microsoft.com/office/drawing/2014/main" id="{C49FC90A-0C44-4C44-A19F-475AC79189E0}"/>
              </a:ext>
            </a:extLst>
          </p:cNvPr>
          <p:cNvGrpSpPr>
            <a:grpSpLocks/>
          </p:cNvGrpSpPr>
          <p:nvPr/>
        </p:nvGrpSpPr>
        <p:grpSpPr bwMode="auto">
          <a:xfrm>
            <a:off x="8562975" y="3535363"/>
            <a:ext cx="3046413" cy="1027112"/>
            <a:chOff x="0" y="0"/>
            <a:chExt cx="3046360" cy="1027618"/>
          </a:xfrm>
        </p:grpSpPr>
        <p:sp>
          <p:nvSpPr>
            <p:cNvPr id="26657" name="矩形 13">
              <a:extLst>
                <a:ext uri="{FF2B5EF4-FFF2-40B4-BE49-F238E27FC236}">
                  <a16:creationId xmlns:a16="http://schemas.microsoft.com/office/drawing/2014/main" id="{F9CF19CA-0336-466A-A537-E814B8AED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586"/>
              <a:ext cx="3046360" cy="82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58" name="文本框 83">
              <a:extLst>
                <a:ext uri="{FF2B5EF4-FFF2-40B4-BE49-F238E27FC236}">
                  <a16:creationId xmlns:a16="http://schemas.microsoft.com/office/drawing/2014/main" id="{14923404-A626-4B66-BAE2-C8D17B59D9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04" y="0"/>
              <a:ext cx="81144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>
                  <a:solidFill>
                    <a:srgbClr val="007BC6"/>
                  </a:solidFill>
                </a:rPr>
                <a:t>TEXT HERE</a:t>
              </a:r>
              <a:endParaRPr lang="zh-CN" altLang="en-US" sz="1100" b="1">
                <a:solidFill>
                  <a:srgbClr val="007BC6"/>
                </a:solidFill>
              </a:endParaRPr>
            </a:p>
          </p:txBody>
        </p:sp>
        <p:cxnSp>
          <p:nvCxnSpPr>
            <p:cNvPr id="26659" name="直接连接符 120">
              <a:extLst>
                <a:ext uri="{FF2B5EF4-FFF2-40B4-BE49-F238E27FC236}">
                  <a16:creationId xmlns:a16="http://schemas.microsoft.com/office/drawing/2014/main" id="{379EB2C4-441F-4487-B2AD-B27520B0BEB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007BC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5" name="组合 75">
            <a:extLst>
              <a:ext uri="{FF2B5EF4-FFF2-40B4-BE49-F238E27FC236}">
                <a16:creationId xmlns:a16="http://schemas.microsoft.com/office/drawing/2014/main" id="{6A065C63-4252-40F5-823A-3E2E13C7F8DB}"/>
              </a:ext>
            </a:extLst>
          </p:cNvPr>
          <p:cNvGrpSpPr>
            <a:grpSpLocks/>
          </p:cNvGrpSpPr>
          <p:nvPr/>
        </p:nvGrpSpPr>
        <p:grpSpPr bwMode="auto">
          <a:xfrm>
            <a:off x="3003550" y="1974850"/>
            <a:ext cx="3046413" cy="1028700"/>
            <a:chOff x="0" y="0"/>
            <a:chExt cx="3046360" cy="1027618"/>
          </a:xfrm>
        </p:grpSpPr>
        <p:sp>
          <p:nvSpPr>
            <p:cNvPr id="26654" name="矩形 13">
              <a:extLst>
                <a:ext uri="{FF2B5EF4-FFF2-40B4-BE49-F238E27FC236}">
                  <a16:creationId xmlns:a16="http://schemas.microsoft.com/office/drawing/2014/main" id="{60C6B3E9-13FE-4FF0-8AFB-0B6F2C807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586"/>
              <a:ext cx="3046360" cy="82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55" name="文本框 83">
              <a:extLst>
                <a:ext uri="{FF2B5EF4-FFF2-40B4-BE49-F238E27FC236}">
                  <a16:creationId xmlns:a16="http://schemas.microsoft.com/office/drawing/2014/main" id="{E8D67D8D-345B-4055-A805-715BF2D46D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04" y="0"/>
              <a:ext cx="81144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>
                  <a:solidFill>
                    <a:srgbClr val="1C2E48"/>
                  </a:solidFill>
                </a:rPr>
                <a:t>TEXT HERE</a:t>
              </a:r>
              <a:endParaRPr lang="zh-CN" altLang="en-US" sz="1100" b="1">
                <a:solidFill>
                  <a:srgbClr val="1C2E48"/>
                </a:solidFill>
              </a:endParaRPr>
            </a:p>
          </p:txBody>
        </p:sp>
        <p:cxnSp>
          <p:nvCxnSpPr>
            <p:cNvPr id="26656" name="直接连接符 120">
              <a:extLst>
                <a:ext uri="{FF2B5EF4-FFF2-40B4-BE49-F238E27FC236}">
                  <a16:creationId xmlns:a16="http://schemas.microsoft.com/office/drawing/2014/main" id="{541816D4-5AE7-4A0D-86C8-760107942CD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1C2E4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6" name="组合 84">
            <a:extLst>
              <a:ext uri="{FF2B5EF4-FFF2-40B4-BE49-F238E27FC236}">
                <a16:creationId xmlns:a16="http://schemas.microsoft.com/office/drawing/2014/main" id="{E88335D6-11C9-4CB7-8445-FB4E6DDF286D}"/>
              </a:ext>
            </a:extLst>
          </p:cNvPr>
          <p:cNvGrpSpPr>
            <a:grpSpLocks/>
          </p:cNvGrpSpPr>
          <p:nvPr/>
        </p:nvGrpSpPr>
        <p:grpSpPr bwMode="auto">
          <a:xfrm>
            <a:off x="8542338" y="2079625"/>
            <a:ext cx="3046412" cy="1027113"/>
            <a:chOff x="0" y="0"/>
            <a:chExt cx="3046360" cy="1027618"/>
          </a:xfrm>
        </p:grpSpPr>
        <p:sp>
          <p:nvSpPr>
            <p:cNvPr id="26651" name="矩形 13">
              <a:extLst>
                <a:ext uri="{FF2B5EF4-FFF2-40B4-BE49-F238E27FC236}">
                  <a16:creationId xmlns:a16="http://schemas.microsoft.com/office/drawing/2014/main" id="{C6CE7D6D-4E65-4DBC-B598-0AA5D787E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586"/>
              <a:ext cx="3046360" cy="82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52" name="文本框 83">
              <a:extLst>
                <a:ext uri="{FF2B5EF4-FFF2-40B4-BE49-F238E27FC236}">
                  <a16:creationId xmlns:a16="http://schemas.microsoft.com/office/drawing/2014/main" id="{27DA549B-FC7B-43EB-933B-08FE12416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04" y="0"/>
              <a:ext cx="81144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>
                  <a:solidFill>
                    <a:srgbClr val="1C2E48"/>
                  </a:solidFill>
                </a:rPr>
                <a:t>TEXT HERE</a:t>
              </a:r>
              <a:endParaRPr lang="zh-CN" altLang="en-US" sz="1100" b="1">
                <a:solidFill>
                  <a:srgbClr val="1C2E48"/>
                </a:solidFill>
              </a:endParaRPr>
            </a:p>
          </p:txBody>
        </p:sp>
        <p:cxnSp>
          <p:nvCxnSpPr>
            <p:cNvPr id="26653" name="直接连接符 120">
              <a:extLst>
                <a:ext uri="{FF2B5EF4-FFF2-40B4-BE49-F238E27FC236}">
                  <a16:creationId xmlns:a16="http://schemas.microsoft.com/office/drawing/2014/main" id="{A7674AFB-A449-409C-9CE3-643B98F2B77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1C2E4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7" name="组合 94">
            <a:extLst>
              <a:ext uri="{FF2B5EF4-FFF2-40B4-BE49-F238E27FC236}">
                <a16:creationId xmlns:a16="http://schemas.microsoft.com/office/drawing/2014/main" id="{1848D896-DE1C-4FC2-BA1E-4936B17C63F7}"/>
              </a:ext>
            </a:extLst>
          </p:cNvPr>
          <p:cNvGrpSpPr>
            <a:grpSpLocks/>
          </p:cNvGrpSpPr>
          <p:nvPr/>
        </p:nvGrpSpPr>
        <p:grpSpPr bwMode="auto">
          <a:xfrm>
            <a:off x="3021013" y="4992688"/>
            <a:ext cx="3046412" cy="1027112"/>
            <a:chOff x="0" y="0"/>
            <a:chExt cx="3046360" cy="1027618"/>
          </a:xfrm>
        </p:grpSpPr>
        <p:sp>
          <p:nvSpPr>
            <p:cNvPr id="26648" name="矩形 13">
              <a:extLst>
                <a:ext uri="{FF2B5EF4-FFF2-40B4-BE49-F238E27FC236}">
                  <a16:creationId xmlns:a16="http://schemas.microsoft.com/office/drawing/2014/main" id="{4F7BD6F8-1641-466F-ADA8-E7C5DCF47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586"/>
              <a:ext cx="3046360" cy="82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49" name="文本框 83">
              <a:extLst>
                <a:ext uri="{FF2B5EF4-FFF2-40B4-BE49-F238E27FC236}">
                  <a16:creationId xmlns:a16="http://schemas.microsoft.com/office/drawing/2014/main" id="{2A0A54DC-D6D0-4252-858C-02BCFFE6A9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04" y="0"/>
              <a:ext cx="81144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>
                  <a:solidFill>
                    <a:srgbClr val="2C3441"/>
                  </a:solidFill>
                </a:rPr>
                <a:t>TEXT HERE</a:t>
              </a:r>
              <a:endParaRPr lang="zh-CN" altLang="en-US" sz="1100" b="1">
                <a:solidFill>
                  <a:srgbClr val="2C3441"/>
                </a:solidFill>
              </a:endParaRPr>
            </a:p>
          </p:txBody>
        </p:sp>
        <p:cxnSp>
          <p:nvCxnSpPr>
            <p:cNvPr id="26650" name="直接连接符 120">
              <a:extLst>
                <a:ext uri="{FF2B5EF4-FFF2-40B4-BE49-F238E27FC236}">
                  <a16:creationId xmlns:a16="http://schemas.microsoft.com/office/drawing/2014/main" id="{E74F5CCA-55ED-45AD-9CAF-03E325F8E22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2C344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638" name="组合 98">
            <a:extLst>
              <a:ext uri="{FF2B5EF4-FFF2-40B4-BE49-F238E27FC236}">
                <a16:creationId xmlns:a16="http://schemas.microsoft.com/office/drawing/2014/main" id="{AE930F59-6CAD-4871-A039-5EE283505AE8}"/>
              </a:ext>
            </a:extLst>
          </p:cNvPr>
          <p:cNvGrpSpPr>
            <a:grpSpLocks/>
          </p:cNvGrpSpPr>
          <p:nvPr/>
        </p:nvGrpSpPr>
        <p:grpSpPr bwMode="auto">
          <a:xfrm>
            <a:off x="8562975" y="5095875"/>
            <a:ext cx="3046413" cy="1028700"/>
            <a:chOff x="0" y="0"/>
            <a:chExt cx="3046360" cy="1027618"/>
          </a:xfrm>
        </p:grpSpPr>
        <p:sp>
          <p:nvSpPr>
            <p:cNvPr id="26645" name="矩形 13">
              <a:extLst>
                <a:ext uri="{FF2B5EF4-FFF2-40B4-BE49-F238E27FC236}">
                  <a16:creationId xmlns:a16="http://schemas.microsoft.com/office/drawing/2014/main" id="{048A836F-6A1D-445B-868B-58D59D80C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586"/>
              <a:ext cx="3046360" cy="82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0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zh-CN" altLang="en-US" sz="10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46" name="文本框 83">
              <a:extLst>
                <a:ext uri="{FF2B5EF4-FFF2-40B4-BE49-F238E27FC236}">
                  <a16:creationId xmlns:a16="http://schemas.microsoft.com/office/drawing/2014/main" id="{24C0AB21-294B-4F8D-86F1-19455DE73A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04" y="0"/>
              <a:ext cx="81144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51276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b="1">
                  <a:solidFill>
                    <a:srgbClr val="2C3441"/>
                  </a:solidFill>
                </a:rPr>
                <a:t>TEXT HERE</a:t>
              </a:r>
              <a:endParaRPr lang="zh-CN" altLang="en-US" sz="1100" b="1">
                <a:solidFill>
                  <a:srgbClr val="2C3441"/>
                </a:solidFill>
              </a:endParaRPr>
            </a:p>
          </p:txBody>
        </p:sp>
        <p:cxnSp>
          <p:nvCxnSpPr>
            <p:cNvPr id="26647" name="直接连接符 120">
              <a:extLst>
                <a:ext uri="{FF2B5EF4-FFF2-40B4-BE49-F238E27FC236}">
                  <a16:creationId xmlns:a16="http://schemas.microsoft.com/office/drawing/2014/main" id="{367E06ED-5A9D-4189-B77C-9840487AC49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604" y="45691"/>
              <a:ext cx="0" cy="170228"/>
            </a:xfrm>
            <a:prstGeom prst="line">
              <a:avLst/>
            </a:prstGeom>
            <a:noFill/>
            <a:ln w="9525">
              <a:solidFill>
                <a:srgbClr val="2C344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639" name="Freeform 27">
            <a:extLst>
              <a:ext uri="{FF2B5EF4-FFF2-40B4-BE49-F238E27FC236}">
                <a16:creationId xmlns:a16="http://schemas.microsoft.com/office/drawing/2014/main" id="{A428156E-F2AB-4655-960F-EB807D2FCA9A}"/>
              </a:ext>
            </a:extLst>
          </p:cNvPr>
          <p:cNvSpPr>
            <a:spLocks noEditPoints="1"/>
          </p:cNvSpPr>
          <p:nvPr/>
        </p:nvSpPr>
        <p:spPr bwMode="auto">
          <a:xfrm>
            <a:off x="1762125" y="2209800"/>
            <a:ext cx="381000" cy="487363"/>
          </a:xfrm>
          <a:custGeom>
            <a:avLst/>
            <a:gdLst>
              <a:gd name="T0" fmla="*/ 126398 w 422"/>
              <a:gd name="T1" fmla="*/ 14494 h 538"/>
              <a:gd name="T2" fmla="*/ 117370 w 422"/>
              <a:gd name="T3" fmla="*/ 19929 h 538"/>
              <a:gd name="T4" fmla="*/ 111953 w 422"/>
              <a:gd name="T5" fmla="*/ 23553 h 538"/>
              <a:gd name="T6" fmla="*/ 106536 w 422"/>
              <a:gd name="T7" fmla="*/ 25365 h 538"/>
              <a:gd name="T8" fmla="*/ 104730 w 422"/>
              <a:gd name="T9" fmla="*/ 28988 h 538"/>
              <a:gd name="T10" fmla="*/ 99313 w 422"/>
              <a:gd name="T11" fmla="*/ 30800 h 538"/>
              <a:gd name="T12" fmla="*/ 95701 w 422"/>
              <a:gd name="T13" fmla="*/ 34423 h 538"/>
              <a:gd name="T14" fmla="*/ 92090 w 422"/>
              <a:gd name="T15" fmla="*/ 38047 h 538"/>
              <a:gd name="T16" fmla="*/ 86673 w 422"/>
              <a:gd name="T17" fmla="*/ 41670 h 538"/>
              <a:gd name="T18" fmla="*/ 57782 w 422"/>
              <a:gd name="T19" fmla="*/ 81529 h 538"/>
              <a:gd name="T20" fmla="*/ 12640 w 422"/>
              <a:gd name="T21" fmla="*/ 291693 h 538"/>
              <a:gd name="T22" fmla="*/ 344886 w 422"/>
              <a:gd name="T23" fmla="*/ 126823 h 538"/>
              <a:gd name="T24" fmla="*/ 317801 w 422"/>
              <a:gd name="T25" fmla="*/ 63412 h 538"/>
              <a:gd name="T26" fmla="*/ 265436 w 422"/>
              <a:gd name="T27" fmla="*/ 16306 h 538"/>
              <a:gd name="T28" fmla="*/ 193209 w 422"/>
              <a:gd name="T29" fmla="*/ 0 h 538"/>
              <a:gd name="T30" fmla="*/ 148066 w 422"/>
              <a:gd name="T31" fmla="*/ 5435 h 538"/>
              <a:gd name="T32" fmla="*/ 198626 w 422"/>
              <a:gd name="T33" fmla="*/ 228282 h 538"/>
              <a:gd name="T34" fmla="*/ 184180 w 422"/>
              <a:gd name="T35" fmla="*/ 237340 h 538"/>
              <a:gd name="T36" fmla="*/ 184180 w 422"/>
              <a:gd name="T37" fmla="*/ 250023 h 538"/>
              <a:gd name="T38" fmla="*/ 198626 w 422"/>
              <a:gd name="T39" fmla="*/ 257270 h 538"/>
              <a:gd name="T40" fmla="*/ 229322 w 422"/>
              <a:gd name="T41" fmla="*/ 255458 h 538"/>
              <a:gd name="T42" fmla="*/ 252796 w 422"/>
              <a:gd name="T43" fmla="*/ 242776 h 538"/>
              <a:gd name="T44" fmla="*/ 292521 w 422"/>
              <a:gd name="T45" fmla="*/ 219223 h 538"/>
              <a:gd name="T46" fmla="*/ 263630 w 422"/>
              <a:gd name="T47" fmla="*/ 251834 h 538"/>
              <a:gd name="T48" fmla="*/ 223905 w 422"/>
              <a:gd name="T49" fmla="*/ 271764 h 538"/>
              <a:gd name="T50" fmla="*/ 180569 w 422"/>
              <a:gd name="T51" fmla="*/ 275387 h 538"/>
              <a:gd name="T52" fmla="*/ 146261 w 422"/>
              <a:gd name="T53" fmla="*/ 266328 h 538"/>
              <a:gd name="T54" fmla="*/ 117370 w 422"/>
              <a:gd name="T55" fmla="*/ 248211 h 538"/>
              <a:gd name="T56" fmla="*/ 93896 w 422"/>
              <a:gd name="T57" fmla="*/ 222846 h 538"/>
              <a:gd name="T58" fmla="*/ 79450 w 422"/>
              <a:gd name="T59" fmla="*/ 192046 h 538"/>
              <a:gd name="T60" fmla="*/ 74033 w 422"/>
              <a:gd name="T61" fmla="*/ 155811 h 538"/>
              <a:gd name="T62" fmla="*/ 75839 w 422"/>
              <a:gd name="T63" fmla="*/ 139505 h 538"/>
              <a:gd name="T64" fmla="*/ 236545 w 422"/>
              <a:gd name="T65" fmla="*/ 141317 h 538"/>
              <a:gd name="T66" fmla="*/ 310578 w 422"/>
              <a:gd name="T67" fmla="*/ 172117 h 538"/>
              <a:gd name="T68" fmla="*/ 287104 w 422"/>
              <a:gd name="T69" fmla="*/ 210164 h 538"/>
              <a:gd name="T70" fmla="*/ 249185 w 422"/>
              <a:gd name="T71" fmla="*/ 231905 h 538"/>
              <a:gd name="T72" fmla="*/ 220294 w 422"/>
              <a:gd name="T73" fmla="*/ 228282 h 538"/>
              <a:gd name="T74" fmla="*/ 381000 w 422"/>
              <a:gd name="T75" fmla="*/ 487363 h 538"/>
              <a:gd name="T76" fmla="*/ 373777 w 422"/>
              <a:gd name="T77" fmla="*/ 438446 h 538"/>
              <a:gd name="T78" fmla="*/ 357526 w 422"/>
              <a:gd name="T79" fmla="*/ 394963 h 538"/>
              <a:gd name="T80" fmla="*/ 332246 w 422"/>
              <a:gd name="T81" fmla="*/ 356916 h 538"/>
              <a:gd name="T82" fmla="*/ 299744 w 422"/>
              <a:gd name="T83" fmla="*/ 326117 h 538"/>
              <a:gd name="T84" fmla="*/ 260019 w 422"/>
              <a:gd name="T85" fmla="*/ 302564 h 538"/>
              <a:gd name="T86" fmla="*/ 241962 w 422"/>
              <a:gd name="T87" fmla="*/ 327928 h 538"/>
              <a:gd name="T88" fmla="*/ 220294 w 422"/>
              <a:gd name="T89" fmla="*/ 358728 h 538"/>
              <a:gd name="T90" fmla="*/ 191403 w 422"/>
              <a:gd name="T91" fmla="*/ 369599 h 538"/>
              <a:gd name="T92" fmla="*/ 160706 w 422"/>
              <a:gd name="T93" fmla="*/ 358728 h 538"/>
              <a:gd name="T94" fmla="*/ 139038 w 422"/>
              <a:gd name="T95" fmla="*/ 329740 h 538"/>
              <a:gd name="T96" fmla="*/ 120981 w 422"/>
              <a:gd name="T97" fmla="*/ 302564 h 538"/>
              <a:gd name="T98" fmla="*/ 81256 w 422"/>
              <a:gd name="T99" fmla="*/ 326117 h 538"/>
              <a:gd name="T100" fmla="*/ 48754 w 422"/>
              <a:gd name="T101" fmla="*/ 356916 h 538"/>
              <a:gd name="T102" fmla="*/ 25280 w 422"/>
              <a:gd name="T103" fmla="*/ 394963 h 538"/>
              <a:gd name="T104" fmla="*/ 7223 w 422"/>
              <a:gd name="T105" fmla="*/ 440257 h 538"/>
              <a:gd name="T106" fmla="*/ 0 w 422"/>
              <a:gd name="T107" fmla="*/ 487363 h 53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22" h="538">
                <a:moveTo>
                  <a:pt x="148" y="12"/>
                </a:moveTo>
                <a:lnTo>
                  <a:pt x="148" y="12"/>
                </a:lnTo>
                <a:lnTo>
                  <a:pt x="140" y="16"/>
                </a:lnTo>
                <a:lnTo>
                  <a:pt x="138" y="18"/>
                </a:lnTo>
                <a:lnTo>
                  <a:pt x="136" y="18"/>
                </a:lnTo>
                <a:lnTo>
                  <a:pt x="130" y="22"/>
                </a:lnTo>
                <a:lnTo>
                  <a:pt x="128" y="24"/>
                </a:lnTo>
                <a:lnTo>
                  <a:pt x="126" y="24"/>
                </a:lnTo>
                <a:lnTo>
                  <a:pt x="124" y="26"/>
                </a:lnTo>
                <a:lnTo>
                  <a:pt x="122" y="26"/>
                </a:lnTo>
                <a:lnTo>
                  <a:pt x="122" y="28"/>
                </a:lnTo>
                <a:lnTo>
                  <a:pt x="118" y="28"/>
                </a:lnTo>
                <a:lnTo>
                  <a:pt x="118" y="30"/>
                </a:lnTo>
                <a:lnTo>
                  <a:pt x="116" y="30"/>
                </a:lnTo>
                <a:lnTo>
                  <a:pt x="116" y="32"/>
                </a:lnTo>
                <a:lnTo>
                  <a:pt x="114" y="32"/>
                </a:lnTo>
                <a:lnTo>
                  <a:pt x="112" y="34"/>
                </a:lnTo>
                <a:lnTo>
                  <a:pt x="110" y="34"/>
                </a:lnTo>
                <a:lnTo>
                  <a:pt x="110" y="36"/>
                </a:lnTo>
                <a:lnTo>
                  <a:pt x="108" y="36"/>
                </a:lnTo>
                <a:lnTo>
                  <a:pt x="106" y="38"/>
                </a:lnTo>
                <a:lnTo>
                  <a:pt x="104" y="40"/>
                </a:lnTo>
                <a:lnTo>
                  <a:pt x="102" y="40"/>
                </a:lnTo>
                <a:lnTo>
                  <a:pt x="102" y="42"/>
                </a:lnTo>
                <a:lnTo>
                  <a:pt x="100" y="44"/>
                </a:lnTo>
                <a:lnTo>
                  <a:pt x="98" y="46"/>
                </a:lnTo>
                <a:lnTo>
                  <a:pt x="96" y="46"/>
                </a:lnTo>
                <a:lnTo>
                  <a:pt x="96" y="48"/>
                </a:lnTo>
                <a:lnTo>
                  <a:pt x="78" y="68"/>
                </a:lnTo>
                <a:lnTo>
                  <a:pt x="64" y="90"/>
                </a:lnTo>
                <a:lnTo>
                  <a:pt x="52" y="116"/>
                </a:lnTo>
                <a:lnTo>
                  <a:pt x="46" y="144"/>
                </a:lnTo>
                <a:lnTo>
                  <a:pt x="14" y="322"/>
                </a:lnTo>
                <a:lnTo>
                  <a:pt x="404" y="322"/>
                </a:lnTo>
                <a:lnTo>
                  <a:pt x="386" y="166"/>
                </a:lnTo>
                <a:lnTo>
                  <a:pt x="382" y="140"/>
                </a:lnTo>
                <a:lnTo>
                  <a:pt x="376" y="116"/>
                </a:lnTo>
                <a:lnTo>
                  <a:pt x="366" y="92"/>
                </a:lnTo>
                <a:lnTo>
                  <a:pt x="352" y="70"/>
                </a:lnTo>
                <a:lnTo>
                  <a:pt x="336" y="50"/>
                </a:lnTo>
                <a:lnTo>
                  <a:pt x="316" y="32"/>
                </a:lnTo>
                <a:lnTo>
                  <a:pt x="294" y="18"/>
                </a:lnTo>
                <a:lnTo>
                  <a:pt x="268" y="8"/>
                </a:lnTo>
                <a:lnTo>
                  <a:pt x="242" y="2"/>
                </a:lnTo>
                <a:lnTo>
                  <a:pt x="214" y="0"/>
                </a:lnTo>
                <a:lnTo>
                  <a:pt x="198" y="0"/>
                </a:lnTo>
                <a:lnTo>
                  <a:pt x="180" y="2"/>
                </a:lnTo>
                <a:lnTo>
                  <a:pt x="164" y="6"/>
                </a:lnTo>
                <a:lnTo>
                  <a:pt x="148" y="12"/>
                </a:lnTo>
                <a:close/>
                <a:moveTo>
                  <a:pt x="220" y="252"/>
                </a:moveTo>
                <a:lnTo>
                  <a:pt x="220" y="252"/>
                </a:lnTo>
                <a:lnTo>
                  <a:pt x="214" y="254"/>
                </a:lnTo>
                <a:lnTo>
                  <a:pt x="208" y="256"/>
                </a:lnTo>
                <a:lnTo>
                  <a:pt x="204" y="262"/>
                </a:lnTo>
                <a:lnTo>
                  <a:pt x="204" y="268"/>
                </a:lnTo>
                <a:lnTo>
                  <a:pt x="204" y="270"/>
                </a:lnTo>
                <a:lnTo>
                  <a:pt x="204" y="276"/>
                </a:lnTo>
                <a:lnTo>
                  <a:pt x="208" y="280"/>
                </a:lnTo>
                <a:lnTo>
                  <a:pt x="214" y="284"/>
                </a:lnTo>
                <a:lnTo>
                  <a:pt x="220" y="284"/>
                </a:lnTo>
                <a:lnTo>
                  <a:pt x="244" y="284"/>
                </a:lnTo>
                <a:lnTo>
                  <a:pt x="248" y="284"/>
                </a:lnTo>
                <a:lnTo>
                  <a:pt x="254" y="282"/>
                </a:lnTo>
                <a:lnTo>
                  <a:pt x="256" y="278"/>
                </a:lnTo>
                <a:lnTo>
                  <a:pt x="258" y="272"/>
                </a:lnTo>
                <a:lnTo>
                  <a:pt x="280" y="268"/>
                </a:lnTo>
                <a:lnTo>
                  <a:pt x="298" y="260"/>
                </a:lnTo>
                <a:lnTo>
                  <a:pt x="312" y="252"/>
                </a:lnTo>
                <a:lnTo>
                  <a:pt x="324" y="242"/>
                </a:lnTo>
                <a:lnTo>
                  <a:pt x="316" y="256"/>
                </a:lnTo>
                <a:lnTo>
                  <a:pt x="304" y="268"/>
                </a:lnTo>
                <a:lnTo>
                  <a:pt x="292" y="278"/>
                </a:lnTo>
                <a:lnTo>
                  <a:pt x="278" y="288"/>
                </a:lnTo>
                <a:lnTo>
                  <a:pt x="264" y="294"/>
                </a:lnTo>
                <a:lnTo>
                  <a:pt x="248" y="300"/>
                </a:lnTo>
                <a:lnTo>
                  <a:pt x="230" y="302"/>
                </a:lnTo>
                <a:lnTo>
                  <a:pt x="214" y="304"/>
                </a:lnTo>
                <a:lnTo>
                  <a:pt x="200" y="304"/>
                </a:lnTo>
                <a:lnTo>
                  <a:pt x="186" y="302"/>
                </a:lnTo>
                <a:lnTo>
                  <a:pt x="174" y="298"/>
                </a:lnTo>
                <a:lnTo>
                  <a:pt x="162" y="294"/>
                </a:lnTo>
                <a:lnTo>
                  <a:pt x="150" y="288"/>
                </a:lnTo>
                <a:lnTo>
                  <a:pt x="140" y="282"/>
                </a:lnTo>
                <a:lnTo>
                  <a:pt x="130" y="274"/>
                </a:lnTo>
                <a:lnTo>
                  <a:pt x="120" y="266"/>
                </a:lnTo>
                <a:lnTo>
                  <a:pt x="112" y="256"/>
                </a:lnTo>
                <a:lnTo>
                  <a:pt x="104" y="246"/>
                </a:lnTo>
                <a:lnTo>
                  <a:pt x="98" y="236"/>
                </a:lnTo>
                <a:lnTo>
                  <a:pt x="92" y="224"/>
                </a:lnTo>
                <a:lnTo>
                  <a:pt x="88" y="212"/>
                </a:lnTo>
                <a:lnTo>
                  <a:pt x="84" y="200"/>
                </a:lnTo>
                <a:lnTo>
                  <a:pt x="82" y="186"/>
                </a:lnTo>
                <a:lnTo>
                  <a:pt x="82" y="172"/>
                </a:lnTo>
                <a:lnTo>
                  <a:pt x="82" y="156"/>
                </a:lnTo>
                <a:lnTo>
                  <a:pt x="86" y="140"/>
                </a:lnTo>
                <a:lnTo>
                  <a:pt x="84" y="154"/>
                </a:lnTo>
                <a:lnTo>
                  <a:pt x="242" y="156"/>
                </a:lnTo>
                <a:lnTo>
                  <a:pt x="248" y="118"/>
                </a:lnTo>
                <a:lnTo>
                  <a:pt x="262" y="156"/>
                </a:lnTo>
                <a:lnTo>
                  <a:pt x="344" y="154"/>
                </a:lnTo>
                <a:lnTo>
                  <a:pt x="346" y="172"/>
                </a:lnTo>
                <a:lnTo>
                  <a:pt x="344" y="190"/>
                </a:lnTo>
                <a:lnTo>
                  <a:pt x="340" y="206"/>
                </a:lnTo>
                <a:lnTo>
                  <a:pt x="330" y="220"/>
                </a:lnTo>
                <a:lnTo>
                  <a:pt x="318" y="232"/>
                </a:lnTo>
                <a:lnTo>
                  <a:pt x="306" y="240"/>
                </a:lnTo>
                <a:lnTo>
                  <a:pt x="292" y="248"/>
                </a:lnTo>
                <a:lnTo>
                  <a:pt x="276" y="256"/>
                </a:lnTo>
                <a:lnTo>
                  <a:pt x="258" y="260"/>
                </a:lnTo>
                <a:lnTo>
                  <a:pt x="252" y="254"/>
                </a:lnTo>
                <a:lnTo>
                  <a:pt x="244" y="252"/>
                </a:lnTo>
                <a:lnTo>
                  <a:pt x="220" y="252"/>
                </a:lnTo>
                <a:close/>
                <a:moveTo>
                  <a:pt x="0" y="538"/>
                </a:moveTo>
                <a:lnTo>
                  <a:pt x="422" y="538"/>
                </a:lnTo>
                <a:lnTo>
                  <a:pt x="420" y="520"/>
                </a:lnTo>
                <a:lnTo>
                  <a:pt x="418" y="502"/>
                </a:lnTo>
                <a:lnTo>
                  <a:pt x="414" y="484"/>
                </a:lnTo>
                <a:lnTo>
                  <a:pt x="410" y="468"/>
                </a:lnTo>
                <a:lnTo>
                  <a:pt x="402" y="452"/>
                </a:lnTo>
                <a:lnTo>
                  <a:pt x="396" y="436"/>
                </a:lnTo>
                <a:lnTo>
                  <a:pt x="388" y="422"/>
                </a:lnTo>
                <a:lnTo>
                  <a:pt x="378" y="408"/>
                </a:lnTo>
                <a:lnTo>
                  <a:pt x="368" y="394"/>
                </a:lnTo>
                <a:lnTo>
                  <a:pt x="356" y="382"/>
                </a:lnTo>
                <a:lnTo>
                  <a:pt x="344" y="370"/>
                </a:lnTo>
                <a:lnTo>
                  <a:pt x="332" y="360"/>
                </a:lnTo>
                <a:lnTo>
                  <a:pt x="318" y="350"/>
                </a:lnTo>
                <a:lnTo>
                  <a:pt x="304" y="342"/>
                </a:lnTo>
                <a:lnTo>
                  <a:pt x="288" y="334"/>
                </a:lnTo>
                <a:lnTo>
                  <a:pt x="274" y="328"/>
                </a:lnTo>
                <a:lnTo>
                  <a:pt x="272" y="346"/>
                </a:lnTo>
                <a:lnTo>
                  <a:pt x="268" y="362"/>
                </a:lnTo>
                <a:lnTo>
                  <a:pt x="262" y="376"/>
                </a:lnTo>
                <a:lnTo>
                  <a:pt x="254" y="386"/>
                </a:lnTo>
                <a:lnTo>
                  <a:pt x="244" y="396"/>
                </a:lnTo>
                <a:lnTo>
                  <a:pt x="234" y="402"/>
                </a:lnTo>
                <a:lnTo>
                  <a:pt x="222" y="406"/>
                </a:lnTo>
                <a:lnTo>
                  <a:pt x="212" y="408"/>
                </a:lnTo>
                <a:lnTo>
                  <a:pt x="200" y="406"/>
                </a:lnTo>
                <a:lnTo>
                  <a:pt x="188" y="402"/>
                </a:lnTo>
                <a:lnTo>
                  <a:pt x="178" y="396"/>
                </a:lnTo>
                <a:lnTo>
                  <a:pt x="168" y="388"/>
                </a:lnTo>
                <a:lnTo>
                  <a:pt x="160" y="378"/>
                </a:lnTo>
                <a:lnTo>
                  <a:pt x="154" y="364"/>
                </a:lnTo>
                <a:lnTo>
                  <a:pt x="150" y="348"/>
                </a:lnTo>
                <a:lnTo>
                  <a:pt x="148" y="328"/>
                </a:lnTo>
                <a:lnTo>
                  <a:pt x="134" y="334"/>
                </a:lnTo>
                <a:lnTo>
                  <a:pt x="118" y="342"/>
                </a:lnTo>
                <a:lnTo>
                  <a:pt x="104" y="350"/>
                </a:lnTo>
                <a:lnTo>
                  <a:pt x="90" y="360"/>
                </a:lnTo>
                <a:lnTo>
                  <a:pt x="78" y="370"/>
                </a:lnTo>
                <a:lnTo>
                  <a:pt x="66" y="382"/>
                </a:lnTo>
                <a:lnTo>
                  <a:pt x="54" y="394"/>
                </a:lnTo>
                <a:lnTo>
                  <a:pt x="44" y="408"/>
                </a:lnTo>
                <a:lnTo>
                  <a:pt x="36" y="422"/>
                </a:lnTo>
                <a:lnTo>
                  <a:pt x="28" y="436"/>
                </a:lnTo>
                <a:lnTo>
                  <a:pt x="20" y="452"/>
                </a:lnTo>
                <a:lnTo>
                  <a:pt x="14" y="468"/>
                </a:lnTo>
                <a:lnTo>
                  <a:pt x="8" y="486"/>
                </a:lnTo>
                <a:lnTo>
                  <a:pt x="4" y="502"/>
                </a:lnTo>
                <a:lnTo>
                  <a:pt x="2" y="520"/>
                </a:lnTo>
                <a:lnTo>
                  <a:pt x="0" y="5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0" name="Freeform 257">
            <a:extLst>
              <a:ext uri="{FF2B5EF4-FFF2-40B4-BE49-F238E27FC236}">
                <a16:creationId xmlns:a16="http://schemas.microsoft.com/office/drawing/2014/main" id="{2A465B27-E422-4C03-ACBA-6DB651CA480C}"/>
              </a:ext>
            </a:extLst>
          </p:cNvPr>
          <p:cNvSpPr>
            <a:spLocks noEditPoints="1"/>
          </p:cNvSpPr>
          <p:nvPr/>
        </p:nvSpPr>
        <p:spPr bwMode="auto">
          <a:xfrm>
            <a:off x="7204075" y="2124075"/>
            <a:ext cx="527050" cy="611188"/>
          </a:xfrm>
          <a:custGeom>
            <a:avLst/>
            <a:gdLst>
              <a:gd name="T0" fmla="*/ 439993 w 224"/>
              <a:gd name="T1" fmla="*/ 245419 h 259"/>
              <a:gd name="T2" fmla="*/ 385876 w 224"/>
              <a:gd name="T3" fmla="*/ 332732 h 259"/>
              <a:gd name="T4" fmla="*/ 291760 w 224"/>
              <a:gd name="T5" fmla="*/ 382287 h 259"/>
              <a:gd name="T6" fmla="*/ 232937 w 224"/>
              <a:gd name="T7" fmla="*/ 384647 h 259"/>
              <a:gd name="T8" fmla="*/ 178821 w 224"/>
              <a:gd name="T9" fmla="*/ 372848 h 259"/>
              <a:gd name="T10" fmla="*/ 91763 w 224"/>
              <a:gd name="T11" fmla="*/ 302054 h 259"/>
              <a:gd name="T12" fmla="*/ 61175 w 224"/>
              <a:gd name="T13" fmla="*/ 231260 h 259"/>
              <a:gd name="T14" fmla="*/ 58823 w 224"/>
              <a:gd name="T15" fmla="*/ 167546 h 259"/>
              <a:gd name="T16" fmla="*/ 399993 w 224"/>
              <a:gd name="T17" fmla="*/ 146308 h 259"/>
              <a:gd name="T18" fmla="*/ 508227 w 224"/>
              <a:gd name="T19" fmla="*/ 146308 h 259"/>
              <a:gd name="T20" fmla="*/ 527050 w 224"/>
              <a:gd name="T21" fmla="*/ 176985 h 259"/>
              <a:gd name="T22" fmla="*/ 508227 w 224"/>
              <a:gd name="T23" fmla="*/ 205303 h 259"/>
              <a:gd name="T24" fmla="*/ 98822 w 224"/>
              <a:gd name="T25" fmla="*/ 207662 h 259"/>
              <a:gd name="T26" fmla="*/ 134115 w 224"/>
              <a:gd name="T27" fmla="*/ 283176 h 259"/>
              <a:gd name="T28" fmla="*/ 202350 w 224"/>
              <a:gd name="T29" fmla="*/ 330372 h 259"/>
              <a:gd name="T30" fmla="*/ 275290 w 224"/>
              <a:gd name="T31" fmla="*/ 339811 h 259"/>
              <a:gd name="T32" fmla="*/ 345877 w 224"/>
              <a:gd name="T33" fmla="*/ 306774 h 259"/>
              <a:gd name="T34" fmla="*/ 395288 w 224"/>
              <a:gd name="T35" fmla="*/ 238340 h 259"/>
              <a:gd name="T36" fmla="*/ 251760 w 224"/>
              <a:gd name="T37" fmla="*/ 0 h 259"/>
              <a:gd name="T38" fmla="*/ 331759 w 224"/>
              <a:gd name="T39" fmla="*/ 7079 h 259"/>
              <a:gd name="T40" fmla="*/ 399993 w 224"/>
              <a:gd name="T41" fmla="*/ 56635 h 259"/>
              <a:gd name="T42" fmla="*/ 437640 w 224"/>
              <a:gd name="T43" fmla="*/ 134509 h 259"/>
              <a:gd name="T44" fmla="*/ 87057 w 224"/>
              <a:gd name="T45" fmla="*/ 77873 h 259"/>
              <a:gd name="T46" fmla="*/ 138821 w 224"/>
              <a:gd name="T47" fmla="*/ 21238 h 259"/>
              <a:gd name="T48" fmla="*/ 251760 w 224"/>
              <a:gd name="T49" fmla="*/ 0 h 259"/>
              <a:gd name="T50" fmla="*/ 263525 w 224"/>
              <a:gd name="T51" fmla="*/ 99112 h 259"/>
              <a:gd name="T52" fmla="*/ 291760 w 224"/>
              <a:gd name="T53" fmla="*/ 115630 h 259"/>
              <a:gd name="T54" fmla="*/ 315289 w 224"/>
              <a:gd name="T55" fmla="*/ 96752 h 259"/>
              <a:gd name="T56" fmla="*/ 312936 w 224"/>
              <a:gd name="T57" fmla="*/ 61355 h 259"/>
              <a:gd name="T58" fmla="*/ 287054 w 224"/>
              <a:gd name="T59" fmla="*/ 54275 h 259"/>
              <a:gd name="T60" fmla="*/ 317642 w 224"/>
              <a:gd name="T61" fmla="*/ 35397 h 259"/>
              <a:gd name="T62" fmla="*/ 263525 w 224"/>
              <a:gd name="T63" fmla="*/ 75514 h 259"/>
              <a:gd name="T64" fmla="*/ 287054 w 224"/>
              <a:gd name="T65" fmla="*/ 68434 h 259"/>
              <a:gd name="T66" fmla="*/ 294113 w 224"/>
              <a:gd name="T67" fmla="*/ 96752 h 259"/>
              <a:gd name="T68" fmla="*/ 284701 w 224"/>
              <a:gd name="T69" fmla="*/ 96752 h 259"/>
              <a:gd name="T70" fmla="*/ 261172 w 224"/>
              <a:gd name="T71" fmla="*/ 87313 h 259"/>
              <a:gd name="T72" fmla="*/ 148233 w 224"/>
              <a:gd name="T73" fmla="*/ 422404 h 259"/>
              <a:gd name="T74" fmla="*/ 159997 w 224"/>
              <a:gd name="T75" fmla="*/ 375208 h 259"/>
              <a:gd name="T76" fmla="*/ 209408 w 224"/>
              <a:gd name="T77" fmla="*/ 422404 h 259"/>
              <a:gd name="T78" fmla="*/ 244702 w 224"/>
              <a:gd name="T79" fmla="*/ 535674 h 259"/>
              <a:gd name="T80" fmla="*/ 178821 w 224"/>
              <a:gd name="T81" fmla="*/ 476679 h 259"/>
              <a:gd name="T82" fmla="*/ 150586 w 224"/>
              <a:gd name="T83" fmla="*/ 431843 h 259"/>
              <a:gd name="T84" fmla="*/ 270584 w 224"/>
              <a:gd name="T85" fmla="*/ 441282 h 259"/>
              <a:gd name="T86" fmla="*/ 334112 w 224"/>
              <a:gd name="T87" fmla="*/ 401166 h 259"/>
              <a:gd name="T88" fmla="*/ 362347 w 224"/>
              <a:gd name="T89" fmla="*/ 384647 h 259"/>
              <a:gd name="T90" fmla="*/ 367053 w 224"/>
              <a:gd name="T91" fmla="*/ 431843 h 259"/>
              <a:gd name="T92" fmla="*/ 336465 w 224"/>
              <a:gd name="T93" fmla="*/ 476679 h 259"/>
              <a:gd name="T94" fmla="*/ 270584 w 224"/>
              <a:gd name="T95" fmla="*/ 535674 h 259"/>
              <a:gd name="T96" fmla="*/ 134115 w 224"/>
              <a:gd name="T97" fmla="*/ 415325 h 259"/>
              <a:gd name="T98" fmla="*/ 117645 w 224"/>
              <a:gd name="T99" fmla="*/ 446002 h 259"/>
              <a:gd name="T100" fmla="*/ 49411 w 224"/>
              <a:gd name="T101" fmla="*/ 587590 h 259"/>
              <a:gd name="T102" fmla="*/ 409405 w 224"/>
              <a:gd name="T103" fmla="*/ 457801 h 259"/>
              <a:gd name="T104" fmla="*/ 392935 w 224"/>
              <a:gd name="T105" fmla="*/ 441282 h 259"/>
              <a:gd name="T106" fmla="*/ 414111 w 224"/>
              <a:gd name="T107" fmla="*/ 415325 h 259"/>
              <a:gd name="T108" fmla="*/ 447051 w 224"/>
              <a:gd name="T109" fmla="*/ 441282 h 259"/>
              <a:gd name="T110" fmla="*/ 515285 w 224"/>
              <a:gd name="T111" fmla="*/ 611188 h 259"/>
              <a:gd name="T112" fmla="*/ 0 w 224"/>
              <a:gd name="T113" fmla="*/ 611188 h 259"/>
              <a:gd name="T114" fmla="*/ 77646 w 224"/>
              <a:gd name="T115" fmla="*/ 441282 h 259"/>
              <a:gd name="T116" fmla="*/ 110586 w 224"/>
              <a:gd name="T117" fmla="*/ 415325 h 25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24" h="259">
                <a:moveTo>
                  <a:pt x="211" y="88"/>
                </a:moveTo>
                <a:lnTo>
                  <a:pt x="190" y="88"/>
                </a:lnTo>
                <a:lnTo>
                  <a:pt x="187" y="104"/>
                </a:lnTo>
                <a:lnTo>
                  <a:pt x="181" y="118"/>
                </a:lnTo>
                <a:lnTo>
                  <a:pt x="173" y="131"/>
                </a:lnTo>
                <a:lnTo>
                  <a:pt x="164" y="141"/>
                </a:lnTo>
                <a:lnTo>
                  <a:pt x="151" y="152"/>
                </a:lnTo>
                <a:lnTo>
                  <a:pt x="138" y="158"/>
                </a:lnTo>
                <a:lnTo>
                  <a:pt x="124" y="162"/>
                </a:lnTo>
                <a:lnTo>
                  <a:pt x="116" y="163"/>
                </a:lnTo>
                <a:lnTo>
                  <a:pt x="107" y="165"/>
                </a:lnTo>
                <a:lnTo>
                  <a:pt x="99" y="163"/>
                </a:lnTo>
                <a:lnTo>
                  <a:pt x="91" y="162"/>
                </a:lnTo>
                <a:lnTo>
                  <a:pt x="82" y="161"/>
                </a:lnTo>
                <a:lnTo>
                  <a:pt x="76" y="158"/>
                </a:lnTo>
                <a:lnTo>
                  <a:pt x="61" y="150"/>
                </a:lnTo>
                <a:lnTo>
                  <a:pt x="50" y="140"/>
                </a:lnTo>
                <a:lnTo>
                  <a:pt x="39" y="128"/>
                </a:lnTo>
                <a:lnTo>
                  <a:pt x="31" y="114"/>
                </a:lnTo>
                <a:lnTo>
                  <a:pt x="29" y="106"/>
                </a:lnTo>
                <a:lnTo>
                  <a:pt x="26" y="98"/>
                </a:lnTo>
                <a:lnTo>
                  <a:pt x="25" y="91"/>
                </a:lnTo>
                <a:lnTo>
                  <a:pt x="25" y="81"/>
                </a:lnTo>
                <a:lnTo>
                  <a:pt x="25" y="71"/>
                </a:lnTo>
                <a:lnTo>
                  <a:pt x="27" y="62"/>
                </a:lnTo>
                <a:lnTo>
                  <a:pt x="43" y="62"/>
                </a:lnTo>
                <a:lnTo>
                  <a:pt x="170" y="62"/>
                </a:lnTo>
                <a:lnTo>
                  <a:pt x="187" y="62"/>
                </a:lnTo>
                <a:lnTo>
                  <a:pt x="211" y="62"/>
                </a:lnTo>
                <a:lnTo>
                  <a:pt x="216" y="62"/>
                </a:lnTo>
                <a:lnTo>
                  <a:pt x="220" y="66"/>
                </a:lnTo>
                <a:lnTo>
                  <a:pt x="222" y="70"/>
                </a:lnTo>
                <a:lnTo>
                  <a:pt x="224" y="75"/>
                </a:lnTo>
                <a:lnTo>
                  <a:pt x="222" y="80"/>
                </a:lnTo>
                <a:lnTo>
                  <a:pt x="220" y="84"/>
                </a:lnTo>
                <a:lnTo>
                  <a:pt x="216" y="87"/>
                </a:lnTo>
                <a:lnTo>
                  <a:pt x="211" y="88"/>
                </a:lnTo>
                <a:close/>
                <a:moveTo>
                  <a:pt x="42" y="88"/>
                </a:moveTo>
                <a:lnTo>
                  <a:pt x="42" y="88"/>
                </a:lnTo>
                <a:lnTo>
                  <a:pt x="44" y="100"/>
                </a:lnTo>
                <a:lnTo>
                  <a:pt x="50" y="111"/>
                </a:lnTo>
                <a:lnTo>
                  <a:pt x="57" y="120"/>
                </a:lnTo>
                <a:lnTo>
                  <a:pt x="66" y="130"/>
                </a:lnTo>
                <a:lnTo>
                  <a:pt x="76" y="136"/>
                </a:lnTo>
                <a:lnTo>
                  <a:pt x="86" y="140"/>
                </a:lnTo>
                <a:lnTo>
                  <a:pt x="96" y="144"/>
                </a:lnTo>
                <a:lnTo>
                  <a:pt x="107" y="144"/>
                </a:lnTo>
                <a:lnTo>
                  <a:pt x="117" y="144"/>
                </a:lnTo>
                <a:lnTo>
                  <a:pt x="128" y="141"/>
                </a:lnTo>
                <a:lnTo>
                  <a:pt x="138" y="136"/>
                </a:lnTo>
                <a:lnTo>
                  <a:pt x="147" y="130"/>
                </a:lnTo>
                <a:lnTo>
                  <a:pt x="156" y="122"/>
                </a:lnTo>
                <a:lnTo>
                  <a:pt x="163" y="111"/>
                </a:lnTo>
                <a:lnTo>
                  <a:pt x="168" y="101"/>
                </a:lnTo>
                <a:lnTo>
                  <a:pt x="172" y="88"/>
                </a:lnTo>
                <a:lnTo>
                  <a:pt x="42" y="88"/>
                </a:lnTo>
                <a:close/>
                <a:moveTo>
                  <a:pt x="107" y="0"/>
                </a:moveTo>
                <a:lnTo>
                  <a:pt x="107" y="0"/>
                </a:lnTo>
                <a:lnTo>
                  <a:pt x="125" y="1"/>
                </a:lnTo>
                <a:lnTo>
                  <a:pt x="141" y="3"/>
                </a:lnTo>
                <a:lnTo>
                  <a:pt x="152" y="9"/>
                </a:lnTo>
                <a:lnTo>
                  <a:pt x="163" y="15"/>
                </a:lnTo>
                <a:lnTo>
                  <a:pt x="170" y="24"/>
                </a:lnTo>
                <a:lnTo>
                  <a:pt x="177" y="33"/>
                </a:lnTo>
                <a:lnTo>
                  <a:pt x="181" y="44"/>
                </a:lnTo>
                <a:lnTo>
                  <a:pt x="186" y="57"/>
                </a:lnTo>
                <a:lnTo>
                  <a:pt x="29" y="57"/>
                </a:lnTo>
                <a:lnTo>
                  <a:pt x="33" y="44"/>
                </a:lnTo>
                <a:lnTo>
                  <a:pt x="37" y="33"/>
                </a:lnTo>
                <a:lnTo>
                  <a:pt x="43" y="24"/>
                </a:lnTo>
                <a:lnTo>
                  <a:pt x="50" y="15"/>
                </a:lnTo>
                <a:lnTo>
                  <a:pt x="59" y="9"/>
                </a:lnTo>
                <a:lnTo>
                  <a:pt x="72" y="3"/>
                </a:lnTo>
                <a:lnTo>
                  <a:pt x="87" y="1"/>
                </a:lnTo>
                <a:lnTo>
                  <a:pt x="107" y="0"/>
                </a:lnTo>
                <a:close/>
                <a:moveTo>
                  <a:pt x="111" y="39"/>
                </a:moveTo>
                <a:lnTo>
                  <a:pt x="111" y="39"/>
                </a:lnTo>
                <a:lnTo>
                  <a:pt x="112" y="42"/>
                </a:lnTo>
                <a:lnTo>
                  <a:pt x="115" y="46"/>
                </a:lnTo>
                <a:lnTo>
                  <a:pt x="118" y="48"/>
                </a:lnTo>
                <a:lnTo>
                  <a:pt x="124" y="49"/>
                </a:lnTo>
                <a:lnTo>
                  <a:pt x="129" y="48"/>
                </a:lnTo>
                <a:lnTo>
                  <a:pt x="133" y="45"/>
                </a:lnTo>
                <a:lnTo>
                  <a:pt x="134" y="41"/>
                </a:lnTo>
                <a:lnTo>
                  <a:pt x="135" y="35"/>
                </a:lnTo>
                <a:lnTo>
                  <a:pt x="134" y="29"/>
                </a:lnTo>
                <a:lnTo>
                  <a:pt x="133" y="26"/>
                </a:lnTo>
                <a:lnTo>
                  <a:pt x="130" y="23"/>
                </a:lnTo>
                <a:lnTo>
                  <a:pt x="126" y="23"/>
                </a:lnTo>
                <a:lnTo>
                  <a:pt x="122" y="23"/>
                </a:lnTo>
                <a:lnTo>
                  <a:pt x="120" y="26"/>
                </a:lnTo>
                <a:lnTo>
                  <a:pt x="120" y="15"/>
                </a:lnTo>
                <a:lnTo>
                  <a:pt x="135" y="15"/>
                </a:lnTo>
                <a:lnTo>
                  <a:pt x="135" y="10"/>
                </a:lnTo>
                <a:lnTo>
                  <a:pt x="112" y="10"/>
                </a:lnTo>
                <a:lnTo>
                  <a:pt x="112" y="32"/>
                </a:lnTo>
                <a:lnTo>
                  <a:pt x="120" y="32"/>
                </a:lnTo>
                <a:lnTo>
                  <a:pt x="121" y="29"/>
                </a:lnTo>
                <a:lnTo>
                  <a:pt x="122" y="29"/>
                </a:lnTo>
                <a:lnTo>
                  <a:pt x="125" y="31"/>
                </a:lnTo>
                <a:lnTo>
                  <a:pt x="125" y="35"/>
                </a:lnTo>
                <a:lnTo>
                  <a:pt x="125" y="41"/>
                </a:lnTo>
                <a:lnTo>
                  <a:pt x="124" y="42"/>
                </a:lnTo>
                <a:lnTo>
                  <a:pt x="122" y="42"/>
                </a:lnTo>
                <a:lnTo>
                  <a:pt x="121" y="41"/>
                </a:lnTo>
                <a:lnTo>
                  <a:pt x="120" y="39"/>
                </a:lnTo>
                <a:lnTo>
                  <a:pt x="120" y="37"/>
                </a:lnTo>
                <a:lnTo>
                  <a:pt x="111" y="37"/>
                </a:lnTo>
                <a:lnTo>
                  <a:pt x="111" y="39"/>
                </a:lnTo>
                <a:close/>
                <a:moveTo>
                  <a:pt x="63" y="179"/>
                </a:moveTo>
                <a:lnTo>
                  <a:pt x="63" y="179"/>
                </a:lnTo>
                <a:lnTo>
                  <a:pt x="64" y="170"/>
                </a:lnTo>
                <a:lnTo>
                  <a:pt x="65" y="163"/>
                </a:lnTo>
                <a:lnTo>
                  <a:pt x="68" y="159"/>
                </a:lnTo>
                <a:lnTo>
                  <a:pt x="72" y="165"/>
                </a:lnTo>
                <a:lnTo>
                  <a:pt x="77" y="170"/>
                </a:lnTo>
                <a:lnTo>
                  <a:pt x="89" y="179"/>
                </a:lnTo>
                <a:lnTo>
                  <a:pt x="100" y="185"/>
                </a:lnTo>
                <a:lnTo>
                  <a:pt x="104" y="187"/>
                </a:lnTo>
                <a:lnTo>
                  <a:pt x="104" y="227"/>
                </a:lnTo>
                <a:lnTo>
                  <a:pt x="98" y="222"/>
                </a:lnTo>
                <a:lnTo>
                  <a:pt x="83" y="210"/>
                </a:lnTo>
                <a:lnTo>
                  <a:pt x="76" y="202"/>
                </a:lnTo>
                <a:lnTo>
                  <a:pt x="69" y="194"/>
                </a:lnTo>
                <a:lnTo>
                  <a:pt x="65" y="185"/>
                </a:lnTo>
                <a:lnTo>
                  <a:pt x="64" y="183"/>
                </a:lnTo>
                <a:lnTo>
                  <a:pt x="63" y="179"/>
                </a:lnTo>
                <a:close/>
                <a:moveTo>
                  <a:pt x="115" y="187"/>
                </a:moveTo>
                <a:lnTo>
                  <a:pt x="115" y="187"/>
                </a:lnTo>
                <a:lnTo>
                  <a:pt x="118" y="185"/>
                </a:lnTo>
                <a:lnTo>
                  <a:pt x="130" y="179"/>
                </a:lnTo>
                <a:lnTo>
                  <a:pt x="142" y="170"/>
                </a:lnTo>
                <a:lnTo>
                  <a:pt x="147" y="165"/>
                </a:lnTo>
                <a:lnTo>
                  <a:pt x="151" y="159"/>
                </a:lnTo>
                <a:lnTo>
                  <a:pt x="154" y="163"/>
                </a:lnTo>
                <a:lnTo>
                  <a:pt x="156" y="169"/>
                </a:lnTo>
                <a:lnTo>
                  <a:pt x="156" y="179"/>
                </a:lnTo>
                <a:lnTo>
                  <a:pt x="156" y="183"/>
                </a:lnTo>
                <a:lnTo>
                  <a:pt x="155" y="185"/>
                </a:lnTo>
                <a:lnTo>
                  <a:pt x="150" y="194"/>
                </a:lnTo>
                <a:lnTo>
                  <a:pt x="143" y="202"/>
                </a:lnTo>
                <a:lnTo>
                  <a:pt x="135" y="210"/>
                </a:lnTo>
                <a:lnTo>
                  <a:pt x="121" y="222"/>
                </a:lnTo>
                <a:lnTo>
                  <a:pt x="115" y="227"/>
                </a:lnTo>
                <a:lnTo>
                  <a:pt x="115" y="187"/>
                </a:lnTo>
                <a:close/>
                <a:moveTo>
                  <a:pt x="47" y="176"/>
                </a:moveTo>
                <a:lnTo>
                  <a:pt x="57" y="176"/>
                </a:lnTo>
                <a:lnTo>
                  <a:pt x="57" y="187"/>
                </a:lnTo>
                <a:lnTo>
                  <a:pt x="52" y="187"/>
                </a:lnTo>
                <a:lnTo>
                  <a:pt x="50" y="189"/>
                </a:lnTo>
                <a:lnTo>
                  <a:pt x="46" y="194"/>
                </a:lnTo>
                <a:lnTo>
                  <a:pt x="42" y="202"/>
                </a:lnTo>
                <a:lnTo>
                  <a:pt x="21" y="249"/>
                </a:lnTo>
                <a:lnTo>
                  <a:pt x="196" y="249"/>
                </a:lnTo>
                <a:lnTo>
                  <a:pt x="180" y="202"/>
                </a:lnTo>
                <a:lnTo>
                  <a:pt x="174" y="194"/>
                </a:lnTo>
                <a:lnTo>
                  <a:pt x="170" y="189"/>
                </a:lnTo>
                <a:lnTo>
                  <a:pt x="169" y="187"/>
                </a:lnTo>
                <a:lnTo>
                  <a:pt x="167" y="187"/>
                </a:lnTo>
                <a:lnTo>
                  <a:pt x="161" y="187"/>
                </a:lnTo>
                <a:lnTo>
                  <a:pt x="161" y="176"/>
                </a:lnTo>
                <a:lnTo>
                  <a:pt x="176" y="176"/>
                </a:lnTo>
                <a:lnTo>
                  <a:pt x="180" y="176"/>
                </a:lnTo>
                <a:lnTo>
                  <a:pt x="183" y="179"/>
                </a:lnTo>
                <a:lnTo>
                  <a:pt x="190" y="187"/>
                </a:lnTo>
                <a:lnTo>
                  <a:pt x="194" y="193"/>
                </a:lnTo>
                <a:lnTo>
                  <a:pt x="196" y="197"/>
                </a:lnTo>
                <a:lnTo>
                  <a:pt x="219" y="259"/>
                </a:lnTo>
                <a:lnTo>
                  <a:pt x="169" y="259"/>
                </a:lnTo>
                <a:lnTo>
                  <a:pt x="50" y="259"/>
                </a:lnTo>
                <a:lnTo>
                  <a:pt x="0" y="259"/>
                </a:lnTo>
                <a:lnTo>
                  <a:pt x="26" y="197"/>
                </a:lnTo>
                <a:lnTo>
                  <a:pt x="27" y="193"/>
                </a:lnTo>
                <a:lnTo>
                  <a:pt x="33" y="187"/>
                </a:lnTo>
                <a:lnTo>
                  <a:pt x="39" y="179"/>
                </a:lnTo>
                <a:lnTo>
                  <a:pt x="43" y="176"/>
                </a:lnTo>
                <a:lnTo>
                  <a:pt x="47" y="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1" name="Freeform 254">
            <a:extLst>
              <a:ext uri="{FF2B5EF4-FFF2-40B4-BE49-F238E27FC236}">
                <a16:creationId xmlns:a16="http://schemas.microsoft.com/office/drawing/2014/main" id="{5CF9C083-3003-4712-849E-5F39CF26803E}"/>
              </a:ext>
            </a:extLst>
          </p:cNvPr>
          <p:cNvSpPr>
            <a:spLocks noEditPoints="1"/>
          </p:cNvSpPr>
          <p:nvPr/>
        </p:nvSpPr>
        <p:spPr bwMode="auto">
          <a:xfrm>
            <a:off x="1758950" y="3833813"/>
            <a:ext cx="430213" cy="423862"/>
          </a:xfrm>
          <a:custGeom>
            <a:avLst/>
            <a:gdLst>
              <a:gd name="T0" fmla="*/ 299132 w 256"/>
              <a:gd name="T1" fmla="*/ 223705 h 252"/>
              <a:gd name="T2" fmla="*/ 362992 w 256"/>
              <a:gd name="T3" fmla="*/ 218659 h 252"/>
              <a:gd name="T4" fmla="*/ 413408 w 256"/>
              <a:gd name="T5" fmla="*/ 178291 h 252"/>
              <a:gd name="T6" fmla="*/ 430213 w 256"/>
              <a:gd name="T7" fmla="*/ 117739 h 252"/>
              <a:gd name="T8" fmla="*/ 277286 w 256"/>
              <a:gd name="T9" fmla="*/ 168199 h 252"/>
              <a:gd name="T10" fmla="*/ 320979 w 256"/>
              <a:gd name="T11" fmla="*/ 5046 h 252"/>
              <a:gd name="T12" fmla="*/ 260481 w 256"/>
              <a:gd name="T13" fmla="*/ 25230 h 252"/>
              <a:gd name="T14" fmla="*/ 218468 w 256"/>
              <a:gd name="T15" fmla="*/ 74008 h 252"/>
              <a:gd name="T16" fmla="*/ 211745 w 256"/>
              <a:gd name="T17" fmla="*/ 139605 h 252"/>
              <a:gd name="T18" fmla="*/ 191579 w 256"/>
              <a:gd name="T19" fmla="*/ 201839 h 252"/>
              <a:gd name="T20" fmla="*/ 115956 w 256"/>
              <a:gd name="T21" fmla="*/ 289303 h 252"/>
              <a:gd name="T22" fmla="*/ 80665 w 256"/>
              <a:gd name="T23" fmla="*/ 287621 h 252"/>
              <a:gd name="T24" fmla="*/ 47055 w 256"/>
              <a:gd name="T25" fmla="*/ 304441 h 252"/>
              <a:gd name="T26" fmla="*/ 28569 w 256"/>
              <a:gd name="T27" fmla="*/ 339762 h 252"/>
              <a:gd name="T28" fmla="*/ 31930 w 256"/>
              <a:gd name="T29" fmla="*/ 381812 h 252"/>
              <a:gd name="T30" fmla="*/ 57138 w 256"/>
              <a:gd name="T31" fmla="*/ 410406 h 252"/>
              <a:gd name="T32" fmla="*/ 95790 w 256"/>
              <a:gd name="T33" fmla="*/ 423862 h 252"/>
              <a:gd name="T34" fmla="*/ 132761 w 256"/>
              <a:gd name="T35" fmla="*/ 410406 h 252"/>
              <a:gd name="T36" fmla="*/ 156288 w 256"/>
              <a:gd name="T37" fmla="*/ 381812 h 252"/>
              <a:gd name="T38" fmla="*/ 161330 w 256"/>
              <a:gd name="T39" fmla="*/ 339762 h 252"/>
              <a:gd name="T40" fmla="*/ 199982 w 256"/>
              <a:gd name="T41" fmla="*/ 280893 h 252"/>
              <a:gd name="T42" fmla="*/ 278966 w 256"/>
              <a:gd name="T43" fmla="*/ 218659 h 252"/>
              <a:gd name="T44" fmla="*/ 87387 w 256"/>
              <a:gd name="T45" fmla="*/ 390222 h 252"/>
              <a:gd name="T46" fmla="*/ 68901 w 256"/>
              <a:gd name="T47" fmla="*/ 380130 h 252"/>
              <a:gd name="T48" fmla="*/ 58818 w 256"/>
              <a:gd name="T49" fmla="*/ 361628 h 252"/>
              <a:gd name="T50" fmla="*/ 60499 w 256"/>
              <a:gd name="T51" fmla="*/ 339762 h 252"/>
              <a:gd name="T52" fmla="*/ 73943 w 256"/>
              <a:gd name="T53" fmla="*/ 324624 h 252"/>
              <a:gd name="T54" fmla="*/ 95790 w 256"/>
              <a:gd name="T55" fmla="*/ 317897 h 252"/>
              <a:gd name="T56" fmla="*/ 115956 w 256"/>
              <a:gd name="T57" fmla="*/ 324624 h 252"/>
              <a:gd name="T58" fmla="*/ 129400 w 256"/>
              <a:gd name="T59" fmla="*/ 339762 h 252"/>
              <a:gd name="T60" fmla="*/ 131081 w 256"/>
              <a:gd name="T61" fmla="*/ 361628 h 252"/>
              <a:gd name="T62" fmla="*/ 119317 w 256"/>
              <a:gd name="T63" fmla="*/ 380130 h 252"/>
              <a:gd name="T64" fmla="*/ 102512 w 256"/>
              <a:gd name="T65" fmla="*/ 390222 h 252"/>
              <a:gd name="T66" fmla="*/ 166371 w 256"/>
              <a:gd name="T67" fmla="*/ 200157 h 252"/>
              <a:gd name="T68" fmla="*/ 147886 w 256"/>
              <a:gd name="T69" fmla="*/ 87464 h 252"/>
              <a:gd name="T70" fmla="*/ 85706 w 256"/>
              <a:gd name="T71" fmla="*/ 148015 h 252"/>
              <a:gd name="T72" fmla="*/ 300813 w 256"/>
              <a:gd name="T73" fmla="*/ 233797 h 252"/>
              <a:gd name="T74" fmla="*/ 270564 w 256"/>
              <a:gd name="T75" fmla="*/ 248935 h 252"/>
              <a:gd name="T76" fmla="*/ 226870 w 256"/>
              <a:gd name="T77" fmla="*/ 289303 h 252"/>
              <a:gd name="T78" fmla="*/ 309216 w 256"/>
              <a:gd name="T79" fmla="*/ 410406 h 252"/>
              <a:gd name="T80" fmla="*/ 331062 w 256"/>
              <a:gd name="T81" fmla="*/ 423862 h 252"/>
              <a:gd name="T82" fmla="*/ 357951 w 256"/>
              <a:gd name="T83" fmla="*/ 420498 h 252"/>
              <a:gd name="T84" fmla="*/ 396603 w 256"/>
              <a:gd name="T85" fmla="*/ 386858 h 252"/>
              <a:gd name="T86" fmla="*/ 408366 w 256"/>
              <a:gd name="T87" fmla="*/ 364992 h 252"/>
              <a:gd name="T88" fmla="*/ 406686 w 256"/>
              <a:gd name="T89" fmla="*/ 338080 h 252"/>
              <a:gd name="T90" fmla="*/ 300813 w 256"/>
              <a:gd name="T91" fmla="*/ 233797 h 252"/>
              <a:gd name="T92" fmla="*/ 341145 w 256"/>
              <a:gd name="T93" fmla="*/ 396950 h 252"/>
              <a:gd name="T94" fmla="*/ 329382 w 256"/>
              <a:gd name="T95" fmla="*/ 391904 h 252"/>
              <a:gd name="T96" fmla="*/ 247036 w 256"/>
              <a:gd name="T97" fmla="*/ 307805 h 252"/>
              <a:gd name="T98" fmla="*/ 253758 w 256"/>
              <a:gd name="T99" fmla="*/ 296031 h 252"/>
              <a:gd name="T100" fmla="*/ 263842 w 256"/>
              <a:gd name="T101" fmla="*/ 299395 h 252"/>
              <a:gd name="T102" fmla="*/ 347868 w 256"/>
              <a:gd name="T103" fmla="*/ 386858 h 252"/>
              <a:gd name="T104" fmla="*/ 379797 w 256"/>
              <a:gd name="T105" fmla="*/ 358264 h 252"/>
              <a:gd name="T106" fmla="*/ 371395 w 256"/>
              <a:gd name="T107" fmla="*/ 361628 h 252"/>
              <a:gd name="T108" fmla="*/ 284008 w 256"/>
              <a:gd name="T109" fmla="*/ 279211 h 252"/>
              <a:gd name="T110" fmla="*/ 282327 w 256"/>
              <a:gd name="T111" fmla="*/ 267437 h 252"/>
              <a:gd name="T112" fmla="*/ 292410 w 256"/>
              <a:gd name="T113" fmla="*/ 259027 h 252"/>
              <a:gd name="T114" fmla="*/ 379797 w 256"/>
              <a:gd name="T115" fmla="*/ 343126 h 252"/>
              <a:gd name="T116" fmla="*/ 381478 w 256"/>
              <a:gd name="T117" fmla="*/ 354900 h 25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6" h="252">
                <a:moveTo>
                  <a:pt x="166" y="130"/>
                </a:moveTo>
                <a:lnTo>
                  <a:pt x="166" y="130"/>
                </a:lnTo>
                <a:lnTo>
                  <a:pt x="178" y="133"/>
                </a:lnTo>
                <a:lnTo>
                  <a:pt x="191" y="135"/>
                </a:lnTo>
                <a:lnTo>
                  <a:pt x="204" y="133"/>
                </a:lnTo>
                <a:lnTo>
                  <a:pt x="216" y="130"/>
                </a:lnTo>
                <a:lnTo>
                  <a:pt x="227" y="123"/>
                </a:lnTo>
                <a:lnTo>
                  <a:pt x="236" y="115"/>
                </a:lnTo>
                <a:lnTo>
                  <a:pt x="246" y="106"/>
                </a:lnTo>
                <a:lnTo>
                  <a:pt x="251" y="94"/>
                </a:lnTo>
                <a:lnTo>
                  <a:pt x="255" y="83"/>
                </a:lnTo>
                <a:lnTo>
                  <a:pt x="256" y="70"/>
                </a:lnTo>
                <a:lnTo>
                  <a:pt x="255" y="58"/>
                </a:lnTo>
                <a:lnTo>
                  <a:pt x="209" y="107"/>
                </a:lnTo>
                <a:lnTo>
                  <a:pt x="165" y="100"/>
                </a:lnTo>
                <a:lnTo>
                  <a:pt x="149" y="58"/>
                </a:lnTo>
                <a:lnTo>
                  <a:pt x="200" y="5"/>
                </a:lnTo>
                <a:lnTo>
                  <a:pt x="191" y="3"/>
                </a:lnTo>
                <a:lnTo>
                  <a:pt x="178" y="5"/>
                </a:lnTo>
                <a:lnTo>
                  <a:pt x="165" y="9"/>
                </a:lnTo>
                <a:lnTo>
                  <a:pt x="155" y="15"/>
                </a:lnTo>
                <a:lnTo>
                  <a:pt x="144" y="23"/>
                </a:lnTo>
                <a:lnTo>
                  <a:pt x="136" y="32"/>
                </a:lnTo>
                <a:lnTo>
                  <a:pt x="130" y="44"/>
                </a:lnTo>
                <a:lnTo>
                  <a:pt x="126" y="57"/>
                </a:lnTo>
                <a:lnTo>
                  <a:pt x="125" y="70"/>
                </a:lnTo>
                <a:lnTo>
                  <a:pt x="126" y="83"/>
                </a:lnTo>
                <a:lnTo>
                  <a:pt x="131" y="96"/>
                </a:lnTo>
                <a:lnTo>
                  <a:pt x="122" y="109"/>
                </a:lnTo>
                <a:lnTo>
                  <a:pt x="114" y="120"/>
                </a:lnTo>
                <a:lnTo>
                  <a:pt x="96" y="143"/>
                </a:lnTo>
                <a:lnTo>
                  <a:pt x="80" y="161"/>
                </a:lnTo>
                <a:lnTo>
                  <a:pt x="69" y="172"/>
                </a:lnTo>
                <a:lnTo>
                  <a:pt x="62" y="171"/>
                </a:lnTo>
                <a:lnTo>
                  <a:pt x="57" y="170"/>
                </a:lnTo>
                <a:lnTo>
                  <a:pt x="48" y="171"/>
                </a:lnTo>
                <a:lnTo>
                  <a:pt x="40" y="174"/>
                </a:lnTo>
                <a:lnTo>
                  <a:pt x="34" y="178"/>
                </a:lnTo>
                <a:lnTo>
                  <a:pt x="28" y="181"/>
                </a:lnTo>
                <a:lnTo>
                  <a:pt x="23" y="188"/>
                </a:lnTo>
                <a:lnTo>
                  <a:pt x="19" y="194"/>
                </a:lnTo>
                <a:lnTo>
                  <a:pt x="17" y="202"/>
                </a:lnTo>
                <a:lnTo>
                  <a:pt x="15" y="210"/>
                </a:lnTo>
                <a:lnTo>
                  <a:pt x="17" y="219"/>
                </a:lnTo>
                <a:lnTo>
                  <a:pt x="19" y="227"/>
                </a:lnTo>
                <a:lnTo>
                  <a:pt x="23" y="233"/>
                </a:lnTo>
                <a:lnTo>
                  <a:pt x="28" y="239"/>
                </a:lnTo>
                <a:lnTo>
                  <a:pt x="34" y="244"/>
                </a:lnTo>
                <a:lnTo>
                  <a:pt x="40" y="248"/>
                </a:lnTo>
                <a:lnTo>
                  <a:pt x="48" y="250"/>
                </a:lnTo>
                <a:lnTo>
                  <a:pt x="57" y="252"/>
                </a:lnTo>
                <a:lnTo>
                  <a:pt x="65" y="250"/>
                </a:lnTo>
                <a:lnTo>
                  <a:pt x="73" y="248"/>
                </a:lnTo>
                <a:lnTo>
                  <a:pt x="79" y="244"/>
                </a:lnTo>
                <a:lnTo>
                  <a:pt x="86" y="239"/>
                </a:lnTo>
                <a:lnTo>
                  <a:pt x="90" y="233"/>
                </a:lnTo>
                <a:lnTo>
                  <a:pt x="93" y="227"/>
                </a:lnTo>
                <a:lnTo>
                  <a:pt x="96" y="219"/>
                </a:lnTo>
                <a:lnTo>
                  <a:pt x="97" y="210"/>
                </a:lnTo>
                <a:lnTo>
                  <a:pt x="96" y="202"/>
                </a:lnTo>
                <a:lnTo>
                  <a:pt x="93" y="196"/>
                </a:lnTo>
                <a:lnTo>
                  <a:pt x="104" y="184"/>
                </a:lnTo>
                <a:lnTo>
                  <a:pt x="119" y="167"/>
                </a:lnTo>
                <a:lnTo>
                  <a:pt x="140" y="149"/>
                </a:lnTo>
                <a:lnTo>
                  <a:pt x="152" y="139"/>
                </a:lnTo>
                <a:lnTo>
                  <a:pt x="166" y="130"/>
                </a:lnTo>
                <a:close/>
                <a:moveTo>
                  <a:pt x="57" y="232"/>
                </a:moveTo>
                <a:lnTo>
                  <a:pt x="57" y="232"/>
                </a:lnTo>
                <a:lnTo>
                  <a:pt x="52" y="232"/>
                </a:lnTo>
                <a:lnTo>
                  <a:pt x="48" y="231"/>
                </a:lnTo>
                <a:lnTo>
                  <a:pt x="44" y="228"/>
                </a:lnTo>
                <a:lnTo>
                  <a:pt x="41" y="226"/>
                </a:lnTo>
                <a:lnTo>
                  <a:pt x="39" y="223"/>
                </a:lnTo>
                <a:lnTo>
                  <a:pt x="36" y="219"/>
                </a:lnTo>
                <a:lnTo>
                  <a:pt x="35" y="215"/>
                </a:lnTo>
                <a:lnTo>
                  <a:pt x="35" y="210"/>
                </a:lnTo>
                <a:lnTo>
                  <a:pt x="35" y="206"/>
                </a:lnTo>
                <a:lnTo>
                  <a:pt x="36" y="202"/>
                </a:lnTo>
                <a:lnTo>
                  <a:pt x="39" y="198"/>
                </a:lnTo>
                <a:lnTo>
                  <a:pt x="41" y="196"/>
                </a:lnTo>
                <a:lnTo>
                  <a:pt x="44" y="193"/>
                </a:lnTo>
                <a:lnTo>
                  <a:pt x="48" y="191"/>
                </a:lnTo>
                <a:lnTo>
                  <a:pt x="52" y="189"/>
                </a:lnTo>
                <a:lnTo>
                  <a:pt x="57" y="189"/>
                </a:lnTo>
                <a:lnTo>
                  <a:pt x="61" y="189"/>
                </a:lnTo>
                <a:lnTo>
                  <a:pt x="65" y="191"/>
                </a:lnTo>
                <a:lnTo>
                  <a:pt x="69" y="193"/>
                </a:lnTo>
                <a:lnTo>
                  <a:pt x="71" y="196"/>
                </a:lnTo>
                <a:lnTo>
                  <a:pt x="74" y="198"/>
                </a:lnTo>
                <a:lnTo>
                  <a:pt x="77" y="202"/>
                </a:lnTo>
                <a:lnTo>
                  <a:pt x="78" y="206"/>
                </a:lnTo>
                <a:lnTo>
                  <a:pt x="78" y="210"/>
                </a:lnTo>
                <a:lnTo>
                  <a:pt x="78" y="215"/>
                </a:lnTo>
                <a:lnTo>
                  <a:pt x="77" y="219"/>
                </a:lnTo>
                <a:lnTo>
                  <a:pt x="74" y="223"/>
                </a:lnTo>
                <a:lnTo>
                  <a:pt x="71" y="226"/>
                </a:lnTo>
                <a:lnTo>
                  <a:pt x="69" y="228"/>
                </a:lnTo>
                <a:lnTo>
                  <a:pt x="65" y="231"/>
                </a:lnTo>
                <a:lnTo>
                  <a:pt x="61" y="232"/>
                </a:lnTo>
                <a:lnTo>
                  <a:pt x="57" y="232"/>
                </a:lnTo>
                <a:close/>
                <a:moveTo>
                  <a:pt x="61" y="79"/>
                </a:moveTo>
                <a:lnTo>
                  <a:pt x="99" y="119"/>
                </a:lnTo>
                <a:lnTo>
                  <a:pt x="117" y="100"/>
                </a:lnTo>
                <a:lnTo>
                  <a:pt x="79" y="61"/>
                </a:lnTo>
                <a:lnTo>
                  <a:pt x="88" y="52"/>
                </a:lnTo>
                <a:lnTo>
                  <a:pt x="36" y="0"/>
                </a:lnTo>
                <a:lnTo>
                  <a:pt x="0" y="37"/>
                </a:lnTo>
                <a:lnTo>
                  <a:pt x="51" y="88"/>
                </a:lnTo>
                <a:lnTo>
                  <a:pt x="61" y="79"/>
                </a:lnTo>
                <a:close/>
                <a:moveTo>
                  <a:pt x="179" y="139"/>
                </a:moveTo>
                <a:lnTo>
                  <a:pt x="179" y="139"/>
                </a:lnTo>
                <a:lnTo>
                  <a:pt x="174" y="140"/>
                </a:lnTo>
                <a:lnTo>
                  <a:pt x="169" y="144"/>
                </a:lnTo>
                <a:lnTo>
                  <a:pt x="161" y="148"/>
                </a:lnTo>
                <a:lnTo>
                  <a:pt x="153" y="154"/>
                </a:lnTo>
                <a:lnTo>
                  <a:pt x="144" y="162"/>
                </a:lnTo>
                <a:lnTo>
                  <a:pt x="135" y="172"/>
                </a:lnTo>
                <a:lnTo>
                  <a:pt x="126" y="185"/>
                </a:lnTo>
                <a:lnTo>
                  <a:pt x="155" y="214"/>
                </a:lnTo>
                <a:lnTo>
                  <a:pt x="184" y="244"/>
                </a:lnTo>
                <a:lnTo>
                  <a:pt x="188" y="248"/>
                </a:lnTo>
                <a:lnTo>
                  <a:pt x="194" y="250"/>
                </a:lnTo>
                <a:lnTo>
                  <a:pt x="197" y="252"/>
                </a:lnTo>
                <a:lnTo>
                  <a:pt x="203" y="252"/>
                </a:lnTo>
                <a:lnTo>
                  <a:pt x="208" y="252"/>
                </a:lnTo>
                <a:lnTo>
                  <a:pt x="213" y="250"/>
                </a:lnTo>
                <a:lnTo>
                  <a:pt x="217" y="248"/>
                </a:lnTo>
                <a:lnTo>
                  <a:pt x="221" y="244"/>
                </a:lnTo>
                <a:lnTo>
                  <a:pt x="236" y="230"/>
                </a:lnTo>
                <a:lnTo>
                  <a:pt x="239" y="226"/>
                </a:lnTo>
                <a:lnTo>
                  <a:pt x="242" y="220"/>
                </a:lnTo>
                <a:lnTo>
                  <a:pt x="243" y="217"/>
                </a:lnTo>
                <a:lnTo>
                  <a:pt x="243" y="211"/>
                </a:lnTo>
                <a:lnTo>
                  <a:pt x="243" y="206"/>
                </a:lnTo>
                <a:lnTo>
                  <a:pt x="242" y="201"/>
                </a:lnTo>
                <a:lnTo>
                  <a:pt x="239" y="197"/>
                </a:lnTo>
                <a:lnTo>
                  <a:pt x="236" y="193"/>
                </a:lnTo>
                <a:lnTo>
                  <a:pt x="179" y="139"/>
                </a:lnTo>
                <a:close/>
                <a:moveTo>
                  <a:pt x="205" y="233"/>
                </a:moveTo>
                <a:lnTo>
                  <a:pt x="205" y="233"/>
                </a:lnTo>
                <a:lnTo>
                  <a:pt x="203" y="236"/>
                </a:lnTo>
                <a:lnTo>
                  <a:pt x="200" y="236"/>
                </a:lnTo>
                <a:lnTo>
                  <a:pt x="197" y="236"/>
                </a:lnTo>
                <a:lnTo>
                  <a:pt x="196" y="233"/>
                </a:lnTo>
                <a:lnTo>
                  <a:pt x="148" y="187"/>
                </a:lnTo>
                <a:lnTo>
                  <a:pt x="147" y="184"/>
                </a:lnTo>
                <a:lnTo>
                  <a:pt x="147" y="183"/>
                </a:lnTo>
                <a:lnTo>
                  <a:pt x="147" y="180"/>
                </a:lnTo>
                <a:lnTo>
                  <a:pt x="148" y="178"/>
                </a:lnTo>
                <a:lnTo>
                  <a:pt x="151" y="176"/>
                </a:lnTo>
                <a:lnTo>
                  <a:pt x="153" y="175"/>
                </a:lnTo>
                <a:lnTo>
                  <a:pt x="156" y="176"/>
                </a:lnTo>
                <a:lnTo>
                  <a:pt x="157" y="178"/>
                </a:lnTo>
                <a:lnTo>
                  <a:pt x="205" y="224"/>
                </a:lnTo>
                <a:lnTo>
                  <a:pt x="207" y="227"/>
                </a:lnTo>
                <a:lnTo>
                  <a:pt x="207" y="230"/>
                </a:lnTo>
                <a:lnTo>
                  <a:pt x="207" y="232"/>
                </a:lnTo>
                <a:lnTo>
                  <a:pt x="205" y="233"/>
                </a:lnTo>
                <a:close/>
                <a:moveTo>
                  <a:pt x="226" y="213"/>
                </a:moveTo>
                <a:lnTo>
                  <a:pt x="226" y="213"/>
                </a:lnTo>
                <a:lnTo>
                  <a:pt x="223" y="215"/>
                </a:lnTo>
                <a:lnTo>
                  <a:pt x="221" y="215"/>
                </a:lnTo>
                <a:lnTo>
                  <a:pt x="218" y="215"/>
                </a:lnTo>
                <a:lnTo>
                  <a:pt x="217" y="213"/>
                </a:lnTo>
                <a:lnTo>
                  <a:pt x="169" y="166"/>
                </a:lnTo>
                <a:lnTo>
                  <a:pt x="168" y="163"/>
                </a:lnTo>
                <a:lnTo>
                  <a:pt x="168" y="162"/>
                </a:lnTo>
                <a:lnTo>
                  <a:pt x="168" y="159"/>
                </a:lnTo>
                <a:lnTo>
                  <a:pt x="169" y="157"/>
                </a:lnTo>
                <a:lnTo>
                  <a:pt x="171" y="155"/>
                </a:lnTo>
                <a:lnTo>
                  <a:pt x="174" y="154"/>
                </a:lnTo>
                <a:lnTo>
                  <a:pt x="177" y="155"/>
                </a:lnTo>
                <a:lnTo>
                  <a:pt x="178" y="157"/>
                </a:lnTo>
                <a:lnTo>
                  <a:pt x="226" y="204"/>
                </a:lnTo>
                <a:lnTo>
                  <a:pt x="227" y="206"/>
                </a:lnTo>
                <a:lnTo>
                  <a:pt x="227" y="209"/>
                </a:lnTo>
                <a:lnTo>
                  <a:pt x="227" y="211"/>
                </a:lnTo>
                <a:lnTo>
                  <a:pt x="226" y="2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2" name="Freeform 112">
            <a:extLst>
              <a:ext uri="{FF2B5EF4-FFF2-40B4-BE49-F238E27FC236}">
                <a16:creationId xmlns:a16="http://schemas.microsoft.com/office/drawing/2014/main" id="{1587A5F6-B3E5-4D26-94E4-D6ADB43F587A}"/>
              </a:ext>
            </a:extLst>
          </p:cNvPr>
          <p:cNvSpPr>
            <a:spLocks noEditPoints="1"/>
          </p:cNvSpPr>
          <p:nvPr/>
        </p:nvSpPr>
        <p:spPr bwMode="auto">
          <a:xfrm>
            <a:off x="7235825" y="3798888"/>
            <a:ext cx="463550" cy="541337"/>
          </a:xfrm>
          <a:custGeom>
            <a:avLst/>
            <a:gdLst>
              <a:gd name="T0" fmla="*/ 264886 w 182"/>
              <a:gd name="T1" fmla="*/ 148102 h 212"/>
              <a:gd name="T2" fmla="*/ 305637 w 182"/>
              <a:gd name="T3" fmla="*/ 117460 h 212"/>
              <a:gd name="T4" fmla="*/ 320919 w 182"/>
              <a:gd name="T5" fmla="*/ 91925 h 212"/>
              <a:gd name="T6" fmla="*/ 310731 w 182"/>
              <a:gd name="T7" fmla="*/ 66390 h 212"/>
              <a:gd name="T8" fmla="*/ 285262 w 182"/>
              <a:gd name="T9" fmla="*/ 61283 h 212"/>
              <a:gd name="T10" fmla="*/ 264886 w 182"/>
              <a:gd name="T11" fmla="*/ 91925 h 212"/>
              <a:gd name="T12" fmla="*/ 254698 w 182"/>
              <a:gd name="T13" fmla="*/ 148102 h 212"/>
              <a:gd name="T14" fmla="*/ 387141 w 182"/>
              <a:gd name="T15" fmla="*/ 321738 h 212"/>
              <a:gd name="T16" fmla="*/ 264886 w 182"/>
              <a:gd name="T17" fmla="*/ 541337 h 212"/>
              <a:gd name="T18" fmla="*/ 183382 w 182"/>
              <a:gd name="T19" fmla="*/ 188957 h 212"/>
              <a:gd name="T20" fmla="*/ 61127 w 182"/>
              <a:gd name="T21" fmla="*/ 541337 h 212"/>
              <a:gd name="T22" fmla="*/ 0 w 182"/>
              <a:gd name="T23" fmla="*/ 321738 h 212"/>
              <a:gd name="T24" fmla="*/ 122255 w 182"/>
              <a:gd name="T25" fmla="*/ 183850 h 212"/>
              <a:gd name="T26" fmla="*/ 76409 w 182"/>
              <a:gd name="T27" fmla="*/ 142995 h 212"/>
              <a:gd name="T28" fmla="*/ 61127 w 182"/>
              <a:gd name="T29" fmla="*/ 97032 h 212"/>
              <a:gd name="T30" fmla="*/ 66221 w 182"/>
              <a:gd name="T31" fmla="*/ 51070 h 212"/>
              <a:gd name="T32" fmla="*/ 96785 w 182"/>
              <a:gd name="T33" fmla="*/ 15321 h 212"/>
              <a:gd name="T34" fmla="*/ 142631 w 182"/>
              <a:gd name="T35" fmla="*/ 0 h 212"/>
              <a:gd name="T36" fmla="*/ 188476 w 182"/>
              <a:gd name="T37" fmla="*/ 15321 h 212"/>
              <a:gd name="T38" fmla="*/ 219040 w 182"/>
              <a:gd name="T39" fmla="*/ 45963 h 212"/>
              <a:gd name="T40" fmla="*/ 249604 w 182"/>
              <a:gd name="T41" fmla="*/ 15321 h 212"/>
              <a:gd name="T42" fmla="*/ 295449 w 182"/>
              <a:gd name="T43" fmla="*/ 0 h 212"/>
              <a:gd name="T44" fmla="*/ 341295 w 182"/>
              <a:gd name="T45" fmla="*/ 15321 h 212"/>
              <a:gd name="T46" fmla="*/ 371859 w 182"/>
              <a:gd name="T47" fmla="*/ 51070 h 212"/>
              <a:gd name="T48" fmla="*/ 382047 w 182"/>
              <a:gd name="T49" fmla="*/ 97032 h 212"/>
              <a:gd name="T50" fmla="*/ 361671 w 182"/>
              <a:gd name="T51" fmla="*/ 142995 h 212"/>
              <a:gd name="T52" fmla="*/ 315825 w 182"/>
              <a:gd name="T53" fmla="*/ 183850 h 212"/>
              <a:gd name="T54" fmla="*/ 463550 w 182"/>
              <a:gd name="T55" fmla="*/ 321738 h 212"/>
              <a:gd name="T56" fmla="*/ 188476 w 182"/>
              <a:gd name="T57" fmla="*/ 148102 h 212"/>
              <a:gd name="T58" fmla="*/ 183382 w 182"/>
              <a:gd name="T59" fmla="*/ 112353 h 212"/>
              <a:gd name="T60" fmla="*/ 168101 w 182"/>
              <a:gd name="T61" fmla="*/ 71497 h 212"/>
              <a:gd name="T62" fmla="*/ 142631 w 182"/>
              <a:gd name="T63" fmla="*/ 61283 h 212"/>
              <a:gd name="T64" fmla="*/ 122255 w 182"/>
              <a:gd name="T65" fmla="*/ 76604 h 212"/>
              <a:gd name="T66" fmla="*/ 122255 w 182"/>
              <a:gd name="T67" fmla="*/ 102139 h 212"/>
              <a:gd name="T68" fmla="*/ 152819 w 182"/>
              <a:gd name="T69" fmla="*/ 132781 h 212"/>
              <a:gd name="T70" fmla="*/ 188476 w 182"/>
              <a:gd name="T71" fmla="*/ 148102 h 21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82" h="212">
                <a:moveTo>
                  <a:pt x="104" y="58"/>
                </a:moveTo>
                <a:lnTo>
                  <a:pt x="104" y="58"/>
                </a:lnTo>
                <a:lnTo>
                  <a:pt x="114" y="52"/>
                </a:lnTo>
                <a:lnTo>
                  <a:pt x="120" y="46"/>
                </a:lnTo>
                <a:lnTo>
                  <a:pt x="124" y="40"/>
                </a:lnTo>
                <a:lnTo>
                  <a:pt x="126" y="36"/>
                </a:lnTo>
                <a:lnTo>
                  <a:pt x="124" y="30"/>
                </a:lnTo>
                <a:lnTo>
                  <a:pt x="122" y="26"/>
                </a:lnTo>
                <a:lnTo>
                  <a:pt x="116" y="24"/>
                </a:lnTo>
                <a:lnTo>
                  <a:pt x="112" y="24"/>
                </a:lnTo>
                <a:lnTo>
                  <a:pt x="108" y="28"/>
                </a:lnTo>
                <a:lnTo>
                  <a:pt x="104" y="36"/>
                </a:lnTo>
                <a:lnTo>
                  <a:pt x="100" y="44"/>
                </a:lnTo>
                <a:lnTo>
                  <a:pt x="100" y="58"/>
                </a:lnTo>
                <a:lnTo>
                  <a:pt x="104" y="58"/>
                </a:lnTo>
                <a:close/>
                <a:moveTo>
                  <a:pt x="152" y="126"/>
                </a:moveTo>
                <a:lnTo>
                  <a:pt x="152" y="212"/>
                </a:lnTo>
                <a:lnTo>
                  <a:pt x="104" y="212"/>
                </a:lnTo>
                <a:lnTo>
                  <a:pt x="104" y="74"/>
                </a:lnTo>
                <a:lnTo>
                  <a:pt x="72" y="74"/>
                </a:lnTo>
                <a:lnTo>
                  <a:pt x="72" y="212"/>
                </a:lnTo>
                <a:lnTo>
                  <a:pt x="24" y="212"/>
                </a:lnTo>
                <a:lnTo>
                  <a:pt x="24" y="126"/>
                </a:lnTo>
                <a:lnTo>
                  <a:pt x="0" y="126"/>
                </a:lnTo>
                <a:lnTo>
                  <a:pt x="0" y="72"/>
                </a:lnTo>
                <a:lnTo>
                  <a:pt x="48" y="72"/>
                </a:lnTo>
                <a:lnTo>
                  <a:pt x="38" y="64"/>
                </a:lnTo>
                <a:lnTo>
                  <a:pt x="30" y="56"/>
                </a:lnTo>
                <a:lnTo>
                  <a:pt x="26" y="46"/>
                </a:lnTo>
                <a:lnTo>
                  <a:pt x="24" y="38"/>
                </a:lnTo>
                <a:lnTo>
                  <a:pt x="24" y="28"/>
                </a:lnTo>
                <a:lnTo>
                  <a:pt x="26" y="20"/>
                </a:lnTo>
                <a:lnTo>
                  <a:pt x="32" y="12"/>
                </a:lnTo>
                <a:lnTo>
                  <a:pt x="38" y="6"/>
                </a:lnTo>
                <a:lnTo>
                  <a:pt x="46" y="2"/>
                </a:lnTo>
                <a:lnTo>
                  <a:pt x="56" y="0"/>
                </a:lnTo>
                <a:lnTo>
                  <a:pt x="66" y="2"/>
                </a:lnTo>
                <a:lnTo>
                  <a:pt x="74" y="6"/>
                </a:lnTo>
                <a:lnTo>
                  <a:pt x="80" y="12"/>
                </a:lnTo>
                <a:lnTo>
                  <a:pt x="86" y="18"/>
                </a:lnTo>
                <a:lnTo>
                  <a:pt x="92" y="12"/>
                </a:lnTo>
                <a:lnTo>
                  <a:pt x="98" y="6"/>
                </a:lnTo>
                <a:lnTo>
                  <a:pt x="108" y="2"/>
                </a:lnTo>
                <a:lnTo>
                  <a:pt x="116" y="0"/>
                </a:lnTo>
                <a:lnTo>
                  <a:pt x="126" y="2"/>
                </a:lnTo>
                <a:lnTo>
                  <a:pt x="134" y="6"/>
                </a:lnTo>
                <a:lnTo>
                  <a:pt x="140" y="12"/>
                </a:lnTo>
                <a:lnTo>
                  <a:pt x="146" y="20"/>
                </a:lnTo>
                <a:lnTo>
                  <a:pt x="148" y="28"/>
                </a:lnTo>
                <a:lnTo>
                  <a:pt x="150" y="38"/>
                </a:lnTo>
                <a:lnTo>
                  <a:pt x="146" y="46"/>
                </a:lnTo>
                <a:lnTo>
                  <a:pt x="142" y="56"/>
                </a:lnTo>
                <a:lnTo>
                  <a:pt x="134" y="64"/>
                </a:lnTo>
                <a:lnTo>
                  <a:pt x="124" y="72"/>
                </a:lnTo>
                <a:lnTo>
                  <a:pt x="182" y="72"/>
                </a:lnTo>
                <a:lnTo>
                  <a:pt x="182" y="126"/>
                </a:lnTo>
                <a:lnTo>
                  <a:pt x="152" y="126"/>
                </a:lnTo>
                <a:close/>
                <a:moveTo>
                  <a:pt x="74" y="58"/>
                </a:moveTo>
                <a:lnTo>
                  <a:pt x="74" y="58"/>
                </a:lnTo>
                <a:lnTo>
                  <a:pt x="72" y="44"/>
                </a:lnTo>
                <a:lnTo>
                  <a:pt x="70" y="36"/>
                </a:lnTo>
                <a:lnTo>
                  <a:pt x="66" y="28"/>
                </a:lnTo>
                <a:lnTo>
                  <a:pt x="62" y="24"/>
                </a:lnTo>
                <a:lnTo>
                  <a:pt x="56" y="24"/>
                </a:lnTo>
                <a:lnTo>
                  <a:pt x="52" y="26"/>
                </a:lnTo>
                <a:lnTo>
                  <a:pt x="48" y="30"/>
                </a:lnTo>
                <a:lnTo>
                  <a:pt x="46" y="36"/>
                </a:lnTo>
                <a:lnTo>
                  <a:pt x="48" y="40"/>
                </a:lnTo>
                <a:lnTo>
                  <a:pt x="52" y="46"/>
                </a:lnTo>
                <a:lnTo>
                  <a:pt x="60" y="52"/>
                </a:lnTo>
                <a:lnTo>
                  <a:pt x="70" y="58"/>
                </a:lnTo>
                <a:lnTo>
                  <a:pt x="74" y="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3" name="Freeform 123">
            <a:extLst>
              <a:ext uri="{FF2B5EF4-FFF2-40B4-BE49-F238E27FC236}">
                <a16:creationId xmlns:a16="http://schemas.microsoft.com/office/drawing/2014/main" id="{B25F00A7-FB80-4B4B-BB22-F24B3C4BD959}"/>
              </a:ext>
            </a:extLst>
          </p:cNvPr>
          <p:cNvSpPr>
            <a:spLocks noEditPoints="1"/>
          </p:cNvSpPr>
          <p:nvPr/>
        </p:nvSpPr>
        <p:spPr bwMode="auto">
          <a:xfrm>
            <a:off x="1662113" y="5453063"/>
            <a:ext cx="625475" cy="312737"/>
          </a:xfrm>
          <a:custGeom>
            <a:avLst/>
            <a:gdLst>
              <a:gd name="T0" fmla="*/ 600254 w 248"/>
              <a:gd name="T1" fmla="*/ 156369 h 124"/>
              <a:gd name="T2" fmla="*/ 605298 w 248"/>
              <a:gd name="T3" fmla="*/ 181589 h 124"/>
              <a:gd name="T4" fmla="*/ 620431 w 248"/>
              <a:gd name="T5" fmla="*/ 252207 h 124"/>
              <a:gd name="T6" fmla="*/ 600254 w 248"/>
              <a:gd name="T7" fmla="*/ 282472 h 124"/>
              <a:gd name="T8" fmla="*/ 564945 w 248"/>
              <a:gd name="T9" fmla="*/ 307693 h 124"/>
              <a:gd name="T10" fmla="*/ 524592 w 248"/>
              <a:gd name="T11" fmla="*/ 312737 h 124"/>
              <a:gd name="T12" fmla="*/ 489283 w 248"/>
              <a:gd name="T13" fmla="*/ 287516 h 124"/>
              <a:gd name="T14" fmla="*/ 378311 w 248"/>
              <a:gd name="T15" fmla="*/ 282472 h 124"/>
              <a:gd name="T16" fmla="*/ 368223 w 248"/>
              <a:gd name="T17" fmla="*/ 272384 h 124"/>
              <a:gd name="T18" fmla="*/ 171501 w 248"/>
              <a:gd name="T19" fmla="*/ 292560 h 124"/>
              <a:gd name="T20" fmla="*/ 136192 w 248"/>
              <a:gd name="T21" fmla="*/ 307693 h 124"/>
              <a:gd name="T22" fmla="*/ 90795 w 248"/>
              <a:gd name="T23" fmla="*/ 312737 h 124"/>
              <a:gd name="T24" fmla="*/ 55486 w 248"/>
              <a:gd name="T25" fmla="*/ 272384 h 124"/>
              <a:gd name="T26" fmla="*/ 30265 w 248"/>
              <a:gd name="T27" fmla="*/ 272384 h 124"/>
              <a:gd name="T28" fmla="*/ 35309 w 248"/>
              <a:gd name="T29" fmla="*/ 226987 h 124"/>
              <a:gd name="T30" fmla="*/ 20177 w 248"/>
              <a:gd name="T31" fmla="*/ 211854 h 124"/>
              <a:gd name="T32" fmla="*/ 20177 w 248"/>
              <a:gd name="T33" fmla="*/ 5044 h 124"/>
              <a:gd name="T34" fmla="*/ 358135 w 248"/>
              <a:gd name="T35" fmla="*/ 5044 h 124"/>
              <a:gd name="T36" fmla="*/ 348047 w 248"/>
              <a:gd name="T37" fmla="*/ 211854 h 124"/>
              <a:gd name="T38" fmla="*/ 368223 w 248"/>
              <a:gd name="T39" fmla="*/ 226987 h 124"/>
              <a:gd name="T40" fmla="*/ 554857 w 248"/>
              <a:gd name="T41" fmla="*/ 126104 h 124"/>
              <a:gd name="T42" fmla="*/ 469106 w 248"/>
              <a:gd name="T43" fmla="*/ 267340 h 124"/>
              <a:gd name="T44" fmla="*/ 75662 w 248"/>
              <a:gd name="T45" fmla="*/ 55486 h 124"/>
              <a:gd name="T46" fmla="*/ 100883 w 248"/>
              <a:gd name="T47" fmla="*/ 116015 h 124"/>
              <a:gd name="T48" fmla="*/ 100883 w 248"/>
              <a:gd name="T49" fmla="*/ 95839 h 124"/>
              <a:gd name="T50" fmla="*/ 121060 w 248"/>
              <a:gd name="T51" fmla="*/ 55486 h 124"/>
              <a:gd name="T52" fmla="*/ 126104 w 248"/>
              <a:gd name="T53" fmla="*/ 156369 h 124"/>
              <a:gd name="T54" fmla="*/ 161413 w 248"/>
              <a:gd name="T55" fmla="*/ 110971 h 124"/>
              <a:gd name="T56" fmla="*/ 191678 w 248"/>
              <a:gd name="T57" fmla="*/ 156369 h 124"/>
              <a:gd name="T58" fmla="*/ 186634 w 248"/>
              <a:gd name="T59" fmla="*/ 110971 h 124"/>
              <a:gd name="T60" fmla="*/ 191678 w 248"/>
              <a:gd name="T61" fmla="*/ 80706 h 124"/>
              <a:gd name="T62" fmla="*/ 146280 w 248"/>
              <a:gd name="T63" fmla="*/ 55486 h 124"/>
              <a:gd name="T64" fmla="*/ 156369 w 248"/>
              <a:gd name="T65" fmla="*/ 95839 h 124"/>
              <a:gd name="T66" fmla="*/ 166457 w 248"/>
              <a:gd name="T67" fmla="*/ 80706 h 124"/>
              <a:gd name="T68" fmla="*/ 201766 w 248"/>
              <a:gd name="T69" fmla="*/ 55486 h 124"/>
              <a:gd name="T70" fmla="*/ 247164 w 248"/>
              <a:gd name="T71" fmla="*/ 136192 h 124"/>
              <a:gd name="T72" fmla="*/ 242119 w 248"/>
              <a:gd name="T73" fmla="*/ 116015 h 124"/>
              <a:gd name="T74" fmla="*/ 226987 w 248"/>
              <a:gd name="T75" fmla="*/ 75662 h 124"/>
              <a:gd name="T76" fmla="*/ 201766 w 248"/>
              <a:gd name="T77" fmla="*/ 55486 h 124"/>
              <a:gd name="T78" fmla="*/ 302649 w 248"/>
              <a:gd name="T79" fmla="*/ 156369 h 124"/>
              <a:gd name="T80" fmla="*/ 282473 w 248"/>
              <a:gd name="T81" fmla="*/ 116015 h 124"/>
              <a:gd name="T82" fmla="*/ 282473 w 248"/>
              <a:gd name="T83" fmla="*/ 95839 h 124"/>
              <a:gd name="T84" fmla="*/ 302649 w 248"/>
              <a:gd name="T85" fmla="*/ 55486 h 124"/>
              <a:gd name="T86" fmla="*/ 110971 w 248"/>
              <a:gd name="T87" fmla="*/ 232031 h 124"/>
              <a:gd name="T88" fmla="*/ 80706 w 248"/>
              <a:gd name="T89" fmla="*/ 247163 h 124"/>
              <a:gd name="T90" fmla="*/ 85751 w 248"/>
              <a:gd name="T91" fmla="*/ 282472 h 124"/>
              <a:gd name="T92" fmla="*/ 121060 w 248"/>
              <a:gd name="T93" fmla="*/ 287516 h 124"/>
              <a:gd name="T94" fmla="*/ 136192 w 248"/>
              <a:gd name="T95" fmla="*/ 257251 h 124"/>
              <a:gd name="T96" fmla="*/ 121060 w 248"/>
              <a:gd name="T97" fmla="*/ 232031 h 124"/>
              <a:gd name="T98" fmla="*/ 534680 w 248"/>
              <a:gd name="T99" fmla="*/ 226987 h 124"/>
              <a:gd name="T100" fmla="*/ 509459 w 248"/>
              <a:gd name="T101" fmla="*/ 247163 h 124"/>
              <a:gd name="T102" fmla="*/ 514504 w 248"/>
              <a:gd name="T103" fmla="*/ 282472 h 124"/>
              <a:gd name="T104" fmla="*/ 549813 w 248"/>
              <a:gd name="T105" fmla="*/ 287516 h 124"/>
              <a:gd name="T106" fmla="*/ 564945 w 248"/>
              <a:gd name="T107" fmla="*/ 257251 h 124"/>
              <a:gd name="T108" fmla="*/ 549813 w 248"/>
              <a:gd name="T109" fmla="*/ 232031 h 124"/>
              <a:gd name="T110" fmla="*/ 403532 w 248"/>
              <a:gd name="T111" fmla="*/ 156369 h 124"/>
              <a:gd name="T112" fmla="*/ 438841 w 248"/>
              <a:gd name="T113" fmla="*/ 146280 h 124"/>
              <a:gd name="T114" fmla="*/ 529636 w 248"/>
              <a:gd name="T115" fmla="*/ 141236 h 124"/>
              <a:gd name="T116" fmla="*/ 403532 w 248"/>
              <a:gd name="T117" fmla="*/ 60530 h 124"/>
              <a:gd name="T118" fmla="*/ 484239 w 248"/>
              <a:gd name="T119" fmla="*/ 141236 h 12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48" h="124">
                <a:moveTo>
                  <a:pt x="234" y="56"/>
                </a:moveTo>
                <a:lnTo>
                  <a:pt x="234" y="56"/>
                </a:lnTo>
                <a:lnTo>
                  <a:pt x="238" y="62"/>
                </a:lnTo>
                <a:lnTo>
                  <a:pt x="232" y="62"/>
                </a:lnTo>
                <a:lnTo>
                  <a:pt x="232" y="72"/>
                </a:lnTo>
                <a:lnTo>
                  <a:pt x="240" y="72"/>
                </a:lnTo>
                <a:lnTo>
                  <a:pt x="242" y="80"/>
                </a:lnTo>
                <a:lnTo>
                  <a:pt x="248" y="80"/>
                </a:lnTo>
                <a:lnTo>
                  <a:pt x="246" y="100"/>
                </a:lnTo>
                <a:lnTo>
                  <a:pt x="242" y="102"/>
                </a:lnTo>
                <a:lnTo>
                  <a:pt x="242" y="112"/>
                </a:lnTo>
                <a:lnTo>
                  <a:pt x="238" y="112"/>
                </a:lnTo>
                <a:lnTo>
                  <a:pt x="232" y="112"/>
                </a:lnTo>
                <a:lnTo>
                  <a:pt x="230" y="118"/>
                </a:lnTo>
                <a:lnTo>
                  <a:pt x="224" y="122"/>
                </a:lnTo>
                <a:lnTo>
                  <a:pt x="218" y="124"/>
                </a:lnTo>
                <a:lnTo>
                  <a:pt x="212" y="124"/>
                </a:lnTo>
                <a:lnTo>
                  <a:pt x="208" y="124"/>
                </a:lnTo>
                <a:lnTo>
                  <a:pt x="202" y="122"/>
                </a:lnTo>
                <a:lnTo>
                  <a:pt x="198" y="118"/>
                </a:lnTo>
                <a:lnTo>
                  <a:pt x="194" y="114"/>
                </a:lnTo>
                <a:lnTo>
                  <a:pt x="186" y="116"/>
                </a:lnTo>
                <a:lnTo>
                  <a:pt x="148" y="116"/>
                </a:lnTo>
                <a:lnTo>
                  <a:pt x="150" y="112"/>
                </a:lnTo>
                <a:lnTo>
                  <a:pt x="186" y="112"/>
                </a:lnTo>
                <a:lnTo>
                  <a:pt x="186" y="108"/>
                </a:lnTo>
                <a:lnTo>
                  <a:pt x="146" y="108"/>
                </a:lnTo>
                <a:lnTo>
                  <a:pt x="144" y="116"/>
                </a:lnTo>
                <a:lnTo>
                  <a:pt x="86" y="116"/>
                </a:lnTo>
                <a:lnTo>
                  <a:pt x="68" y="116"/>
                </a:lnTo>
                <a:lnTo>
                  <a:pt x="62" y="114"/>
                </a:lnTo>
                <a:lnTo>
                  <a:pt x="58" y="118"/>
                </a:lnTo>
                <a:lnTo>
                  <a:pt x="54" y="122"/>
                </a:lnTo>
                <a:lnTo>
                  <a:pt x="48" y="124"/>
                </a:lnTo>
                <a:lnTo>
                  <a:pt x="44" y="124"/>
                </a:lnTo>
                <a:lnTo>
                  <a:pt x="36" y="124"/>
                </a:lnTo>
                <a:lnTo>
                  <a:pt x="30" y="120"/>
                </a:lnTo>
                <a:lnTo>
                  <a:pt x="24" y="114"/>
                </a:lnTo>
                <a:lnTo>
                  <a:pt x="22" y="108"/>
                </a:lnTo>
                <a:lnTo>
                  <a:pt x="16" y="108"/>
                </a:lnTo>
                <a:lnTo>
                  <a:pt x="14" y="108"/>
                </a:lnTo>
                <a:lnTo>
                  <a:pt x="12" y="108"/>
                </a:lnTo>
                <a:lnTo>
                  <a:pt x="0" y="104"/>
                </a:lnTo>
                <a:lnTo>
                  <a:pt x="0" y="90"/>
                </a:lnTo>
                <a:lnTo>
                  <a:pt x="14" y="90"/>
                </a:lnTo>
                <a:lnTo>
                  <a:pt x="14" y="86"/>
                </a:lnTo>
                <a:lnTo>
                  <a:pt x="12" y="86"/>
                </a:lnTo>
                <a:lnTo>
                  <a:pt x="8" y="84"/>
                </a:lnTo>
                <a:lnTo>
                  <a:pt x="6" y="80"/>
                </a:lnTo>
                <a:lnTo>
                  <a:pt x="6" y="6"/>
                </a:lnTo>
                <a:lnTo>
                  <a:pt x="8" y="2"/>
                </a:lnTo>
                <a:lnTo>
                  <a:pt x="12" y="0"/>
                </a:lnTo>
                <a:lnTo>
                  <a:pt x="136" y="0"/>
                </a:lnTo>
                <a:lnTo>
                  <a:pt x="142" y="2"/>
                </a:lnTo>
                <a:lnTo>
                  <a:pt x="142" y="6"/>
                </a:lnTo>
                <a:lnTo>
                  <a:pt x="140" y="80"/>
                </a:lnTo>
                <a:lnTo>
                  <a:pt x="138" y="84"/>
                </a:lnTo>
                <a:lnTo>
                  <a:pt x="134" y="86"/>
                </a:lnTo>
                <a:lnTo>
                  <a:pt x="134" y="90"/>
                </a:lnTo>
                <a:lnTo>
                  <a:pt x="146" y="90"/>
                </a:lnTo>
                <a:lnTo>
                  <a:pt x="150" y="16"/>
                </a:lnTo>
                <a:lnTo>
                  <a:pt x="198" y="20"/>
                </a:lnTo>
                <a:lnTo>
                  <a:pt x="220" y="50"/>
                </a:lnTo>
                <a:lnTo>
                  <a:pt x="234" y="56"/>
                </a:lnTo>
                <a:close/>
                <a:moveTo>
                  <a:pt x="186" y="106"/>
                </a:moveTo>
                <a:lnTo>
                  <a:pt x="186" y="106"/>
                </a:lnTo>
                <a:close/>
                <a:moveTo>
                  <a:pt x="230" y="90"/>
                </a:moveTo>
                <a:lnTo>
                  <a:pt x="230" y="90"/>
                </a:lnTo>
                <a:close/>
                <a:moveTo>
                  <a:pt x="30" y="22"/>
                </a:moveTo>
                <a:lnTo>
                  <a:pt x="30" y="62"/>
                </a:lnTo>
                <a:lnTo>
                  <a:pt x="40" y="62"/>
                </a:lnTo>
                <a:lnTo>
                  <a:pt x="40" y="46"/>
                </a:lnTo>
                <a:lnTo>
                  <a:pt x="48" y="46"/>
                </a:lnTo>
                <a:lnTo>
                  <a:pt x="48" y="38"/>
                </a:lnTo>
                <a:lnTo>
                  <a:pt x="40" y="38"/>
                </a:lnTo>
                <a:lnTo>
                  <a:pt x="40" y="30"/>
                </a:lnTo>
                <a:lnTo>
                  <a:pt x="48" y="30"/>
                </a:lnTo>
                <a:lnTo>
                  <a:pt x="48" y="22"/>
                </a:lnTo>
                <a:lnTo>
                  <a:pt x="30" y="22"/>
                </a:lnTo>
                <a:close/>
                <a:moveTo>
                  <a:pt x="50" y="22"/>
                </a:moveTo>
                <a:lnTo>
                  <a:pt x="50" y="62"/>
                </a:lnTo>
                <a:lnTo>
                  <a:pt x="62" y="62"/>
                </a:lnTo>
                <a:lnTo>
                  <a:pt x="62" y="44"/>
                </a:lnTo>
                <a:lnTo>
                  <a:pt x="64" y="44"/>
                </a:lnTo>
                <a:lnTo>
                  <a:pt x="66" y="48"/>
                </a:lnTo>
                <a:lnTo>
                  <a:pt x="66" y="62"/>
                </a:lnTo>
                <a:lnTo>
                  <a:pt x="76" y="62"/>
                </a:lnTo>
                <a:lnTo>
                  <a:pt x="76" y="52"/>
                </a:lnTo>
                <a:lnTo>
                  <a:pt x="74" y="46"/>
                </a:lnTo>
                <a:lnTo>
                  <a:pt x="74" y="44"/>
                </a:lnTo>
                <a:lnTo>
                  <a:pt x="70" y="40"/>
                </a:lnTo>
                <a:lnTo>
                  <a:pt x="74" y="38"/>
                </a:lnTo>
                <a:lnTo>
                  <a:pt x="76" y="32"/>
                </a:lnTo>
                <a:lnTo>
                  <a:pt x="74" y="24"/>
                </a:lnTo>
                <a:lnTo>
                  <a:pt x="70" y="22"/>
                </a:lnTo>
                <a:lnTo>
                  <a:pt x="58" y="22"/>
                </a:lnTo>
                <a:lnTo>
                  <a:pt x="50" y="22"/>
                </a:lnTo>
                <a:close/>
                <a:moveTo>
                  <a:pt x="62" y="28"/>
                </a:moveTo>
                <a:lnTo>
                  <a:pt x="62" y="38"/>
                </a:lnTo>
                <a:lnTo>
                  <a:pt x="64" y="36"/>
                </a:lnTo>
                <a:lnTo>
                  <a:pt x="66" y="34"/>
                </a:lnTo>
                <a:lnTo>
                  <a:pt x="66" y="32"/>
                </a:lnTo>
                <a:lnTo>
                  <a:pt x="64" y="28"/>
                </a:lnTo>
                <a:lnTo>
                  <a:pt x="62" y="28"/>
                </a:lnTo>
                <a:close/>
                <a:moveTo>
                  <a:pt x="80" y="22"/>
                </a:moveTo>
                <a:lnTo>
                  <a:pt x="80" y="62"/>
                </a:lnTo>
                <a:lnTo>
                  <a:pt x="98" y="62"/>
                </a:lnTo>
                <a:lnTo>
                  <a:pt x="98" y="54"/>
                </a:lnTo>
                <a:lnTo>
                  <a:pt x="90" y="54"/>
                </a:lnTo>
                <a:lnTo>
                  <a:pt x="90" y="46"/>
                </a:lnTo>
                <a:lnTo>
                  <a:pt x="96" y="46"/>
                </a:lnTo>
                <a:lnTo>
                  <a:pt x="96" y="38"/>
                </a:lnTo>
                <a:lnTo>
                  <a:pt x="90" y="38"/>
                </a:lnTo>
                <a:lnTo>
                  <a:pt x="90" y="30"/>
                </a:lnTo>
                <a:lnTo>
                  <a:pt x="98" y="30"/>
                </a:lnTo>
                <a:lnTo>
                  <a:pt x="98" y="22"/>
                </a:lnTo>
                <a:lnTo>
                  <a:pt x="80" y="22"/>
                </a:lnTo>
                <a:close/>
                <a:moveTo>
                  <a:pt x="102" y="22"/>
                </a:moveTo>
                <a:lnTo>
                  <a:pt x="102" y="62"/>
                </a:lnTo>
                <a:lnTo>
                  <a:pt x="120" y="62"/>
                </a:lnTo>
                <a:lnTo>
                  <a:pt x="120" y="54"/>
                </a:lnTo>
                <a:lnTo>
                  <a:pt x="112" y="54"/>
                </a:lnTo>
                <a:lnTo>
                  <a:pt x="112" y="46"/>
                </a:lnTo>
                <a:lnTo>
                  <a:pt x="118" y="46"/>
                </a:lnTo>
                <a:lnTo>
                  <a:pt x="118" y="38"/>
                </a:lnTo>
                <a:lnTo>
                  <a:pt x="112" y="38"/>
                </a:lnTo>
                <a:lnTo>
                  <a:pt x="112" y="30"/>
                </a:lnTo>
                <a:lnTo>
                  <a:pt x="120" y="30"/>
                </a:lnTo>
                <a:lnTo>
                  <a:pt x="120" y="22"/>
                </a:lnTo>
                <a:lnTo>
                  <a:pt x="102" y="22"/>
                </a:lnTo>
                <a:close/>
                <a:moveTo>
                  <a:pt x="44" y="92"/>
                </a:moveTo>
                <a:lnTo>
                  <a:pt x="44" y="92"/>
                </a:lnTo>
                <a:lnTo>
                  <a:pt x="38" y="92"/>
                </a:lnTo>
                <a:lnTo>
                  <a:pt x="34" y="94"/>
                </a:lnTo>
                <a:lnTo>
                  <a:pt x="32" y="98"/>
                </a:lnTo>
                <a:lnTo>
                  <a:pt x="32" y="102"/>
                </a:lnTo>
                <a:lnTo>
                  <a:pt x="32" y="108"/>
                </a:lnTo>
                <a:lnTo>
                  <a:pt x="34" y="112"/>
                </a:lnTo>
                <a:lnTo>
                  <a:pt x="38" y="114"/>
                </a:lnTo>
                <a:lnTo>
                  <a:pt x="44" y="114"/>
                </a:lnTo>
                <a:lnTo>
                  <a:pt x="48" y="114"/>
                </a:lnTo>
                <a:lnTo>
                  <a:pt x="52" y="112"/>
                </a:lnTo>
                <a:lnTo>
                  <a:pt x="54" y="108"/>
                </a:lnTo>
                <a:lnTo>
                  <a:pt x="54" y="102"/>
                </a:lnTo>
                <a:lnTo>
                  <a:pt x="54" y="98"/>
                </a:lnTo>
                <a:lnTo>
                  <a:pt x="52" y="94"/>
                </a:lnTo>
                <a:lnTo>
                  <a:pt x="48" y="92"/>
                </a:lnTo>
                <a:lnTo>
                  <a:pt x="44" y="92"/>
                </a:lnTo>
                <a:close/>
                <a:moveTo>
                  <a:pt x="212" y="90"/>
                </a:moveTo>
                <a:lnTo>
                  <a:pt x="212" y="90"/>
                </a:lnTo>
                <a:lnTo>
                  <a:pt x="208" y="92"/>
                </a:lnTo>
                <a:lnTo>
                  <a:pt x="204" y="94"/>
                </a:lnTo>
                <a:lnTo>
                  <a:pt x="202" y="98"/>
                </a:lnTo>
                <a:lnTo>
                  <a:pt x="200" y="102"/>
                </a:lnTo>
                <a:lnTo>
                  <a:pt x="202" y="108"/>
                </a:lnTo>
                <a:lnTo>
                  <a:pt x="204" y="112"/>
                </a:lnTo>
                <a:lnTo>
                  <a:pt x="208" y="114"/>
                </a:lnTo>
                <a:lnTo>
                  <a:pt x="212" y="114"/>
                </a:lnTo>
                <a:lnTo>
                  <a:pt x="218" y="114"/>
                </a:lnTo>
                <a:lnTo>
                  <a:pt x="222" y="112"/>
                </a:lnTo>
                <a:lnTo>
                  <a:pt x="224" y="108"/>
                </a:lnTo>
                <a:lnTo>
                  <a:pt x="224" y="102"/>
                </a:lnTo>
                <a:lnTo>
                  <a:pt x="224" y="98"/>
                </a:lnTo>
                <a:lnTo>
                  <a:pt x="222" y="94"/>
                </a:lnTo>
                <a:lnTo>
                  <a:pt x="218" y="92"/>
                </a:lnTo>
                <a:lnTo>
                  <a:pt x="212" y="90"/>
                </a:lnTo>
                <a:close/>
                <a:moveTo>
                  <a:pt x="160" y="56"/>
                </a:moveTo>
                <a:lnTo>
                  <a:pt x="160" y="62"/>
                </a:lnTo>
                <a:lnTo>
                  <a:pt x="166" y="62"/>
                </a:lnTo>
                <a:lnTo>
                  <a:pt x="174" y="60"/>
                </a:lnTo>
                <a:lnTo>
                  <a:pt x="174" y="58"/>
                </a:lnTo>
                <a:lnTo>
                  <a:pt x="174" y="56"/>
                </a:lnTo>
                <a:lnTo>
                  <a:pt x="160" y="56"/>
                </a:lnTo>
                <a:close/>
                <a:moveTo>
                  <a:pt x="210" y="56"/>
                </a:moveTo>
                <a:lnTo>
                  <a:pt x="210" y="56"/>
                </a:lnTo>
                <a:lnTo>
                  <a:pt x="192" y="26"/>
                </a:lnTo>
                <a:lnTo>
                  <a:pt x="160" y="24"/>
                </a:lnTo>
                <a:lnTo>
                  <a:pt x="160" y="50"/>
                </a:lnTo>
                <a:lnTo>
                  <a:pt x="190" y="52"/>
                </a:lnTo>
                <a:lnTo>
                  <a:pt x="192" y="56"/>
                </a:lnTo>
                <a:lnTo>
                  <a:pt x="210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4" name="Freeform 160">
            <a:extLst>
              <a:ext uri="{FF2B5EF4-FFF2-40B4-BE49-F238E27FC236}">
                <a16:creationId xmlns:a16="http://schemas.microsoft.com/office/drawing/2014/main" id="{D6286193-33F6-498C-804E-03E67B9C493C}"/>
              </a:ext>
            </a:extLst>
          </p:cNvPr>
          <p:cNvSpPr>
            <a:spLocks noEditPoints="1"/>
          </p:cNvSpPr>
          <p:nvPr/>
        </p:nvSpPr>
        <p:spPr bwMode="auto">
          <a:xfrm>
            <a:off x="7216775" y="5419725"/>
            <a:ext cx="501650" cy="468313"/>
          </a:xfrm>
          <a:custGeom>
            <a:avLst/>
            <a:gdLst>
              <a:gd name="T0" fmla="*/ 234103 w 210"/>
              <a:gd name="T1" fmla="*/ 0 h 196"/>
              <a:gd name="T2" fmla="*/ 324878 w 210"/>
              <a:gd name="T3" fmla="*/ 19115 h 196"/>
              <a:gd name="T4" fmla="*/ 401320 w 210"/>
              <a:gd name="T5" fmla="*/ 66902 h 196"/>
              <a:gd name="T6" fmla="*/ 453874 w 210"/>
              <a:gd name="T7" fmla="*/ 143361 h 196"/>
              <a:gd name="T8" fmla="*/ 363099 w 210"/>
              <a:gd name="T9" fmla="*/ 109910 h 196"/>
              <a:gd name="T10" fmla="*/ 305768 w 210"/>
              <a:gd name="T11" fmla="*/ 71681 h 196"/>
              <a:gd name="T12" fmla="*/ 234103 w 210"/>
              <a:gd name="T13" fmla="*/ 57344 h 196"/>
              <a:gd name="T14" fmla="*/ 167217 w 210"/>
              <a:gd name="T15" fmla="*/ 71681 h 196"/>
              <a:gd name="T16" fmla="*/ 109885 w 210"/>
              <a:gd name="T17" fmla="*/ 109910 h 196"/>
              <a:gd name="T18" fmla="*/ 71664 w 210"/>
              <a:gd name="T19" fmla="*/ 167255 h 196"/>
              <a:gd name="T20" fmla="*/ 57331 w 210"/>
              <a:gd name="T21" fmla="*/ 234157 h 196"/>
              <a:gd name="T22" fmla="*/ 71664 w 210"/>
              <a:gd name="T23" fmla="*/ 305837 h 196"/>
              <a:gd name="T24" fmla="*/ 109885 w 210"/>
              <a:gd name="T25" fmla="*/ 358403 h 196"/>
              <a:gd name="T26" fmla="*/ 167217 w 210"/>
              <a:gd name="T27" fmla="*/ 396632 h 196"/>
              <a:gd name="T28" fmla="*/ 234103 w 210"/>
              <a:gd name="T29" fmla="*/ 410969 h 196"/>
              <a:gd name="T30" fmla="*/ 305768 w 210"/>
              <a:gd name="T31" fmla="*/ 396632 h 196"/>
              <a:gd name="T32" fmla="*/ 363099 w 210"/>
              <a:gd name="T33" fmla="*/ 358403 h 196"/>
              <a:gd name="T34" fmla="*/ 439541 w 210"/>
              <a:gd name="T35" fmla="*/ 353624 h 196"/>
              <a:gd name="T36" fmla="*/ 401320 w 210"/>
              <a:gd name="T37" fmla="*/ 401411 h 196"/>
              <a:gd name="T38" fmla="*/ 324878 w 210"/>
              <a:gd name="T39" fmla="*/ 449198 h 196"/>
              <a:gd name="T40" fmla="*/ 234103 w 210"/>
              <a:gd name="T41" fmla="*/ 468313 h 196"/>
              <a:gd name="T42" fmla="*/ 143329 w 210"/>
              <a:gd name="T43" fmla="*/ 449198 h 196"/>
              <a:gd name="T44" fmla="*/ 71664 w 210"/>
              <a:gd name="T45" fmla="*/ 401411 h 196"/>
              <a:gd name="T46" fmla="*/ 19110 w 210"/>
              <a:gd name="T47" fmla="*/ 324952 h 196"/>
              <a:gd name="T48" fmla="*/ 0 w 210"/>
              <a:gd name="T49" fmla="*/ 234157 h 196"/>
              <a:gd name="T50" fmla="*/ 19110 w 210"/>
              <a:gd name="T51" fmla="*/ 143361 h 196"/>
              <a:gd name="T52" fmla="*/ 71664 w 210"/>
              <a:gd name="T53" fmla="*/ 66902 h 196"/>
              <a:gd name="T54" fmla="*/ 143329 w 210"/>
              <a:gd name="T55" fmla="*/ 19115 h 196"/>
              <a:gd name="T56" fmla="*/ 234103 w 210"/>
              <a:gd name="T57" fmla="*/ 0 h 196"/>
              <a:gd name="T58" fmla="*/ 162439 w 210"/>
              <a:gd name="T59" fmla="*/ 181591 h 196"/>
              <a:gd name="T60" fmla="*/ 214993 w 210"/>
              <a:gd name="T61" fmla="*/ 234157 h 196"/>
              <a:gd name="T62" fmla="*/ 205438 w 210"/>
              <a:gd name="T63" fmla="*/ 267607 h 196"/>
              <a:gd name="T64" fmla="*/ 224548 w 210"/>
              <a:gd name="T65" fmla="*/ 258050 h 196"/>
              <a:gd name="T66" fmla="*/ 243659 w 210"/>
              <a:gd name="T67" fmla="*/ 258050 h 196"/>
              <a:gd name="T68" fmla="*/ 267547 w 210"/>
              <a:gd name="T69" fmla="*/ 243714 h 196"/>
              <a:gd name="T70" fmla="*/ 262769 w 210"/>
              <a:gd name="T71" fmla="*/ 234157 h 196"/>
              <a:gd name="T72" fmla="*/ 310545 w 210"/>
              <a:gd name="T73" fmla="*/ 157697 h 196"/>
              <a:gd name="T74" fmla="*/ 248436 w 210"/>
              <a:gd name="T75" fmla="*/ 215042 h 196"/>
              <a:gd name="T76" fmla="*/ 181550 w 210"/>
              <a:gd name="T77" fmla="*/ 162476 h 196"/>
              <a:gd name="T78" fmla="*/ 444319 w 210"/>
              <a:gd name="T79" fmla="*/ 167255 h 196"/>
              <a:gd name="T80" fmla="*/ 391765 w 210"/>
              <a:gd name="T81" fmla="*/ 301058 h 196"/>
              <a:gd name="T82" fmla="*/ 439541 w 210"/>
              <a:gd name="T83" fmla="*/ 334509 h 196"/>
              <a:gd name="T84" fmla="*/ 482540 w 210"/>
              <a:gd name="T85" fmla="*/ 301058 h 196"/>
              <a:gd name="T86" fmla="*/ 501650 w 210"/>
              <a:gd name="T87" fmla="*/ 277165 h 196"/>
              <a:gd name="T88" fmla="*/ 501650 w 210"/>
              <a:gd name="T89" fmla="*/ 167255 h 196"/>
              <a:gd name="T90" fmla="*/ 453874 w 210"/>
              <a:gd name="T91" fmla="*/ 205484 h 196"/>
              <a:gd name="T92" fmla="*/ 444319 w 210"/>
              <a:gd name="T93" fmla="*/ 277165 h 196"/>
              <a:gd name="T94" fmla="*/ 343989 w 210"/>
              <a:gd name="T95" fmla="*/ 305837 h 196"/>
              <a:gd name="T96" fmla="*/ 401320 w 210"/>
              <a:gd name="T97" fmla="*/ 219820 h 196"/>
              <a:gd name="T98" fmla="*/ 401320 w 210"/>
              <a:gd name="T99" fmla="*/ 191148 h 196"/>
              <a:gd name="T100" fmla="*/ 377432 w 210"/>
              <a:gd name="T101" fmla="*/ 167255 h 196"/>
              <a:gd name="T102" fmla="*/ 334433 w 210"/>
              <a:gd name="T103" fmla="*/ 167255 h 196"/>
              <a:gd name="T104" fmla="*/ 310545 w 210"/>
              <a:gd name="T105" fmla="*/ 195927 h 196"/>
              <a:gd name="T106" fmla="*/ 305768 w 210"/>
              <a:gd name="T107" fmla="*/ 224599 h 196"/>
              <a:gd name="T108" fmla="*/ 343989 w 210"/>
              <a:gd name="T109" fmla="*/ 205484 h 196"/>
              <a:gd name="T110" fmla="*/ 358321 w 210"/>
              <a:gd name="T111" fmla="*/ 191148 h 196"/>
              <a:gd name="T112" fmla="*/ 363099 w 210"/>
              <a:gd name="T113" fmla="*/ 200706 h 196"/>
              <a:gd name="T114" fmla="*/ 296212 w 210"/>
              <a:gd name="T115" fmla="*/ 310616 h 196"/>
              <a:gd name="T116" fmla="*/ 386987 w 210"/>
              <a:gd name="T117" fmla="*/ 334509 h 19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10" h="196">
                <a:moveTo>
                  <a:pt x="98" y="0"/>
                </a:moveTo>
                <a:lnTo>
                  <a:pt x="98" y="0"/>
                </a:lnTo>
                <a:lnTo>
                  <a:pt x="118" y="2"/>
                </a:lnTo>
                <a:lnTo>
                  <a:pt x="136" y="8"/>
                </a:lnTo>
                <a:lnTo>
                  <a:pt x="154" y="16"/>
                </a:lnTo>
                <a:lnTo>
                  <a:pt x="168" y="28"/>
                </a:lnTo>
                <a:lnTo>
                  <a:pt x="180" y="44"/>
                </a:lnTo>
                <a:lnTo>
                  <a:pt x="190" y="60"/>
                </a:lnTo>
                <a:lnTo>
                  <a:pt x="162" y="60"/>
                </a:lnTo>
                <a:lnTo>
                  <a:pt x="152" y="46"/>
                </a:lnTo>
                <a:lnTo>
                  <a:pt x="140" y="36"/>
                </a:lnTo>
                <a:lnTo>
                  <a:pt x="128" y="30"/>
                </a:lnTo>
                <a:lnTo>
                  <a:pt x="114" y="26"/>
                </a:lnTo>
                <a:lnTo>
                  <a:pt x="98" y="24"/>
                </a:lnTo>
                <a:lnTo>
                  <a:pt x="84" y="26"/>
                </a:lnTo>
                <a:lnTo>
                  <a:pt x="70" y="30"/>
                </a:lnTo>
                <a:lnTo>
                  <a:pt x="58" y="36"/>
                </a:lnTo>
                <a:lnTo>
                  <a:pt x="46" y="46"/>
                </a:lnTo>
                <a:lnTo>
                  <a:pt x="38" y="56"/>
                </a:lnTo>
                <a:lnTo>
                  <a:pt x="30" y="70"/>
                </a:lnTo>
                <a:lnTo>
                  <a:pt x="26" y="84"/>
                </a:lnTo>
                <a:lnTo>
                  <a:pt x="24" y="98"/>
                </a:lnTo>
                <a:lnTo>
                  <a:pt x="26" y="114"/>
                </a:lnTo>
                <a:lnTo>
                  <a:pt x="30" y="128"/>
                </a:lnTo>
                <a:lnTo>
                  <a:pt x="38" y="140"/>
                </a:lnTo>
                <a:lnTo>
                  <a:pt x="46" y="150"/>
                </a:lnTo>
                <a:lnTo>
                  <a:pt x="58" y="160"/>
                </a:lnTo>
                <a:lnTo>
                  <a:pt x="70" y="166"/>
                </a:lnTo>
                <a:lnTo>
                  <a:pt x="84" y="170"/>
                </a:lnTo>
                <a:lnTo>
                  <a:pt x="98" y="172"/>
                </a:lnTo>
                <a:lnTo>
                  <a:pt x="114" y="170"/>
                </a:lnTo>
                <a:lnTo>
                  <a:pt x="128" y="166"/>
                </a:lnTo>
                <a:lnTo>
                  <a:pt x="140" y="160"/>
                </a:lnTo>
                <a:lnTo>
                  <a:pt x="152" y="150"/>
                </a:lnTo>
                <a:lnTo>
                  <a:pt x="154" y="148"/>
                </a:lnTo>
                <a:lnTo>
                  <a:pt x="184" y="148"/>
                </a:lnTo>
                <a:lnTo>
                  <a:pt x="176" y="158"/>
                </a:lnTo>
                <a:lnTo>
                  <a:pt x="168" y="168"/>
                </a:lnTo>
                <a:lnTo>
                  <a:pt x="154" y="180"/>
                </a:lnTo>
                <a:lnTo>
                  <a:pt x="136" y="188"/>
                </a:lnTo>
                <a:lnTo>
                  <a:pt x="118" y="194"/>
                </a:lnTo>
                <a:lnTo>
                  <a:pt x="98" y="196"/>
                </a:lnTo>
                <a:lnTo>
                  <a:pt x="78" y="194"/>
                </a:lnTo>
                <a:lnTo>
                  <a:pt x="60" y="188"/>
                </a:lnTo>
                <a:lnTo>
                  <a:pt x="44" y="180"/>
                </a:lnTo>
                <a:lnTo>
                  <a:pt x="30" y="168"/>
                </a:lnTo>
                <a:lnTo>
                  <a:pt x="18" y="154"/>
                </a:lnTo>
                <a:lnTo>
                  <a:pt x="8" y="136"/>
                </a:lnTo>
                <a:lnTo>
                  <a:pt x="2" y="118"/>
                </a:lnTo>
                <a:lnTo>
                  <a:pt x="0" y="98"/>
                </a:lnTo>
                <a:lnTo>
                  <a:pt x="2" y="78"/>
                </a:lnTo>
                <a:lnTo>
                  <a:pt x="8" y="60"/>
                </a:lnTo>
                <a:lnTo>
                  <a:pt x="18" y="44"/>
                </a:lnTo>
                <a:lnTo>
                  <a:pt x="30" y="28"/>
                </a:lnTo>
                <a:lnTo>
                  <a:pt x="44" y="16"/>
                </a:lnTo>
                <a:lnTo>
                  <a:pt x="60" y="8"/>
                </a:lnTo>
                <a:lnTo>
                  <a:pt x="78" y="2"/>
                </a:lnTo>
                <a:lnTo>
                  <a:pt x="98" y="0"/>
                </a:lnTo>
                <a:close/>
                <a:moveTo>
                  <a:pt x="76" y="68"/>
                </a:moveTo>
                <a:lnTo>
                  <a:pt x="68" y="76"/>
                </a:lnTo>
                <a:lnTo>
                  <a:pt x="90" y="96"/>
                </a:lnTo>
                <a:lnTo>
                  <a:pt x="90" y="98"/>
                </a:lnTo>
                <a:lnTo>
                  <a:pt x="90" y="104"/>
                </a:lnTo>
                <a:lnTo>
                  <a:pt x="86" y="112"/>
                </a:lnTo>
                <a:lnTo>
                  <a:pt x="88" y="114"/>
                </a:lnTo>
                <a:lnTo>
                  <a:pt x="94" y="108"/>
                </a:lnTo>
                <a:lnTo>
                  <a:pt x="100" y="108"/>
                </a:lnTo>
                <a:lnTo>
                  <a:pt x="102" y="108"/>
                </a:lnTo>
                <a:lnTo>
                  <a:pt x="104" y="110"/>
                </a:lnTo>
                <a:lnTo>
                  <a:pt x="112" y="102"/>
                </a:lnTo>
                <a:lnTo>
                  <a:pt x="110" y="100"/>
                </a:lnTo>
                <a:lnTo>
                  <a:pt x="110" y="98"/>
                </a:lnTo>
                <a:lnTo>
                  <a:pt x="108" y="92"/>
                </a:lnTo>
                <a:lnTo>
                  <a:pt x="130" y="66"/>
                </a:lnTo>
                <a:lnTo>
                  <a:pt x="126" y="62"/>
                </a:lnTo>
                <a:lnTo>
                  <a:pt x="104" y="90"/>
                </a:lnTo>
                <a:lnTo>
                  <a:pt x="98" y="88"/>
                </a:lnTo>
                <a:lnTo>
                  <a:pt x="76" y="68"/>
                </a:lnTo>
                <a:close/>
                <a:moveTo>
                  <a:pt x="210" y="70"/>
                </a:moveTo>
                <a:lnTo>
                  <a:pt x="186" y="70"/>
                </a:lnTo>
                <a:lnTo>
                  <a:pt x="166" y="116"/>
                </a:lnTo>
                <a:lnTo>
                  <a:pt x="164" y="126"/>
                </a:lnTo>
                <a:lnTo>
                  <a:pt x="186" y="126"/>
                </a:lnTo>
                <a:lnTo>
                  <a:pt x="184" y="140"/>
                </a:lnTo>
                <a:lnTo>
                  <a:pt x="202" y="140"/>
                </a:lnTo>
                <a:lnTo>
                  <a:pt x="202" y="126"/>
                </a:lnTo>
                <a:lnTo>
                  <a:pt x="208" y="126"/>
                </a:lnTo>
                <a:lnTo>
                  <a:pt x="210" y="116"/>
                </a:lnTo>
                <a:lnTo>
                  <a:pt x="204" y="116"/>
                </a:lnTo>
                <a:lnTo>
                  <a:pt x="210" y="70"/>
                </a:lnTo>
                <a:close/>
                <a:moveTo>
                  <a:pt x="186" y="116"/>
                </a:moveTo>
                <a:lnTo>
                  <a:pt x="190" y="86"/>
                </a:lnTo>
                <a:lnTo>
                  <a:pt x="180" y="116"/>
                </a:lnTo>
                <a:lnTo>
                  <a:pt x="186" y="116"/>
                </a:lnTo>
                <a:close/>
                <a:moveTo>
                  <a:pt x="162" y="128"/>
                </a:moveTo>
                <a:lnTo>
                  <a:pt x="144" y="128"/>
                </a:lnTo>
                <a:lnTo>
                  <a:pt x="164" y="100"/>
                </a:lnTo>
                <a:lnTo>
                  <a:pt x="168" y="92"/>
                </a:lnTo>
                <a:lnTo>
                  <a:pt x="168" y="86"/>
                </a:lnTo>
                <a:lnTo>
                  <a:pt x="168" y="80"/>
                </a:lnTo>
                <a:lnTo>
                  <a:pt x="164" y="74"/>
                </a:lnTo>
                <a:lnTo>
                  <a:pt x="158" y="70"/>
                </a:lnTo>
                <a:lnTo>
                  <a:pt x="150" y="68"/>
                </a:lnTo>
                <a:lnTo>
                  <a:pt x="140" y="70"/>
                </a:lnTo>
                <a:lnTo>
                  <a:pt x="134" y="76"/>
                </a:lnTo>
                <a:lnTo>
                  <a:pt x="130" y="82"/>
                </a:lnTo>
                <a:lnTo>
                  <a:pt x="128" y="90"/>
                </a:lnTo>
                <a:lnTo>
                  <a:pt x="128" y="94"/>
                </a:lnTo>
                <a:lnTo>
                  <a:pt x="144" y="94"/>
                </a:lnTo>
                <a:lnTo>
                  <a:pt x="144" y="86"/>
                </a:lnTo>
                <a:lnTo>
                  <a:pt x="146" y="80"/>
                </a:lnTo>
                <a:lnTo>
                  <a:pt x="150" y="80"/>
                </a:lnTo>
                <a:lnTo>
                  <a:pt x="152" y="80"/>
                </a:lnTo>
                <a:lnTo>
                  <a:pt x="152" y="84"/>
                </a:lnTo>
                <a:lnTo>
                  <a:pt x="148" y="96"/>
                </a:lnTo>
                <a:lnTo>
                  <a:pt x="124" y="130"/>
                </a:lnTo>
                <a:lnTo>
                  <a:pt x="124" y="140"/>
                </a:lnTo>
                <a:lnTo>
                  <a:pt x="162" y="140"/>
                </a:lnTo>
                <a:lnTo>
                  <a:pt x="162" y="1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自定义设计方案">
  <a:themeElements>
    <a:clrScheme name="7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7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自定义设计方案">
  <a:themeElements>
    <a:clrScheme name="8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8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自定义设计方案">
  <a:themeElements>
    <a:clrScheme name="9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9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自定义设计方案">
  <a:themeElements>
    <a:clrScheme name="10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0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自定义设计方案">
  <a:themeElements>
    <a:clrScheme name="11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1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1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https://www.freeppt7.com">
  <a:themeElements>
    <a:clrScheme name="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https://www.freeppt7.com">
  <a:themeElements>
    <a:clrScheme name="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自定义设计方案">
  <a:themeElements>
    <a:clrScheme name="3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3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自定义设计方案">
  <a:themeElements>
    <a:clrScheme name="4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4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自定义设计方案">
  <a:themeElements>
    <a:clrScheme name="5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5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自定义设计方案">
  <a:themeElements>
    <a:clrScheme name="6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6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Pages>0</Pages>
  <Words>2281</Words>
  <Characters>0</Characters>
  <Application>Microsoft Office PowerPoint</Application>
  <DocSecurity>0</DocSecurity>
  <PresentationFormat>宽屏</PresentationFormat>
  <Lines>0</Lines>
  <Paragraphs>154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15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5" baseType="lpstr">
      <vt:lpstr>Calibri</vt:lpstr>
      <vt:lpstr>宋体</vt:lpstr>
      <vt:lpstr>Arial</vt:lpstr>
      <vt:lpstr>Calibri Light</vt:lpstr>
      <vt:lpstr>方正兰亭超细黑简体</vt:lpstr>
      <vt:lpstr>微软雅黑</vt:lpstr>
      <vt:lpstr>https://www.freeppt7.com</vt:lpstr>
      <vt:lpstr>2_https://www.freeppt7.com</vt:lpstr>
      <vt:lpstr>4_https://www.freeppt7.com</vt:lpstr>
      <vt:lpstr>1_自定义设计方案</vt:lpstr>
      <vt:lpstr>2_自定义设计方案</vt:lpstr>
      <vt:lpstr>3_自定义设计方案</vt:lpstr>
      <vt:lpstr>4_自定义设计方案</vt:lpstr>
      <vt:lpstr>5_自定义设计方案</vt:lpstr>
      <vt:lpstr>6_自定义设计方案</vt:lpstr>
      <vt:lpstr>7_自定义设计方案</vt:lpstr>
      <vt:lpstr>8_自定义设计方案</vt:lpstr>
      <vt:lpstr>9_自定义设计方案</vt:lpstr>
      <vt:lpstr>10_自定义设计方案</vt:lpstr>
      <vt:lpstr>11_自定义设计方案</vt:lpstr>
      <vt:lpstr>3_Office 主题</vt:lpstr>
      <vt:lpstr>Microsoft Office Excel Chart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>www.freeppt7.com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freeppt7.com</dc:creator>
  <cp:keywords>https:/www.freeppt7.com</cp:keywords>
  <dc:description/>
  <cp:lastModifiedBy>宇 之灵</cp:lastModifiedBy>
  <cp:revision>30</cp:revision>
  <dcterms:created xsi:type="dcterms:W3CDTF">2014-12-22T08:14:02Z</dcterms:created>
  <dcterms:modified xsi:type="dcterms:W3CDTF">2020-01-20T00:44:22Z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2052-9.1.0.5184</vt:lpwstr>
  </property>
  <property fmtid="{D5CDD505-2E9C-101B-9397-08002B2CF9AE}" pid="3" name="name">
    <vt:lpwstr>zPEg8nTYF159641.ppt</vt:lpwstr>
  </property>
  <property fmtid="{D5CDD505-2E9C-101B-9397-08002B2CF9AE}" pid="4" name="fileid">
    <vt:lpwstr>523738</vt:lpwstr>
  </property>
</Properties>
</file>