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6" r:id="rId2"/>
    <p:sldId id="281" r:id="rId3"/>
    <p:sldId id="275" r:id="rId4"/>
    <p:sldId id="257" r:id="rId5"/>
    <p:sldId id="258" r:id="rId6"/>
    <p:sldId id="259" r:id="rId7"/>
    <p:sldId id="260" r:id="rId8"/>
    <p:sldId id="261" r:id="rId9"/>
    <p:sldId id="279" r:id="rId10"/>
    <p:sldId id="262" r:id="rId11"/>
    <p:sldId id="263" r:id="rId12"/>
    <p:sldId id="265" r:id="rId13"/>
    <p:sldId id="266" r:id="rId14"/>
    <p:sldId id="278" r:id="rId15"/>
    <p:sldId id="272" r:id="rId16"/>
    <p:sldId id="267" r:id="rId17"/>
    <p:sldId id="264" r:id="rId18"/>
    <p:sldId id="268" r:id="rId19"/>
    <p:sldId id="269" r:id="rId20"/>
    <p:sldId id="277" r:id="rId21"/>
    <p:sldId id="270" r:id="rId22"/>
    <p:sldId id="271" r:id="rId23"/>
    <p:sldId id="274" r:id="rId24"/>
    <p:sldId id="273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939"/>
    <a:srgbClr val="F1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4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6B3AD-C477-479F-B7ED-F314CAF9F7CA}" type="datetimeFigureOut">
              <a:rPr lang="zh-CN" altLang="en-US" smtClean="0"/>
              <a:t>2020/1/21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3D518-A998-4F34-B8B5-383311066C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D518-A998-4F34-B8B5-383311066C9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100000">
                <a:srgbClr val="F1F2F2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1F2F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66751" y="2589423"/>
            <a:ext cx="825849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42939"/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rPr>
              <a:t>HAND-PAINTED BUSINESS GENERAL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25486" y="3458028"/>
            <a:ext cx="7141028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pic>
        <p:nvPicPr>
          <p:cNvPr id="9" name="まももP - 歴史を紡ぐ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5312" y="3993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1875269"/>
            <a:ext cx="3914776" cy="382818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42443" y="2170793"/>
            <a:ext cx="4269357" cy="1817319"/>
            <a:chOff x="7325359" y="2334059"/>
            <a:chExt cx="4269357" cy="1817319"/>
          </a:xfrm>
        </p:grpSpPr>
        <p:sp>
          <p:nvSpPr>
            <p:cNvPr id="4" name="矩形 3"/>
            <p:cNvSpPr/>
            <p:nvPr/>
          </p:nvSpPr>
          <p:spPr>
            <a:xfrm>
              <a:off x="7325359" y="2877183"/>
              <a:ext cx="4269357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a presentation into film Users can present on a projector or computer Or they can print the presentation into film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34059"/>
              <a:ext cx="2241974" cy="4364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1360900" y="2626165"/>
            <a:ext cx="4068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rgbClr val="D429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35294" y="5149580"/>
            <a:ext cx="1335656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8" name="矩形 7"/>
          <p:cNvSpPr/>
          <p:nvPr/>
        </p:nvSpPr>
        <p:spPr>
          <a:xfrm>
            <a:off x="8135369" y="4663805"/>
            <a:ext cx="1335656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9" name="矩形 8"/>
          <p:cNvSpPr/>
          <p:nvPr/>
        </p:nvSpPr>
        <p:spPr>
          <a:xfrm>
            <a:off x="8659244" y="4087433"/>
            <a:ext cx="1335656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10" name="矩形 9"/>
          <p:cNvSpPr/>
          <p:nvPr/>
        </p:nvSpPr>
        <p:spPr>
          <a:xfrm>
            <a:off x="9122795" y="3586053"/>
            <a:ext cx="1335656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11" name="矩形 10"/>
          <p:cNvSpPr/>
          <p:nvPr/>
        </p:nvSpPr>
        <p:spPr>
          <a:xfrm>
            <a:off x="9665720" y="3108376"/>
            <a:ext cx="1335656" cy="3331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Text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2962986"/>
            <a:ext cx="2800350" cy="314817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024243" y="3250293"/>
            <a:ext cx="2923157" cy="1719921"/>
            <a:chOff x="7325359" y="2384859"/>
            <a:chExt cx="2923157" cy="1719921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2923157" cy="13672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a presentation into film Users can present on a projector or computer Or they can print the presentation into film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1442" y="3250293"/>
            <a:ext cx="2923157" cy="1719921"/>
            <a:chOff x="7325359" y="2384859"/>
            <a:chExt cx="2923157" cy="1719921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2923157" cy="13672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a presentation into film Users can present on a projector or computer Or they can print the presentation into film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8006542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72821" y="1595774"/>
            <a:ext cx="4846358" cy="962022"/>
            <a:chOff x="6363759" y="2384859"/>
            <a:chExt cx="4846358" cy="962022"/>
          </a:xfrm>
        </p:grpSpPr>
        <p:sp>
          <p:nvSpPr>
            <p:cNvPr id="10" name="矩形 9"/>
            <p:cNvSpPr/>
            <p:nvPr/>
          </p:nvSpPr>
          <p:spPr>
            <a:xfrm>
              <a:off x="6363759" y="2737483"/>
              <a:ext cx="484635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into a film User can use the projector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665950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506" y="2195513"/>
            <a:ext cx="3274988" cy="31877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960743" y="1866902"/>
            <a:ext cx="3356545" cy="962022"/>
            <a:chOff x="7325359" y="2384859"/>
            <a:chExt cx="3356545" cy="962022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843993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60743" y="3333752"/>
            <a:ext cx="3356545" cy="962022"/>
            <a:chOff x="7325359" y="2384859"/>
            <a:chExt cx="3356545" cy="962022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843993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60743" y="4800602"/>
            <a:ext cx="3356545" cy="962022"/>
            <a:chOff x="7325359" y="2384859"/>
            <a:chExt cx="3356545" cy="962022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43993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4713" y="1866902"/>
            <a:ext cx="3356545" cy="962022"/>
            <a:chOff x="7325359" y="2384859"/>
            <a:chExt cx="3356545" cy="962022"/>
          </a:xfrm>
        </p:grpSpPr>
        <p:sp>
          <p:nvSpPr>
            <p:cNvPr id="13" name="矩形 12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4713" y="3333752"/>
            <a:ext cx="3356545" cy="962022"/>
            <a:chOff x="7325359" y="2384859"/>
            <a:chExt cx="3356545" cy="962022"/>
          </a:xfrm>
        </p:grpSpPr>
        <p:sp>
          <p:nvSpPr>
            <p:cNvPr id="16" name="矩形 15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4713" y="4800602"/>
            <a:ext cx="3356545" cy="962022"/>
            <a:chOff x="7325359" y="2384859"/>
            <a:chExt cx="3356545" cy="962022"/>
          </a:xfrm>
        </p:grpSpPr>
        <p:sp>
          <p:nvSpPr>
            <p:cNvPr id="19" name="矩形 18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762" y="1788319"/>
            <a:ext cx="1204336" cy="400208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458344" y="2465475"/>
            <a:ext cx="9782744" cy="402033"/>
            <a:chOff x="1534544" y="2465475"/>
            <a:chExt cx="9782744" cy="402033"/>
          </a:xfrm>
        </p:grpSpPr>
        <p:sp>
          <p:nvSpPr>
            <p:cNvPr id="4" name="矩形 3"/>
            <p:cNvSpPr/>
            <p:nvPr/>
          </p:nvSpPr>
          <p:spPr>
            <a:xfrm>
              <a:off x="4519298" y="2502409"/>
              <a:ext cx="6797990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534544" y="2465475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D42939"/>
                  </a:solidFill>
                  <a:latin typeface="迷你简准圆" pitchFamily="65" charset="-122"/>
                  <a:ea typeface="迷你简准圆" pitchFamily="65" charset="-122"/>
                </a:rPr>
                <a:t>Title text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58344" y="3383260"/>
            <a:ext cx="9782744" cy="402033"/>
            <a:chOff x="1534544" y="2465475"/>
            <a:chExt cx="9782744" cy="402033"/>
          </a:xfrm>
        </p:grpSpPr>
        <p:sp>
          <p:nvSpPr>
            <p:cNvPr id="8" name="矩形 7"/>
            <p:cNvSpPr/>
            <p:nvPr/>
          </p:nvSpPr>
          <p:spPr>
            <a:xfrm>
              <a:off x="4519298" y="2502409"/>
              <a:ext cx="6797990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534544" y="2465475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D42939"/>
                  </a:solidFill>
                  <a:latin typeface="迷你简准圆" pitchFamily="65" charset="-122"/>
                  <a:ea typeface="迷你简准圆" pitchFamily="65" charset="-122"/>
                </a:rPr>
                <a:t>Title text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58344" y="4301045"/>
            <a:ext cx="9782744" cy="402033"/>
            <a:chOff x="1534544" y="2465475"/>
            <a:chExt cx="9782744" cy="402033"/>
          </a:xfrm>
        </p:grpSpPr>
        <p:sp>
          <p:nvSpPr>
            <p:cNvPr id="11" name="矩形 10"/>
            <p:cNvSpPr/>
            <p:nvPr/>
          </p:nvSpPr>
          <p:spPr>
            <a:xfrm>
              <a:off x="4519298" y="2502409"/>
              <a:ext cx="6797990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34544" y="2465475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D42939"/>
                  </a:solidFill>
                  <a:latin typeface="迷你简准圆" pitchFamily="65" charset="-122"/>
                  <a:ea typeface="迷你简准圆" pitchFamily="65" charset="-122"/>
                </a:rPr>
                <a:t>Title text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58344" y="5218830"/>
            <a:ext cx="9782744" cy="402033"/>
            <a:chOff x="1534544" y="2465475"/>
            <a:chExt cx="9782744" cy="402033"/>
          </a:xfrm>
        </p:grpSpPr>
        <p:sp>
          <p:nvSpPr>
            <p:cNvPr id="14" name="矩形 13"/>
            <p:cNvSpPr/>
            <p:nvPr/>
          </p:nvSpPr>
          <p:spPr>
            <a:xfrm>
              <a:off x="4519298" y="2502409"/>
              <a:ext cx="6797990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534544" y="2465475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D42939"/>
                  </a:solidFill>
                  <a:latin typeface="迷你简准圆" pitchFamily="65" charset="-122"/>
                  <a:ea typeface="迷你简准圆" pitchFamily="65" charset="-122"/>
                </a:rPr>
                <a:t>Title text</a:t>
              </a:r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4574000" y="3089642"/>
            <a:ext cx="6156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12700">
            <a:solidFill>
              <a:srgbClr val="D429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574000" y="4011135"/>
            <a:ext cx="6156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12700">
            <a:solidFill>
              <a:srgbClr val="D429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4574000" y="4977804"/>
            <a:ext cx="6156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12700">
            <a:solidFill>
              <a:srgbClr val="D429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574000" y="5836901"/>
            <a:ext cx="6156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12700">
            <a:solidFill>
              <a:srgbClr val="D429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7437">
            <a:off x="1589895" y="2351313"/>
            <a:ext cx="3386799" cy="19040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53558" y="2770436"/>
            <a:ext cx="5200469" cy="6428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42939"/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rPr>
              <a:t>Title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53558" y="3576233"/>
            <a:ext cx="566373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5732584" y="3446186"/>
            <a:ext cx="4824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726" y="2009774"/>
            <a:ext cx="4577634" cy="30399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966843" y="3415393"/>
            <a:ext cx="4269357" cy="1817319"/>
            <a:chOff x="7325359" y="2334059"/>
            <a:chExt cx="4269357" cy="1817319"/>
          </a:xfrm>
        </p:grpSpPr>
        <p:sp>
          <p:nvSpPr>
            <p:cNvPr id="11" name="矩形 10"/>
            <p:cNvSpPr/>
            <p:nvPr/>
          </p:nvSpPr>
          <p:spPr>
            <a:xfrm>
              <a:off x="7325359" y="2877183"/>
              <a:ext cx="4269357" cy="12741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a presentation into film Users can present on a projector or computer Or they can print the presentation into film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325360" y="2334059"/>
              <a:ext cx="2241974" cy="4364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6085300" y="3870765"/>
            <a:ext cx="4068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rgbClr val="D429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291021">
            <a:off x="3721422" y="1986754"/>
            <a:ext cx="5053954" cy="4145654"/>
          </a:xfrm>
          <a:custGeom>
            <a:avLst/>
            <a:gdLst>
              <a:gd name="connsiteX0" fmla="*/ 0 w 5053954"/>
              <a:gd name="connsiteY0" fmla="*/ 508189 h 4145654"/>
              <a:gd name="connsiteX1" fmla="*/ 1288990 w 5053954"/>
              <a:gd name="connsiteY1" fmla="*/ 0 h 4145654"/>
              <a:gd name="connsiteX2" fmla="*/ 5053954 w 5053954"/>
              <a:gd name="connsiteY2" fmla="*/ 0 h 4145654"/>
              <a:gd name="connsiteX3" fmla="*/ 5053954 w 5053954"/>
              <a:gd name="connsiteY3" fmla="*/ 4145654 h 4145654"/>
              <a:gd name="connsiteX4" fmla="*/ 0 w 5053954"/>
              <a:gd name="connsiteY4" fmla="*/ 4145654 h 414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954" h="4145654">
                <a:moveTo>
                  <a:pt x="0" y="508189"/>
                </a:moveTo>
                <a:lnTo>
                  <a:pt x="1288990" y="0"/>
                </a:lnTo>
                <a:lnTo>
                  <a:pt x="5053954" y="0"/>
                </a:lnTo>
                <a:lnTo>
                  <a:pt x="5053954" y="4145654"/>
                </a:lnTo>
                <a:lnTo>
                  <a:pt x="0" y="4145654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6779644" y="1865993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6" name="矩形 5"/>
          <p:cNvSpPr/>
          <p:nvPr/>
        </p:nvSpPr>
        <p:spPr>
          <a:xfrm>
            <a:off x="7900631" y="3611563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7" name="矩形 6"/>
          <p:cNvSpPr/>
          <p:nvPr/>
        </p:nvSpPr>
        <p:spPr>
          <a:xfrm>
            <a:off x="1741131" y="3209530"/>
            <a:ext cx="224197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Title text added</a:t>
            </a:r>
          </a:p>
        </p:txBody>
      </p:sp>
      <p:sp>
        <p:nvSpPr>
          <p:cNvPr id="8" name="矩形 7"/>
          <p:cNvSpPr/>
          <p:nvPr/>
        </p:nvSpPr>
        <p:spPr>
          <a:xfrm>
            <a:off x="7320397" y="5387296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9" name="矩形 8"/>
          <p:cNvSpPr/>
          <p:nvPr/>
        </p:nvSpPr>
        <p:spPr>
          <a:xfrm>
            <a:off x="5375072" y="5389792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10" name="矩形 9"/>
          <p:cNvSpPr/>
          <p:nvPr/>
        </p:nvSpPr>
        <p:spPr>
          <a:xfrm>
            <a:off x="2402095" y="5389792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11" name="矩形 10"/>
          <p:cNvSpPr/>
          <p:nvPr/>
        </p:nvSpPr>
        <p:spPr>
          <a:xfrm>
            <a:off x="3947977" y="5389792"/>
            <a:ext cx="224197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3C3C3B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12" name="矩形 11"/>
          <p:cNvSpPr/>
          <p:nvPr/>
        </p:nvSpPr>
        <p:spPr>
          <a:xfrm>
            <a:off x="7942696" y="4798912"/>
            <a:ext cx="62980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3</a:t>
            </a:r>
            <a:endParaRPr lang="zh-CN" altLang="en-US" b="1" dirty="0">
              <a:solidFill>
                <a:srgbClr val="D42939"/>
              </a:solidFill>
              <a:latin typeface="迷你简准圆" pitchFamily="65" charset="-122"/>
              <a:ea typeface="迷你简准圆" pitchFamily="65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49840" y="4798912"/>
            <a:ext cx="62980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3</a:t>
            </a:r>
            <a:endParaRPr lang="zh-CN" altLang="en-US" b="1" dirty="0">
              <a:solidFill>
                <a:srgbClr val="D42939"/>
              </a:solidFill>
              <a:latin typeface="迷你简准圆" pitchFamily="65" charset="-122"/>
              <a:ea typeface="迷你简准圆" pitchFamily="65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33001" y="4741762"/>
            <a:ext cx="62980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3</a:t>
            </a:r>
            <a:endParaRPr lang="zh-CN" altLang="en-US" b="1" dirty="0">
              <a:solidFill>
                <a:srgbClr val="D42939"/>
              </a:solidFill>
              <a:latin typeface="迷你简准圆" pitchFamily="65" charset="-122"/>
              <a:ea typeface="迷你简准圆" pitchFamily="65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17958" y="4703662"/>
            <a:ext cx="62980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3</a:t>
            </a:r>
            <a:endParaRPr lang="zh-CN" altLang="en-US" b="1" dirty="0">
              <a:solidFill>
                <a:srgbClr val="D42939"/>
              </a:solidFill>
              <a:latin typeface="迷你简准圆" pitchFamily="65" charset="-122"/>
              <a:ea typeface="迷你简准圆" pitchFamily="65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103197" y="3522562"/>
            <a:ext cx="62980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2</a:t>
            </a:r>
            <a:endParaRPr lang="zh-CN" altLang="en-US" b="1" dirty="0">
              <a:solidFill>
                <a:srgbClr val="D42939"/>
              </a:solidFill>
              <a:latin typeface="迷你简准圆" pitchFamily="65" charset="-122"/>
              <a:ea typeface="迷你简准圆" pitchFamily="65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77516" y="3638498"/>
            <a:ext cx="629804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2</a:t>
            </a:r>
            <a:endParaRPr lang="zh-CN" altLang="en-US" b="1" dirty="0">
              <a:solidFill>
                <a:srgbClr val="D42939"/>
              </a:solidFill>
              <a:latin typeface="迷你简准圆" pitchFamily="65" charset="-122"/>
              <a:ea typeface="迷你简准圆" pitchFamily="65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83348" y="1998562"/>
            <a:ext cx="6298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1</a:t>
            </a:r>
            <a:endParaRPr lang="zh-CN" altLang="en-US" sz="2000" b="1" dirty="0">
              <a:solidFill>
                <a:srgbClr val="D42939"/>
              </a:solidFill>
              <a:latin typeface="迷你简准圆" pitchFamily="65" charset="-122"/>
              <a:ea typeface="迷你简准圆" pitchFamily="65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909" y="1962944"/>
            <a:ext cx="3224104" cy="365283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47843" y="1995488"/>
            <a:ext cx="4421757" cy="962022"/>
            <a:chOff x="7325359" y="2384859"/>
            <a:chExt cx="4421757" cy="962022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442175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or make a film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47843" y="3305574"/>
            <a:ext cx="4421757" cy="962022"/>
            <a:chOff x="7325359" y="2384859"/>
            <a:chExt cx="4421757" cy="962022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442175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or make a film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47843" y="4615659"/>
            <a:ext cx="4421757" cy="962022"/>
            <a:chOff x="7325359" y="2384859"/>
            <a:chExt cx="4421757" cy="962022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442175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or make a film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sp>
        <p:nvSpPr>
          <p:cNvPr id="12" name="矩形 11"/>
          <p:cNvSpPr/>
          <p:nvPr/>
        </p:nvSpPr>
        <p:spPr>
          <a:xfrm rot="5400000">
            <a:off x="1805161" y="4740672"/>
            <a:ext cx="1348185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13" name="矩形 12"/>
          <p:cNvSpPr/>
          <p:nvPr/>
        </p:nvSpPr>
        <p:spPr>
          <a:xfrm rot="5400000">
            <a:off x="2759491" y="4262438"/>
            <a:ext cx="1348185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sp>
        <p:nvSpPr>
          <p:cNvPr id="14" name="矩形 13"/>
          <p:cNvSpPr/>
          <p:nvPr/>
        </p:nvSpPr>
        <p:spPr>
          <a:xfrm rot="5400000">
            <a:off x="3713820" y="3601046"/>
            <a:ext cx="1348185" cy="4020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Text add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2914595"/>
            <a:ext cx="2971800" cy="302588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960743" y="4387852"/>
            <a:ext cx="3356545" cy="962022"/>
            <a:chOff x="7325359" y="2384859"/>
            <a:chExt cx="3356545" cy="962022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43993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4713" y="4387852"/>
            <a:ext cx="3356545" cy="962022"/>
            <a:chOff x="7325359" y="2384859"/>
            <a:chExt cx="3356545" cy="962022"/>
          </a:xfrm>
        </p:grpSpPr>
        <p:sp>
          <p:nvSpPr>
            <p:cNvPr id="16" name="矩形 15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72821" y="1595774"/>
            <a:ext cx="4846358" cy="962022"/>
            <a:chOff x="6363759" y="2384859"/>
            <a:chExt cx="4846358" cy="962022"/>
          </a:xfrm>
        </p:grpSpPr>
        <p:sp>
          <p:nvSpPr>
            <p:cNvPr id="19" name="矩形 18"/>
            <p:cNvSpPr/>
            <p:nvPr/>
          </p:nvSpPr>
          <p:spPr>
            <a:xfrm>
              <a:off x="6363759" y="2737483"/>
              <a:ext cx="484635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into a film User can use the projector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665950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4" y="2645392"/>
            <a:ext cx="3943352" cy="282134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528943" y="4417813"/>
            <a:ext cx="3634357" cy="1479086"/>
            <a:chOff x="7325359" y="2384859"/>
            <a:chExt cx="3634357" cy="1479086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3634357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a presentation into film Users can present on a projector or computer Or they can print the presentation into film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55713" y="1791166"/>
            <a:ext cx="3356545" cy="962022"/>
            <a:chOff x="7325359" y="2384859"/>
            <a:chExt cx="3356545" cy="962022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55713" y="3094041"/>
            <a:ext cx="3356545" cy="962022"/>
            <a:chOff x="7325359" y="2384859"/>
            <a:chExt cx="3356545" cy="962022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311947" y="2343150"/>
            <a:ext cx="4453133" cy="1022350"/>
            <a:chOff x="1413547" y="2432050"/>
            <a:chExt cx="4453133" cy="1022350"/>
          </a:xfrm>
        </p:grpSpPr>
        <p:sp>
          <p:nvSpPr>
            <p:cNvPr id="3" name="任意多边形 2"/>
            <p:cNvSpPr/>
            <p:nvPr/>
          </p:nvSpPr>
          <p:spPr>
            <a:xfrm>
              <a:off x="1413547" y="2432050"/>
              <a:ext cx="4402333" cy="1022350"/>
            </a:xfrm>
            <a:custGeom>
              <a:avLst/>
              <a:gdLst>
                <a:gd name="connsiteX0" fmla="*/ 102886 w 4228893"/>
                <a:gd name="connsiteY0" fmla="*/ 43543 h 1514703"/>
                <a:gd name="connsiteX1" fmla="*/ 973744 w 4228893"/>
                <a:gd name="connsiteY1" fmla="*/ 72571 h 1514703"/>
                <a:gd name="connsiteX2" fmla="*/ 1975229 w 4228893"/>
                <a:gd name="connsiteY2" fmla="*/ 0 h 1514703"/>
                <a:gd name="connsiteX3" fmla="*/ 2788029 w 4228893"/>
                <a:gd name="connsiteY3" fmla="*/ 72571 h 1514703"/>
                <a:gd name="connsiteX4" fmla="*/ 3687915 w 4228893"/>
                <a:gd name="connsiteY4" fmla="*/ 14514 h 1514703"/>
                <a:gd name="connsiteX5" fmla="*/ 4079801 w 4228893"/>
                <a:gd name="connsiteY5" fmla="*/ 72571 h 1514703"/>
                <a:gd name="connsiteX6" fmla="*/ 4210429 w 4228893"/>
                <a:gd name="connsiteY6" fmla="*/ 246743 h 1514703"/>
                <a:gd name="connsiteX7" fmla="*/ 4224944 w 4228893"/>
                <a:gd name="connsiteY7" fmla="*/ 667657 h 1514703"/>
                <a:gd name="connsiteX8" fmla="*/ 4181401 w 4228893"/>
                <a:gd name="connsiteY8" fmla="*/ 972457 h 1514703"/>
                <a:gd name="connsiteX9" fmla="*/ 4210429 w 4228893"/>
                <a:gd name="connsiteY9" fmla="*/ 1248228 h 1514703"/>
                <a:gd name="connsiteX10" fmla="*/ 4152372 w 4228893"/>
                <a:gd name="connsiteY10" fmla="*/ 1465943 h 1514703"/>
                <a:gd name="connsiteX11" fmla="*/ 3804029 w 4228893"/>
                <a:gd name="connsiteY11" fmla="*/ 1494971 h 1514703"/>
                <a:gd name="connsiteX12" fmla="*/ 2773515 w 4228893"/>
                <a:gd name="connsiteY12" fmla="*/ 1465943 h 1514703"/>
                <a:gd name="connsiteX13" fmla="*/ 2163915 w 4228893"/>
                <a:gd name="connsiteY13" fmla="*/ 1509485 h 1514703"/>
                <a:gd name="connsiteX14" fmla="*/ 1351115 w 4228893"/>
                <a:gd name="connsiteY14" fmla="*/ 1451428 h 1514703"/>
                <a:gd name="connsiteX15" fmla="*/ 523801 w 4228893"/>
                <a:gd name="connsiteY15" fmla="*/ 1494971 h 1514703"/>
                <a:gd name="connsiteX16" fmla="*/ 117401 w 4228893"/>
                <a:gd name="connsiteY16" fmla="*/ 1509485 h 1514703"/>
                <a:gd name="connsiteX17" fmla="*/ 30315 w 4228893"/>
                <a:gd name="connsiteY17" fmla="*/ 1407885 h 1514703"/>
                <a:gd name="connsiteX18" fmla="*/ 44829 w 4228893"/>
                <a:gd name="connsiteY18" fmla="*/ 1045028 h 1514703"/>
                <a:gd name="connsiteX19" fmla="*/ 44829 w 4228893"/>
                <a:gd name="connsiteY19" fmla="*/ 696685 h 1514703"/>
                <a:gd name="connsiteX20" fmla="*/ 1286 w 4228893"/>
                <a:gd name="connsiteY20" fmla="*/ 261257 h 1514703"/>
                <a:gd name="connsiteX21" fmla="*/ 15801 w 4228893"/>
                <a:gd name="connsiteY21" fmla="*/ 174171 h 1514703"/>
                <a:gd name="connsiteX0-1" fmla="*/ 101600 w 4227607"/>
                <a:gd name="connsiteY0-2" fmla="*/ 43543 h 1514703"/>
                <a:gd name="connsiteX1-3" fmla="*/ 972458 w 4227607"/>
                <a:gd name="connsiteY1-4" fmla="*/ 72571 h 1514703"/>
                <a:gd name="connsiteX2-5" fmla="*/ 1973943 w 4227607"/>
                <a:gd name="connsiteY2-6" fmla="*/ 0 h 1514703"/>
                <a:gd name="connsiteX3-7" fmla="*/ 2786743 w 4227607"/>
                <a:gd name="connsiteY3-8" fmla="*/ 72571 h 1514703"/>
                <a:gd name="connsiteX4-9" fmla="*/ 3686629 w 4227607"/>
                <a:gd name="connsiteY4-10" fmla="*/ 14514 h 1514703"/>
                <a:gd name="connsiteX5-11" fmla="*/ 4078515 w 4227607"/>
                <a:gd name="connsiteY5-12" fmla="*/ 72571 h 1514703"/>
                <a:gd name="connsiteX6-13" fmla="*/ 4209143 w 4227607"/>
                <a:gd name="connsiteY6-14" fmla="*/ 246743 h 1514703"/>
                <a:gd name="connsiteX7-15" fmla="*/ 4223658 w 4227607"/>
                <a:gd name="connsiteY7-16" fmla="*/ 667657 h 1514703"/>
                <a:gd name="connsiteX8-17" fmla="*/ 4180115 w 4227607"/>
                <a:gd name="connsiteY8-18" fmla="*/ 972457 h 1514703"/>
                <a:gd name="connsiteX9-19" fmla="*/ 4209143 w 4227607"/>
                <a:gd name="connsiteY9-20" fmla="*/ 1248228 h 1514703"/>
                <a:gd name="connsiteX10-21" fmla="*/ 4151086 w 4227607"/>
                <a:gd name="connsiteY10-22" fmla="*/ 1465943 h 1514703"/>
                <a:gd name="connsiteX11-23" fmla="*/ 3802743 w 4227607"/>
                <a:gd name="connsiteY11-24" fmla="*/ 1494971 h 1514703"/>
                <a:gd name="connsiteX12-25" fmla="*/ 2772229 w 4227607"/>
                <a:gd name="connsiteY12-26" fmla="*/ 1465943 h 1514703"/>
                <a:gd name="connsiteX13-27" fmla="*/ 2162629 w 4227607"/>
                <a:gd name="connsiteY13-28" fmla="*/ 1509485 h 1514703"/>
                <a:gd name="connsiteX14-29" fmla="*/ 1349829 w 4227607"/>
                <a:gd name="connsiteY14-30" fmla="*/ 1451428 h 1514703"/>
                <a:gd name="connsiteX15-31" fmla="*/ 522515 w 4227607"/>
                <a:gd name="connsiteY15-32" fmla="*/ 1494971 h 1514703"/>
                <a:gd name="connsiteX16-33" fmla="*/ 116115 w 4227607"/>
                <a:gd name="connsiteY16-34" fmla="*/ 1509485 h 1514703"/>
                <a:gd name="connsiteX17-35" fmla="*/ 29029 w 4227607"/>
                <a:gd name="connsiteY17-36" fmla="*/ 1407885 h 1514703"/>
                <a:gd name="connsiteX18-37" fmla="*/ 43543 w 4227607"/>
                <a:gd name="connsiteY18-38" fmla="*/ 1045028 h 1514703"/>
                <a:gd name="connsiteX19-39" fmla="*/ 43543 w 4227607"/>
                <a:gd name="connsiteY19-40" fmla="*/ 696685 h 1514703"/>
                <a:gd name="connsiteX20-41" fmla="*/ 0 w 4227607"/>
                <a:gd name="connsiteY20-42" fmla="*/ 261257 h 15147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4227607" h="1514703">
                  <a:moveTo>
                    <a:pt x="101600" y="43543"/>
                  </a:moveTo>
                  <a:cubicBezTo>
                    <a:pt x="381000" y="61685"/>
                    <a:pt x="660401" y="79828"/>
                    <a:pt x="972458" y="72571"/>
                  </a:cubicBezTo>
                  <a:cubicBezTo>
                    <a:pt x="1284515" y="65314"/>
                    <a:pt x="1671562" y="0"/>
                    <a:pt x="1973943" y="0"/>
                  </a:cubicBezTo>
                  <a:cubicBezTo>
                    <a:pt x="2276324" y="0"/>
                    <a:pt x="2501295" y="70152"/>
                    <a:pt x="2786743" y="72571"/>
                  </a:cubicBezTo>
                  <a:cubicBezTo>
                    <a:pt x="3072191" y="74990"/>
                    <a:pt x="3471334" y="14514"/>
                    <a:pt x="3686629" y="14514"/>
                  </a:cubicBezTo>
                  <a:cubicBezTo>
                    <a:pt x="3901924" y="14514"/>
                    <a:pt x="3991429" y="33866"/>
                    <a:pt x="4078515" y="72571"/>
                  </a:cubicBezTo>
                  <a:cubicBezTo>
                    <a:pt x="4165601" y="111276"/>
                    <a:pt x="4184953" y="147562"/>
                    <a:pt x="4209143" y="246743"/>
                  </a:cubicBezTo>
                  <a:cubicBezTo>
                    <a:pt x="4233333" y="345924"/>
                    <a:pt x="4228496" y="546705"/>
                    <a:pt x="4223658" y="667657"/>
                  </a:cubicBezTo>
                  <a:cubicBezTo>
                    <a:pt x="4218820" y="788609"/>
                    <a:pt x="4182534" y="875695"/>
                    <a:pt x="4180115" y="972457"/>
                  </a:cubicBezTo>
                  <a:cubicBezTo>
                    <a:pt x="4177696" y="1069219"/>
                    <a:pt x="4213981" y="1165980"/>
                    <a:pt x="4209143" y="1248228"/>
                  </a:cubicBezTo>
                  <a:cubicBezTo>
                    <a:pt x="4204305" y="1330476"/>
                    <a:pt x="4218819" y="1424819"/>
                    <a:pt x="4151086" y="1465943"/>
                  </a:cubicBezTo>
                  <a:cubicBezTo>
                    <a:pt x="4083353" y="1507067"/>
                    <a:pt x="4032552" y="1494971"/>
                    <a:pt x="3802743" y="1494971"/>
                  </a:cubicBezTo>
                  <a:cubicBezTo>
                    <a:pt x="3572934" y="1494971"/>
                    <a:pt x="3045581" y="1463524"/>
                    <a:pt x="2772229" y="1465943"/>
                  </a:cubicBezTo>
                  <a:cubicBezTo>
                    <a:pt x="2498877" y="1468362"/>
                    <a:pt x="2399696" y="1511904"/>
                    <a:pt x="2162629" y="1509485"/>
                  </a:cubicBezTo>
                  <a:cubicBezTo>
                    <a:pt x="1925562" y="1507066"/>
                    <a:pt x="1623181" y="1453847"/>
                    <a:pt x="1349829" y="1451428"/>
                  </a:cubicBezTo>
                  <a:cubicBezTo>
                    <a:pt x="1076477" y="1449009"/>
                    <a:pt x="728134" y="1485295"/>
                    <a:pt x="522515" y="1494971"/>
                  </a:cubicBezTo>
                  <a:cubicBezTo>
                    <a:pt x="316896" y="1504647"/>
                    <a:pt x="198363" y="1523999"/>
                    <a:pt x="116115" y="1509485"/>
                  </a:cubicBezTo>
                  <a:cubicBezTo>
                    <a:pt x="33867" y="1494971"/>
                    <a:pt x="41124" y="1485294"/>
                    <a:pt x="29029" y="1407885"/>
                  </a:cubicBezTo>
                  <a:cubicBezTo>
                    <a:pt x="16934" y="1330476"/>
                    <a:pt x="41124" y="1163561"/>
                    <a:pt x="43543" y="1045028"/>
                  </a:cubicBezTo>
                  <a:cubicBezTo>
                    <a:pt x="45962" y="926495"/>
                    <a:pt x="50800" y="827313"/>
                    <a:pt x="43543" y="696685"/>
                  </a:cubicBezTo>
                  <a:cubicBezTo>
                    <a:pt x="36286" y="566057"/>
                    <a:pt x="4838" y="348343"/>
                    <a:pt x="0" y="2612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40358" y="2524074"/>
              <a:ext cx="4226322" cy="810955"/>
              <a:chOff x="1640358" y="2524074"/>
              <a:chExt cx="4226322" cy="81095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640359" y="2524074"/>
                <a:ext cx="3630142" cy="6331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2939"/>
                    </a:solidFill>
                    <a:effectLst/>
                    <a:uLnTx/>
                    <a:uFillTx/>
                    <a:latin typeface="迷你简准圆" pitchFamily="65" charset="-122"/>
                    <a:ea typeface="迷你简准圆" pitchFamily="65" charset="-122"/>
                    <a:cs typeface="+mn-cs"/>
                  </a:rPr>
                  <a:t>Title text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640358" y="3058478"/>
                <a:ext cx="4226322" cy="27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print the presentation and make</a:t>
                </a:r>
                <a:r>
                  <a:rPr kumimoji="0" lang="en-US" altLang="zh-CN" sz="105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 </a:t>
                </a: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film be used in a wider field field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311947" y="4197350"/>
            <a:ext cx="4453133" cy="1022350"/>
            <a:chOff x="1413547" y="2432050"/>
            <a:chExt cx="4453133" cy="1022350"/>
          </a:xfrm>
        </p:grpSpPr>
        <p:sp>
          <p:nvSpPr>
            <p:cNvPr id="9" name="任意多边形 8"/>
            <p:cNvSpPr/>
            <p:nvPr/>
          </p:nvSpPr>
          <p:spPr>
            <a:xfrm>
              <a:off x="1413547" y="2432050"/>
              <a:ext cx="4402333" cy="1022350"/>
            </a:xfrm>
            <a:custGeom>
              <a:avLst/>
              <a:gdLst>
                <a:gd name="connsiteX0" fmla="*/ 102886 w 4228893"/>
                <a:gd name="connsiteY0" fmla="*/ 43543 h 1514703"/>
                <a:gd name="connsiteX1" fmla="*/ 973744 w 4228893"/>
                <a:gd name="connsiteY1" fmla="*/ 72571 h 1514703"/>
                <a:gd name="connsiteX2" fmla="*/ 1975229 w 4228893"/>
                <a:gd name="connsiteY2" fmla="*/ 0 h 1514703"/>
                <a:gd name="connsiteX3" fmla="*/ 2788029 w 4228893"/>
                <a:gd name="connsiteY3" fmla="*/ 72571 h 1514703"/>
                <a:gd name="connsiteX4" fmla="*/ 3687915 w 4228893"/>
                <a:gd name="connsiteY4" fmla="*/ 14514 h 1514703"/>
                <a:gd name="connsiteX5" fmla="*/ 4079801 w 4228893"/>
                <a:gd name="connsiteY5" fmla="*/ 72571 h 1514703"/>
                <a:gd name="connsiteX6" fmla="*/ 4210429 w 4228893"/>
                <a:gd name="connsiteY6" fmla="*/ 246743 h 1514703"/>
                <a:gd name="connsiteX7" fmla="*/ 4224944 w 4228893"/>
                <a:gd name="connsiteY7" fmla="*/ 667657 h 1514703"/>
                <a:gd name="connsiteX8" fmla="*/ 4181401 w 4228893"/>
                <a:gd name="connsiteY8" fmla="*/ 972457 h 1514703"/>
                <a:gd name="connsiteX9" fmla="*/ 4210429 w 4228893"/>
                <a:gd name="connsiteY9" fmla="*/ 1248228 h 1514703"/>
                <a:gd name="connsiteX10" fmla="*/ 4152372 w 4228893"/>
                <a:gd name="connsiteY10" fmla="*/ 1465943 h 1514703"/>
                <a:gd name="connsiteX11" fmla="*/ 3804029 w 4228893"/>
                <a:gd name="connsiteY11" fmla="*/ 1494971 h 1514703"/>
                <a:gd name="connsiteX12" fmla="*/ 2773515 w 4228893"/>
                <a:gd name="connsiteY12" fmla="*/ 1465943 h 1514703"/>
                <a:gd name="connsiteX13" fmla="*/ 2163915 w 4228893"/>
                <a:gd name="connsiteY13" fmla="*/ 1509485 h 1514703"/>
                <a:gd name="connsiteX14" fmla="*/ 1351115 w 4228893"/>
                <a:gd name="connsiteY14" fmla="*/ 1451428 h 1514703"/>
                <a:gd name="connsiteX15" fmla="*/ 523801 w 4228893"/>
                <a:gd name="connsiteY15" fmla="*/ 1494971 h 1514703"/>
                <a:gd name="connsiteX16" fmla="*/ 117401 w 4228893"/>
                <a:gd name="connsiteY16" fmla="*/ 1509485 h 1514703"/>
                <a:gd name="connsiteX17" fmla="*/ 30315 w 4228893"/>
                <a:gd name="connsiteY17" fmla="*/ 1407885 h 1514703"/>
                <a:gd name="connsiteX18" fmla="*/ 44829 w 4228893"/>
                <a:gd name="connsiteY18" fmla="*/ 1045028 h 1514703"/>
                <a:gd name="connsiteX19" fmla="*/ 44829 w 4228893"/>
                <a:gd name="connsiteY19" fmla="*/ 696685 h 1514703"/>
                <a:gd name="connsiteX20" fmla="*/ 1286 w 4228893"/>
                <a:gd name="connsiteY20" fmla="*/ 261257 h 1514703"/>
                <a:gd name="connsiteX21" fmla="*/ 15801 w 4228893"/>
                <a:gd name="connsiteY21" fmla="*/ 174171 h 1514703"/>
                <a:gd name="connsiteX0-1" fmla="*/ 101600 w 4227607"/>
                <a:gd name="connsiteY0-2" fmla="*/ 43543 h 1514703"/>
                <a:gd name="connsiteX1-3" fmla="*/ 972458 w 4227607"/>
                <a:gd name="connsiteY1-4" fmla="*/ 72571 h 1514703"/>
                <a:gd name="connsiteX2-5" fmla="*/ 1973943 w 4227607"/>
                <a:gd name="connsiteY2-6" fmla="*/ 0 h 1514703"/>
                <a:gd name="connsiteX3-7" fmla="*/ 2786743 w 4227607"/>
                <a:gd name="connsiteY3-8" fmla="*/ 72571 h 1514703"/>
                <a:gd name="connsiteX4-9" fmla="*/ 3686629 w 4227607"/>
                <a:gd name="connsiteY4-10" fmla="*/ 14514 h 1514703"/>
                <a:gd name="connsiteX5-11" fmla="*/ 4078515 w 4227607"/>
                <a:gd name="connsiteY5-12" fmla="*/ 72571 h 1514703"/>
                <a:gd name="connsiteX6-13" fmla="*/ 4209143 w 4227607"/>
                <a:gd name="connsiteY6-14" fmla="*/ 246743 h 1514703"/>
                <a:gd name="connsiteX7-15" fmla="*/ 4223658 w 4227607"/>
                <a:gd name="connsiteY7-16" fmla="*/ 667657 h 1514703"/>
                <a:gd name="connsiteX8-17" fmla="*/ 4180115 w 4227607"/>
                <a:gd name="connsiteY8-18" fmla="*/ 972457 h 1514703"/>
                <a:gd name="connsiteX9-19" fmla="*/ 4209143 w 4227607"/>
                <a:gd name="connsiteY9-20" fmla="*/ 1248228 h 1514703"/>
                <a:gd name="connsiteX10-21" fmla="*/ 4151086 w 4227607"/>
                <a:gd name="connsiteY10-22" fmla="*/ 1465943 h 1514703"/>
                <a:gd name="connsiteX11-23" fmla="*/ 3802743 w 4227607"/>
                <a:gd name="connsiteY11-24" fmla="*/ 1494971 h 1514703"/>
                <a:gd name="connsiteX12-25" fmla="*/ 2772229 w 4227607"/>
                <a:gd name="connsiteY12-26" fmla="*/ 1465943 h 1514703"/>
                <a:gd name="connsiteX13-27" fmla="*/ 2162629 w 4227607"/>
                <a:gd name="connsiteY13-28" fmla="*/ 1509485 h 1514703"/>
                <a:gd name="connsiteX14-29" fmla="*/ 1349829 w 4227607"/>
                <a:gd name="connsiteY14-30" fmla="*/ 1451428 h 1514703"/>
                <a:gd name="connsiteX15-31" fmla="*/ 522515 w 4227607"/>
                <a:gd name="connsiteY15-32" fmla="*/ 1494971 h 1514703"/>
                <a:gd name="connsiteX16-33" fmla="*/ 116115 w 4227607"/>
                <a:gd name="connsiteY16-34" fmla="*/ 1509485 h 1514703"/>
                <a:gd name="connsiteX17-35" fmla="*/ 29029 w 4227607"/>
                <a:gd name="connsiteY17-36" fmla="*/ 1407885 h 1514703"/>
                <a:gd name="connsiteX18-37" fmla="*/ 43543 w 4227607"/>
                <a:gd name="connsiteY18-38" fmla="*/ 1045028 h 1514703"/>
                <a:gd name="connsiteX19-39" fmla="*/ 43543 w 4227607"/>
                <a:gd name="connsiteY19-40" fmla="*/ 696685 h 1514703"/>
                <a:gd name="connsiteX20-41" fmla="*/ 0 w 4227607"/>
                <a:gd name="connsiteY20-42" fmla="*/ 261257 h 15147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4227607" h="1514703">
                  <a:moveTo>
                    <a:pt x="101600" y="43543"/>
                  </a:moveTo>
                  <a:cubicBezTo>
                    <a:pt x="381000" y="61685"/>
                    <a:pt x="660401" y="79828"/>
                    <a:pt x="972458" y="72571"/>
                  </a:cubicBezTo>
                  <a:cubicBezTo>
                    <a:pt x="1284515" y="65314"/>
                    <a:pt x="1671562" y="0"/>
                    <a:pt x="1973943" y="0"/>
                  </a:cubicBezTo>
                  <a:cubicBezTo>
                    <a:pt x="2276324" y="0"/>
                    <a:pt x="2501295" y="70152"/>
                    <a:pt x="2786743" y="72571"/>
                  </a:cubicBezTo>
                  <a:cubicBezTo>
                    <a:pt x="3072191" y="74990"/>
                    <a:pt x="3471334" y="14514"/>
                    <a:pt x="3686629" y="14514"/>
                  </a:cubicBezTo>
                  <a:cubicBezTo>
                    <a:pt x="3901924" y="14514"/>
                    <a:pt x="3991429" y="33866"/>
                    <a:pt x="4078515" y="72571"/>
                  </a:cubicBezTo>
                  <a:cubicBezTo>
                    <a:pt x="4165601" y="111276"/>
                    <a:pt x="4184953" y="147562"/>
                    <a:pt x="4209143" y="246743"/>
                  </a:cubicBezTo>
                  <a:cubicBezTo>
                    <a:pt x="4233333" y="345924"/>
                    <a:pt x="4228496" y="546705"/>
                    <a:pt x="4223658" y="667657"/>
                  </a:cubicBezTo>
                  <a:cubicBezTo>
                    <a:pt x="4218820" y="788609"/>
                    <a:pt x="4182534" y="875695"/>
                    <a:pt x="4180115" y="972457"/>
                  </a:cubicBezTo>
                  <a:cubicBezTo>
                    <a:pt x="4177696" y="1069219"/>
                    <a:pt x="4213981" y="1165980"/>
                    <a:pt x="4209143" y="1248228"/>
                  </a:cubicBezTo>
                  <a:cubicBezTo>
                    <a:pt x="4204305" y="1330476"/>
                    <a:pt x="4218819" y="1424819"/>
                    <a:pt x="4151086" y="1465943"/>
                  </a:cubicBezTo>
                  <a:cubicBezTo>
                    <a:pt x="4083353" y="1507067"/>
                    <a:pt x="4032552" y="1494971"/>
                    <a:pt x="3802743" y="1494971"/>
                  </a:cubicBezTo>
                  <a:cubicBezTo>
                    <a:pt x="3572934" y="1494971"/>
                    <a:pt x="3045581" y="1463524"/>
                    <a:pt x="2772229" y="1465943"/>
                  </a:cubicBezTo>
                  <a:cubicBezTo>
                    <a:pt x="2498877" y="1468362"/>
                    <a:pt x="2399696" y="1511904"/>
                    <a:pt x="2162629" y="1509485"/>
                  </a:cubicBezTo>
                  <a:cubicBezTo>
                    <a:pt x="1925562" y="1507066"/>
                    <a:pt x="1623181" y="1453847"/>
                    <a:pt x="1349829" y="1451428"/>
                  </a:cubicBezTo>
                  <a:cubicBezTo>
                    <a:pt x="1076477" y="1449009"/>
                    <a:pt x="728134" y="1485295"/>
                    <a:pt x="522515" y="1494971"/>
                  </a:cubicBezTo>
                  <a:cubicBezTo>
                    <a:pt x="316896" y="1504647"/>
                    <a:pt x="198363" y="1523999"/>
                    <a:pt x="116115" y="1509485"/>
                  </a:cubicBezTo>
                  <a:cubicBezTo>
                    <a:pt x="33867" y="1494971"/>
                    <a:pt x="41124" y="1485294"/>
                    <a:pt x="29029" y="1407885"/>
                  </a:cubicBezTo>
                  <a:cubicBezTo>
                    <a:pt x="16934" y="1330476"/>
                    <a:pt x="41124" y="1163561"/>
                    <a:pt x="43543" y="1045028"/>
                  </a:cubicBezTo>
                  <a:cubicBezTo>
                    <a:pt x="45962" y="926495"/>
                    <a:pt x="50800" y="827313"/>
                    <a:pt x="43543" y="696685"/>
                  </a:cubicBezTo>
                  <a:cubicBezTo>
                    <a:pt x="36286" y="566057"/>
                    <a:pt x="4838" y="348343"/>
                    <a:pt x="0" y="2612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40358" y="2524074"/>
              <a:ext cx="4226322" cy="810955"/>
              <a:chOff x="1640358" y="2524074"/>
              <a:chExt cx="4226322" cy="81095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640359" y="2524074"/>
                <a:ext cx="3630142" cy="6331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2939"/>
                    </a:solidFill>
                    <a:effectLst/>
                    <a:uLnTx/>
                    <a:uFillTx/>
                    <a:latin typeface="迷你简准圆" pitchFamily="65" charset="-122"/>
                    <a:ea typeface="迷你简准圆" pitchFamily="65" charset="-122"/>
                    <a:cs typeface="+mn-cs"/>
                  </a:rPr>
                  <a:t>Title text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640358" y="3058478"/>
                <a:ext cx="4226322" cy="27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print the presentation and make</a:t>
                </a:r>
                <a:r>
                  <a:rPr kumimoji="0" lang="en-US" altLang="zh-CN" sz="105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 </a:t>
                </a: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film be used in a wider field field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366547" y="2343150"/>
            <a:ext cx="4453133" cy="1022350"/>
            <a:chOff x="1413547" y="2432050"/>
            <a:chExt cx="4453133" cy="1022350"/>
          </a:xfrm>
        </p:grpSpPr>
        <p:sp>
          <p:nvSpPr>
            <p:cNvPr id="14" name="任意多边形 13"/>
            <p:cNvSpPr/>
            <p:nvPr/>
          </p:nvSpPr>
          <p:spPr>
            <a:xfrm>
              <a:off x="1413547" y="2432050"/>
              <a:ext cx="4402333" cy="1022350"/>
            </a:xfrm>
            <a:custGeom>
              <a:avLst/>
              <a:gdLst>
                <a:gd name="connsiteX0" fmla="*/ 102886 w 4228893"/>
                <a:gd name="connsiteY0" fmla="*/ 43543 h 1514703"/>
                <a:gd name="connsiteX1" fmla="*/ 973744 w 4228893"/>
                <a:gd name="connsiteY1" fmla="*/ 72571 h 1514703"/>
                <a:gd name="connsiteX2" fmla="*/ 1975229 w 4228893"/>
                <a:gd name="connsiteY2" fmla="*/ 0 h 1514703"/>
                <a:gd name="connsiteX3" fmla="*/ 2788029 w 4228893"/>
                <a:gd name="connsiteY3" fmla="*/ 72571 h 1514703"/>
                <a:gd name="connsiteX4" fmla="*/ 3687915 w 4228893"/>
                <a:gd name="connsiteY4" fmla="*/ 14514 h 1514703"/>
                <a:gd name="connsiteX5" fmla="*/ 4079801 w 4228893"/>
                <a:gd name="connsiteY5" fmla="*/ 72571 h 1514703"/>
                <a:gd name="connsiteX6" fmla="*/ 4210429 w 4228893"/>
                <a:gd name="connsiteY6" fmla="*/ 246743 h 1514703"/>
                <a:gd name="connsiteX7" fmla="*/ 4224944 w 4228893"/>
                <a:gd name="connsiteY7" fmla="*/ 667657 h 1514703"/>
                <a:gd name="connsiteX8" fmla="*/ 4181401 w 4228893"/>
                <a:gd name="connsiteY8" fmla="*/ 972457 h 1514703"/>
                <a:gd name="connsiteX9" fmla="*/ 4210429 w 4228893"/>
                <a:gd name="connsiteY9" fmla="*/ 1248228 h 1514703"/>
                <a:gd name="connsiteX10" fmla="*/ 4152372 w 4228893"/>
                <a:gd name="connsiteY10" fmla="*/ 1465943 h 1514703"/>
                <a:gd name="connsiteX11" fmla="*/ 3804029 w 4228893"/>
                <a:gd name="connsiteY11" fmla="*/ 1494971 h 1514703"/>
                <a:gd name="connsiteX12" fmla="*/ 2773515 w 4228893"/>
                <a:gd name="connsiteY12" fmla="*/ 1465943 h 1514703"/>
                <a:gd name="connsiteX13" fmla="*/ 2163915 w 4228893"/>
                <a:gd name="connsiteY13" fmla="*/ 1509485 h 1514703"/>
                <a:gd name="connsiteX14" fmla="*/ 1351115 w 4228893"/>
                <a:gd name="connsiteY14" fmla="*/ 1451428 h 1514703"/>
                <a:gd name="connsiteX15" fmla="*/ 523801 w 4228893"/>
                <a:gd name="connsiteY15" fmla="*/ 1494971 h 1514703"/>
                <a:gd name="connsiteX16" fmla="*/ 117401 w 4228893"/>
                <a:gd name="connsiteY16" fmla="*/ 1509485 h 1514703"/>
                <a:gd name="connsiteX17" fmla="*/ 30315 w 4228893"/>
                <a:gd name="connsiteY17" fmla="*/ 1407885 h 1514703"/>
                <a:gd name="connsiteX18" fmla="*/ 44829 w 4228893"/>
                <a:gd name="connsiteY18" fmla="*/ 1045028 h 1514703"/>
                <a:gd name="connsiteX19" fmla="*/ 44829 w 4228893"/>
                <a:gd name="connsiteY19" fmla="*/ 696685 h 1514703"/>
                <a:gd name="connsiteX20" fmla="*/ 1286 w 4228893"/>
                <a:gd name="connsiteY20" fmla="*/ 261257 h 1514703"/>
                <a:gd name="connsiteX21" fmla="*/ 15801 w 4228893"/>
                <a:gd name="connsiteY21" fmla="*/ 174171 h 1514703"/>
                <a:gd name="connsiteX0-1" fmla="*/ 101600 w 4227607"/>
                <a:gd name="connsiteY0-2" fmla="*/ 43543 h 1514703"/>
                <a:gd name="connsiteX1-3" fmla="*/ 972458 w 4227607"/>
                <a:gd name="connsiteY1-4" fmla="*/ 72571 h 1514703"/>
                <a:gd name="connsiteX2-5" fmla="*/ 1973943 w 4227607"/>
                <a:gd name="connsiteY2-6" fmla="*/ 0 h 1514703"/>
                <a:gd name="connsiteX3-7" fmla="*/ 2786743 w 4227607"/>
                <a:gd name="connsiteY3-8" fmla="*/ 72571 h 1514703"/>
                <a:gd name="connsiteX4-9" fmla="*/ 3686629 w 4227607"/>
                <a:gd name="connsiteY4-10" fmla="*/ 14514 h 1514703"/>
                <a:gd name="connsiteX5-11" fmla="*/ 4078515 w 4227607"/>
                <a:gd name="connsiteY5-12" fmla="*/ 72571 h 1514703"/>
                <a:gd name="connsiteX6-13" fmla="*/ 4209143 w 4227607"/>
                <a:gd name="connsiteY6-14" fmla="*/ 246743 h 1514703"/>
                <a:gd name="connsiteX7-15" fmla="*/ 4223658 w 4227607"/>
                <a:gd name="connsiteY7-16" fmla="*/ 667657 h 1514703"/>
                <a:gd name="connsiteX8-17" fmla="*/ 4180115 w 4227607"/>
                <a:gd name="connsiteY8-18" fmla="*/ 972457 h 1514703"/>
                <a:gd name="connsiteX9-19" fmla="*/ 4209143 w 4227607"/>
                <a:gd name="connsiteY9-20" fmla="*/ 1248228 h 1514703"/>
                <a:gd name="connsiteX10-21" fmla="*/ 4151086 w 4227607"/>
                <a:gd name="connsiteY10-22" fmla="*/ 1465943 h 1514703"/>
                <a:gd name="connsiteX11-23" fmla="*/ 3802743 w 4227607"/>
                <a:gd name="connsiteY11-24" fmla="*/ 1494971 h 1514703"/>
                <a:gd name="connsiteX12-25" fmla="*/ 2772229 w 4227607"/>
                <a:gd name="connsiteY12-26" fmla="*/ 1465943 h 1514703"/>
                <a:gd name="connsiteX13-27" fmla="*/ 2162629 w 4227607"/>
                <a:gd name="connsiteY13-28" fmla="*/ 1509485 h 1514703"/>
                <a:gd name="connsiteX14-29" fmla="*/ 1349829 w 4227607"/>
                <a:gd name="connsiteY14-30" fmla="*/ 1451428 h 1514703"/>
                <a:gd name="connsiteX15-31" fmla="*/ 522515 w 4227607"/>
                <a:gd name="connsiteY15-32" fmla="*/ 1494971 h 1514703"/>
                <a:gd name="connsiteX16-33" fmla="*/ 116115 w 4227607"/>
                <a:gd name="connsiteY16-34" fmla="*/ 1509485 h 1514703"/>
                <a:gd name="connsiteX17-35" fmla="*/ 29029 w 4227607"/>
                <a:gd name="connsiteY17-36" fmla="*/ 1407885 h 1514703"/>
                <a:gd name="connsiteX18-37" fmla="*/ 43543 w 4227607"/>
                <a:gd name="connsiteY18-38" fmla="*/ 1045028 h 1514703"/>
                <a:gd name="connsiteX19-39" fmla="*/ 43543 w 4227607"/>
                <a:gd name="connsiteY19-40" fmla="*/ 696685 h 1514703"/>
                <a:gd name="connsiteX20-41" fmla="*/ 0 w 4227607"/>
                <a:gd name="connsiteY20-42" fmla="*/ 261257 h 15147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4227607" h="1514703">
                  <a:moveTo>
                    <a:pt x="101600" y="43543"/>
                  </a:moveTo>
                  <a:cubicBezTo>
                    <a:pt x="381000" y="61685"/>
                    <a:pt x="660401" y="79828"/>
                    <a:pt x="972458" y="72571"/>
                  </a:cubicBezTo>
                  <a:cubicBezTo>
                    <a:pt x="1284515" y="65314"/>
                    <a:pt x="1671562" y="0"/>
                    <a:pt x="1973943" y="0"/>
                  </a:cubicBezTo>
                  <a:cubicBezTo>
                    <a:pt x="2276324" y="0"/>
                    <a:pt x="2501295" y="70152"/>
                    <a:pt x="2786743" y="72571"/>
                  </a:cubicBezTo>
                  <a:cubicBezTo>
                    <a:pt x="3072191" y="74990"/>
                    <a:pt x="3471334" y="14514"/>
                    <a:pt x="3686629" y="14514"/>
                  </a:cubicBezTo>
                  <a:cubicBezTo>
                    <a:pt x="3901924" y="14514"/>
                    <a:pt x="3991429" y="33866"/>
                    <a:pt x="4078515" y="72571"/>
                  </a:cubicBezTo>
                  <a:cubicBezTo>
                    <a:pt x="4165601" y="111276"/>
                    <a:pt x="4184953" y="147562"/>
                    <a:pt x="4209143" y="246743"/>
                  </a:cubicBezTo>
                  <a:cubicBezTo>
                    <a:pt x="4233333" y="345924"/>
                    <a:pt x="4228496" y="546705"/>
                    <a:pt x="4223658" y="667657"/>
                  </a:cubicBezTo>
                  <a:cubicBezTo>
                    <a:pt x="4218820" y="788609"/>
                    <a:pt x="4182534" y="875695"/>
                    <a:pt x="4180115" y="972457"/>
                  </a:cubicBezTo>
                  <a:cubicBezTo>
                    <a:pt x="4177696" y="1069219"/>
                    <a:pt x="4213981" y="1165980"/>
                    <a:pt x="4209143" y="1248228"/>
                  </a:cubicBezTo>
                  <a:cubicBezTo>
                    <a:pt x="4204305" y="1330476"/>
                    <a:pt x="4218819" y="1424819"/>
                    <a:pt x="4151086" y="1465943"/>
                  </a:cubicBezTo>
                  <a:cubicBezTo>
                    <a:pt x="4083353" y="1507067"/>
                    <a:pt x="4032552" y="1494971"/>
                    <a:pt x="3802743" y="1494971"/>
                  </a:cubicBezTo>
                  <a:cubicBezTo>
                    <a:pt x="3572934" y="1494971"/>
                    <a:pt x="3045581" y="1463524"/>
                    <a:pt x="2772229" y="1465943"/>
                  </a:cubicBezTo>
                  <a:cubicBezTo>
                    <a:pt x="2498877" y="1468362"/>
                    <a:pt x="2399696" y="1511904"/>
                    <a:pt x="2162629" y="1509485"/>
                  </a:cubicBezTo>
                  <a:cubicBezTo>
                    <a:pt x="1925562" y="1507066"/>
                    <a:pt x="1623181" y="1453847"/>
                    <a:pt x="1349829" y="1451428"/>
                  </a:cubicBezTo>
                  <a:cubicBezTo>
                    <a:pt x="1076477" y="1449009"/>
                    <a:pt x="728134" y="1485295"/>
                    <a:pt x="522515" y="1494971"/>
                  </a:cubicBezTo>
                  <a:cubicBezTo>
                    <a:pt x="316896" y="1504647"/>
                    <a:pt x="198363" y="1523999"/>
                    <a:pt x="116115" y="1509485"/>
                  </a:cubicBezTo>
                  <a:cubicBezTo>
                    <a:pt x="33867" y="1494971"/>
                    <a:pt x="41124" y="1485294"/>
                    <a:pt x="29029" y="1407885"/>
                  </a:cubicBezTo>
                  <a:cubicBezTo>
                    <a:pt x="16934" y="1330476"/>
                    <a:pt x="41124" y="1163561"/>
                    <a:pt x="43543" y="1045028"/>
                  </a:cubicBezTo>
                  <a:cubicBezTo>
                    <a:pt x="45962" y="926495"/>
                    <a:pt x="50800" y="827313"/>
                    <a:pt x="43543" y="696685"/>
                  </a:cubicBezTo>
                  <a:cubicBezTo>
                    <a:pt x="36286" y="566057"/>
                    <a:pt x="4838" y="348343"/>
                    <a:pt x="0" y="2612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640358" y="2524074"/>
              <a:ext cx="4226322" cy="810955"/>
              <a:chOff x="1640358" y="2524074"/>
              <a:chExt cx="4226322" cy="81095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640359" y="2524074"/>
                <a:ext cx="3630142" cy="6331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2939"/>
                    </a:solidFill>
                    <a:effectLst/>
                    <a:uLnTx/>
                    <a:uFillTx/>
                    <a:latin typeface="迷你简准圆" pitchFamily="65" charset="-122"/>
                    <a:ea typeface="迷你简准圆" pitchFamily="65" charset="-122"/>
                    <a:cs typeface="+mn-cs"/>
                  </a:rPr>
                  <a:t>Title text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640358" y="3058478"/>
                <a:ext cx="4226322" cy="27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print the presentation and make</a:t>
                </a:r>
                <a:r>
                  <a:rPr kumimoji="0" lang="en-US" altLang="zh-CN" sz="105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 </a:t>
                </a: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film be used in a wider field field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366547" y="4197350"/>
            <a:ext cx="4453133" cy="1022350"/>
            <a:chOff x="1413547" y="2432050"/>
            <a:chExt cx="4453133" cy="1022350"/>
          </a:xfrm>
        </p:grpSpPr>
        <p:sp>
          <p:nvSpPr>
            <p:cNvPr id="19" name="任意多边形 18"/>
            <p:cNvSpPr/>
            <p:nvPr/>
          </p:nvSpPr>
          <p:spPr>
            <a:xfrm>
              <a:off x="1413547" y="2432050"/>
              <a:ext cx="4402333" cy="1022350"/>
            </a:xfrm>
            <a:custGeom>
              <a:avLst/>
              <a:gdLst>
                <a:gd name="connsiteX0" fmla="*/ 102886 w 4228893"/>
                <a:gd name="connsiteY0" fmla="*/ 43543 h 1514703"/>
                <a:gd name="connsiteX1" fmla="*/ 973744 w 4228893"/>
                <a:gd name="connsiteY1" fmla="*/ 72571 h 1514703"/>
                <a:gd name="connsiteX2" fmla="*/ 1975229 w 4228893"/>
                <a:gd name="connsiteY2" fmla="*/ 0 h 1514703"/>
                <a:gd name="connsiteX3" fmla="*/ 2788029 w 4228893"/>
                <a:gd name="connsiteY3" fmla="*/ 72571 h 1514703"/>
                <a:gd name="connsiteX4" fmla="*/ 3687915 w 4228893"/>
                <a:gd name="connsiteY4" fmla="*/ 14514 h 1514703"/>
                <a:gd name="connsiteX5" fmla="*/ 4079801 w 4228893"/>
                <a:gd name="connsiteY5" fmla="*/ 72571 h 1514703"/>
                <a:gd name="connsiteX6" fmla="*/ 4210429 w 4228893"/>
                <a:gd name="connsiteY6" fmla="*/ 246743 h 1514703"/>
                <a:gd name="connsiteX7" fmla="*/ 4224944 w 4228893"/>
                <a:gd name="connsiteY7" fmla="*/ 667657 h 1514703"/>
                <a:gd name="connsiteX8" fmla="*/ 4181401 w 4228893"/>
                <a:gd name="connsiteY8" fmla="*/ 972457 h 1514703"/>
                <a:gd name="connsiteX9" fmla="*/ 4210429 w 4228893"/>
                <a:gd name="connsiteY9" fmla="*/ 1248228 h 1514703"/>
                <a:gd name="connsiteX10" fmla="*/ 4152372 w 4228893"/>
                <a:gd name="connsiteY10" fmla="*/ 1465943 h 1514703"/>
                <a:gd name="connsiteX11" fmla="*/ 3804029 w 4228893"/>
                <a:gd name="connsiteY11" fmla="*/ 1494971 h 1514703"/>
                <a:gd name="connsiteX12" fmla="*/ 2773515 w 4228893"/>
                <a:gd name="connsiteY12" fmla="*/ 1465943 h 1514703"/>
                <a:gd name="connsiteX13" fmla="*/ 2163915 w 4228893"/>
                <a:gd name="connsiteY13" fmla="*/ 1509485 h 1514703"/>
                <a:gd name="connsiteX14" fmla="*/ 1351115 w 4228893"/>
                <a:gd name="connsiteY14" fmla="*/ 1451428 h 1514703"/>
                <a:gd name="connsiteX15" fmla="*/ 523801 w 4228893"/>
                <a:gd name="connsiteY15" fmla="*/ 1494971 h 1514703"/>
                <a:gd name="connsiteX16" fmla="*/ 117401 w 4228893"/>
                <a:gd name="connsiteY16" fmla="*/ 1509485 h 1514703"/>
                <a:gd name="connsiteX17" fmla="*/ 30315 w 4228893"/>
                <a:gd name="connsiteY17" fmla="*/ 1407885 h 1514703"/>
                <a:gd name="connsiteX18" fmla="*/ 44829 w 4228893"/>
                <a:gd name="connsiteY18" fmla="*/ 1045028 h 1514703"/>
                <a:gd name="connsiteX19" fmla="*/ 44829 w 4228893"/>
                <a:gd name="connsiteY19" fmla="*/ 696685 h 1514703"/>
                <a:gd name="connsiteX20" fmla="*/ 1286 w 4228893"/>
                <a:gd name="connsiteY20" fmla="*/ 261257 h 1514703"/>
                <a:gd name="connsiteX21" fmla="*/ 15801 w 4228893"/>
                <a:gd name="connsiteY21" fmla="*/ 174171 h 1514703"/>
                <a:gd name="connsiteX0-1" fmla="*/ 101600 w 4227607"/>
                <a:gd name="connsiteY0-2" fmla="*/ 43543 h 1514703"/>
                <a:gd name="connsiteX1-3" fmla="*/ 972458 w 4227607"/>
                <a:gd name="connsiteY1-4" fmla="*/ 72571 h 1514703"/>
                <a:gd name="connsiteX2-5" fmla="*/ 1973943 w 4227607"/>
                <a:gd name="connsiteY2-6" fmla="*/ 0 h 1514703"/>
                <a:gd name="connsiteX3-7" fmla="*/ 2786743 w 4227607"/>
                <a:gd name="connsiteY3-8" fmla="*/ 72571 h 1514703"/>
                <a:gd name="connsiteX4-9" fmla="*/ 3686629 w 4227607"/>
                <a:gd name="connsiteY4-10" fmla="*/ 14514 h 1514703"/>
                <a:gd name="connsiteX5-11" fmla="*/ 4078515 w 4227607"/>
                <a:gd name="connsiteY5-12" fmla="*/ 72571 h 1514703"/>
                <a:gd name="connsiteX6-13" fmla="*/ 4209143 w 4227607"/>
                <a:gd name="connsiteY6-14" fmla="*/ 246743 h 1514703"/>
                <a:gd name="connsiteX7-15" fmla="*/ 4223658 w 4227607"/>
                <a:gd name="connsiteY7-16" fmla="*/ 667657 h 1514703"/>
                <a:gd name="connsiteX8-17" fmla="*/ 4180115 w 4227607"/>
                <a:gd name="connsiteY8-18" fmla="*/ 972457 h 1514703"/>
                <a:gd name="connsiteX9-19" fmla="*/ 4209143 w 4227607"/>
                <a:gd name="connsiteY9-20" fmla="*/ 1248228 h 1514703"/>
                <a:gd name="connsiteX10-21" fmla="*/ 4151086 w 4227607"/>
                <a:gd name="connsiteY10-22" fmla="*/ 1465943 h 1514703"/>
                <a:gd name="connsiteX11-23" fmla="*/ 3802743 w 4227607"/>
                <a:gd name="connsiteY11-24" fmla="*/ 1494971 h 1514703"/>
                <a:gd name="connsiteX12-25" fmla="*/ 2772229 w 4227607"/>
                <a:gd name="connsiteY12-26" fmla="*/ 1465943 h 1514703"/>
                <a:gd name="connsiteX13-27" fmla="*/ 2162629 w 4227607"/>
                <a:gd name="connsiteY13-28" fmla="*/ 1509485 h 1514703"/>
                <a:gd name="connsiteX14-29" fmla="*/ 1349829 w 4227607"/>
                <a:gd name="connsiteY14-30" fmla="*/ 1451428 h 1514703"/>
                <a:gd name="connsiteX15-31" fmla="*/ 522515 w 4227607"/>
                <a:gd name="connsiteY15-32" fmla="*/ 1494971 h 1514703"/>
                <a:gd name="connsiteX16-33" fmla="*/ 116115 w 4227607"/>
                <a:gd name="connsiteY16-34" fmla="*/ 1509485 h 1514703"/>
                <a:gd name="connsiteX17-35" fmla="*/ 29029 w 4227607"/>
                <a:gd name="connsiteY17-36" fmla="*/ 1407885 h 1514703"/>
                <a:gd name="connsiteX18-37" fmla="*/ 43543 w 4227607"/>
                <a:gd name="connsiteY18-38" fmla="*/ 1045028 h 1514703"/>
                <a:gd name="connsiteX19-39" fmla="*/ 43543 w 4227607"/>
                <a:gd name="connsiteY19-40" fmla="*/ 696685 h 1514703"/>
                <a:gd name="connsiteX20-41" fmla="*/ 0 w 4227607"/>
                <a:gd name="connsiteY20-42" fmla="*/ 261257 h 15147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4227607" h="1514703">
                  <a:moveTo>
                    <a:pt x="101600" y="43543"/>
                  </a:moveTo>
                  <a:cubicBezTo>
                    <a:pt x="381000" y="61685"/>
                    <a:pt x="660401" y="79828"/>
                    <a:pt x="972458" y="72571"/>
                  </a:cubicBezTo>
                  <a:cubicBezTo>
                    <a:pt x="1284515" y="65314"/>
                    <a:pt x="1671562" y="0"/>
                    <a:pt x="1973943" y="0"/>
                  </a:cubicBezTo>
                  <a:cubicBezTo>
                    <a:pt x="2276324" y="0"/>
                    <a:pt x="2501295" y="70152"/>
                    <a:pt x="2786743" y="72571"/>
                  </a:cubicBezTo>
                  <a:cubicBezTo>
                    <a:pt x="3072191" y="74990"/>
                    <a:pt x="3471334" y="14514"/>
                    <a:pt x="3686629" y="14514"/>
                  </a:cubicBezTo>
                  <a:cubicBezTo>
                    <a:pt x="3901924" y="14514"/>
                    <a:pt x="3991429" y="33866"/>
                    <a:pt x="4078515" y="72571"/>
                  </a:cubicBezTo>
                  <a:cubicBezTo>
                    <a:pt x="4165601" y="111276"/>
                    <a:pt x="4184953" y="147562"/>
                    <a:pt x="4209143" y="246743"/>
                  </a:cubicBezTo>
                  <a:cubicBezTo>
                    <a:pt x="4233333" y="345924"/>
                    <a:pt x="4228496" y="546705"/>
                    <a:pt x="4223658" y="667657"/>
                  </a:cubicBezTo>
                  <a:cubicBezTo>
                    <a:pt x="4218820" y="788609"/>
                    <a:pt x="4182534" y="875695"/>
                    <a:pt x="4180115" y="972457"/>
                  </a:cubicBezTo>
                  <a:cubicBezTo>
                    <a:pt x="4177696" y="1069219"/>
                    <a:pt x="4213981" y="1165980"/>
                    <a:pt x="4209143" y="1248228"/>
                  </a:cubicBezTo>
                  <a:cubicBezTo>
                    <a:pt x="4204305" y="1330476"/>
                    <a:pt x="4218819" y="1424819"/>
                    <a:pt x="4151086" y="1465943"/>
                  </a:cubicBezTo>
                  <a:cubicBezTo>
                    <a:pt x="4083353" y="1507067"/>
                    <a:pt x="4032552" y="1494971"/>
                    <a:pt x="3802743" y="1494971"/>
                  </a:cubicBezTo>
                  <a:cubicBezTo>
                    <a:pt x="3572934" y="1494971"/>
                    <a:pt x="3045581" y="1463524"/>
                    <a:pt x="2772229" y="1465943"/>
                  </a:cubicBezTo>
                  <a:cubicBezTo>
                    <a:pt x="2498877" y="1468362"/>
                    <a:pt x="2399696" y="1511904"/>
                    <a:pt x="2162629" y="1509485"/>
                  </a:cubicBezTo>
                  <a:cubicBezTo>
                    <a:pt x="1925562" y="1507066"/>
                    <a:pt x="1623181" y="1453847"/>
                    <a:pt x="1349829" y="1451428"/>
                  </a:cubicBezTo>
                  <a:cubicBezTo>
                    <a:pt x="1076477" y="1449009"/>
                    <a:pt x="728134" y="1485295"/>
                    <a:pt x="522515" y="1494971"/>
                  </a:cubicBezTo>
                  <a:cubicBezTo>
                    <a:pt x="316896" y="1504647"/>
                    <a:pt x="198363" y="1523999"/>
                    <a:pt x="116115" y="1509485"/>
                  </a:cubicBezTo>
                  <a:cubicBezTo>
                    <a:pt x="33867" y="1494971"/>
                    <a:pt x="41124" y="1485294"/>
                    <a:pt x="29029" y="1407885"/>
                  </a:cubicBezTo>
                  <a:cubicBezTo>
                    <a:pt x="16934" y="1330476"/>
                    <a:pt x="41124" y="1163561"/>
                    <a:pt x="43543" y="1045028"/>
                  </a:cubicBezTo>
                  <a:cubicBezTo>
                    <a:pt x="45962" y="926495"/>
                    <a:pt x="50800" y="827313"/>
                    <a:pt x="43543" y="696685"/>
                  </a:cubicBezTo>
                  <a:cubicBezTo>
                    <a:pt x="36286" y="566057"/>
                    <a:pt x="4838" y="348343"/>
                    <a:pt x="0" y="261257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640358" y="2524074"/>
              <a:ext cx="4226322" cy="810955"/>
              <a:chOff x="1640358" y="2524074"/>
              <a:chExt cx="4226322" cy="81095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640359" y="2524074"/>
                <a:ext cx="3630142" cy="63318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42939"/>
                    </a:solidFill>
                    <a:effectLst/>
                    <a:uLnTx/>
                    <a:uFillTx/>
                    <a:latin typeface="迷你简准圆" pitchFamily="65" charset="-122"/>
                    <a:ea typeface="迷你简准圆" pitchFamily="65" charset="-122"/>
                    <a:cs typeface="+mn-cs"/>
                  </a:rPr>
                  <a:t>Title text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640358" y="3058478"/>
                <a:ext cx="4226322" cy="27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print the presentation and make</a:t>
                </a:r>
                <a:r>
                  <a:rPr kumimoji="0" lang="en-US" altLang="zh-CN" sz="105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 </a:t>
                </a: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cs"/>
                  </a:rPr>
                  <a:t>film be used in a wider field field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 rot="20492608">
              <a:off x="565908" y="490493"/>
              <a:ext cx="2304292" cy="683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CONTENT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7437">
            <a:off x="1589895" y="2351313"/>
            <a:ext cx="3386799" cy="19040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53558" y="2770436"/>
            <a:ext cx="5200469" cy="6428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42939"/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rPr>
              <a:t>Title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53558" y="3576233"/>
            <a:ext cx="566373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5732584" y="3446186"/>
            <a:ext cx="4824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03" y="1876424"/>
            <a:ext cx="1178517" cy="1425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03" y="4124324"/>
            <a:ext cx="1178517" cy="1425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528" y="1876424"/>
            <a:ext cx="1178517" cy="1425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528" y="4124324"/>
            <a:ext cx="1178517" cy="14255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34643" y="2272393"/>
            <a:ext cx="3356545" cy="962022"/>
            <a:chOff x="7325359" y="2384859"/>
            <a:chExt cx="3356545" cy="962022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make a presentation into film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34643" y="4625977"/>
            <a:ext cx="3356545" cy="962022"/>
            <a:chOff x="7325359" y="2384859"/>
            <a:chExt cx="3356545" cy="962022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make a presentation into film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56045" y="2272393"/>
            <a:ext cx="3356545" cy="962022"/>
            <a:chOff x="7325359" y="2384859"/>
            <a:chExt cx="3356545" cy="962022"/>
          </a:xfrm>
        </p:grpSpPr>
        <p:sp>
          <p:nvSpPr>
            <p:cNvPr id="13" name="矩形 12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make a presentation into film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456045" y="4625977"/>
            <a:ext cx="3356545" cy="962022"/>
            <a:chOff x="7325359" y="2384859"/>
            <a:chExt cx="3356545" cy="962022"/>
          </a:xfrm>
        </p:grpSpPr>
        <p:sp>
          <p:nvSpPr>
            <p:cNvPr id="16" name="矩形 15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make a presentation into film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2006486"/>
            <a:ext cx="3905250" cy="244497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430643" y="2742293"/>
            <a:ext cx="2886645" cy="962022"/>
            <a:chOff x="7325359" y="2384859"/>
            <a:chExt cx="2886645" cy="962022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28866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a presentation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37643" y="2742293"/>
            <a:ext cx="2886645" cy="962022"/>
            <a:chOff x="7325359" y="2384859"/>
            <a:chExt cx="2886645" cy="962022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28866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a presentation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970030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72821" y="4804088"/>
            <a:ext cx="4846358" cy="962022"/>
            <a:chOff x="6363759" y="2384859"/>
            <a:chExt cx="4846358" cy="962022"/>
          </a:xfrm>
        </p:grpSpPr>
        <p:sp>
          <p:nvSpPr>
            <p:cNvPr id="10" name="矩形 9"/>
            <p:cNvSpPr/>
            <p:nvPr/>
          </p:nvSpPr>
          <p:spPr>
            <a:xfrm>
              <a:off x="6363759" y="2737483"/>
              <a:ext cx="4846358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into a film User can use the projector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665950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496" y="2021606"/>
            <a:ext cx="1457053" cy="353551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684143" y="2100949"/>
            <a:ext cx="5348857" cy="962022"/>
            <a:chOff x="7325359" y="2384859"/>
            <a:chExt cx="5348857" cy="962022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534885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print a presentation on a projector or computer for a presentation or print the presentation into film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84143" y="3348023"/>
            <a:ext cx="5348857" cy="962022"/>
            <a:chOff x="7325359" y="2384859"/>
            <a:chExt cx="5348857" cy="962022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534885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print a presentation on a projector or computer for a presentation or print the presentation into film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84143" y="4595097"/>
            <a:ext cx="5348857" cy="962022"/>
            <a:chOff x="7325359" y="2384859"/>
            <a:chExt cx="5348857" cy="962022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534885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print a presentation on a projector or computer for a presentation or print the presentation into film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4760343" y="3145705"/>
            <a:ext cx="5220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rgbClr val="D429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4760343" y="4405479"/>
            <a:ext cx="5220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rgbClr val="D429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96" y="2074863"/>
            <a:ext cx="2322957" cy="1562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521" y="2074863"/>
            <a:ext cx="2322957" cy="1562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446" y="2074863"/>
            <a:ext cx="2322957" cy="15621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765086" y="3861481"/>
            <a:ext cx="2241975" cy="1479086"/>
            <a:chOff x="7882644" y="2384859"/>
            <a:chExt cx="2241975" cy="1479086"/>
          </a:xfrm>
        </p:grpSpPr>
        <p:sp>
          <p:nvSpPr>
            <p:cNvPr id="6" name="矩形 5"/>
            <p:cNvSpPr/>
            <p:nvPr/>
          </p:nvSpPr>
          <p:spPr>
            <a:xfrm>
              <a:off x="7882645" y="2737483"/>
              <a:ext cx="2241974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make a presentation into film Users can work on the projector or computer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882644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81538" y="3861481"/>
            <a:ext cx="2241975" cy="1479086"/>
            <a:chOff x="7882644" y="2384859"/>
            <a:chExt cx="2241975" cy="1479086"/>
          </a:xfrm>
        </p:grpSpPr>
        <p:sp>
          <p:nvSpPr>
            <p:cNvPr id="9" name="矩形 8"/>
            <p:cNvSpPr/>
            <p:nvPr/>
          </p:nvSpPr>
          <p:spPr>
            <a:xfrm>
              <a:off x="7882645" y="2737483"/>
              <a:ext cx="2241974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make a presentation into film Users can work on the projector or computer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882644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84936" y="3861481"/>
            <a:ext cx="2241975" cy="1479086"/>
            <a:chOff x="7882644" y="2384859"/>
            <a:chExt cx="2241975" cy="1479086"/>
          </a:xfrm>
        </p:grpSpPr>
        <p:sp>
          <p:nvSpPr>
            <p:cNvPr id="12" name="矩形 11"/>
            <p:cNvSpPr/>
            <p:nvPr/>
          </p:nvSpPr>
          <p:spPr>
            <a:xfrm>
              <a:off x="7882645" y="2737483"/>
              <a:ext cx="2241974" cy="11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make a presentation into film Users can work on the projector or computer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882644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19406" y="2347686"/>
            <a:ext cx="655319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Thank you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D42939"/>
              </a:solidFill>
              <a:effectLst/>
              <a:uLnTx/>
              <a:uFillTx/>
              <a:latin typeface="迷你简准圆" pitchFamily="65" charset="-122"/>
              <a:ea typeface="迷你简准圆" pitchFamily="65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25486" y="3458028"/>
            <a:ext cx="7141028" cy="5834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7437">
            <a:off x="1589895" y="2351313"/>
            <a:ext cx="3386799" cy="19040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53558" y="2770436"/>
            <a:ext cx="5200469" cy="6428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rPr>
              <a:t>Title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53558" y="3576233"/>
            <a:ext cx="566373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5732584" y="3446186"/>
            <a:ext cx="4824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971" y="2323857"/>
            <a:ext cx="3048002" cy="313421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815601" y="2165350"/>
            <a:ext cx="3356545" cy="962022"/>
            <a:chOff x="7325359" y="2384859"/>
            <a:chExt cx="3356545" cy="962022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15601" y="4705350"/>
            <a:ext cx="3356545" cy="962022"/>
            <a:chOff x="7325359" y="2384859"/>
            <a:chExt cx="3356545" cy="962022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22915" y="2165350"/>
            <a:ext cx="3356545" cy="962022"/>
            <a:chOff x="7325359" y="2384859"/>
            <a:chExt cx="3356545" cy="962022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43993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2915" y="4705350"/>
            <a:ext cx="3356545" cy="962022"/>
            <a:chOff x="7325359" y="2384859"/>
            <a:chExt cx="3356545" cy="962022"/>
          </a:xfrm>
        </p:grpSpPr>
        <p:sp>
          <p:nvSpPr>
            <p:cNvPr id="13" name="矩形 12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439930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030142" y="4157436"/>
            <a:ext cx="2241974" cy="1220554"/>
            <a:chOff x="7882644" y="2384859"/>
            <a:chExt cx="2241974" cy="1220554"/>
          </a:xfrm>
        </p:grpSpPr>
        <p:sp>
          <p:nvSpPr>
            <p:cNvPr id="6" name="矩形 5"/>
            <p:cNvSpPr/>
            <p:nvPr/>
          </p:nvSpPr>
          <p:spPr>
            <a:xfrm>
              <a:off x="8003676" y="2737483"/>
              <a:ext cx="1999912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perform on a projection or computer or print the presentation into film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882644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75013" y="4157436"/>
            <a:ext cx="2241974" cy="1220554"/>
            <a:chOff x="7882644" y="2384859"/>
            <a:chExt cx="2241974" cy="1220554"/>
          </a:xfrm>
        </p:grpSpPr>
        <p:sp>
          <p:nvSpPr>
            <p:cNvPr id="12" name="矩形 11"/>
            <p:cNvSpPr/>
            <p:nvPr/>
          </p:nvSpPr>
          <p:spPr>
            <a:xfrm>
              <a:off x="8003676" y="2737483"/>
              <a:ext cx="1999912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perform on a projection or computer or print the presentation into film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882644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18238" y="4157436"/>
            <a:ext cx="2241974" cy="1220554"/>
            <a:chOff x="7882644" y="2384859"/>
            <a:chExt cx="2241974" cy="1220554"/>
          </a:xfrm>
        </p:grpSpPr>
        <p:sp>
          <p:nvSpPr>
            <p:cNvPr id="15" name="矩形 14"/>
            <p:cNvSpPr/>
            <p:nvPr/>
          </p:nvSpPr>
          <p:spPr>
            <a:xfrm>
              <a:off x="8003676" y="2737483"/>
              <a:ext cx="1999912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perform on a projection or computer or print the presentation into film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882644" y="2384859"/>
              <a:ext cx="2241974" cy="4020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294970" y="2256645"/>
            <a:ext cx="1715610" cy="1593850"/>
            <a:chOff x="2294970" y="2256645"/>
            <a:chExt cx="1715610" cy="15938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4970" y="2256645"/>
              <a:ext cx="1715610" cy="1593850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702918" y="3112498"/>
              <a:ext cx="1068982" cy="5740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D42939"/>
                  </a:solidFill>
                  <a:latin typeface="迷你简准圆" pitchFamily="65" charset="-122"/>
                  <a:ea typeface="迷你简准圆" pitchFamily="65" charset="-122"/>
                </a:rPr>
                <a:t>30%</a:t>
              </a:r>
              <a:endParaRPr lang="zh-CN" altLang="en-US" sz="2800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38195" y="2256645"/>
            <a:ext cx="1715610" cy="1593850"/>
            <a:chOff x="5238195" y="2256645"/>
            <a:chExt cx="1715610" cy="15938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8195" y="2256645"/>
              <a:ext cx="1715610" cy="159385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5598518" y="3112498"/>
              <a:ext cx="1068982" cy="5740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D42939"/>
                  </a:solidFill>
                  <a:latin typeface="迷你简准圆" pitchFamily="65" charset="-122"/>
                  <a:ea typeface="迷你简准圆" pitchFamily="65" charset="-122"/>
                </a:rPr>
                <a:t>30%</a:t>
              </a:r>
              <a:endParaRPr lang="zh-CN" altLang="en-US" sz="2800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81420" y="2256645"/>
            <a:ext cx="1715610" cy="1593850"/>
            <a:chOff x="8181420" y="2256645"/>
            <a:chExt cx="1715610" cy="15938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1420" y="2256645"/>
              <a:ext cx="1715610" cy="1593850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8504734" y="3112498"/>
              <a:ext cx="1068982" cy="5740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D42939"/>
                  </a:solidFill>
                  <a:latin typeface="迷你简准圆" pitchFamily="65" charset="-122"/>
                  <a:ea typeface="迷你简准圆" pitchFamily="65" charset="-122"/>
                </a:rPr>
                <a:t>30%</a:t>
              </a:r>
              <a:endParaRPr lang="zh-CN" altLang="en-US" sz="2800" b="1" dirty="0">
                <a:solidFill>
                  <a:srgbClr val="D42939"/>
                </a:solidFill>
                <a:latin typeface="迷你简准圆" pitchFamily="65" charset="-122"/>
                <a:ea typeface="迷你简准圆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29" y="2788428"/>
            <a:ext cx="4818742" cy="194744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157001" y="5104498"/>
            <a:ext cx="3356545" cy="962022"/>
            <a:chOff x="7325359" y="2384859"/>
            <a:chExt cx="3356545" cy="962022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8872" y="4666657"/>
            <a:ext cx="3356545" cy="962022"/>
            <a:chOff x="7325359" y="2384859"/>
            <a:chExt cx="3356545" cy="962022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960743" y="4228817"/>
            <a:ext cx="3356545" cy="962022"/>
            <a:chOff x="7325359" y="2384859"/>
            <a:chExt cx="3356545" cy="962022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97344" y="2477412"/>
            <a:ext cx="3356545" cy="962022"/>
            <a:chOff x="7325359" y="2384859"/>
            <a:chExt cx="3356545" cy="962022"/>
          </a:xfrm>
        </p:grpSpPr>
        <p:sp>
          <p:nvSpPr>
            <p:cNvPr id="13" name="矩形 12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399215" y="2039571"/>
            <a:ext cx="3356545" cy="962022"/>
            <a:chOff x="7325359" y="2384859"/>
            <a:chExt cx="3356545" cy="962022"/>
          </a:xfrm>
        </p:grpSpPr>
        <p:sp>
          <p:nvSpPr>
            <p:cNvPr id="16" name="矩形 15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01086" y="1601731"/>
            <a:ext cx="3356545" cy="962022"/>
            <a:chOff x="7325359" y="2384859"/>
            <a:chExt cx="3356545" cy="962022"/>
          </a:xfrm>
        </p:grpSpPr>
        <p:sp>
          <p:nvSpPr>
            <p:cNvPr id="19" name="矩形 18"/>
            <p:cNvSpPr/>
            <p:nvPr/>
          </p:nvSpPr>
          <p:spPr>
            <a:xfrm>
              <a:off x="7325359" y="2737483"/>
              <a:ext cx="3356545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755" y="2152402"/>
            <a:ext cx="2991370" cy="343743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789043" y="2056493"/>
            <a:ext cx="4332857" cy="962022"/>
            <a:chOff x="7325359" y="2384859"/>
            <a:chExt cx="4332857" cy="962022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433285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film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89043" y="3405653"/>
            <a:ext cx="4332857" cy="962022"/>
            <a:chOff x="7325359" y="2384859"/>
            <a:chExt cx="4332857" cy="962022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433285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film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89043" y="4754812"/>
            <a:ext cx="4332857" cy="962022"/>
            <a:chOff x="7325359" y="2384859"/>
            <a:chExt cx="4332857" cy="962022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4332857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film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Title text added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49" y="2518226"/>
            <a:ext cx="3924302" cy="254227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375651" y="2043793"/>
            <a:ext cx="2796157" cy="1220554"/>
            <a:chOff x="7325359" y="2384859"/>
            <a:chExt cx="2796157" cy="1220554"/>
          </a:xfrm>
        </p:grpSpPr>
        <p:sp>
          <p:nvSpPr>
            <p:cNvPr id="4" name="矩形 3"/>
            <p:cNvSpPr/>
            <p:nvPr/>
          </p:nvSpPr>
          <p:spPr>
            <a:xfrm>
              <a:off x="7325359" y="2737483"/>
              <a:ext cx="279615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film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Text add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375651" y="4050393"/>
            <a:ext cx="2796157" cy="1220554"/>
            <a:chOff x="7325359" y="2384859"/>
            <a:chExt cx="2796157" cy="1220554"/>
          </a:xfrm>
        </p:grpSpPr>
        <p:sp>
          <p:nvSpPr>
            <p:cNvPr id="7" name="矩形 6"/>
            <p:cNvSpPr/>
            <p:nvPr/>
          </p:nvSpPr>
          <p:spPr>
            <a:xfrm>
              <a:off x="7325359" y="2737483"/>
              <a:ext cx="279615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film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325360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Text add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35051" y="2043793"/>
            <a:ext cx="2796157" cy="1220554"/>
            <a:chOff x="7325359" y="2384859"/>
            <a:chExt cx="2796157" cy="1220554"/>
          </a:xfrm>
        </p:grpSpPr>
        <p:sp>
          <p:nvSpPr>
            <p:cNvPr id="10" name="矩形 9"/>
            <p:cNvSpPr/>
            <p:nvPr/>
          </p:nvSpPr>
          <p:spPr>
            <a:xfrm>
              <a:off x="7325359" y="2737483"/>
              <a:ext cx="279615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film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879542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Text add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35051" y="4050393"/>
            <a:ext cx="2796157" cy="1220554"/>
            <a:chOff x="7325359" y="2384859"/>
            <a:chExt cx="2796157" cy="1220554"/>
          </a:xfrm>
        </p:grpSpPr>
        <p:sp>
          <p:nvSpPr>
            <p:cNvPr id="13" name="矩形 12"/>
            <p:cNvSpPr/>
            <p:nvPr/>
          </p:nvSpPr>
          <p:spPr>
            <a:xfrm>
              <a:off x="7325359" y="2737483"/>
              <a:ext cx="2796157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Users can present on a projector or computer or print out a presentation to make film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879542" y="2384859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C3C3B"/>
                  </a:solidFill>
                  <a:latin typeface="迷你简准圆" pitchFamily="65" charset="-122"/>
                  <a:ea typeface="迷你简准圆" pitchFamily="65" charset="-122"/>
                </a:rPr>
                <a:t>Text add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9774" y="298230"/>
            <a:ext cx="2907776" cy="1666264"/>
            <a:chOff x="349774" y="260130"/>
            <a:chExt cx="2907776" cy="166626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774" y="260130"/>
              <a:ext cx="2907776" cy="1666264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 rot="20492608">
              <a:off x="565908" y="579524"/>
              <a:ext cx="2304292" cy="5052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42939"/>
                  </a:solidFill>
                  <a:effectLst/>
                  <a:uLnTx/>
                  <a:uFillTx/>
                  <a:latin typeface="迷你简准圆" pitchFamily="65" charset="-122"/>
                  <a:ea typeface="迷你简准圆" pitchFamily="65" charset="-122"/>
                  <a:cs typeface="+mn-cs"/>
                </a:rPr>
                <a:t>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7437">
            <a:off x="1589895" y="2351313"/>
            <a:ext cx="3386799" cy="19040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53558" y="2770436"/>
            <a:ext cx="5200469" cy="6428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42939"/>
                </a:solidFill>
                <a:effectLst/>
                <a:uLnTx/>
                <a:uFillTx/>
                <a:latin typeface="迷你简准圆" pitchFamily="65" charset="-122"/>
                <a:ea typeface="迷你简准圆" pitchFamily="65" charset="-122"/>
                <a:cs typeface="+mn-cs"/>
              </a:rPr>
              <a:t>Title text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53558" y="3576233"/>
            <a:ext cx="566373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The user-document can on a project or or computer, or print the presentation and make it into a film to let a edd er field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5732584" y="3446186"/>
            <a:ext cx="4824000" cy="94183"/>
          </a:xfrm>
          <a:custGeom>
            <a:avLst/>
            <a:gdLst>
              <a:gd name="connsiteX0" fmla="*/ 0 w 5146431"/>
              <a:gd name="connsiteY0" fmla="*/ 70737 h 94183"/>
              <a:gd name="connsiteX1" fmla="*/ 914400 w 5146431"/>
              <a:gd name="connsiteY1" fmla="*/ 399 h 94183"/>
              <a:gd name="connsiteX2" fmla="*/ 1981200 w 5146431"/>
              <a:gd name="connsiteY2" fmla="*/ 94183 h 94183"/>
              <a:gd name="connsiteX3" fmla="*/ 3200400 w 5146431"/>
              <a:gd name="connsiteY3" fmla="*/ 399 h 94183"/>
              <a:gd name="connsiteX4" fmla="*/ 4384431 w 5146431"/>
              <a:gd name="connsiteY4" fmla="*/ 59014 h 94183"/>
              <a:gd name="connsiteX5" fmla="*/ 5146431 w 5146431"/>
              <a:gd name="connsiteY5" fmla="*/ 23845 h 9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6431" h="94183">
                <a:moveTo>
                  <a:pt x="0" y="70737"/>
                </a:moveTo>
                <a:cubicBezTo>
                  <a:pt x="292100" y="33614"/>
                  <a:pt x="584200" y="-3509"/>
                  <a:pt x="914400" y="399"/>
                </a:cubicBezTo>
                <a:cubicBezTo>
                  <a:pt x="1244600" y="4307"/>
                  <a:pt x="1600200" y="94183"/>
                  <a:pt x="1981200" y="94183"/>
                </a:cubicBezTo>
                <a:cubicBezTo>
                  <a:pt x="2362200" y="94183"/>
                  <a:pt x="2799862" y="6260"/>
                  <a:pt x="3200400" y="399"/>
                </a:cubicBezTo>
                <a:cubicBezTo>
                  <a:pt x="3600938" y="-5462"/>
                  <a:pt x="4060093" y="55106"/>
                  <a:pt x="4384431" y="59014"/>
                </a:cubicBezTo>
                <a:cubicBezTo>
                  <a:pt x="4708769" y="62922"/>
                  <a:pt x="4927600" y="43383"/>
                  <a:pt x="5146431" y="2384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</TotalTime>
  <Words>1424</Words>
  <Application>Microsoft Office PowerPoint</Application>
  <PresentationFormat>宽屏</PresentationFormat>
  <Paragraphs>203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迷你简准圆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keywords>https:/www.freeppt7.com</cp:keywords>
  <cp:lastModifiedBy>宇 之灵</cp:lastModifiedBy>
  <cp:revision>21</cp:revision>
  <dcterms:created xsi:type="dcterms:W3CDTF">2017-07-13T02:53:00Z</dcterms:created>
  <dcterms:modified xsi:type="dcterms:W3CDTF">2020-01-21T08:39:54Z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